
<file path=[Content_Types].xml><?xml version="1.0" encoding="utf-8"?>
<Types xmlns="http://schemas.openxmlformats.org/package/2006/content-types">
  <Default Extension="png" ContentType="image/png"/>
  <Default Extension="mp3" ContentType="audio/mpe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4.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5.xml" ContentType="application/vnd.openxmlformats-officedocument.themeOverride+xml"/>
  <Override PartName="/ppt/notesSlides/notesSlide8.xml" ContentType="application/vnd.openxmlformats-officedocument.presentationml.notesSlide+xml"/>
  <Override PartName="/ppt/theme/themeOverride6.xml" ContentType="application/vnd.openxmlformats-officedocument.themeOverr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307" r:id="rId2"/>
    <p:sldId id="328" r:id="rId3"/>
    <p:sldId id="334" r:id="rId4"/>
    <p:sldId id="308" r:id="rId5"/>
    <p:sldId id="319" r:id="rId6"/>
    <p:sldId id="317" r:id="rId7"/>
    <p:sldId id="320" r:id="rId8"/>
    <p:sldId id="321" r:id="rId9"/>
    <p:sldId id="325" r:id="rId10"/>
    <p:sldId id="324" r:id="rId11"/>
    <p:sldId id="326" r:id="rId12"/>
    <p:sldId id="327" r:id="rId13"/>
    <p:sldId id="304" r:id="rId14"/>
    <p:sldId id="335" r:id="rId15"/>
    <p:sldId id="318" r:id="rId16"/>
    <p:sldId id="309" r:id="rId17"/>
    <p:sldId id="332" r:id="rId18"/>
    <p:sldId id="310" r:id="rId19"/>
    <p:sldId id="333" r:id="rId20"/>
    <p:sldId id="312" r:id="rId21"/>
    <p:sldId id="294" r:id="rId22"/>
    <p:sldId id="331" r:id="rId23"/>
    <p:sldId id="336" r:id="rId24"/>
    <p:sldId id="274"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38">
          <p15:clr>
            <a:srgbClr val="A4A3A4"/>
          </p15:clr>
        </p15:guide>
        <p15:guide id="2" pos="46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5B3E"/>
    <a:srgbClr val="CC6600"/>
    <a:srgbClr val="FF9900"/>
    <a:srgbClr val="FF9933"/>
    <a:srgbClr val="00003F"/>
    <a:srgbClr val="7F0000"/>
    <a:srgbClr val="F29A5B"/>
    <a:srgbClr val="922623"/>
    <a:srgbClr val="FFFDEE"/>
    <a:srgbClr val="C8D8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81" autoAdjust="0"/>
    <p:restoredTop sz="94414" autoAdjust="0"/>
  </p:normalViewPr>
  <p:slideViewPr>
    <p:cSldViewPr snapToGrid="0" showGuides="1">
      <p:cViewPr varScale="1">
        <p:scale>
          <a:sx n="70" d="100"/>
          <a:sy n="70" d="100"/>
        </p:scale>
        <p:origin x="234" y="72"/>
      </p:cViewPr>
      <p:guideLst>
        <p:guide orient="horz" pos="3838"/>
        <p:guide pos="461"/>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6"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image" Target="../media/image39.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106.wmf"/><Relationship Id="rId3" Type="http://schemas.openxmlformats.org/officeDocument/2006/relationships/image" Target="../media/image120.wmf"/><Relationship Id="rId7" Type="http://schemas.openxmlformats.org/officeDocument/2006/relationships/image" Target="../media/image124.wmf"/><Relationship Id="rId2" Type="http://schemas.openxmlformats.org/officeDocument/2006/relationships/image" Target="../media/image119.wmf"/><Relationship Id="rId1" Type="http://schemas.openxmlformats.org/officeDocument/2006/relationships/image" Target="../media/image108.wmf"/><Relationship Id="rId6" Type="http://schemas.openxmlformats.org/officeDocument/2006/relationships/image" Target="../media/image123.wmf"/><Relationship Id="rId5" Type="http://schemas.openxmlformats.org/officeDocument/2006/relationships/image" Target="../media/image122.wmf"/><Relationship Id="rId4" Type="http://schemas.openxmlformats.org/officeDocument/2006/relationships/image" Target="../media/image121.wmf"/><Relationship Id="rId9" Type="http://schemas.openxmlformats.org/officeDocument/2006/relationships/image" Target="../media/image107.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132.wmf"/><Relationship Id="rId3" Type="http://schemas.openxmlformats.org/officeDocument/2006/relationships/image" Target="../media/image127.wmf"/><Relationship Id="rId7" Type="http://schemas.openxmlformats.org/officeDocument/2006/relationships/image" Target="../media/image131.wmf"/><Relationship Id="rId12" Type="http://schemas.openxmlformats.org/officeDocument/2006/relationships/image" Target="../media/image136.wmf"/><Relationship Id="rId2" Type="http://schemas.openxmlformats.org/officeDocument/2006/relationships/image" Target="../media/image126.wmf"/><Relationship Id="rId1" Type="http://schemas.openxmlformats.org/officeDocument/2006/relationships/image" Target="../media/image125.wmf"/><Relationship Id="rId6" Type="http://schemas.openxmlformats.org/officeDocument/2006/relationships/image" Target="../media/image130.wmf"/><Relationship Id="rId11" Type="http://schemas.openxmlformats.org/officeDocument/2006/relationships/image" Target="../media/image135.wmf"/><Relationship Id="rId5" Type="http://schemas.openxmlformats.org/officeDocument/2006/relationships/image" Target="../media/image129.wmf"/><Relationship Id="rId10" Type="http://schemas.openxmlformats.org/officeDocument/2006/relationships/image" Target="../media/image134.wmf"/><Relationship Id="rId4" Type="http://schemas.openxmlformats.org/officeDocument/2006/relationships/image" Target="../media/image128.wmf"/><Relationship Id="rId9" Type="http://schemas.openxmlformats.org/officeDocument/2006/relationships/image" Target="../media/image133.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39.wmf"/><Relationship Id="rId2" Type="http://schemas.openxmlformats.org/officeDocument/2006/relationships/image" Target="../media/image138.wmf"/><Relationship Id="rId1" Type="http://schemas.openxmlformats.org/officeDocument/2006/relationships/image" Target="../media/image137.wmf"/><Relationship Id="rId6" Type="http://schemas.openxmlformats.org/officeDocument/2006/relationships/image" Target="../media/image142.wmf"/><Relationship Id="rId5" Type="http://schemas.openxmlformats.org/officeDocument/2006/relationships/image" Target="../media/image141.wmf"/><Relationship Id="rId4" Type="http://schemas.openxmlformats.org/officeDocument/2006/relationships/image" Target="../media/image14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45.wmf"/><Relationship Id="rId7" Type="http://schemas.openxmlformats.org/officeDocument/2006/relationships/image" Target="../media/image149.wmf"/><Relationship Id="rId2" Type="http://schemas.openxmlformats.org/officeDocument/2006/relationships/image" Target="../media/image144.wmf"/><Relationship Id="rId1" Type="http://schemas.openxmlformats.org/officeDocument/2006/relationships/image" Target="../media/image143.wmf"/><Relationship Id="rId6" Type="http://schemas.openxmlformats.org/officeDocument/2006/relationships/image" Target="../media/image148.wmf"/><Relationship Id="rId5" Type="http://schemas.openxmlformats.org/officeDocument/2006/relationships/image" Target="../media/image147.wmf"/><Relationship Id="rId4" Type="http://schemas.openxmlformats.org/officeDocument/2006/relationships/image" Target="../media/image14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6" Type="http://schemas.openxmlformats.org/officeDocument/2006/relationships/image" Target="../media/image50.wmf"/><Relationship Id="rId5" Type="http://schemas.openxmlformats.org/officeDocument/2006/relationships/image" Target="../media/image49.wmf"/><Relationship Id="rId4" Type="http://schemas.openxmlformats.org/officeDocument/2006/relationships/image" Target="../media/image4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 Id="rId6" Type="http://schemas.openxmlformats.org/officeDocument/2006/relationships/image" Target="../media/image56.wmf"/><Relationship Id="rId5" Type="http://schemas.openxmlformats.org/officeDocument/2006/relationships/image" Target="../media/image55.wmf"/><Relationship Id="rId4" Type="http://schemas.openxmlformats.org/officeDocument/2006/relationships/image" Target="../media/image54.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image" Target="../media/image59.wmf"/><Relationship Id="rId7" Type="http://schemas.openxmlformats.org/officeDocument/2006/relationships/image" Target="../media/image63.wmf"/><Relationship Id="rId2" Type="http://schemas.openxmlformats.org/officeDocument/2006/relationships/image" Target="../media/image58.wmf"/><Relationship Id="rId1" Type="http://schemas.openxmlformats.org/officeDocument/2006/relationships/image" Target="../media/image57.wmf"/><Relationship Id="rId6" Type="http://schemas.openxmlformats.org/officeDocument/2006/relationships/image" Target="../media/image62.wmf"/><Relationship Id="rId5" Type="http://schemas.openxmlformats.org/officeDocument/2006/relationships/image" Target="../media/image61.wmf"/><Relationship Id="rId10" Type="http://schemas.openxmlformats.org/officeDocument/2006/relationships/image" Target="../media/image66.wmf"/><Relationship Id="rId4" Type="http://schemas.openxmlformats.org/officeDocument/2006/relationships/image" Target="../media/image60.wmf"/><Relationship Id="rId9" Type="http://schemas.openxmlformats.org/officeDocument/2006/relationships/image" Target="../media/image65.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image" Target="../media/image69.wmf"/><Relationship Id="rId7" Type="http://schemas.openxmlformats.org/officeDocument/2006/relationships/image" Target="../media/image73.wmf"/><Relationship Id="rId2" Type="http://schemas.openxmlformats.org/officeDocument/2006/relationships/image" Target="../media/image68.wmf"/><Relationship Id="rId1" Type="http://schemas.openxmlformats.org/officeDocument/2006/relationships/image" Target="../media/image67.wmf"/><Relationship Id="rId6" Type="http://schemas.openxmlformats.org/officeDocument/2006/relationships/image" Target="../media/image72.wmf"/><Relationship Id="rId5" Type="http://schemas.openxmlformats.org/officeDocument/2006/relationships/image" Target="../media/image71.wmf"/><Relationship Id="rId4" Type="http://schemas.openxmlformats.org/officeDocument/2006/relationships/image" Target="../media/image70.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83.wmf"/><Relationship Id="rId3" Type="http://schemas.openxmlformats.org/officeDocument/2006/relationships/image" Target="../media/image78.wmf"/><Relationship Id="rId7" Type="http://schemas.openxmlformats.org/officeDocument/2006/relationships/image" Target="../media/image82.wmf"/><Relationship Id="rId2" Type="http://schemas.openxmlformats.org/officeDocument/2006/relationships/image" Target="../media/image77.wmf"/><Relationship Id="rId1" Type="http://schemas.openxmlformats.org/officeDocument/2006/relationships/image" Target="../media/image76.wmf"/><Relationship Id="rId6" Type="http://schemas.openxmlformats.org/officeDocument/2006/relationships/image" Target="../media/image81.wmf"/><Relationship Id="rId5" Type="http://schemas.openxmlformats.org/officeDocument/2006/relationships/image" Target="../media/image80.wmf"/><Relationship Id="rId4" Type="http://schemas.openxmlformats.org/officeDocument/2006/relationships/image" Target="../media/image79.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94.wmf"/><Relationship Id="rId3" Type="http://schemas.openxmlformats.org/officeDocument/2006/relationships/image" Target="../media/image89.wmf"/><Relationship Id="rId7" Type="http://schemas.openxmlformats.org/officeDocument/2006/relationships/image" Target="../media/image93.wmf"/><Relationship Id="rId2" Type="http://schemas.openxmlformats.org/officeDocument/2006/relationships/image" Target="../media/image88.wmf"/><Relationship Id="rId1" Type="http://schemas.openxmlformats.org/officeDocument/2006/relationships/image" Target="../media/image87.wmf"/><Relationship Id="rId6" Type="http://schemas.openxmlformats.org/officeDocument/2006/relationships/image" Target="../media/image92.wmf"/><Relationship Id="rId11" Type="http://schemas.openxmlformats.org/officeDocument/2006/relationships/image" Target="../media/image97.wmf"/><Relationship Id="rId5" Type="http://schemas.openxmlformats.org/officeDocument/2006/relationships/image" Target="../media/image91.wmf"/><Relationship Id="rId10" Type="http://schemas.openxmlformats.org/officeDocument/2006/relationships/image" Target="../media/image96.wmf"/><Relationship Id="rId4" Type="http://schemas.openxmlformats.org/officeDocument/2006/relationships/image" Target="../media/image90.wmf"/><Relationship Id="rId9" Type="http://schemas.openxmlformats.org/officeDocument/2006/relationships/image" Target="../media/image95.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105.wmf"/><Relationship Id="rId3" Type="http://schemas.openxmlformats.org/officeDocument/2006/relationships/image" Target="../media/image100.wmf"/><Relationship Id="rId7" Type="http://schemas.openxmlformats.org/officeDocument/2006/relationships/image" Target="../media/image104.wmf"/><Relationship Id="rId2" Type="http://schemas.openxmlformats.org/officeDocument/2006/relationships/image" Target="../media/image99.wmf"/><Relationship Id="rId1" Type="http://schemas.openxmlformats.org/officeDocument/2006/relationships/image" Target="../media/image98.wmf"/><Relationship Id="rId6" Type="http://schemas.openxmlformats.org/officeDocument/2006/relationships/image" Target="../media/image103.wmf"/><Relationship Id="rId5" Type="http://schemas.openxmlformats.org/officeDocument/2006/relationships/image" Target="../media/image102.wmf"/><Relationship Id="rId4" Type="http://schemas.openxmlformats.org/officeDocument/2006/relationships/image" Target="../media/image101.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113.wmf"/><Relationship Id="rId3" Type="http://schemas.openxmlformats.org/officeDocument/2006/relationships/image" Target="../media/image108.wmf"/><Relationship Id="rId7" Type="http://schemas.openxmlformats.org/officeDocument/2006/relationships/image" Target="../media/image112.wmf"/><Relationship Id="rId12" Type="http://schemas.openxmlformats.org/officeDocument/2006/relationships/image" Target="../media/image117.wmf"/><Relationship Id="rId2" Type="http://schemas.openxmlformats.org/officeDocument/2006/relationships/image" Target="../media/image107.wmf"/><Relationship Id="rId1" Type="http://schemas.openxmlformats.org/officeDocument/2006/relationships/image" Target="../media/image106.wmf"/><Relationship Id="rId6" Type="http://schemas.openxmlformats.org/officeDocument/2006/relationships/image" Target="../media/image111.wmf"/><Relationship Id="rId11" Type="http://schemas.openxmlformats.org/officeDocument/2006/relationships/image" Target="../media/image116.wmf"/><Relationship Id="rId5" Type="http://schemas.openxmlformats.org/officeDocument/2006/relationships/image" Target="../media/image110.wmf"/><Relationship Id="rId10" Type="http://schemas.openxmlformats.org/officeDocument/2006/relationships/image" Target="../media/image115.wmf"/><Relationship Id="rId4" Type="http://schemas.openxmlformats.org/officeDocument/2006/relationships/image" Target="../media/image109.wmf"/><Relationship Id="rId9" Type="http://schemas.openxmlformats.org/officeDocument/2006/relationships/image" Target="../media/image1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83068A-753F-47ED-95DE-D06E5578E574}" type="datetimeFigureOut">
              <a:rPr lang="zh-CN" altLang="en-US" smtClean="0"/>
              <a:t>2021/10/18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DF164E-D685-493E-AF07-0CE742DE1FDD}" type="slidenum">
              <a:rPr lang="zh-CN" altLang="en-US" smtClean="0"/>
              <a:t>‹#›</a:t>
            </a:fld>
            <a:endParaRPr lang="zh-CN" altLang="en-US"/>
          </a:p>
        </p:txBody>
      </p:sp>
    </p:spTree>
    <p:extLst>
      <p:ext uri="{BB962C8B-B14F-4D97-AF65-F5344CB8AC3E}">
        <p14:creationId xmlns:p14="http://schemas.microsoft.com/office/powerpoint/2010/main" val="3750396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a:t>
            </a:fld>
            <a:endParaRPr lang="zh-CN" altLang="en-US"/>
          </a:p>
        </p:txBody>
      </p:sp>
    </p:spTree>
    <p:extLst>
      <p:ext uri="{BB962C8B-B14F-4D97-AF65-F5344CB8AC3E}">
        <p14:creationId xmlns:p14="http://schemas.microsoft.com/office/powerpoint/2010/main" val="194852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4</a:t>
            </a:fld>
            <a:endParaRPr lang="zh-CN" altLang="en-US"/>
          </a:p>
        </p:txBody>
      </p:sp>
    </p:spTree>
    <p:extLst>
      <p:ext uri="{BB962C8B-B14F-4D97-AF65-F5344CB8AC3E}">
        <p14:creationId xmlns:p14="http://schemas.microsoft.com/office/powerpoint/2010/main" val="1238414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smtClean="0"/>
              <a:t>Đặt vấn đề vào phần luyện tập</a:t>
            </a:r>
            <a:endParaRPr lang="en-US" dirty="0"/>
          </a:p>
        </p:txBody>
      </p:sp>
      <p:sp>
        <p:nvSpPr>
          <p:cNvPr id="4" name="Slide Number Placeholder 3"/>
          <p:cNvSpPr>
            <a:spLocks noGrp="1"/>
          </p:cNvSpPr>
          <p:nvPr>
            <p:ph type="sldNum" sz="quarter" idx="10"/>
          </p:nvPr>
        </p:nvSpPr>
        <p:spPr/>
        <p:txBody>
          <a:bodyPr/>
          <a:lstStyle/>
          <a:p>
            <a:fld id="{85DF164E-D685-493E-AF07-0CE742DE1FDD}" type="slidenum">
              <a:rPr lang="zh-CN" altLang="en-US" smtClean="0"/>
              <a:t>12</a:t>
            </a:fld>
            <a:endParaRPr lang="zh-CN" altLang="en-US"/>
          </a:p>
        </p:txBody>
      </p:sp>
    </p:spTree>
    <p:extLst>
      <p:ext uri="{BB962C8B-B14F-4D97-AF65-F5344CB8AC3E}">
        <p14:creationId xmlns:p14="http://schemas.microsoft.com/office/powerpoint/2010/main" val="1575638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13</a:t>
            </a:fld>
            <a:endParaRPr lang="zh-CN" altLang="en-US"/>
          </a:p>
        </p:txBody>
      </p:sp>
    </p:spTree>
    <p:extLst>
      <p:ext uri="{BB962C8B-B14F-4D97-AF65-F5344CB8AC3E}">
        <p14:creationId xmlns:p14="http://schemas.microsoft.com/office/powerpoint/2010/main" val="2244525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1">
                <a:solidFill>
                  <a:schemeClr val="tx1"/>
                </a:solidFill>
                <a:latin typeface="Arial" panose="020B0604020202020204" pitchFamily="34" charset="0"/>
              </a:defRPr>
            </a:lvl1pPr>
            <a:lvl2pPr marL="742950" indent="-285750">
              <a:defRPr sz="2000" b="1">
                <a:solidFill>
                  <a:schemeClr val="tx1"/>
                </a:solidFill>
                <a:latin typeface="Arial" panose="020B0604020202020204" pitchFamily="34" charset="0"/>
              </a:defRPr>
            </a:lvl2pPr>
            <a:lvl3pPr marL="1143000" indent="-228600">
              <a:defRPr sz="2000" b="1">
                <a:solidFill>
                  <a:schemeClr val="tx1"/>
                </a:solidFill>
                <a:latin typeface="Arial" panose="020B0604020202020204" pitchFamily="34" charset="0"/>
              </a:defRPr>
            </a:lvl3pPr>
            <a:lvl4pPr marL="1600200" indent="-228600">
              <a:defRPr sz="2000" b="1">
                <a:solidFill>
                  <a:schemeClr val="tx1"/>
                </a:solidFill>
                <a:latin typeface="Arial" panose="020B0604020202020204" pitchFamily="34" charset="0"/>
              </a:defRPr>
            </a:lvl4pPr>
            <a:lvl5pPr marL="2057400" indent="-22860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gn="r" eaLnBrk="1" hangingPunct="1"/>
            <a:fld id="{15FB9068-CA08-441D-A2EE-391AE2DEDB84}" type="slidenum">
              <a:rPr lang="en-US" altLang="en-US" sz="1200">
                <a:latin typeface="Times New Roman" panose="02020603050405020304" pitchFamily="18" charset="0"/>
                <a:ea typeface="MS PGothic" panose="020B0600070205080204" pitchFamily="34" charset="-128"/>
                <a:cs typeface="Times New Roman" panose="02020603050405020304" pitchFamily="18" charset="0"/>
              </a:rPr>
              <a:pPr algn="r" eaLnBrk="1" hangingPunct="1"/>
              <a:t>14</a:t>
            </a:fld>
            <a:endParaRPr lang="en-US" altLang="en-US" sz="1200">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4198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1">
                <a:solidFill>
                  <a:schemeClr val="tx1"/>
                </a:solidFill>
                <a:latin typeface="Arial" panose="020B0604020202020204" pitchFamily="34" charset="0"/>
              </a:defRPr>
            </a:lvl1pPr>
            <a:lvl2pPr marL="742950" indent="-285750">
              <a:defRPr sz="2000" b="1">
                <a:solidFill>
                  <a:schemeClr val="tx1"/>
                </a:solidFill>
                <a:latin typeface="Arial" panose="020B0604020202020204" pitchFamily="34" charset="0"/>
              </a:defRPr>
            </a:lvl2pPr>
            <a:lvl3pPr marL="1143000" indent="-228600">
              <a:defRPr sz="2000" b="1">
                <a:solidFill>
                  <a:schemeClr val="tx1"/>
                </a:solidFill>
                <a:latin typeface="Arial" panose="020B0604020202020204" pitchFamily="34" charset="0"/>
              </a:defRPr>
            </a:lvl3pPr>
            <a:lvl4pPr marL="1600200" indent="-228600">
              <a:defRPr sz="2000" b="1">
                <a:solidFill>
                  <a:schemeClr val="tx1"/>
                </a:solidFill>
                <a:latin typeface="Arial" panose="020B0604020202020204" pitchFamily="34" charset="0"/>
              </a:defRPr>
            </a:lvl4pPr>
            <a:lvl5pPr marL="2057400" indent="-22860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gn="r" eaLnBrk="1" hangingPunct="1"/>
            <a:fld id="{5C2CA949-3E99-4F67-B0B4-3809B55657C9}" type="slidenum">
              <a:rPr lang="vi-VN" altLang="en-US" sz="1200">
                <a:latin typeface="Times New Roman" panose="02020603050405020304" pitchFamily="18" charset="0"/>
                <a:ea typeface="MS PGothic" panose="020B0600070205080204" pitchFamily="34" charset="-128"/>
                <a:cs typeface="Times New Roman" panose="02020603050405020304" pitchFamily="18" charset="0"/>
              </a:rPr>
              <a:pPr algn="r" eaLnBrk="1" hangingPunct="1"/>
              <a:t>14</a:t>
            </a:fld>
            <a:endParaRPr lang="vi-VN" altLang="en-US" sz="1200">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41988" name="Rectangle 2"/>
          <p:cNvSpPr>
            <a:spLocks noGrp="1" noRot="1" noChangeAspect="1" noChangeArrowheads="1" noTextEdit="1"/>
          </p:cNvSpPr>
          <p:nvPr>
            <p:ph type="sldImg"/>
          </p:nvPr>
        </p:nvSpPr>
        <p:spPr>
          <a:ln/>
        </p:spPr>
      </p:sp>
      <p:sp>
        <p:nvSpPr>
          <p:cNvPr id="419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smtClean="0">
              <a:latin typeface="Calibri" panose="020F0502020204030204" pitchFamily="34" charset="0"/>
            </a:endParaRPr>
          </a:p>
        </p:txBody>
      </p:sp>
    </p:spTree>
    <p:extLst>
      <p:ext uri="{BB962C8B-B14F-4D97-AF65-F5344CB8AC3E}">
        <p14:creationId xmlns:p14="http://schemas.microsoft.com/office/powerpoint/2010/main" val="2490704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15</a:t>
            </a:fld>
            <a:endParaRPr lang="zh-CN" altLang="en-US"/>
          </a:p>
        </p:txBody>
      </p:sp>
    </p:spTree>
    <p:extLst>
      <p:ext uri="{BB962C8B-B14F-4D97-AF65-F5344CB8AC3E}">
        <p14:creationId xmlns:p14="http://schemas.microsoft.com/office/powerpoint/2010/main" val="415486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DF164E-D685-493E-AF07-0CE742DE1FDD}" type="slidenum">
              <a:rPr lang="zh-CN" altLang="en-US" smtClean="0"/>
              <a:t>16</a:t>
            </a:fld>
            <a:endParaRPr lang="zh-CN" altLang="en-US"/>
          </a:p>
        </p:txBody>
      </p:sp>
    </p:spTree>
    <p:extLst>
      <p:ext uri="{BB962C8B-B14F-4D97-AF65-F5344CB8AC3E}">
        <p14:creationId xmlns:p14="http://schemas.microsoft.com/office/powerpoint/2010/main" val="686170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21</a:t>
            </a:fld>
            <a:endParaRPr lang="zh-CN" altLang="en-US"/>
          </a:p>
        </p:txBody>
      </p:sp>
    </p:spTree>
    <p:extLst>
      <p:ext uri="{BB962C8B-B14F-4D97-AF65-F5344CB8AC3E}">
        <p14:creationId xmlns:p14="http://schemas.microsoft.com/office/powerpoint/2010/main" val="2285811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24</a:t>
            </a:fld>
            <a:endParaRPr lang="zh-CN" altLang="en-US"/>
          </a:p>
        </p:txBody>
      </p:sp>
    </p:spTree>
    <p:extLst>
      <p:ext uri="{BB962C8B-B14F-4D97-AF65-F5344CB8AC3E}">
        <p14:creationId xmlns:p14="http://schemas.microsoft.com/office/powerpoint/2010/main" val="37439344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339437589"/>
      </p:ext>
    </p:extLst>
  </p:cSld>
  <p:clrMapOvr>
    <a:masterClrMapping/>
  </p:clrMapOvr>
  <mc:AlternateContent xmlns:mc="http://schemas.openxmlformats.org/markup-compatibility/2006">
    <mc:Choice xmlns:p14="http://schemas.microsoft.com/office/powerpoint/2010/main" Requires="p14">
      <p:transition spd="slow" p14:dur="1600" advTm="1000">
        <p:blinds dir="vert"/>
      </p:transition>
    </mc:Choice>
    <mc:Fallback>
      <p:transition spd="slow" advTm="1000">
        <p:blinds dir="vert"/>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2702899998"/>
      </p:ext>
    </p:extLst>
  </p:cSld>
  <p:clrMapOvr>
    <a:masterClrMapping/>
  </p:clrMapOvr>
  <mc:AlternateContent xmlns:mc="http://schemas.openxmlformats.org/markup-compatibility/2006">
    <mc:Choice xmlns:p14="http://schemas.microsoft.com/office/powerpoint/2010/main" Requires="p14">
      <p:transition spd="slow" p14:dur="1600" advTm="1000">
        <p:blinds dir="vert"/>
      </p:transition>
    </mc:Choice>
    <mc:Fallback>
      <p:transition spd="slow" advTm="1000">
        <p:blinds dir="vert"/>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3829451671"/>
      </p:ext>
    </p:extLst>
  </p:cSld>
  <p:clrMapOvr>
    <a:masterClrMapping/>
  </p:clrMapOvr>
  <mc:AlternateContent xmlns:mc="http://schemas.openxmlformats.org/markup-compatibility/2006">
    <mc:Choice xmlns:p14="http://schemas.microsoft.com/office/powerpoint/2010/main" Requires="p14">
      <p:transition spd="slow" p14:dur="1600" advTm="1000">
        <p:blinds dir="vert"/>
      </p:transition>
    </mc:Choice>
    <mc:Fallback>
      <p:transition spd="slow" advTm="1000">
        <p:blinds dir="vert"/>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4027797135"/>
      </p:ext>
    </p:extLst>
  </p:cSld>
  <p:clrMapOvr>
    <a:masterClrMapping/>
  </p:clrMapOvr>
  <mc:AlternateContent xmlns:mc="http://schemas.openxmlformats.org/markup-compatibility/2006">
    <mc:Choice xmlns:p14="http://schemas.microsoft.com/office/powerpoint/2010/main" Requires="p14">
      <p:transition spd="slow" p14:dur="1600" advTm="1000">
        <p:blinds dir="vert"/>
      </p:transition>
    </mc:Choice>
    <mc:Fallback>
      <p:transition spd="slow" advTm="1000">
        <p:blinds dir="vert"/>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3448886192"/>
      </p:ext>
    </p:extLst>
  </p:cSld>
  <p:clrMapOvr>
    <a:masterClrMapping/>
  </p:clrMapOvr>
  <mc:AlternateContent xmlns:mc="http://schemas.openxmlformats.org/markup-compatibility/2006">
    <mc:Choice xmlns:p14="http://schemas.microsoft.com/office/powerpoint/2010/main" Requires="p14">
      <p:transition spd="slow" p14:dur="1600" advTm="1000">
        <p:blinds dir="vert"/>
      </p:transition>
    </mc:Choice>
    <mc:Fallback>
      <p:transition spd="slow" advTm="1000">
        <p:blinds dir="vert"/>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3506182737"/>
      </p:ext>
    </p:extLst>
  </p:cSld>
  <p:clrMapOvr>
    <a:masterClrMapping/>
  </p:clrMapOvr>
  <mc:AlternateContent xmlns:mc="http://schemas.openxmlformats.org/markup-compatibility/2006">
    <mc:Choice xmlns:p14="http://schemas.microsoft.com/office/powerpoint/2010/main" Requires="p14">
      <p:transition spd="slow" p14:dur="1600" advTm="1000">
        <p:blinds dir="vert"/>
      </p:transition>
    </mc:Choice>
    <mc:Fallback>
      <p:transition spd="slow" advTm="1000">
        <p:blinds dir="vert"/>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4222497872"/>
      </p:ext>
    </p:extLst>
  </p:cSld>
  <p:clrMapOvr>
    <a:masterClrMapping/>
  </p:clrMapOvr>
  <mc:AlternateContent xmlns:mc="http://schemas.openxmlformats.org/markup-compatibility/2006">
    <mc:Choice xmlns:p14="http://schemas.microsoft.com/office/powerpoint/2010/main" Requires="p14">
      <p:transition spd="slow" p14:dur="1600" advTm="1000">
        <p:blinds dir="vert"/>
      </p:transition>
    </mc:Choice>
    <mc:Fallback>
      <p:transition spd="slow" advTm="1000">
        <p:blinds dir="vert"/>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23078797"/>
      </p:ext>
    </p:extLst>
  </p:cSld>
  <p:clrMapOvr>
    <a:masterClrMapping/>
  </p:clrMapOvr>
  <mc:AlternateContent xmlns:mc="http://schemas.openxmlformats.org/markup-compatibility/2006">
    <mc:Choice xmlns:p14="http://schemas.microsoft.com/office/powerpoint/2010/main" Requires="p14">
      <p:transition spd="slow" p14:dur="1600" advTm="1000">
        <p:blinds dir="vert"/>
      </p:transition>
    </mc:Choice>
    <mc:Fallback>
      <p:transition spd="slow" advTm="1000">
        <p:blinds dir="vert"/>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73591539"/>
      </p:ext>
    </p:extLst>
  </p:cSld>
  <p:clrMapOvr>
    <a:masterClrMapping/>
  </p:clrMapOvr>
  <mc:AlternateContent xmlns:mc="http://schemas.openxmlformats.org/markup-compatibility/2006">
    <mc:Choice xmlns:p14="http://schemas.microsoft.com/office/powerpoint/2010/main" Requires="p14">
      <p:transition spd="slow" p14:dur="1600" advTm="1000">
        <p:blinds dir="vert"/>
      </p:transition>
    </mc:Choice>
    <mc:Fallback>
      <p:transition spd="slow" advTm="1000">
        <p:blinds dir="ver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2021/10/18</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2021/10/18</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2021/10/18</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2021/10/18</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2021/10/18</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1610911515"/>
      </p:ext>
    </p:extLst>
  </p:cSld>
  <p:clrMapOvr>
    <a:masterClrMapping/>
  </p:clrMapOvr>
  <mc:AlternateContent xmlns:mc="http://schemas.openxmlformats.org/markup-compatibility/2006">
    <mc:Choice xmlns:p14="http://schemas.microsoft.com/office/powerpoint/2010/main" Requires="p14">
      <p:transition spd="slow" p14:dur="1600" advTm="1000">
        <p:blinds dir="vert"/>
      </p:transition>
    </mc:Choice>
    <mc:Fallback>
      <p:transition spd="slow" advTm="1000">
        <p:blinds dir="vert"/>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2021/10/18</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2021/10/18</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2021/10/18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2021/10/18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E26BC15-B161-4C75-9B3A-128C91250747}" type="datetimeFigureOut">
              <a:rPr lang="zh-CN" altLang="en-US" smtClean="0"/>
              <a:t>2021/10/18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8B4E113-1DE2-475C-BE03-FB3C5943303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7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2305765080"/>
      </p:ext>
    </p:extLst>
  </p:cSld>
  <p:clrMapOvr>
    <a:masterClrMapping/>
  </p:clrMapOvr>
  <mc:AlternateContent xmlns:mc="http://schemas.openxmlformats.org/markup-compatibility/2006">
    <mc:Choice xmlns:p14="http://schemas.microsoft.com/office/powerpoint/2010/main" Requires="p14">
      <p:transition spd="slow" p14:dur="1600" advTm="1000">
        <p:blinds dir="vert"/>
      </p:transition>
    </mc:Choice>
    <mc:Fallback>
      <p:transition spd="slow" advTm="1000">
        <p:blinds dir="vert"/>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êu đề và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mtClean="0"/>
              <a:t>Bấm để sửa kiểu tiêu đề Bản cái</a:t>
            </a:r>
            <a:endParaRPr lang="en-US" dirty="0"/>
          </a:p>
        </p:txBody>
      </p:sp>
      <p:sp>
        <p:nvSpPr>
          <p:cNvPr id="3" name="Content Placeholder 2"/>
          <p:cNvSpPr>
            <a:spLocks noGrp="1"/>
          </p:cNvSpPr>
          <p:nvPr>
            <p:ph idx="1"/>
          </p:nvPr>
        </p:nvSpPr>
        <p:spPr/>
        <p:txBody>
          <a:bodyPr/>
          <a:lstStyle/>
          <a:p>
            <a:pPr lvl="0"/>
            <a:r>
              <a:rPr lang="vi-VN" smtClean="0"/>
              <a:t>Bấm để sửa kiểu văn bản Bản cái</a:t>
            </a:r>
          </a:p>
          <a:p>
            <a:pPr lvl="1"/>
            <a:r>
              <a:rPr lang="vi-VN" smtClean="0"/>
              <a:t>Mức hai</a:t>
            </a:r>
          </a:p>
          <a:p>
            <a:pPr lvl="2"/>
            <a:r>
              <a:rPr lang="vi-VN" smtClean="0"/>
              <a:t>Mức ba</a:t>
            </a:r>
          </a:p>
          <a:p>
            <a:pPr lvl="3"/>
            <a:r>
              <a:rPr lang="vi-VN" smtClean="0"/>
              <a:t>Mức bốn</a:t>
            </a:r>
          </a:p>
          <a:p>
            <a:pPr lvl="4"/>
            <a:r>
              <a:rPr lang="vi-VN" smtClean="0"/>
              <a:t>Mức năm</a:t>
            </a:r>
            <a:endParaRPr lang="en-US" dirty="0"/>
          </a:p>
        </p:txBody>
      </p:sp>
      <p:sp>
        <p:nvSpPr>
          <p:cNvPr id="4" name="Date Placeholder 3"/>
          <p:cNvSpPr>
            <a:spLocks noGrp="1"/>
          </p:cNvSpPr>
          <p:nvPr>
            <p:ph type="dt" sz="half" idx="10"/>
          </p:nvPr>
        </p:nvSpPr>
        <p:spPr/>
        <p:txBody>
          <a:bodyPr/>
          <a:lstStyle/>
          <a:p>
            <a:fld id="{756EC6F7-45AE-479B-B9D3-473A089947D0}" type="datetimeFigureOut">
              <a:rPr lang="vi-VN" smtClean="0"/>
              <a:t>18/10/2021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E7060A3-8747-4477-88D7-F4E130D4D656}" type="slidenum">
              <a:rPr lang="vi-VN" smtClean="0"/>
              <a:t>‹#›</a:t>
            </a:fld>
            <a:endParaRPr lang="vi-VN"/>
          </a:p>
        </p:txBody>
      </p:sp>
    </p:spTree>
    <p:extLst>
      <p:ext uri="{BB962C8B-B14F-4D97-AF65-F5344CB8AC3E}">
        <p14:creationId xmlns:p14="http://schemas.microsoft.com/office/powerpoint/2010/main" val="305671698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2_Tiêu đề và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mtClean="0"/>
              <a:t>Bấm để sửa kiểu tiêu đề Bản cái</a:t>
            </a:r>
            <a:endParaRPr lang="en-US" dirty="0"/>
          </a:p>
        </p:txBody>
      </p:sp>
      <p:sp>
        <p:nvSpPr>
          <p:cNvPr id="3" name="Content Placeholder 2"/>
          <p:cNvSpPr>
            <a:spLocks noGrp="1"/>
          </p:cNvSpPr>
          <p:nvPr>
            <p:ph idx="1"/>
          </p:nvPr>
        </p:nvSpPr>
        <p:spPr/>
        <p:txBody>
          <a:bodyPr/>
          <a:lstStyle/>
          <a:p>
            <a:pPr lvl="0"/>
            <a:r>
              <a:rPr lang="vi-VN" smtClean="0"/>
              <a:t>Bấm để sửa kiểu văn bản Bản cái</a:t>
            </a:r>
          </a:p>
          <a:p>
            <a:pPr lvl="1"/>
            <a:r>
              <a:rPr lang="vi-VN" smtClean="0"/>
              <a:t>Mức hai</a:t>
            </a:r>
          </a:p>
          <a:p>
            <a:pPr lvl="2"/>
            <a:r>
              <a:rPr lang="vi-VN" smtClean="0"/>
              <a:t>Mức ba</a:t>
            </a:r>
          </a:p>
          <a:p>
            <a:pPr lvl="3"/>
            <a:r>
              <a:rPr lang="vi-VN" smtClean="0"/>
              <a:t>Mức bốn</a:t>
            </a:r>
          </a:p>
          <a:p>
            <a:pPr lvl="4"/>
            <a:r>
              <a:rPr lang="vi-VN" smtClean="0"/>
              <a:t>Mức năm</a:t>
            </a:r>
            <a:endParaRPr lang="en-US" dirty="0"/>
          </a:p>
        </p:txBody>
      </p:sp>
      <p:sp>
        <p:nvSpPr>
          <p:cNvPr id="4" name="Date Placeholder 3"/>
          <p:cNvSpPr>
            <a:spLocks noGrp="1"/>
          </p:cNvSpPr>
          <p:nvPr>
            <p:ph type="dt" sz="half" idx="10"/>
          </p:nvPr>
        </p:nvSpPr>
        <p:spPr/>
        <p:txBody>
          <a:bodyPr/>
          <a:lstStyle/>
          <a:p>
            <a:fld id="{756EC6F7-45AE-479B-B9D3-473A089947D0}" type="datetimeFigureOut">
              <a:rPr lang="vi-VN" smtClean="0"/>
              <a:t>18/10/2021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E7060A3-8747-4477-88D7-F4E130D4D656}" type="slidenum">
              <a:rPr lang="vi-VN" smtClean="0"/>
              <a:t>‹#›</a:t>
            </a:fld>
            <a:endParaRPr lang="vi-VN"/>
          </a:p>
        </p:txBody>
      </p:sp>
    </p:spTree>
    <p:extLst>
      <p:ext uri="{BB962C8B-B14F-4D97-AF65-F5344CB8AC3E}">
        <p14:creationId xmlns:p14="http://schemas.microsoft.com/office/powerpoint/2010/main" val="92378466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1_Tiêu đề và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mtClean="0"/>
              <a:t>Bấm để sửa kiểu tiêu đề Bản cái</a:t>
            </a:r>
            <a:endParaRPr lang="en-US" dirty="0"/>
          </a:p>
        </p:txBody>
      </p:sp>
      <p:sp>
        <p:nvSpPr>
          <p:cNvPr id="3" name="Content Placeholder 2"/>
          <p:cNvSpPr>
            <a:spLocks noGrp="1"/>
          </p:cNvSpPr>
          <p:nvPr>
            <p:ph idx="1"/>
          </p:nvPr>
        </p:nvSpPr>
        <p:spPr/>
        <p:txBody>
          <a:bodyPr/>
          <a:lstStyle/>
          <a:p>
            <a:pPr lvl="0"/>
            <a:r>
              <a:rPr lang="vi-VN" smtClean="0"/>
              <a:t>Bấm để sửa kiểu văn bản Bản cái</a:t>
            </a:r>
          </a:p>
          <a:p>
            <a:pPr lvl="1"/>
            <a:r>
              <a:rPr lang="vi-VN" smtClean="0"/>
              <a:t>Mức hai</a:t>
            </a:r>
          </a:p>
          <a:p>
            <a:pPr lvl="2"/>
            <a:r>
              <a:rPr lang="vi-VN" smtClean="0"/>
              <a:t>Mức ba</a:t>
            </a:r>
          </a:p>
          <a:p>
            <a:pPr lvl="3"/>
            <a:r>
              <a:rPr lang="vi-VN" smtClean="0"/>
              <a:t>Mức bốn</a:t>
            </a:r>
          </a:p>
          <a:p>
            <a:pPr lvl="4"/>
            <a:r>
              <a:rPr lang="vi-VN" smtClean="0"/>
              <a:t>Mức năm</a:t>
            </a:r>
            <a:endParaRPr lang="en-US" dirty="0"/>
          </a:p>
        </p:txBody>
      </p:sp>
      <p:sp>
        <p:nvSpPr>
          <p:cNvPr id="4" name="Date Placeholder 3"/>
          <p:cNvSpPr>
            <a:spLocks noGrp="1"/>
          </p:cNvSpPr>
          <p:nvPr>
            <p:ph type="dt" sz="half" idx="10"/>
          </p:nvPr>
        </p:nvSpPr>
        <p:spPr/>
        <p:txBody>
          <a:bodyPr/>
          <a:lstStyle/>
          <a:p>
            <a:fld id="{756EC6F7-45AE-479B-B9D3-473A089947D0}" type="datetimeFigureOut">
              <a:rPr lang="vi-VN" smtClean="0"/>
              <a:t>18/10/2021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E7060A3-8747-4477-88D7-F4E130D4D656}" type="slidenum">
              <a:rPr lang="vi-VN" smtClean="0"/>
              <a:t>‹#›</a:t>
            </a:fld>
            <a:endParaRPr lang="vi-VN"/>
          </a:p>
        </p:txBody>
      </p:sp>
    </p:spTree>
    <p:extLst>
      <p:ext uri="{BB962C8B-B14F-4D97-AF65-F5344CB8AC3E}">
        <p14:creationId xmlns:p14="http://schemas.microsoft.com/office/powerpoint/2010/main" val="34113311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1927236110"/>
      </p:ext>
    </p:extLst>
  </p:cSld>
  <p:clrMapOvr>
    <a:masterClrMapping/>
  </p:clrMapOvr>
  <mc:AlternateContent xmlns:mc="http://schemas.openxmlformats.org/markup-compatibility/2006">
    <mc:Choice xmlns:p14="http://schemas.microsoft.com/office/powerpoint/2010/main" Requires="p14">
      <p:transition spd="slow" p14:dur="1600" advTm="1000">
        <p:blinds dir="vert"/>
      </p:transition>
    </mc:Choice>
    <mc:Fallback>
      <p:transition spd="slow" advTm="1000">
        <p:blinds dir="vert"/>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5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1198795856"/>
      </p:ext>
    </p:extLst>
  </p:cSld>
  <p:clrMapOvr>
    <a:masterClrMapping/>
  </p:clrMapOvr>
  <mc:AlternateContent xmlns:mc="http://schemas.openxmlformats.org/markup-compatibility/2006">
    <mc:Choice xmlns:p14="http://schemas.microsoft.com/office/powerpoint/2010/main" Requires="p14">
      <p:transition spd="slow" p14:dur="1600" advTm="1000">
        <p:blinds dir="vert"/>
      </p:transition>
    </mc:Choice>
    <mc:Fallback>
      <p:transition spd="slow" advTm="1000">
        <p:blinds dir="vert"/>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4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1612670305"/>
      </p:ext>
    </p:extLst>
  </p:cSld>
  <p:clrMapOvr>
    <a:masterClrMapping/>
  </p:clrMapOvr>
  <mc:AlternateContent xmlns:mc="http://schemas.openxmlformats.org/markup-compatibility/2006">
    <mc:Choice xmlns:p14="http://schemas.microsoft.com/office/powerpoint/2010/main" Requires="p14">
      <p:transition spd="slow" p14:dur="1600" advTm="1000">
        <p:blinds dir="vert"/>
      </p:transition>
    </mc:Choice>
    <mc:Fallback>
      <p:transition spd="slow" advTm="1000">
        <p:blinds dir="vert"/>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2589260275"/>
      </p:ext>
    </p:extLst>
  </p:cSld>
  <p:clrMapOvr>
    <a:masterClrMapping/>
  </p:clrMapOvr>
  <mc:AlternateContent xmlns:mc="http://schemas.openxmlformats.org/markup-compatibility/2006">
    <mc:Choice xmlns:p14="http://schemas.microsoft.com/office/powerpoint/2010/main" Requires="p14">
      <p:transition spd="slow" p14:dur="1600" advTm="1000">
        <p:blinds dir="vert"/>
      </p:transition>
    </mc:Choice>
    <mc:Fallback>
      <p:transition spd="slow" advTm="1000">
        <p:blinds dir="ver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3035424307"/>
      </p:ext>
    </p:extLst>
  </p:cSld>
  <p:clrMapOvr>
    <a:masterClrMapping/>
  </p:clrMapOvr>
  <mc:AlternateContent xmlns:mc="http://schemas.openxmlformats.org/markup-compatibility/2006">
    <mc:Choice xmlns:p14="http://schemas.microsoft.com/office/powerpoint/2010/main" Requires="p14">
      <p:transition spd="slow" p14:dur="1600" advTm="1000">
        <p:blinds dir="vert"/>
      </p:transition>
    </mc:Choice>
    <mc:Fallback>
      <p:transition spd="slow" advTm="1000">
        <p:blinds dir="vert"/>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2359519375"/>
      </p:ext>
    </p:extLst>
  </p:cSld>
  <p:clrMapOvr>
    <a:masterClrMapping/>
  </p:clrMapOvr>
  <mc:AlternateContent xmlns:mc="http://schemas.openxmlformats.org/markup-compatibility/2006">
    <mc:Choice xmlns:p14="http://schemas.microsoft.com/office/powerpoint/2010/main" Requires="p14">
      <p:transition spd="slow" p14:dur="1600" advTm="1000">
        <p:blinds dir="vert"/>
      </p:transition>
    </mc:Choice>
    <mc:Fallback>
      <p:transition spd="slow" advTm="1000">
        <p:blinds dir="vert"/>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80" r:id="rId3"/>
    <p:sldLayoutId id="2147483678" r:id="rId4"/>
    <p:sldLayoutId id="2147483677" r:id="rId5"/>
    <p:sldLayoutId id="2147483676" r:id="rId6"/>
    <p:sldLayoutId id="2147483675" r:id="rId7"/>
    <p:sldLayoutId id="2147483674" r:id="rId8"/>
    <p:sldLayoutId id="2147483673" r:id="rId9"/>
    <p:sldLayoutId id="2147483672" r:id="rId10"/>
    <p:sldLayoutId id="2147483671" r:id="rId11"/>
    <p:sldLayoutId id="2147483670" r:id="rId12"/>
    <p:sldLayoutId id="2147483669" r:id="rId13"/>
    <p:sldLayoutId id="2147483665" r:id="rId14"/>
    <p:sldLayoutId id="2147483664" r:id="rId15"/>
    <p:sldLayoutId id="2147483663" r:id="rId16"/>
    <p:sldLayoutId id="2147483662" r:id="rId17"/>
    <p:sldLayoutId id="2147483651" r:id="rId18"/>
    <p:sldLayoutId id="2147483679" r:id="rId19"/>
    <p:sldLayoutId id="2147483652" r:id="rId20"/>
    <p:sldLayoutId id="2147483653" r:id="rId21"/>
    <p:sldLayoutId id="2147483654" r:id="rId22"/>
    <p:sldLayoutId id="2147483655" r:id="rId23"/>
    <p:sldLayoutId id="2147483666" r:id="rId24"/>
    <p:sldLayoutId id="2147483656" r:id="rId25"/>
    <p:sldLayoutId id="2147483657" r:id="rId26"/>
    <p:sldLayoutId id="2147483658" r:id="rId27"/>
    <p:sldLayoutId id="2147483659" r:id="rId28"/>
    <p:sldLayoutId id="2147483660" r:id="rId29"/>
    <p:sldLayoutId id="2147483661" r:id="rId30"/>
    <p:sldLayoutId id="2147483668" r:id="rId31"/>
    <p:sldLayoutId id="2147483667" r:id="rId32"/>
  </p:sldLayoutIdLst>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29.xml"/><Relationship Id="rId1" Type="http://schemas.openxmlformats.org/officeDocument/2006/relationships/themeOverride" Target="../theme/themeOverride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1.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52.wmf"/><Relationship Id="rId18" Type="http://schemas.openxmlformats.org/officeDocument/2006/relationships/oleObject" Target="../embeddings/oleObject17.bin"/><Relationship Id="rId3" Type="http://schemas.openxmlformats.org/officeDocument/2006/relationships/audio" Target="../media/audio1.wav"/><Relationship Id="rId21" Type="http://schemas.openxmlformats.org/officeDocument/2006/relationships/image" Target="../media/image56.wmf"/><Relationship Id="rId7" Type="http://schemas.openxmlformats.org/officeDocument/2006/relationships/image" Target="../media/image44.png"/><Relationship Id="rId12" Type="http://schemas.openxmlformats.org/officeDocument/2006/relationships/oleObject" Target="../embeddings/oleObject14.bin"/><Relationship Id="rId17" Type="http://schemas.openxmlformats.org/officeDocument/2006/relationships/image" Target="../media/image54.wmf"/><Relationship Id="rId2" Type="http://schemas.openxmlformats.org/officeDocument/2006/relationships/slideLayout" Target="../slideLayouts/slideLayout30.xml"/><Relationship Id="rId16" Type="http://schemas.openxmlformats.org/officeDocument/2006/relationships/oleObject" Target="../embeddings/oleObject16.bin"/><Relationship Id="rId20" Type="http://schemas.openxmlformats.org/officeDocument/2006/relationships/oleObject" Target="../embeddings/oleObject18.bin"/><Relationship Id="rId1" Type="http://schemas.openxmlformats.org/officeDocument/2006/relationships/vmlDrawing" Target="../drawings/vmlDrawing3.vml"/><Relationship Id="rId6" Type="http://schemas.openxmlformats.org/officeDocument/2006/relationships/slide" Target="slide7.xml"/><Relationship Id="rId11" Type="http://schemas.openxmlformats.org/officeDocument/2006/relationships/image" Target="../media/image51.wmf"/><Relationship Id="rId5" Type="http://schemas.microsoft.com/office/2007/relationships/hdphoto" Target="../media/hdphoto7.wdp"/><Relationship Id="rId15" Type="http://schemas.openxmlformats.org/officeDocument/2006/relationships/image" Target="../media/image53.wmf"/><Relationship Id="rId10" Type="http://schemas.openxmlformats.org/officeDocument/2006/relationships/oleObject" Target="../embeddings/oleObject13.bin"/><Relationship Id="rId19" Type="http://schemas.openxmlformats.org/officeDocument/2006/relationships/image" Target="../media/image55.wmf"/><Relationship Id="rId4" Type="http://schemas.openxmlformats.org/officeDocument/2006/relationships/image" Target="../media/image42.png"/><Relationship Id="rId9" Type="http://schemas.microsoft.com/office/2007/relationships/hdphoto" Target="../media/hdphoto8.wdp"/><Relationship Id="rId14" Type="http://schemas.openxmlformats.org/officeDocument/2006/relationships/oleObject" Target="../embeddings/oleObject15.bin"/></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58.wmf"/><Relationship Id="rId18" Type="http://schemas.openxmlformats.org/officeDocument/2006/relationships/oleObject" Target="../embeddings/oleObject23.bin"/><Relationship Id="rId26" Type="http://schemas.openxmlformats.org/officeDocument/2006/relationships/oleObject" Target="../embeddings/oleObject27.bin"/><Relationship Id="rId3" Type="http://schemas.openxmlformats.org/officeDocument/2006/relationships/audio" Target="../media/audio1.wav"/><Relationship Id="rId21" Type="http://schemas.openxmlformats.org/officeDocument/2006/relationships/image" Target="../media/image62.wmf"/><Relationship Id="rId7" Type="http://schemas.openxmlformats.org/officeDocument/2006/relationships/image" Target="../media/image44.png"/><Relationship Id="rId12" Type="http://schemas.openxmlformats.org/officeDocument/2006/relationships/oleObject" Target="../embeddings/oleObject20.bin"/><Relationship Id="rId17" Type="http://schemas.openxmlformats.org/officeDocument/2006/relationships/image" Target="../media/image60.wmf"/><Relationship Id="rId25" Type="http://schemas.openxmlformats.org/officeDocument/2006/relationships/image" Target="../media/image64.wmf"/><Relationship Id="rId2" Type="http://schemas.openxmlformats.org/officeDocument/2006/relationships/slideLayout" Target="../slideLayouts/slideLayout30.xml"/><Relationship Id="rId16" Type="http://schemas.openxmlformats.org/officeDocument/2006/relationships/oleObject" Target="../embeddings/oleObject22.bin"/><Relationship Id="rId20" Type="http://schemas.openxmlformats.org/officeDocument/2006/relationships/oleObject" Target="../embeddings/oleObject24.bin"/><Relationship Id="rId29" Type="http://schemas.openxmlformats.org/officeDocument/2006/relationships/image" Target="../media/image66.wmf"/><Relationship Id="rId1" Type="http://schemas.openxmlformats.org/officeDocument/2006/relationships/vmlDrawing" Target="../drawings/vmlDrawing4.vml"/><Relationship Id="rId6" Type="http://schemas.openxmlformats.org/officeDocument/2006/relationships/slide" Target="slide7.xml"/><Relationship Id="rId11" Type="http://schemas.openxmlformats.org/officeDocument/2006/relationships/image" Target="../media/image57.wmf"/><Relationship Id="rId24" Type="http://schemas.openxmlformats.org/officeDocument/2006/relationships/oleObject" Target="../embeddings/oleObject26.bin"/><Relationship Id="rId5" Type="http://schemas.microsoft.com/office/2007/relationships/hdphoto" Target="../media/hdphoto7.wdp"/><Relationship Id="rId15" Type="http://schemas.openxmlformats.org/officeDocument/2006/relationships/image" Target="../media/image59.wmf"/><Relationship Id="rId23" Type="http://schemas.openxmlformats.org/officeDocument/2006/relationships/image" Target="../media/image63.wmf"/><Relationship Id="rId28" Type="http://schemas.openxmlformats.org/officeDocument/2006/relationships/oleObject" Target="../embeddings/oleObject28.bin"/><Relationship Id="rId10" Type="http://schemas.openxmlformats.org/officeDocument/2006/relationships/oleObject" Target="../embeddings/oleObject19.bin"/><Relationship Id="rId19" Type="http://schemas.openxmlformats.org/officeDocument/2006/relationships/image" Target="../media/image61.wmf"/><Relationship Id="rId4" Type="http://schemas.openxmlformats.org/officeDocument/2006/relationships/image" Target="../media/image42.png"/><Relationship Id="rId9" Type="http://schemas.microsoft.com/office/2007/relationships/hdphoto" Target="../media/hdphoto8.wdp"/><Relationship Id="rId14" Type="http://schemas.openxmlformats.org/officeDocument/2006/relationships/oleObject" Target="../embeddings/oleObject21.bin"/><Relationship Id="rId22" Type="http://schemas.openxmlformats.org/officeDocument/2006/relationships/oleObject" Target="../embeddings/oleObject25.bin"/><Relationship Id="rId27" Type="http://schemas.openxmlformats.org/officeDocument/2006/relationships/image" Target="../media/image65.wmf"/></Relationships>
</file>

<file path=ppt/slides/_rels/slide12.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oleObject" Target="../embeddings/oleObject30.bin"/><Relationship Id="rId18" Type="http://schemas.openxmlformats.org/officeDocument/2006/relationships/image" Target="../media/image70.wmf"/><Relationship Id="rId26" Type="http://schemas.openxmlformats.org/officeDocument/2006/relationships/image" Target="../media/image74.wmf"/><Relationship Id="rId3" Type="http://schemas.openxmlformats.org/officeDocument/2006/relationships/notesSlide" Target="../notesSlides/notesSlide3.xml"/><Relationship Id="rId21" Type="http://schemas.openxmlformats.org/officeDocument/2006/relationships/oleObject" Target="../embeddings/oleObject34.bin"/><Relationship Id="rId7" Type="http://schemas.openxmlformats.org/officeDocument/2006/relationships/image" Target="../media/image42.png"/><Relationship Id="rId12" Type="http://schemas.openxmlformats.org/officeDocument/2006/relationships/image" Target="../media/image67.wmf"/><Relationship Id="rId17" Type="http://schemas.openxmlformats.org/officeDocument/2006/relationships/oleObject" Target="../embeddings/oleObject32.bin"/><Relationship Id="rId25" Type="http://schemas.openxmlformats.org/officeDocument/2006/relationships/oleObject" Target="../embeddings/oleObject36.bin"/><Relationship Id="rId2" Type="http://schemas.openxmlformats.org/officeDocument/2006/relationships/slideLayout" Target="../slideLayouts/slideLayout30.xml"/><Relationship Id="rId16" Type="http://schemas.openxmlformats.org/officeDocument/2006/relationships/image" Target="../media/image69.wmf"/><Relationship Id="rId20" Type="http://schemas.openxmlformats.org/officeDocument/2006/relationships/image" Target="../media/image71.wmf"/><Relationship Id="rId1" Type="http://schemas.openxmlformats.org/officeDocument/2006/relationships/vmlDrawing" Target="../drawings/vmlDrawing5.vml"/><Relationship Id="rId6" Type="http://schemas.microsoft.com/office/2007/relationships/hdphoto" Target="../media/hdphoto8.wdp"/><Relationship Id="rId11" Type="http://schemas.openxmlformats.org/officeDocument/2006/relationships/oleObject" Target="../embeddings/oleObject29.bin"/><Relationship Id="rId24" Type="http://schemas.openxmlformats.org/officeDocument/2006/relationships/image" Target="../media/image73.wmf"/><Relationship Id="rId5" Type="http://schemas.openxmlformats.org/officeDocument/2006/relationships/image" Target="../media/image43.png"/><Relationship Id="rId15" Type="http://schemas.openxmlformats.org/officeDocument/2006/relationships/oleObject" Target="../embeddings/oleObject31.bin"/><Relationship Id="rId23" Type="http://schemas.openxmlformats.org/officeDocument/2006/relationships/oleObject" Target="../embeddings/oleObject35.bin"/><Relationship Id="rId10" Type="http://schemas.openxmlformats.org/officeDocument/2006/relationships/image" Target="../media/image44.png"/><Relationship Id="rId19" Type="http://schemas.openxmlformats.org/officeDocument/2006/relationships/oleObject" Target="../embeddings/oleObject33.bin"/><Relationship Id="rId4" Type="http://schemas.openxmlformats.org/officeDocument/2006/relationships/audio" Target="../media/audio1.wav"/><Relationship Id="rId9" Type="http://schemas.openxmlformats.org/officeDocument/2006/relationships/slide" Target="slide7.xml"/><Relationship Id="rId14" Type="http://schemas.openxmlformats.org/officeDocument/2006/relationships/image" Target="../media/image68.wmf"/><Relationship Id="rId22" Type="http://schemas.openxmlformats.org/officeDocument/2006/relationships/image" Target="../media/image72.w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10.png"/><Relationship Id="rId5" Type="http://schemas.openxmlformats.org/officeDocument/2006/relationships/image" Target="../media/image75.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77.wmf"/><Relationship Id="rId13" Type="http://schemas.openxmlformats.org/officeDocument/2006/relationships/oleObject" Target="../embeddings/oleObject41.bin"/><Relationship Id="rId18" Type="http://schemas.openxmlformats.org/officeDocument/2006/relationships/image" Target="../media/image82.wmf"/><Relationship Id="rId3" Type="http://schemas.openxmlformats.org/officeDocument/2006/relationships/notesSlide" Target="../notesSlides/notesSlide5.xml"/><Relationship Id="rId7" Type="http://schemas.openxmlformats.org/officeDocument/2006/relationships/oleObject" Target="../embeddings/oleObject38.bin"/><Relationship Id="rId12" Type="http://schemas.openxmlformats.org/officeDocument/2006/relationships/image" Target="../media/image79.wmf"/><Relationship Id="rId17" Type="http://schemas.openxmlformats.org/officeDocument/2006/relationships/oleObject" Target="../embeddings/oleObject43.bin"/><Relationship Id="rId2" Type="http://schemas.openxmlformats.org/officeDocument/2006/relationships/slideLayout" Target="../slideLayouts/slideLayout23.xml"/><Relationship Id="rId16" Type="http://schemas.openxmlformats.org/officeDocument/2006/relationships/image" Target="../media/image81.wmf"/><Relationship Id="rId20" Type="http://schemas.openxmlformats.org/officeDocument/2006/relationships/image" Target="../media/image83.wmf"/><Relationship Id="rId1" Type="http://schemas.openxmlformats.org/officeDocument/2006/relationships/vmlDrawing" Target="../drawings/vmlDrawing6.vml"/><Relationship Id="rId6" Type="http://schemas.openxmlformats.org/officeDocument/2006/relationships/image" Target="../media/image76.wmf"/><Relationship Id="rId11" Type="http://schemas.openxmlformats.org/officeDocument/2006/relationships/oleObject" Target="../embeddings/oleObject40.bin"/><Relationship Id="rId5" Type="http://schemas.openxmlformats.org/officeDocument/2006/relationships/oleObject" Target="../embeddings/oleObject37.bin"/><Relationship Id="rId15" Type="http://schemas.openxmlformats.org/officeDocument/2006/relationships/oleObject" Target="../embeddings/oleObject42.bin"/><Relationship Id="rId10" Type="http://schemas.openxmlformats.org/officeDocument/2006/relationships/image" Target="../media/image78.wmf"/><Relationship Id="rId19" Type="http://schemas.openxmlformats.org/officeDocument/2006/relationships/oleObject" Target="../embeddings/oleObject44.bin"/><Relationship Id="rId4" Type="http://schemas.openxmlformats.org/officeDocument/2006/relationships/image" Target="../media/image84.wmf"/><Relationship Id="rId9" Type="http://schemas.openxmlformats.org/officeDocument/2006/relationships/oleObject" Target="../embeddings/oleObject39.bin"/><Relationship Id="rId14" Type="http://schemas.openxmlformats.org/officeDocument/2006/relationships/image" Target="../media/image80.wmf"/></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6.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microsoft.com/office/2007/relationships/hdphoto" Target="../media/hdphoto9.wdp"/><Relationship Id="rId5" Type="http://schemas.openxmlformats.org/officeDocument/2006/relationships/image" Target="../media/image86.png"/><Relationship Id="rId4" Type="http://schemas.openxmlformats.org/officeDocument/2006/relationships/image" Target="../media/image85.png"/></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47.bin"/><Relationship Id="rId13" Type="http://schemas.openxmlformats.org/officeDocument/2006/relationships/oleObject" Target="../embeddings/oleObject50.bin"/><Relationship Id="rId18" Type="http://schemas.openxmlformats.org/officeDocument/2006/relationships/image" Target="../media/image93.wmf"/><Relationship Id="rId26" Type="http://schemas.openxmlformats.org/officeDocument/2006/relationships/image" Target="../media/image97.wmf"/><Relationship Id="rId3" Type="http://schemas.openxmlformats.org/officeDocument/2006/relationships/notesSlide" Target="../notesSlides/notesSlide7.xml"/><Relationship Id="rId21" Type="http://schemas.openxmlformats.org/officeDocument/2006/relationships/oleObject" Target="../embeddings/oleObject54.bin"/><Relationship Id="rId7" Type="http://schemas.openxmlformats.org/officeDocument/2006/relationships/image" Target="../media/image88.wmf"/><Relationship Id="rId12" Type="http://schemas.openxmlformats.org/officeDocument/2006/relationships/oleObject" Target="../embeddings/oleObject49.bin"/><Relationship Id="rId17" Type="http://schemas.openxmlformats.org/officeDocument/2006/relationships/oleObject" Target="../embeddings/oleObject52.bin"/><Relationship Id="rId25" Type="http://schemas.openxmlformats.org/officeDocument/2006/relationships/oleObject" Target="../embeddings/oleObject56.bin"/><Relationship Id="rId2" Type="http://schemas.openxmlformats.org/officeDocument/2006/relationships/slideLayout" Target="../slideLayouts/slideLayout2.xml"/><Relationship Id="rId16" Type="http://schemas.openxmlformats.org/officeDocument/2006/relationships/image" Target="../media/image92.wmf"/><Relationship Id="rId20" Type="http://schemas.openxmlformats.org/officeDocument/2006/relationships/image" Target="../media/image94.wmf"/><Relationship Id="rId1" Type="http://schemas.openxmlformats.org/officeDocument/2006/relationships/vmlDrawing" Target="../drawings/vmlDrawing7.vml"/><Relationship Id="rId6" Type="http://schemas.openxmlformats.org/officeDocument/2006/relationships/oleObject" Target="../embeddings/oleObject46.bin"/><Relationship Id="rId11" Type="http://schemas.openxmlformats.org/officeDocument/2006/relationships/image" Target="../media/image90.wmf"/><Relationship Id="rId24" Type="http://schemas.openxmlformats.org/officeDocument/2006/relationships/image" Target="../media/image96.wmf"/><Relationship Id="rId5" Type="http://schemas.openxmlformats.org/officeDocument/2006/relationships/image" Target="../media/image87.wmf"/><Relationship Id="rId15" Type="http://schemas.openxmlformats.org/officeDocument/2006/relationships/oleObject" Target="../embeddings/oleObject51.bin"/><Relationship Id="rId23" Type="http://schemas.openxmlformats.org/officeDocument/2006/relationships/oleObject" Target="../embeddings/oleObject55.bin"/><Relationship Id="rId10" Type="http://schemas.openxmlformats.org/officeDocument/2006/relationships/oleObject" Target="../embeddings/oleObject48.bin"/><Relationship Id="rId19" Type="http://schemas.openxmlformats.org/officeDocument/2006/relationships/oleObject" Target="../embeddings/oleObject53.bin"/><Relationship Id="rId4" Type="http://schemas.openxmlformats.org/officeDocument/2006/relationships/oleObject" Target="../embeddings/oleObject45.bin"/><Relationship Id="rId9" Type="http://schemas.openxmlformats.org/officeDocument/2006/relationships/image" Target="../media/image89.wmf"/><Relationship Id="rId14" Type="http://schemas.openxmlformats.org/officeDocument/2006/relationships/image" Target="../media/image91.wmf"/><Relationship Id="rId22" Type="http://schemas.openxmlformats.org/officeDocument/2006/relationships/image" Target="../media/image95.wmf"/><Relationship Id="rId27"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image" Target="../media/image100.wmf"/><Relationship Id="rId13" Type="http://schemas.openxmlformats.org/officeDocument/2006/relationships/oleObject" Target="../embeddings/oleObject62.bin"/><Relationship Id="rId18" Type="http://schemas.openxmlformats.org/officeDocument/2006/relationships/oleObject" Target="../embeddings/oleObject65.bin"/><Relationship Id="rId3" Type="http://schemas.openxmlformats.org/officeDocument/2006/relationships/oleObject" Target="../embeddings/oleObject57.bin"/><Relationship Id="rId7" Type="http://schemas.openxmlformats.org/officeDocument/2006/relationships/oleObject" Target="../embeddings/oleObject59.bin"/><Relationship Id="rId12" Type="http://schemas.openxmlformats.org/officeDocument/2006/relationships/image" Target="../media/image102.wmf"/><Relationship Id="rId17" Type="http://schemas.openxmlformats.org/officeDocument/2006/relationships/image" Target="../media/image104.wmf"/><Relationship Id="rId2" Type="http://schemas.openxmlformats.org/officeDocument/2006/relationships/slideLayout" Target="../slideLayouts/slideLayout2.xml"/><Relationship Id="rId16" Type="http://schemas.openxmlformats.org/officeDocument/2006/relationships/oleObject" Target="../embeddings/oleObject64.bin"/><Relationship Id="rId20" Type="http://schemas.openxmlformats.org/officeDocument/2006/relationships/image" Target="../media/image13.png"/><Relationship Id="rId1" Type="http://schemas.openxmlformats.org/officeDocument/2006/relationships/vmlDrawing" Target="../drawings/vmlDrawing8.vml"/><Relationship Id="rId6" Type="http://schemas.openxmlformats.org/officeDocument/2006/relationships/image" Target="../media/image99.wmf"/><Relationship Id="rId11" Type="http://schemas.openxmlformats.org/officeDocument/2006/relationships/oleObject" Target="../embeddings/oleObject61.bin"/><Relationship Id="rId5" Type="http://schemas.openxmlformats.org/officeDocument/2006/relationships/oleObject" Target="../embeddings/oleObject58.bin"/><Relationship Id="rId15" Type="http://schemas.openxmlformats.org/officeDocument/2006/relationships/image" Target="../media/image103.wmf"/><Relationship Id="rId10" Type="http://schemas.openxmlformats.org/officeDocument/2006/relationships/image" Target="../media/image101.wmf"/><Relationship Id="rId19" Type="http://schemas.openxmlformats.org/officeDocument/2006/relationships/image" Target="../media/image105.wmf"/><Relationship Id="rId4" Type="http://schemas.openxmlformats.org/officeDocument/2006/relationships/image" Target="../media/image98.wmf"/><Relationship Id="rId9" Type="http://schemas.openxmlformats.org/officeDocument/2006/relationships/oleObject" Target="../embeddings/oleObject60.bin"/><Relationship Id="rId14" Type="http://schemas.openxmlformats.org/officeDocument/2006/relationships/oleObject" Target="../embeddings/oleObject63.bin"/></Relationships>
</file>

<file path=ppt/slides/_rels/slide18.xml.rels><?xml version="1.0" encoding="UTF-8" standalone="yes"?>
<Relationships xmlns="http://schemas.openxmlformats.org/package/2006/relationships"><Relationship Id="rId8" Type="http://schemas.openxmlformats.org/officeDocument/2006/relationships/image" Target="../media/image108.wmf"/><Relationship Id="rId13" Type="http://schemas.openxmlformats.org/officeDocument/2006/relationships/oleObject" Target="../embeddings/oleObject71.bin"/><Relationship Id="rId18" Type="http://schemas.openxmlformats.org/officeDocument/2006/relationships/image" Target="../media/image113.wmf"/><Relationship Id="rId26" Type="http://schemas.openxmlformats.org/officeDocument/2006/relationships/image" Target="../media/image117.wmf"/><Relationship Id="rId3" Type="http://schemas.openxmlformats.org/officeDocument/2006/relationships/oleObject" Target="../embeddings/oleObject66.bin"/><Relationship Id="rId21" Type="http://schemas.openxmlformats.org/officeDocument/2006/relationships/oleObject" Target="../embeddings/oleObject75.bin"/><Relationship Id="rId7" Type="http://schemas.openxmlformats.org/officeDocument/2006/relationships/oleObject" Target="../embeddings/oleObject68.bin"/><Relationship Id="rId12" Type="http://schemas.openxmlformats.org/officeDocument/2006/relationships/image" Target="../media/image110.wmf"/><Relationship Id="rId17" Type="http://schemas.openxmlformats.org/officeDocument/2006/relationships/oleObject" Target="../embeddings/oleObject73.bin"/><Relationship Id="rId25" Type="http://schemas.openxmlformats.org/officeDocument/2006/relationships/oleObject" Target="../embeddings/oleObject77.bin"/><Relationship Id="rId2" Type="http://schemas.openxmlformats.org/officeDocument/2006/relationships/slideLayout" Target="../slideLayouts/slideLayout2.xml"/><Relationship Id="rId16" Type="http://schemas.openxmlformats.org/officeDocument/2006/relationships/image" Target="../media/image112.wmf"/><Relationship Id="rId20" Type="http://schemas.openxmlformats.org/officeDocument/2006/relationships/image" Target="../media/image114.wmf"/><Relationship Id="rId1" Type="http://schemas.openxmlformats.org/officeDocument/2006/relationships/vmlDrawing" Target="../drawings/vmlDrawing9.vml"/><Relationship Id="rId6" Type="http://schemas.openxmlformats.org/officeDocument/2006/relationships/image" Target="../media/image107.wmf"/><Relationship Id="rId11" Type="http://schemas.openxmlformats.org/officeDocument/2006/relationships/oleObject" Target="../embeddings/oleObject70.bin"/><Relationship Id="rId24" Type="http://schemas.openxmlformats.org/officeDocument/2006/relationships/image" Target="../media/image116.wmf"/><Relationship Id="rId5" Type="http://schemas.openxmlformats.org/officeDocument/2006/relationships/oleObject" Target="../embeddings/oleObject67.bin"/><Relationship Id="rId15" Type="http://schemas.openxmlformats.org/officeDocument/2006/relationships/oleObject" Target="../embeddings/oleObject72.bin"/><Relationship Id="rId23" Type="http://schemas.openxmlformats.org/officeDocument/2006/relationships/oleObject" Target="../embeddings/oleObject76.bin"/><Relationship Id="rId10" Type="http://schemas.openxmlformats.org/officeDocument/2006/relationships/image" Target="../media/image109.wmf"/><Relationship Id="rId19" Type="http://schemas.openxmlformats.org/officeDocument/2006/relationships/oleObject" Target="../embeddings/oleObject74.bin"/><Relationship Id="rId4" Type="http://schemas.openxmlformats.org/officeDocument/2006/relationships/image" Target="../media/image106.wmf"/><Relationship Id="rId9" Type="http://schemas.openxmlformats.org/officeDocument/2006/relationships/oleObject" Target="../embeddings/oleObject69.bin"/><Relationship Id="rId14" Type="http://schemas.openxmlformats.org/officeDocument/2006/relationships/image" Target="../media/image111.wmf"/><Relationship Id="rId22" Type="http://schemas.openxmlformats.org/officeDocument/2006/relationships/image" Target="../media/image115.wmf"/><Relationship Id="rId27" Type="http://schemas.openxmlformats.org/officeDocument/2006/relationships/image" Target="../media/image118.png"/></Relationships>
</file>

<file path=ppt/slides/_rels/slide19.xml.rels><?xml version="1.0" encoding="UTF-8" standalone="yes"?>
<Relationships xmlns="http://schemas.openxmlformats.org/package/2006/relationships"><Relationship Id="rId8" Type="http://schemas.openxmlformats.org/officeDocument/2006/relationships/image" Target="../media/image120.wmf"/><Relationship Id="rId13" Type="http://schemas.openxmlformats.org/officeDocument/2006/relationships/oleObject" Target="../embeddings/oleObject83.bin"/><Relationship Id="rId18" Type="http://schemas.openxmlformats.org/officeDocument/2006/relationships/image" Target="../media/image106.wmf"/><Relationship Id="rId3" Type="http://schemas.openxmlformats.org/officeDocument/2006/relationships/oleObject" Target="../embeddings/oleObject78.bin"/><Relationship Id="rId21" Type="http://schemas.openxmlformats.org/officeDocument/2006/relationships/oleObject" Target="../embeddings/oleObject87.bin"/><Relationship Id="rId7" Type="http://schemas.openxmlformats.org/officeDocument/2006/relationships/oleObject" Target="../embeddings/oleObject80.bin"/><Relationship Id="rId12" Type="http://schemas.openxmlformats.org/officeDocument/2006/relationships/image" Target="../media/image122.wmf"/><Relationship Id="rId17" Type="http://schemas.openxmlformats.org/officeDocument/2006/relationships/oleObject" Target="../embeddings/oleObject85.bin"/><Relationship Id="rId2" Type="http://schemas.openxmlformats.org/officeDocument/2006/relationships/slideLayout" Target="../slideLayouts/slideLayout2.xml"/><Relationship Id="rId16" Type="http://schemas.openxmlformats.org/officeDocument/2006/relationships/image" Target="../media/image124.wmf"/><Relationship Id="rId20" Type="http://schemas.openxmlformats.org/officeDocument/2006/relationships/image" Target="../media/image107.wmf"/><Relationship Id="rId1" Type="http://schemas.openxmlformats.org/officeDocument/2006/relationships/vmlDrawing" Target="../drawings/vmlDrawing10.vml"/><Relationship Id="rId6" Type="http://schemas.openxmlformats.org/officeDocument/2006/relationships/image" Target="../media/image119.wmf"/><Relationship Id="rId11" Type="http://schemas.openxmlformats.org/officeDocument/2006/relationships/oleObject" Target="../embeddings/oleObject82.bin"/><Relationship Id="rId5" Type="http://schemas.openxmlformats.org/officeDocument/2006/relationships/oleObject" Target="../embeddings/oleObject79.bin"/><Relationship Id="rId15" Type="http://schemas.openxmlformats.org/officeDocument/2006/relationships/oleObject" Target="../embeddings/oleObject84.bin"/><Relationship Id="rId10" Type="http://schemas.openxmlformats.org/officeDocument/2006/relationships/image" Target="../media/image121.wmf"/><Relationship Id="rId19" Type="http://schemas.openxmlformats.org/officeDocument/2006/relationships/oleObject" Target="../embeddings/oleObject86.bin"/><Relationship Id="rId4" Type="http://schemas.openxmlformats.org/officeDocument/2006/relationships/image" Target="../media/image108.wmf"/><Relationship Id="rId9" Type="http://schemas.openxmlformats.org/officeDocument/2006/relationships/oleObject" Target="../embeddings/oleObject81.bin"/><Relationship Id="rId14" Type="http://schemas.openxmlformats.org/officeDocument/2006/relationships/image" Target="../media/image123.wmf"/><Relationship Id="rId22"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8.jpe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8" Type="http://schemas.openxmlformats.org/officeDocument/2006/relationships/image" Target="../media/image127.wmf"/><Relationship Id="rId13" Type="http://schemas.openxmlformats.org/officeDocument/2006/relationships/oleObject" Target="../embeddings/oleObject93.bin"/><Relationship Id="rId18" Type="http://schemas.openxmlformats.org/officeDocument/2006/relationships/image" Target="../media/image132.wmf"/><Relationship Id="rId26" Type="http://schemas.openxmlformats.org/officeDocument/2006/relationships/image" Target="../media/image136.wmf"/><Relationship Id="rId3" Type="http://schemas.openxmlformats.org/officeDocument/2006/relationships/oleObject" Target="../embeddings/oleObject88.bin"/><Relationship Id="rId21" Type="http://schemas.openxmlformats.org/officeDocument/2006/relationships/oleObject" Target="../embeddings/oleObject97.bin"/><Relationship Id="rId7" Type="http://schemas.openxmlformats.org/officeDocument/2006/relationships/oleObject" Target="../embeddings/oleObject90.bin"/><Relationship Id="rId12" Type="http://schemas.openxmlformats.org/officeDocument/2006/relationships/image" Target="../media/image129.wmf"/><Relationship Id="rId17" Type="http://schemas.openxmlformats.org/officeDocument/2006/relationships/oleObject" Target="../embeddings/oleObject95.bin"/><Relationship Id="rId25" Type="http://schemas.openxmlformats.org/officeDocument/2006/relationships/oleObject" Target="../embeddings/oleObject99.bin"/><Relationship Id="rId2" Type="http://schemas.openxmlformats.org/officeDocument/2006/relationships/slideLayout" Target="../slideLayouts/slideLayout2.xml"/><Relationship Id="rId16" Type="http://schemas.openxmlformats.org/officeDocument/2006/relationships/image" Target="../media/image131.wmf"/><Relationship Id="rId20" Type="http://schemas.openxmlformats.org/officeDocument/2006/relationships/image" Target="../media/image133.wmf"/><Relationship Id="rId1" Type="http://schemas.openxmlformats.org/officeDocument/2006/relationships/vmlDrawing" Target="../drawings/vmlDrawing11.vml"/><Relationship Id="rId6" Type="http://schemas.openxmlformats.org/officeDocument/2006/relationships/image" Target="../media/image126.wmf"/><Relationship Id="rId11" Type="http://schemas.openxmlformats.org/officeDocument/2006/relationships/oleObject" Target="../embeddings/oleObject92.bin"/><Relationship Id="rId24" Type="http://schemas.openxmlformats.org/officeDocument/2006/relationships/image" Target="../media/image135.wmf"/><Relationship Id="rId5" Type="http://schemas.openxmlformats.org/officeDocument/2006/relationships/oleObject" Target="../embeddings/oleObject89.bin"/><Relationship Id="rId15" Type="http://schemas.openxmlformats.org/officeDocument/2006/relationships/oleObject" Target="../embeddings/oleObject94.bin"/><Relationship Id="rId23" Type="http://schemas.openxmlformats.org/officeDocument/2006/relationships/oleObject" Target="../embeddings/oleObject98.bin"/><Relationship Id="rId10" Type="http://schemas.openxmlformats.org/officeDocument/2006/relationships/image" Target="../media/image128.wmf"/><Relationship Id="rId19" Type="http://schemas.openxmlformats.org/officeDocument/2006/relationships/oleObject" Target="../embeddings/oleObject96.bin"/><Relationship Id="rId4" Type="http://schemas.openxmlformats.org/officeDocument/2006/relationships/image" Target="../media/image125.wmf"/><Relationship Id="rId9" Type="http://schemas.openxmlformats.org/officeDocument/2006/relationships/oleObject" Target="../embeddings/oleObject91.bin"/><Relationship Id="rId14" Type="http://schemas.openxmlformats.org/officeDocument/2006/relationships/image" Target="../media/image130.wmf"/><Relationship Id="rId22" Type="http://schemas.openxmlformats.org/officeDocument/2006/relationships/image" Target="../media/image134.wmf"/><Relationship Id="rId27" Type="http://schemas.openxmlformats.org/officeDocument/2006/relationships/image" Target="../media/image13.png"/></Relationships>
</file>

<file path=ppt/slides/_rels/slide2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8.xml"/><Relationship Id="rId7" Type="http://schemas.openxmlformats.org/officeDocument/2006/relationships/image" Target="../media/image5.png"/><Relationship Id="rId2" Type="http://schemas.openxmlformats.org/officeDocument/2006/relationships/slideLayout" Target="../slideLayouts/slideLayout18.xml"/><Relationship Id="rId1" Type="http://schemas.openxmlformats.org/officeDocument/2006/relationships/themeOverride" Target="../theme/themeOverride5.xml"/><Relationship Id="rId6" Type="http://schemas.microsoft.com/office/2007/relationships/hdphoto" Target="../media/hdphoto9.wdp"/><Relationship Id="rId5" Type="http://schemas.openxmlformats.org/officeDocument/2006/relationships/image" Target="../media/image86.png"/><Relationship Id="rId4" Type="http://schemas.openxmlformats.org/officeDocument/2006/relationships/image" Target="../media/image85.png"/></Relationships>
</file>

<file path=ppt/slides/_rels/slide22.xml.rels><?xml version="1.0" encoding="UTF-8" standalone="yes"?>
<Relationships xmlns="http://schemas.openxmlformats.org/package/2006/relationships"><Relationship Id="rId8" Type="http://schemas.openxmlformats.org/officeDocument/2006/relationships/image" Target="../media/image139.wmf"/><Relationship Id="rId13" Type="http://schemas.openxmlformats.org/officeDocument/2006/relationships/oleObject" Target="../embeddings/oleObject105.bin"/><Relationship Id="rId3" Type="http://schemas.openxmlformats.org/officeDocument/2006/relationships/oleObject" Target="../embeddings/oleObject100.bin"/><Relationship Id="rId7" Type="http://schemas.openxmlformats.org/officeDocument/2006/relationships/oleObject" Target="../embeddings/oleObject102.bin"/><Relationship Id="rId12" Type="http://schemas.openxmlformats.org/officeDocument/2006/relationships/image" Target="../media/image141.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138.wmf"/><Relationship Id="rId11" Type="http://schemas.openxmlformats.org/officeDocument/2006/relationships/oleObject" Target="../embeddings/oleObject104.bin"/><Relationship Id="rId5" Type="http://schemas.openxmlformats.org/officeDocument/2006/relationships/oleObject" Target="../embeddings/oleObject101.bin"/><Relationship Id="rId10" Type="http://schemas.openxmlformats.org/officeDocument/2006/relationships/image" Target="../media/image140.wmf"/><Relationship Id="rId4" Type="http://schemas.openxmlformats.org/officeDocument/2006/relationships/image" Target="../media/image137.wmf"/><Relationship Id="rId9" Type="http://schemas.openxmlformats.org/officeDocument/2006/relationships/oleObject" Target="../embeddings/oleObject103.bin"/><Relationship Id="rId14" Type="http://schemas.openxmlformats.org/officeDocument/2006/relationships/image" Target="../media/image142.wmf"/></Relationships>
</file>

<file path=ppt/slides/_rels/slide23.xml.rels><?xml version="1.0" encoding="UTF-8" standalone="yes"?>
<Relationships xmlns="http://schemas.openxmlformats.org/package/2006/relationships"><Relationship Id="rId8" Type="http://schemas.openxmlformats.org/officeDocument/2006/relationships/image" Target="../media/image145.wmf"/><Relationship Id="rId13" Type="http://schemas.openxmlformats.org/officeDocument/2006/relationships/oleObject" Target="../embeddings/oleObject111.bin"/><Relationship Id="rId3" Type="http://schemas.openxmlformats.org/officeDocument/2006/relationships/oleObject" Target="../embeddings/oleObject106.bin"/><Relationship Id="rId7" Type="http://schemas.openxmlformats.org/officeDocument/2006/relationships/oleObject" Target="../embeddings/oleObject108.bin"/><Relationship Id="rId12" Type="http://schemas.openxmlformats.org/officeDocument/2006/relationships/image" Target="../media/image147.wmf"/><Relationship Id="rId2" Type="http://schemas.openxmlformats.org/officeDocument/2006/relationships/slideLayout" Target="../slideLayouts/slideLayout2.xml"/><Relationship Id="rId16" Type="http://schemas.openxmlformats.org/officeDocument/2006/relationships/image" Target="../media/image149.wmf"/><Relationship Id="rId1" Type="http://schemas.openxmlformats.org/officeDocument/2006/relationships/vmlDrawing" Target="../drawings/vmlDrawing13.vml"/><Relationship Id="rId6" Type="http://schemas.openxmlformats.org/officeDocument/2006/relationships/image" Target="../media/image144.wmf"/><Relationship Id="rId11" Type="http://schemas.openxmlformats.org/officeDocument/2006/relationships/oleObject" Target="../embeddings/oleObject110.bin"/><Relationship Id="rId5" Type="http://schemas.openxmlformats.org/officeDocument/2006/relationships/oleObject" Target="../embeddings/oleObject107.bin"/><Relationship Id="rId15" Type="http://schemas.openxmlformats.org/officeDocument/2006/relationships/oleObject" Target="../embeddings/oleObject112.bin"/><Relationship Id="rId10" Type="http://schemas.openxmlformats.org/officeDocument/2006/relationships/image" Target="../media/image146.wmf"/><Relationship Id="rId4" Type="http://schemas.openxmlformats.org/officeDocument/2006/relationships/image" Target="../media/image143.wmf"/><Relationship Id="rId9" Type="http://schemas.openxmlformats.org/officeDocument/2006/relationships/oleObject" Target="../embeddings/oleObject109.bin"/><Relationship Id="rId14" Type="http://schemas.openxmlformats.org/officeDocument/2006/relationships/image" Target="../media/image148.wmf"/></Relationships>
</file>

<file path=ppt/slides/_rels/slide24.xml.rels><?xml version="1.0" encoding="UTF-8" standalone="yes"?>
<Relationships xmlns="http://schemas.openxmlformats.org/package/2006/relationships"><Relationship Id="rId8" Type="http://schemas.openxmlformats.org/officeDocument/2006/relationships/tags" Target="../tags/tag8.xml"/><Relationship Id="rId13" Type="http://schemas.microsoft.com/office/2007/relationships/hdphoto" Target="../media/hdphoto10.wdp"/><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151.png"/><Relationship Id="rId2" Type="http://schemas.openxmlformats.org/officeDocument/2006/relationships/tags" Target="../tags/tag2.xml"/><Relationship Id="rId1" Type="http://schemas.openxmlformats.org/officeDocument/2006/relationships/themeOverride" Target="../theme/themeOverride6.xml"/><Relationship Id="rId6" Type="http://schemas.openxmlformats.org/officeDocument/2006/relationships/tags" Target="../tags/tag6.xml"/><Relationship Id="rId11" Type="http://schemas.openxmlformats.org/officeDocument/2006/relationships/image" Target="../media/image150.png"/><Relationship Id="rId5" Type="http://schemas.openxmlformats.org/officeDocument/2006/relationships/tags" Target="../tags/tag5.xml"/><Relationship Id="rId10" Type="http://schemas.openxmlformats.org/officeDocument/2006/relationships/notesSlide" Target="../notesSlides/notesSlide9.xml"/><Relationship Id="rId4" Type="http://schemas.openxmlformats.org/officeDocument/2006/relationships/tags" Target="../tags/tag4.xml"/><Relationship Id="rId9"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hdphoto" Target="../media/hdphoto2.wdp"/><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microsoft.com/office/2007/relationships/hdphoto" Target="../media/hdphoto2.wdp"/><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9.png"/><Relationship Id="rId5" Type="http://schemas.openxmlformats.org/officeDocument/2006/relationships/image" Target="../media/image19.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0.jpg"/><Relationship Id="rId1" Type="http://schemas.openxmlformats.org/officeDocument/2006/relationships/slideLayout" Target="../slideLayouts/slideLayout29.xml"/><Relationship Id="rId5" Type="http://schemas.microsoft.com/office/2007/relationships/hdphoto" Target="../media/hdphoto3.wdp"/><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0.xml"/><Relationship Id="rId18" Type="http://schemas.microsoft.com/office/2007/relationships/hdphoto" Target="../media/hdphoto5.wdp"/><Relationship Id="rId26" Type="http://schemas.openxmlformats.org/officeDocument/2006/relationships/image" Target="../media/image35.jpeg"/><Relationship Id="rId3" Type="http://schemas.openxmlformats.org/officeDocument/2006/relationships/slideLayout" Target="../slideLayouts/slideLayout30.xml"/><Relationship Id="rId21" Type="http://schemas.openxmlformats.org/officeDocument/2006/relationships/image" Target="../media/image32.png"/><Relationship Id="rId7" Type="http://schemas.openxmlformats.org/officeDocument/2006/relationships/image" Target="../media/image24.gif"/><Relationship Id="rId12" Type="http://schemas.microsoft.com/office/2007/relationships/hdphoto" Target="../media/hdphoto4.wdp"/><Relationship Id="rId17" Type="http://schemas.openxmlformats.org/officeDocument/2006/relationships/image" Target="../media/image30.png"/><Relationship Id="rId25" Type="http://schemas.openxmlformats.org/officeDocument/2006/relationships/slide" Target="slide9.xml"/><Relationship Id="rId2" Type="http://schemas.openxmlformats.org/officeDocument/2006/relationships/audio" Target="../media/media1.mp3"/><Relationship Id="rId16" Type="http://schemas.openxmlformats.org/officeDocument/2006/relationships/image" Target="../media/image29.jpeg"/><Relationship Id="rId20" Type="http://schemas.microsoft.com/office/2007/relationships/hdphoto" Target="../media/hdphoto6.wdp"/><Relationship Id="rId1" Type="http://schemas.microsoft.com/office/2007/relationships/media" Target="../media/media1.mp3"/><Relationship Id="rId6" Type="http://schemas.openxmlformats.org/officeDocument/2006/relationships/image" Target="../media/image23.png"/><Relationship Id="rId11" Type="http://schemas.openxmlformats.org/officeDocument/2006/relationships/image" Target="../media/image27.png"/><Relationship Id="rId24" Type="http://schemas.openxmlformats.org/officeDocument/2006/relationships/image" Target="../media/image34.png"/><Relationship Id="rId5" Type="http://schemas.openxmlformats.org/officeDocument/2006/relationships/image" Target="../media/image22.jpg"/><Relationship Id="rId15" Type="http://schemas.openxmlformats.org/officeDocument/2006/relationships/slide" Target="slide11.xml"/><Relationship Id="rId23" Type="http://schemas.openxmlformats.org/officeDocument/2006/relationships/image" Target="../media/image33.jpeg"/><Relationship Id="rId10" Type="http://schemas.openxmlformats.org/officeDocument/2006/relationships/image" Target="../media/image26.jpeg"/><Relationship Id="rId19" Type="http://schemas.openxmlformats.org/officeDocument/2006/relationships/image" Target="../media/image31.png"/><Relationship Id="rId4" Type="http://schemas.openxmlformats.org/officeDocument/2006/relationships/slide" Target="slide13.xml"/><Relationship Id="rId9" Type="http://schemas.openxmlformats.org/officeDocument/2006/relationships/image" Target="../media/image25.png"/><Relationship Id="rId14" Type="http://schemas.openxmlformats.org/officeDocument/2006/relationships/image" Target="../media/image28.png"/><Relationship Id="rId22" Type="http://schemas.openxmlformats.org/officeDocument/2006/relationships/slide" Target="slide12.xml"/></Relationships>
</file>

<file path=ppt/slides/_rels/slide8.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37.wmf"/><Relationship Id="rId18" Type="http://schemas.openxmlformats.org/officeDocument/2006/relationships/oleObject" Target="../embeddings/oleObject5.bin"/><Relationship Id="rId3" Type="http://schemas.openxmlformats.org/officeDocument/2006/relationships/audio" Target="../media/audio1.wav"/><Relationship Id="rId21" Type="http://schemas.openxmlformats.org/officeDocument/2006/relationships/image" Target="../media/image41.wmf"/><Relationship Id="rId7" Type="http://schemas.microsoft.com/office/2007/relationships/hdphoto" Target="../media/hdphoto8.wdp"/><Relationship Id="rId12" Type="http://schemas.openxmlformats.org/officeDocument/2006/relationships/oleObject" Target="../embeddings/oleObject2.bin"/><Relationship Id="rId17" Type="http://schemas.openxmlformats.org/officeDocument/2006/relationships/image" Target="../media/image39.wmf"/><Relationship Id="rId2" Type="http://schemas.openxmlformats.org/officeDocument/2006/relationships/slideLayout" Target="../slideLayouts/slideLayout30.xml"/><Relationship Id="rId16" Type="http://schemas.openxmlformats.org/officeDocument/2006/relationships/oleObject" Target="../embeddings/oleObject4.bin"/><Relationship Id="rId20" Type="http://schemas.openxmlformats.org/officeDocument/2006/relationships/oleObject" Target="../embeddings/oleObject6.bin"/><Relationship Id="rId1" Type="http://schemas.openxmlformats.org/officeDocument/2006/relationships/vmlDrawing" Target="../drawings/vmlDrawing1.vml"/><Relationship Id="rId6" Type="http://schemas.openxmlformats.org/officeDocument/2006/relationships/image" Target="../media/image43.png"/><Relationship Id="rId11" Type="http://schemas.openxmlformats.org/officeDocument/2006/relationships/image" Target="../media/image36.wmf"/><Relationship Id="rId5" Type="http://schemas.microsoft.com/office/2007/relationships/hdphoto" Target="../media/hdphoto7.wdp"/><Relationship Id="rId15" Type="http://schemas.openxmlformats.org/officeDocument/2006/relationships/image" Target="../media/image38.wmf"/><Relationship Id="rId10" Type="http://schemas.openxmlformats.org/officeDocument/2006/relationships/oleObject" Target="../embeddings/oleObject1.bin"/><Relationship Id="rId19" Type="http://schemas.openxmlformats.org/officeDocument/2006/relationships/image" Target="../media/image40.wmf"/><Relationship Id="rId4" Type="http://schemas.openxmlformats.org/officeDocument/2006/relationships/image" Target="../media/image42.png"/><Relationship Id="rId9" Type="http://schemas.openxmlformats.org/officeDocument/2006/relationships/image" Target="../media/image44.png"/><Relationship Id="rId1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46.wmf"/><Relationship Id="rId18" Type="http://schemas.openxmlformats.org/officeDocument/2006/relationships/oleObject" Target="../embeddings/oleObject11.bin"/><Relationship Id="rId3" Type="http://schemas.openxmlformats.org/officeDocument/2006/relationships/audio" Target="../media/audio1.wav"/><Relationship Id="rId21" Type="http://schemas.openxmlformats.org/officeDocument/2006/relationships/image" Target="../media/image50.wmf"/><Relationship Id="rId7" Type="http://schemas.microsoft.com/office/2007/relationships/hdphoto" Target="../media/hdphoto8.wdp"/><Relationship Id="rId12" Type="http://schemas.openxmlformats.org/officeDocument/2006/relationships/oleObject" Target="../embeddings/oleObject8.bin"/><Relationship Id="rId17" Type="http://schemas.openxmlformats.org/officeDocument/2006/relationships/image" Target="../media/image48.wmf"/><Relationship Id="rId2" Type="http://schemas.openxmlformats.org/officeDocument/2006/relationships/slideLayout" Target="../slideLayouts/slideLayout30.xml"/><Relationship Id="rId16" Type="http://schemas.openxmlformats.org/officeDocument/2006/relationships/oleObject" Target="../embeddings/oleObject10.bin"/><Relationship Id="rId20" Type="http://schemas.openxmlformats.org/officeDocument/2006/relationships/oleObject" Target="../embeddings/oleObject12.bin"/><Relationship Id="rId1" Type="http://schemas.openxmlformats.org/officeDocument/2006/relationships/vmlDrawing" Target="../drawings/vmlDrawing2.vml"/><Relationship Id="rId6" Type="http://schemas.openxmlformats.org/officeDocument/2006/relationships/image" Target="../media/image43.png"/><Relationship Id="rId11" Type="http://schemas.openxmlformats.org/officeDocument/2006/relationships/image" Target="../media/image45.wmf"/><Relationship Id="rId5" Type="http://schemas.microsoft.com/office/2007/relationships/hdphoto" Target="../media/hdphoto7.wdp"/><Relationship Id="rId15" Type="http://schemas.openxmlformats.org/officeDocument/2006/relationships/image" Target="../media/image47.wmf"/><Relationship Id="rId10" Type="http://schemas.openxmlformats.org/officeDocument/2006/relationships/oleObject" Target="../embeddings/oleObject7.bin"/><Relationship Id="rId19" Type="http://schemas.openxmlformats.org/officeDocument/2006/relationships/image" Target="../media/image49.wmf"/><Relationship Id="rId4" Type="http://schemas.openxmlformats.org/officeDocument/2006/relationships/image" Target="../media/image42.png"/><Relationship Id="rId9" Type="http://schemas.openxmlformats.org/officeDocument/2006/relationships/image" Target="../media/image44.png"/><Relationship Id="rId1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r="27111"/>
          <a:stretch>
            <a:fillRect/>
          </a:stretch>
        </p:blipFill>
        <p:spPr>
          <a:xfrm>
            <a:off x="-260711" y="-53918"/>
            <a:ext cx="12192001" cy="6858000"/>
          </a:xfrm>
          <a:prstGeom prst="rect">
            <a:avLst/>
          </a:prstGeom>
        </p:spPr>
      </p:pic>
      <p:pic>
        <p:nvPicPr>
          <p:cNvPr id="22" name="图片 21"/>
          <p:cNvPicPr>
            <a:picLocks noChangeAspect="1"/>
          </p:cNvPicPr>
          <p:nvPr/>
        </p:nvPicPr>
        <p:blipFill>
          <a:blip r:embed="rId5">
            <a:extLst>
              <a:ext uri="{BEBA8EAE-BF5A-486C-A8C5-ECC9F3942E4B}">
                <a14:imgProps xmlns:a14="http://schemas.microsoft.com/office/drawing/2010/main">
                  <a14:imgLayer r:embed="rId6">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Removal>
                    </a14:imgEffect>
                  </a14:imgLayer>
                </a14:imgProps>
              </a:ext>
              <a:ext uri="{28A0092B-C50C-407E-A947-70E740481C1C}">
                <a14:useLocalDpi xmlns:a14="http://schemas.microsoft.com/office/drawing/2010/main" val="0"/>
              </a:ext>
            </a:extLst>
          </a:blip>
          <a:stretch>
            <a:fillRect/>
          </a:stretch>
        </p:blipFill>
        <p:spPr>
          <a:xfrm>
            <a:off x="-118847" y="532125"/>
            <a:ext cx="3943091" cy="5962412"/>
          </a:xfrm>
          <a:prstGeom prst="rect">
            <a:avLst/>
          </a:prstGeom>
        </p:spPr>
      </p:pic>
      <p:pic>
        <p:nvPicPr>
          <p:cNvPr id="8" name="图片 7"/>
          <p:cNvPicPr>
            <a:picLocks noChangeAspect="1"/>
          </p:cNvPicPr>
          <p:nvPr/>
        </p:nvPicPr>
        <p:blipFill rotWithShape="1">
          <a:blip r:embed="rId7" cstate="print">
            <a:extLst>
              <a:ext uri="{28A0092B-C50C-407E-A947-70E740481C1C}">
                <a14:useLocalDpi xmlns:a14="http://schemas.microsoft.com/office/drawing/2010/main" val="0"/>
              </a:ext>
            </a:extLst>
          </a:blip>
          <a:srcRect r="93467" b="46605"/>
          <a:stretch>
            <a:fillRect/>
          </a:stretch>
        </p:blipFill>
        <p:spPr>
          <a:xfrm>
            <a:off x="0" y="803059"/>
            <a:ext cx="786074" cy="2682184"/>
          </a:xfrm>
          <a:prstGeom prst="rect">
            <a:avLst/>
          </a:prstGeom>
        </p:spPr>
      </p:pic>
      <p:pic>
        <p:nvPicPr>
          <p:cNvPr id="7" name="图片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 y="2758557"/>
            <a:ext cx="12192000" cy="3980688"/>
          </a:xfrm>
          <a:prstGeom prst="rect">
            <a:avLst/>
          </a:prstGeom>
        </p:spPr>
      </p:pic>
      <p:sp>
        <p:nvSpPr>
          <p:cNvPr id="15" name="文本框 14"/>
          <p:cNvSpPr txBox="1"/>
          <p:nvPr/>
        </p:nvSpPr>
        <p:spPr>
          <a:xfrm>
            <a:off x="3546764" y="1526198"/>
            <a:ext cx="7232072" cy="2585323"/>
          </a:xfrm>
          <a:prstGeom prst="rect">
            <a:avLst/>
          </a:prstGeom>
          <a:noFill/>
        </p:spPr>
        <p:txBody>
          <a:bodyPr wrap="square" rtlCol="0">
            <a:spAutoFit/>
          </a:bodyPr>
          <a:lstStyle>
            <a:defPPr>
              <a:defRPr lang="zh-CN"/>
            </a:defPPr>
            <a:lvl1pPr>
              <a:defRPr sz="4000" b="1">
                <a:solidFill>
                  <a:srgbClr val="865B3E"/>
                </a:solidFill>
                <a:latin typeface="Microsoft YaHei" panose="020B0503020204020204" pitchFamily="34" charset="-122"/>
                <a:ea typeface="Microsoft YaHei" panose="020B0503020204020204" pitchFamily="34" charset="-122"/>
              </a:defRPr>
            </a:lvl1pPr>
          </a:lstStyle>
          <a:p>
            <a:r>
              <a:rPr lang="vi-VN" altLang="zh-CN" sz="5400" dirty="0">
                <a:solidFill>
                  <a:srgbClr val="002060"/>
                </a:solidFill>
                <a:latin typeface="Times New Roman" panose="02020603050405020304" pitchFamily="18" charset="0"/>
                <a:cs typeface="Times New Roman" panose="02020603050405020304" pitchFamily="18" charset="0"/>
              </a:rPr>
              <a:t>Chào mừng các </a:t>
            </a:r>
            <a:r>
              <a:rPr lang="en-US" altLang="zh-CN" sz="5400" dirty="0" err="1" smtClean="0">
                <a:solidFill>
                  <a:srgbClr val="002060"/>
                </a:solidFill>
                <a:latin typeface="Times New Roman" panose="02020603050405020304" pitchFamily="18" charset="0"/>
                <a:cs typeface="Times New Roman" panose="02020603050405020304" pitchFamily="18" charset="0"/>
              </a:rPr>
              <a:t>em</a:t>
            </a:r>
            <a:r>
              <a:rPr lang="vi-VN" altLang="zh-CN" sz="5400" dirty="0" smtClean="0">
                <a:solidFill>
                  <a:srgbClr val="002060"/>
                </a:solidFill>
                <a:latin typeface="Times New Roman" panose="02020603050405020304" pitchFamily="18" charset="0"/>
                <a:cs typeface="Times New Roman" panose="02020603050405020304" pitchFamily="18" charset="0"/>
              </a:rPr>
              <a:t> </a:t>
            </a:r>
            <a:r>
              <a:rPr lang="vi-VN" altLang="zh-CN" sz="5400" dirty="0">
                <a:solidFill>
                  <a:srgbClr val="002060"/>
                </a:solidFill>
                <a:latin typeface="Times New Roman" panose="02020603050405020304" pitchFamily="18" charset="0"/>
                <a:cs typeface="Times New Roman" panose="02020603050405020304" pitchFamily="18" charset="0"/>
              </a:rPr>
              <a:t>đến với bài học hôm nay</a:t>
            </a:r>
            <a:endParaRPr lang="en-US" altLang="zh-CN" sz="5400" dirty="0">
              <a:solidFill>
                <a:srgbClr val="002060"/>
              </a:solidFill>
              <a:latin typeface="Times New Roman" panose="02020603050405020304" pitchFamily="18" charset="0"/>
              <a:cs typeface="Times New Roman" panose="02020603050405020304" pitchFamily="18" charset="0"/>
            </a:endParaRPr>
          </a:p>
          <a:p>
            <a:endParaRPr lang="zh-CN" altLang="en-US" sz="5400" b="0" dirty="0"/>
          </a:p>
        </p:txBody>
      </p:sp>
      <p:pic>
        <p:nvPicPr>
          <p:cNvPr id="2" name="图片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53636" y="5135798"/>
            <a:ext cx="4992701" cy="1206592"/>
          </a:xfrm>
          <a:prstGeom prst="rect">
            <a:avLst/>
          </a:prstGeom>
        </p:spPr>
      </p:pic>
      <p:pic>
        <p:nvPicPr>
          <p:cNvPr id="23" name="图片 22"/>
          <p:cNvPicPr>
            <a:picLocks noChangeAspect="1"/>
          </p:cNvPicPr>
          <p:nvPr/>
        </p:nvPicPr>
        <p:blipFill rotWithShape="1">
          <a:blip r:embed="rId7" cstate="print">
            <a:extLst>
              <a:ext uri="{28A0092B-C50C-407E-A947-70E740481C1C}">
                <a14:useLocalDpi xmlns:a14="http://schemas.microsoft.com/office/drawing/2010/main" val="0"/>
              </a:ext>
            </a:extLst>
          </a:blip>
          <a:srcRect l="53606" t="-1143" r="26891" b="81649"/>
          <a:stretch>
            <a:fillRect/>
          </a:stretch>
        </p:blipFill>
        <p:spPr>
          <a:xfrm>
            <a:off x="9418175" y="-176178"/>
            <a:ext cx="2346661" cy="979237"/>
          </a:xfrm>
          <a:prstGeom prst="rect">
            <a:avLst/>
          </a:prstGeom>
        </p:spPr>
      </p:pic>
      <p:sp>
        <p:nvSpPr>
          <p:cNvPr id="3" name="TextBox 2"/>
          <p:cNvSpPr txBox="1"/>
          <p:nvPr/>
        </p:nvSpPr>
        <p:spPr>
          <a:xfrm>
            <a:off x="3920492" y="180502"/>
            <a:ext cx="2858988" cy="523220"/>
          </a:xfrm>
          <a:prstGeom prst="rect">
            <a:avLst/>
          </a:prstGeom>
          <a:noFill/>
        </p:spPr>
        <p:txBody>
          <a:bodyPr wrap="none" rtlCol="0">
            <a:spAutoFit/>
          </a:bodyPr>
          <a:lstStyle/>
          <a:p>
            <a:r>
              <a:rPr lang="vi-VN" sz="2800" b="1" dirty="0" smtClean="0">
                <a:solidFill>
                  <a:schemeClr val="accent6">
                    <a:lumMod val="50000"/>
                  </a:schemeClr>
                </a:solidFill>
                <a:latin typeface="Times New Roman" panose="02020603050405020304" pitchFamily="18" charset="0"/>
                <a:cs typeface="Times New Roman" panose="02020603050405020304" pitchFamily="18" charset="0"/>
              </a:rPr>
              <a:t>Trường THCS.....</a:t>
            </a:r>
            <a:endParaRPr lang="en-US" sz="28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065254" y="3838829"/>
            <a:ext cx="1770036" cy="523220"/>
          </a:xfrm>
          <a:prstGeom prst="rect">
            <a:avLst/>
          </a:prstGeom>
          <a:noFill/>
        </p:spPr>
        <p:txBody>
          <a:bodyPr wrap="none" rtlCol="0">
            <a:spAutoFit/>
          </a:bodyPr>
          <a:lstStyle/>
          <a:p>
            <a:r>
              <a:rPr lang="vi-VN" sz="2800" b="1" dirty="0" smtClean="0">
                <a:solidFill>
                  <a:schemeClr val="accent6">
                    <a:lumMod val="50000"/>
                  </a:schemeClr>
                </a:solidFill>
                <a:latin typeface="Times New Roman" panose="02020603050405020304" pitchFamily="18" charset="0"/>
                <a:cs typeface="Times New Roman" panose="02020603050405020304" pitchFamily="18" charset="0"/>
              </a:rPr>
              <a:t>Giáo viên:</a:t>
            </a:r>
            <a:endParaRPr lang="en-US" sz="2800" b="1" dirty="0">
              <a:solidFill>
                <a:schemeClr val="accent6">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childTnLst>
                                </p:cTn>
                              </p:par>
                            </p:childTnLst>
                          </p:cTn>
                        </p:par>
                        <p:par>
                          <p:cTn id="30" fill="hold">
                            <p:stCondLst>
                              <p:cond delay="3000"/>
                            </p:stCondLst>
                            <p:childTnLst>
                              <p:par>
                                <p:cTn id="31" presetID="50" presetClass="entr" presetSubtype="0" decel="10000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1000" fill="hold"/>
                                        <p:tgtEl>
                                          <p:spTgt spid="15"/>
                                        </p:tgtEl>
                                        <p:attrNameLst>
                                          <p:attrName>ppt_w</p:attrName>
                                        </p:attrNameLst>
                                      </p:cBhvr>
                                      <p:tavLst>
                                        <p:tav tm="0">
                                          <p:val>
                                            <p:strVal val="#ppt_w+.3"/>
                                          </p:val>
                                        </p:tav>
                                        <p:tav tm="100000">
                                          <p:val>
                                            <p:strVal val="#ppt_w"/>
                                          </p:val>
                                        </p:tav>
                                      </p:tavLst>
                                    </p:anim>
                                    <p:anim calcmode="lin" valueType="num">
                                      <p:cBhvr>
                                        <p:cTn id="34" dur="1000" fill="hold"/>
                                        <p:tgtEl>
                                          <p:spTgt spid="15"/>
                                        </p:tgtEl>
                                        <p:attrNameLst>
                                          <p:attrName>ppt_h</p:attrName>
                                        </p:attrNameLst>
                                      </p:cBhvr>
                                      <p:tavLst>
                                        <p:tav tm="0">
                                          <p:val>
                                            <p:strVal val="#ppt_h"/>
                                          </p:val>
                                        </p:tav>
                                        <p:tav tm="100000">
                                          <p:val>
                                            <p:strVal val="#ppt_h"/>
                                          </p:val>
                                        </p:tav>
                                      </p:tavLst>
                                    </p:anim>
                                    <p:animEffect transition="in" filter="fade">
                                      <p:cBhvr>
                                        <p:cTn id="35" dur="1000"/>
                                        <p:tgtEl>
                                          <p:spTgt spid="15"/>
                                        </p:tgtEl>
                                      </p:cBhvr>
                                    </p:animEffect>
                                  </p:childTnLst>
                                </p:cTn>
                              </p:par>
                              <p:par>
                                <p:cTn id="36" presetID="2" presetClass="entr" presetSubtype="4" fill="hold" grpId="0" nodeType="with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fill="hold"/>
                                        <p:tgtEl>
                                          <p:spTgt spid="3"/>
                                        </p:tgtEl>
                                        <p:attrNameLst>
                                          <p:attrName>ppt_x</p:attrName>
                                        </p:attrNameLst>
                                      </p:cBhvr>
                                      <p:tavLst>
                                        <p:tav tm="0">
                                          <p:val>
                                            <p:strVal val="#ppt_x"/>
                                          </p:val>
                                        </p:tav>
                                        <p:tav tm="100000">
                                          <p:val>
                                            <p:strVal val="#ppt_x"/>
                                          </p:val>
                                        </p:tav>
                                      </p:tavLst>
                                    </p:anim>
                                    <p:anim calcmode="lin" valueType="num">
                                      <p:cBhvr additive="base">
                                        <p:cTn id="39" dur="500" fill="hold"/>
                                        <p:tgtEl>
                                          <p:spTgt spid="3"/>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500" fill="hold"/>
                                        <p:tgtEl>
                                          <p:spTgt spid="5"/>
                                        </p:tgtEl>
                                        <p:attrNameLst>
                                          <p:attrName>ppt_x</p:attrName>
                                        </p:attrNameLst>
                                      </p:cBhvr>
                                      <p:tavLst>
                                        <p:tav tm="0">
                                          <p:val>
                                            <p:strVal val="#ppt_x"/>
                                          </p:val>
                                        </p:tav>
                                        <p:tav tm="100000">
                                          <p:val>
                                            <p:strVal val="#ppt_x"/>
                                          </p:val>
                                        </p:tav>
                                      </p:tavLst>
                                    </p:anim>
                                    <p:anim calcmode="lin" valueType="num">
                                      <p:cBhvr additive="base">
                                        <p:cTn id="4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Nhóm 7"/>
          <p:cNvGrpSpPr/>
          <p:nvPr/>
        </p:nvGrpSpPr>
        <p:grpSpPr>
          <a:xfrm>
            <a:off x="-93882" y="3862666"/>
            <a:ext cx="10485252" cy="2667000"/>
            <a:chOff x="-1576319" y="3497315"/>
            <a:chExt cx="10485252" cy="2667000"/>
          </a:xfrm>
        </p:grpSpPr>
        <p:sp>
          <p:nvSpPr>
            <p:cNvPr id="7" name="Hình chữ nhật 6"/>
            <p:cNvSpPr/>
            <p:nvPr/>
          </p:nvSpPr>
          <p:spPr>
            <a:xfrm>
              <a:off x="812683" y="3497315"/>
              <a:ext cx="8096250" cy="2667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dirty="0"/>
            </a:p>
          </p:txBody>
        </p:sp>
        <p:pic>
          <p:nvPicPr>
            <p:cNvPr id="2054" name="Picture 6" descr="HÃ¬nh áº£nh cÃ³ liÃªn quan"/>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99222"/>
                      </a14:imgEffect>
                    </a14:imgLayer>
                  </a14:imgProps>
                </a:ext>
                <a:ext uri="{28A0092B-C50C-407E-A947-70E740481C1C}">
                  <a14:useLocalDpi xmlns:a14="http://schemas.microsoft.com/office/drawing/2010/main" val="0"/>
                </a:ext>
              </a:extLst>
            </a:blip>
            <a:srcRect/>
            <a:stretch>
              <a:fillRect/>
            </a:stretch>
          </p:blipFill>
          <p:spPr bwMode="auto">
            <a:xfrm flipH="1">
              <a:off x="-1576319" y="3656473"/>
              <a:ext cx="2632525" cy="1930518"/>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2"/>
          <p:cNvSpPr/>
          <p:nvPr/>
        </p:nvSpPr>
        <p:spPr>
          <a:xfrm>
            <a:off x="5106338" y="4021824"/>
            <a:ext cx="2682145" cy="830997"/>
          </a:xfrm>
          <a:prstGeom prst="rect">
            <a:avLst/>
          </a:prstGeom>
        </p:spPr>
        <p:txBody>
          <a:bodyPr wrap="none">
            <a:spAutoFit/>
          </a:bodyPr>
          <a:lstStyle/>
          <a:p>
            <a:pPr algn="ctr"/>
            <a:r>
              <a:rPr lang="vi-VN" sz="4800" b="1" dirty="0">
                <a:solidFill>
                  <a:srgbClr val="002060"/>
                </a:solidFill>
                <a:latin typeface="Times New Roman" panose="02020603050405020304" pitchFamily="18" charset="0"/>
                <a:cs typeface="Times New Roman" panose="02020603050405020304" pitchFamily="18" charset="0"/>
              </a:rPr>
              <a:t>Đáp án </a:t>
            </a:r>
            <a:r>
              <a:rPr lang="en-US" sz="4800" b="1" dirty="0" smtClean="0">
                <a:solidFill>
                  <a:srgbClr val="002060"/>
                </a:solidFill>
                <a:latin typeface="Times New Roman" panose="02020603050405020304" pitchFamily="18" charset="0"/>
                <a:cs typeface="Times New Roman" panose="02020603050405020304" pitchFamily="18" charset="0"/>
              </a:rPr>
              <a:t>A</a:t>
            </a:r>
            <a:endParaRPr lang="vi-VN" sz="4800" b="1" dirty="0">
              <a:solidFill>
                <a:srgbClr val="002060"/>
              </a:solidFill>
              <a:latin typeface="Times New Roman" panose="02020603050405020304" pitchFamily="18" charset="0"/>
              <a:cs typeface="Times New Roman" panose="02020603050405020304" pitchFamily="18" charset="0"/>
            </a:endParaRPr>
          </a:p>
        </p:txBody>
      </p:sp>
      <p:sp>
        <p:nvSpPr>
          <p:cNvPr id="21" name="Isosceles Triangle 20">
            <a:hlinkClick r:id="rId6" action="ppaction://hlinksldjump"/>
          </p:cNvPr>
          <p:cNvSpPr/>
          <p:nvPr/>
        </p:nvSpPr>
        <p:spPr>
          <a:xfrm rot="5400000">
            <a:off x="11252990" y="5816625"/>
            <a:ext cx="785142" cy="734293"/>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7453" y="695422"/>
            <a:ext cx="1739782" cy="1722338"/>
          </a:xfrm>
          <a:prstGeom prst="rect">
            <a:avLst/>
          </a:prstGeom>
        </p:spPr>
      </p:pic>
      <p:grpSp>
        <p:nvGrpSpPr>
          <p:cNvPr id="25" name="Clock hand spin">
            <a:extLst>
              <a:ext uri="{FF2B5EF4-FFF2-40B4-BE49-F238E27FC236}">
                <a16:creationId xmlns="" xmlns:a16="http://schemas.microsoft.com/office/drawing/2014/main" id="{BB0445D5-A6E5-40E7-BBDD-5E3EFA13BDED}"/>
              </a:ext>
            </a:extLst>
          </p:cNvPr>
          <p:cNvGrpSpPr/>
          <p:nvPr/>
        </p:nvGrpSpPr>
        <p:grpSpPr>
          <a:xfrm rot="1786145">
            <a:off x="734395" y="1061951"/>
            <a:ext cx="1080599" cy="1091323"/>
            <a:chOff x="840580" y="2379274"/>
            <a:chExt cx="3829050" cy="3849974"/>
          </a:xfrm>
        </p:grpSpPr>
        <p:sp>
          <p:nvSpPr>
            <p:cNvPr id="26" name="Oval 28"/>
            <p:cNvSpPr>
              <a:spLocks noChangeArrowheads="1"/>
            </p:cNvSpPr>
            <p:nvPr/>
          </p:nvSpPr>
          <p:spPr bwMode="auto">
            <a:xfrm>
              <a:off x="840580" y="2379274"/>
              <a:ext cx="3829050" cy="3849974"/>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7" name="hour hand"/>
            <p:cNvSpPr>
              <a:spLocks/>
            </p:cNvSpPr>
            <p:nvPr/>
          </p:nvSpPr>
          <p:spPr bwMode="auto">
            <a:xfrm>
              <a:off x="2159000" y="3253178"/>
              <a:ext cx="601663"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28" name="Freeform 31"/>
          <p:cNvSpPr>
            <a:spLocks noEditPoints="1"/>
          </p:cNvSpPr>
          <p:nvPr/>
        </p:nvSpPr>
        <p:spPr bwMode="auto">
          <a:xfrm>
            <a:off x="711373" y="1049945"/>
            <a:ext cx="1126642" cy="1150566"/>
          </a:xfrm>
          <a:custGeom>
            <a:avLst/>
            <a:gdLst>
              <a:gd name="T0" fmla="*/ 863 w 1726"/>
              <a:gd name="T1" fmla="*/ 1690 h 1727"/>
              <a:gd name="T2" fmla="*/ 37 w 1726"/>
              <a:gd name="T3" fmla="*/ 864 h 1727"/>
              <a:gd name="T4" fmla="*/ 863 w 1726"/>
              <a:gd name="T5" fmla="*/ 37 h 1727"/>
              <a:gd name="T6" fmla="*/ 1690 w 1726"/>
              <a:gd name="T7" fmla="*/ 864 h 1727"/>
              <a:gd name="T8" fmla="*/ 1690 w 1726"/>
              <a:gd name="T9" fmla="*/ 864 h 1727"/>
              <a:gd name="T10" fmla="*/ 1690 w 1726"/>
              <a:gd name="T11" fmla="*/ 864 h 1727"/>
              <a:gd name="T12" fmla="*/ 863 w 1726"/>
              <a:gd name="T13" fmla="*/ 1690 h 1727"/>
              <a:gd name="T14" fmla="*/ 863 w 1726"/>
              <a:gd name="T15" fmla="*/ 1690 h 1727"/>
              <a:gd name="T16" fmla="*/ 863 w 1726"/>
              <a:gd name="T17" fmla="*/ 0 h 1727"/>
              <a:gd name="T18" fmla="*/ 0 w 1726"/>
              <a:gd name="T19" fmla="*/ 864 h 1727"/>
              <a:gd name="T20" fmla="*/ 863 w 1726"/>
              <a:gd name="T21" fmla="*/ 1727 h 1727"/>
              <a:gd name="T22" fmla="*/ 1726 w 1726"/>
              <a:gd name="T23" fmla="*/ 864 h 1727"/>
              <a:gd name="T24" fmla="*/ 863 w 1726"/>
              <a:gd name="T2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6" h="1727">
                <a:moveTo>
                  <a:pt x="863" y="1690"/>
                </a:moveTo>
                <a:cubicBezTo>
                  <a:pt x="408" y="1690"/>
                  <a:pt x="37" y="1319"/>
                  <a:pt x="37" y="864"/>
                </a:cubicBezTo>
                <a:cubicBezTo>
                  <a:pt x="37" y="408"/>
                  <a:pt x="408" y="37"/>
                  <a:pt x="863" y="37"/>
                </a:cubicBezTo>
                <a:cubicBezTo>
                  <a:pt x="1319" y="37"/>
                  <a:pt x="1690" y="408"/>
                  <a:pt x="1690" y="864"/>
                </a:cubicBezTo>
                <a:cubicBezTo>
                  <a:pt x="1690" y="864"/>
                  <a:pt x="1690" y="864"/>
                  <a:pt x="1690" y="864"/>
                </a:cubicBezTo>
                <a:cubicBezTo>
                  <a:pt x="1690" y="864"/>
                  <a:pt x="1690" y="864"/>
                  <a:pt x="1690" y="864"/>
                </a:cubicBezTo>
                <a:cubicBezTo>
                  <a:pt x="1690" y="1319"/>
                  <a:pt x="1319" y="1690"/>
                  <a:pt x="863" y="1690"/>
                </a:cubicBezTo>
                <a:cubicBezTo>
                  <a:pt x="863" y="1690"/>
                  <a:pt x="863" y="1690"/>
                  <a:pt x="863" y="1690"/>
                </a:cubicBezTo>
                <a:moveTo>
                  <a:pt x="863" y="0"/>
                </a:moveTo>
                <a:cubicBezTo>
                  <a:pt x="387" y="0"/>
                  <a:pt x="0" y="388"/>
                  <a:pt x="0" y="864"/>
                </a:cubicBezTo>
                <a:cubicBezTo>
                  <a:pt x="0" y="1340"/>
                  <a:pt x="387" y="1727"/>
                  <a:pt x="863" y="1727"/>
                </a:cubicBezTo>
                <a:cubicBezTo>
                  <a:pt x="1339" y="1727"/>
                  <a:pt x="1726" y="1340"/>
                  <a:pt x="1726" y="864"/>
                </a:cubicBezTo>
                <a:cubicBezTo>
                  <a:pt x="1726" y="388"/>
                  <a:pt x="1339" y="0"/>
                  <a:pt x="863" y="0"/>
                </a:cubicBezTo>
              </a:path>
            </a:pathLst>
          </a:custGeom>
          <a:solidFill>
            <a:srgbClr val="CD4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Oval 108"/>
          <p:cNvSpPr>
            <a:spLocks noChangeArrowheads="1"/>
          </p:cNvSpPr>
          <p:nvPr/>
        </p:nvSpPr>
        <p:spPr bwMode="auto">
          <a:xfrm>
            <a:off x="1214914" y="1575027"/>
            <a:ext cx="136923" cy="100775"/>
          </a:xfrm>
          <a:prstGeom prst="ellipse">
            <a:avLst/>
          </a:prstGeom>
          <a:solidFill>
            <a:srgbClr val="FF0000"/>
          </a:solidFill>
          <a:ln>
            <a:noFill/>
          </a:ln>
          <a:extLst/>
        </p:spPr>
        <p:txBody>
          <a:bodyPr vert="horz" wrap="square" lIns="91440" tIns="45720" rIns="91440" bIns="45720" numCol="1" anchor="t" anchorCtr="0" compatLnSpc="1">
            <a:prstTxWarp prst="textNoShape">
              <a:avLst/>
            </a:prstTxWarp>
          </a:bodyPr>
          <a:lstStyle/>
          <a:p>
            <a:endParaRPr lang="en-GB"/>
          </a:p>
        </p:txBody>
      </p:sp>
      <p:grpSp>
        <p:nvGrpSpPr>
          <p:cNvPr id="30" name="times up"/>
          <p:cNvGrpSpPr/>
          <p:nvPr/>
        </p:nvGrpSpPr>
        <p:grpSpPr>
          <a:xfrm>
            <a:off x="487375" y="2586776"/>
            <a:ext cx="1536441" cy="564658"/>
            <a:chOff x="4465161" y="-2324336"/>
            <a:chExt cx="2673381" cy="697560"/>
          </a:xfrm>
        </p:grpSpPr>
        <p:sp>
          <p:nvSpPr>
            <p:cNvPr id="31" name="Rounded Rectangle 30"/>
            <p:cNvSpPr/>
            <p:nvPr/>
          </p:nvSpPr>
          <p:spPr>
            <a:xfrm>
              <a:off x="4501702" y="-2324336"/>
              <a:ext cx="2636840" cy="69756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Arial" panose="020B0604020202020204" pitchFamily="34" charset="0"/>
                <a:cs typeface="Arial" panose="020B0604020202020204" pitchFamily="34" charset="0"/>
              </a:endParaRPr>
            </a:p>
          </p:txBody>
        </p:sp>
        <p:sp>
          <p:nvSpPr>
            <p:cNvPr id="32" name="Rounded Rectangle 31"/>
            <p:cNvSpPr/>
            <p:nvPr/>
          </p:nvSpPr>
          <p:spPr>
            <a:xfrm>
              <a:off x="4465161" y="-2324336"/>
              <a:ext cx="2636838" cy="69756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err="1" smtClean="0">
                  <a:latin typeface="Arial" panose="020B0604020202020204" pitchFamily="34" charset="0"/>
                  <a:cs typeface="Arial" panose="020B0604020202020204" pitchFamily="34" charset="0"/>
                </a:rPr>
                <a:t>Hết</a:t>
              </a:r>
              <a:r>
                <a:rPr lang="en-GB" sz="2800" dirty="0" smtClean="0">
                  <a:latin typeface="Arial" panose="020B0604020202020204" pitchFamily="34" charset="0"/>
                  <a:cs typeface="Arial" panose="020B0604020202020204" pitchFamily="34" charset="0"/>
                </a:rPr>
                <a:t> </a:t>
              </a:r>
              <a:r>
                <a:rPr lang="en-GB" sz="2800" dirty="0" err="1" smtClean="0">
                  <a:latin typeface="Arial" panose="020B0604020202020204" pitchFamily="34" charset="0"/>
                  <a:cs typeface="Arial" panose="020B0604020202020204" pitchFamily="34" charset="0"/>
                </a:rPr>
                <a:t>Giờ</a:t>
              </a:r>
              <a:endParaRPr lang="en-GB" sz="2800" dirty="0">
                <a:latin typeface="Arial" panose="020B0604020202020204" pitchFamily="34" charset="0"/>
                <a:cs typeface="Arial" panose="020B0604020202020204" pitchFamily="34" charset="0"/>
              </a:endParaRPr>
            </a:p>
          </p:txBody>
        </p:sp>
      </p:grpSp>
      <p:sp>
        <p:nvSpPr>
          <p:cNvPr id="33" name="Rectangle 32"/>
          <p:cNvSpPr/>
          <p:nvPr/>
        </p:nvSpPr>
        <p:spPr>
          <a:xfrm>
            <a:off x="780624" y="335944"/>
            <a:ext cx="1033439" cy="378583"/>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solidFill>
                  <a:srgbClr val="FF0000"/>
                </a:solidFill>
              </a:rPr>
              <a:t>START</a:t>
            </a:r>
            <a:endParaRPr lang="en-US" dirty="0">
              <a:solidFill>
                <a:srgbClr val="FF0000"/>
              </a:solidFill>
            </a:endParaRPr>
          </a:p>
        </p:txBody>
      </p:sp>
      <p:sp>
        <p:nvSpPr>
          <p:cNvPr id="34" name="TextBox 33"/>
          <p:cNvSpPr txBox="1"/>
          <p:nvPr/>
        </p:nvSpPr>
        <p:spPr>
          <a:xfrm>
            <a:off x="1177087" y="957887"/>
            <a:ext cx="157018" cy="369332"/>
          </a:xfrm>
          <a:prstGeom prst="rect">
            <a:avLst/>
          </a:prstGeom>
          <a:noFill/>
        </p:spPr>
        <p:txBody>
          <a:bodyPr wrap="square" rtlCol="0">
            <a:spAutoFit/>
          </a:bodyPr>
          <a:lstStyle/>
          <a:p>
            <a:r>
              <a:rPr lang="en-US" dirty="0">
                <a:solidFill>
                  <a:srgbClr val="FF0000"/>
                </a:solidFill>
              </a:rPr>
              <a:t>I</a:t>
            </a:r>
          </a:p>
        </p:txBody>
      </p:sp>
      <p:sp>
        <p:nvSpPr>
          <p:cNvPr id="35" name="TextBox 34"/>
          <p:cNvSpPr txBox="1"/>
          <p:nvPr/>
        </p:nvSpPr>
        <p:spPr>
          <a:xfrm rot="5400000">
            <a:off x="1619206" y="1422946"/>
            <a:ext cx="244887" cy="369332"/>
          </a:xfrm>
          <a:prstGeom prst="rect">
            <a:avLst/>
          </a:prstGeom>
          <a:noFill/>
        </p:spPr>
        <p:txBody>
          <a:bodyPr wrap="square" rtlCol="0">
            <a:spAutoFit/>
          </a:bodyPr>
          <a:lstStyle/>
          <a:p>
            <a:r>
              <a:rPr lang="en-US" dirty="0">
                <a:solidFill>
                  <a:srgbClr val="FF0000"/>
                </a:solidFill>
              </a:rPr>
              <a:t>I</a:t>
            </a:r>
          </a:p>
        </p:txBody>
      </p:sp>
      <p:sp>
        <p:nvSpPr>
          <p:cNvPr id="36" name="TextBox 35"/>
          <p:cNvSpPr txBox="1"/>
          <p:nvPr/>
        </p:nvSpPr>
        <p:spPr>
          <a:xfrm rot="5400000">
            <a:off x="678718" y="1439068"/>
            <a:ext cx="244887" cy="369332"/>
          </a:xfrm>
          <a:prstGeom prst="rect">
            <a:avLst/>
          </a:prstGeom>
          <a:noFill/>
        </p:spPr>
        <p:txBody>
          <a:bodyPr wrap="square" rtlCol="0">
            <a:spAutoFit/>
          </a:bodyPr>
          <a:lstStyle/>
          <a:p>
            <a:r>
              <a:rPr lang="en-US" dirty="0">
                <a:solidFill>
                  <a:srgbClr val="FF0000"/>
                </a:solidFill>
              </a:rPr>
              <a:t>I</a:t>
            </a:r>
          </a:p>
        </p:txBody>
      </p:sp>
      <p:sp>
        <p:nvSpPr>
          <p:cNvPr id="37" name="TextBox 36"/>
          <p:cNvSpPr txBox="1"/>
          <p:nvPr/>
        </p:nvSpPr>
        <p:spPr>
          <a:xfrm>
            <a:off x="1177087" y="1905210"/>
            <a:ext cx="157018" cy="369332"/>
          </a:xfrm>
          <a:prstGeom prst="rect">
            <a:avLst/>
          </a:prstGeom>
          <a:noFill/>
        </p:spPr>
        <p:txBody>
          <a:bodyPr wrap="square" rtlCol="0">
            <a:spAutoFit/>
          </a:bodyPr>
          <a:lstStyle/>
          <a:p>
            <a:r>
              <a:rPr lang="en-US" dirty="0">
                <a:solidFill>
                  <a:srgbClr val="FF0000"/>
                </a:solidFill>
              </a:rPr>
              <a:t>I</a:t>
            </a:r>
          </a:p>
        </p:txBody>
      </p:sp>
      <p:grpSp>
        <p:nvGrpSpPr>
          <p:cNvPr id="38" name="Group 37"/>
          <p:cNvGrpSpPr/>
          <p:nvPr/>
        </p:nvGrpSpPr>
        <p:grpSpPr>
          <a:xfrm>
            <a:off x="2167235" y="255685"/>
            <a:ext cx="9309448" cy="3548280"/>
            <a:chOff x="2167235" y="255685"/>
            <a:chExt cx="9309448" cy="3548280"/>
          </a:xfrm>
        </p:grpSpPr>
        <p:grpSp>
          <p:nvGrpSpPr>
            <p:cNvPr id="39" name="Nhóm 5"/>
            <p:cNvGrpSpPr/>
            <p:nvPr/>
          </p:nvGrpSpPr>
          <p:grpSpPr>
            <a:xfrm>
              <a:off x="2167235" y="255685"/>
              <a:ext cx="9309448" cy="3247692"/>
              <a:chOff x="761430" y="288131"/>
              <a:chExt cx="9309448" cy="2721040"/>
            </a:xfrm>
          </p:grpSpPr>
          <p:sp>
            <p:nvSpPr>
              <p:cNvPr id="41" name="Hình chữ nhật 4"/>
              <p:cNvSpPr/>
              <p:nvPr/>
            </p:nvSpPr>
            <p:spPr>
              <a:xfrm>
                <a:off x="761430" y="367773"/>
                <a:ext cx="8096250" cy="264139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b="1" dirty="0">
                  <a:solidFill>
                    <a:srgbClr val="FF0000"/>
                  </a:solidFill>
                </a:endParaRPr>
              </a:p>
            </p:txBody>
          </p:sp>
          <p:pic>
            <p:nvPicPr>
              <p:cNvPr id="42" name="Picture 4" descr="HÃ¬nh áº£nh cÃ³ liÃªn quan"/>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9091" r="100000"/>
                        </a14:imgEffect>
                      </a14:imgLayer>
                    </a14:imgProps>
                  </a:ext>
                  <a:ext uri="{28A0092B-C50C-407E-A947-70E740481C1C}">
                    <a14:useLocalDpi xmlns:a14="http://schemas.microsoft.com/office/drawing/2010/main" val="0"/>
                  </a:ext>
                </a:extLst>
              </a:blip>
              <a:srcRect/>
              <a:stretch>
                <a:fillRect/>
              </a:stretch>
            </p:blipFill>
            <p:spPr bwMode="auto">
              <a:xfrm>
                <a:off x="8228695" y="288131"/>
                <a:ext cx="1842183" cy="2124239"/>
              </a:xfrm>
              <a:prstGeom prst="rect">
                <a:avLst/>
              </a:prstGeom>
              <a:noFill/>
              <a:extLst>
                <a:ext uri="{909E8E84-426E-40DD-AFC4-6F175D3DCCD1}">
                  <a14:hiddenFill xmlns:a14="http://schemas.microsoft.com/office/drawing/2010/main">
                    <a:solidFill>
                      <a:srgbClr val="FFFFFF"/>
                    </a:solidFill>
                  </a14:hiddenFill>
                </a:ext>
              </a:extLst>
            </p:spPr>
          </p:pic>
        </p:grpSp>
        <p:sp>
          <p:nvSpPr>
            <p:cNvPr id="40" name="Rectangle 39"/>
            <p:cNvSpPr/>
            <p:nvPr/>
          </p:nvSpPr>
          <p:spPr>
            <a:xfrm>
              <a:off x="2411328" y="695422"/>
              <a:ext cx="7126372" cy="3108543"/>
            </a:xfrm>
            <a:prstGeom prst="rect">
              <a:avLst/>
            </a:prstGeom>
          </p:spPr>
          <p:txBody>
            <a:bodyPr wrap="square">
              <a:spAutoFit/>
            </a:bodyPr>
            <a:lstStyle/>
            <a:p>
              <a:r>
                <a:rPr lang="en-US" sz="2800" b="1" dirty="0" err="1" smtClean="0">
                  <a:solidFill>
                    <a:srgbClr val="002060"/>
                  </a:solidFill>
                  <a:latin typeface="Times New Roman" panose="02020603050405020304" pitchFamily="18" charset="0"/>
                  <a:cs typeface="Times New Roman" panose="02020603050405020304" pitchFamily="18" charset="0"/>
                </a:rPr>
                <a:t>Câu</a:t>
              </a:r>
              <a:r>
                <a:rPr lang="en-US" sz="2800" b="1" dirty="0" smtClean="0">
                  <a:solidFill>
                    <a:srgbClr val="002060"/>
                  </a:solidFill>
                  <a:latin typeface="Times New Roman" panose="02020603050405020304" pitchFamily="18" charset="0"/>
                  <a:cs typeface="Times New Roman" panose="02020603050405020304" pitchFamily="18" charset="0"/>
                </a:rPr>
                <a:t> 3</a:t>
              </a:r>
              <a:r>
                <a:rPr lang="vi-VN" sz="2800" b="1" dirty="0" smtClean="0">
                  <a:solidFill>
                    <a:srgbClr val="002060"/>
                  </a:solidFill>
                  <a:latin typeface="Times New Roman" panose="02020603050405020304" pitchFamily="18" charset="0"/>
                  <a:cs typeface="Times New Roman" panose="02020603050405020304" pitchFamily="18" charset="0"/>
                </a:rPr>
                <a:t>: </a:t>
              </a:r>
              <a:r>
                <a:rPr lang="en-US" sz="2800" dirty="0" err="1"/>
                <a:t>Đưa</a:t>
              </a:r>
              <a:r>
                <a:rPr lang="en-US" sz="2800" dirty="0"/>
                <a:t> </a:t>
              </a:r>
              <a:r>
                <a:rPr lang="en-US" sz="2800" dirty="0" err="1"/>
                <a:t>thừa</a:t>
              </a:r>
              <a:r>
                <a:rPr lang="en-US" sz="2800" dirty="0"/>
                <a:t> </a:t>
              </a:r>
              <a:r>
                <a:rPr lang="en-US" sz="2800" dirty="0" err="1" smtClean="0"/>
                <a:t>số</a:t>
              </a:r>
              <a:r>
                <a:rPr lang="en-US" sz="2800" dirty="0" smtClean="0"/>
                <a:t>            </a:t>
              </a:r>
              <a:r>
                <a:rPr lang="en-US" sz="2800" dirty="0" err="1" smtClean="0"/>
                <a:t>vào</a:t>
              </a:r>
              <a:r>
                <a:rPr lang="en-US" sz="2800" dirty="0" smtClean="0"/>
                <a:t> </a:t>
              </a:r>
              <a:r>
                <a:rPr lang="en-US" sz="2800" dirty="0" err="1" smtClean="0"/>
                <a:t>trong</a:t>
              </a:r>
              <a:r>
                <a:rPr lang="en-US" sz="2800" dirty="0" smtClean="0"/>
                <a:t> </a:t>
              </a:r>
              <a:r>
                <a:rPr lang="en-US" sz="2800" dirty="0" err="1"/>
                <a:t>dấu</a:t>
              </a:r>
              <a:r>
                <a:rPr lang="en-US" sz="2800" dirty="0"/>
                <a:t> </a:t>
              </a:r>
              <a:r>
                <a:rPr lang="en-US" sz="2800" dirty="0" err="1"/>
                <a:t>căn</a:t>
              </a:r>
              <a:r>
                <a:rPr lang="en-US" sz="2800" dirty="0"/>
                <a:t> </a:t>
              </a:r>
              <a:r>
                <a:rPr lang="en-US" sz="2800" dirty="0" err="1" smtClean="0"/>
                <a:t>có</a:t>
              </a:r>
              <a:r>
                <a:rPr lang="en-US" sz="2800" dirty="0" smtClean="0"/>
                <a:t> </a:t>
              </a:r>
              <a:r>
                <a:rPr lang="en-US" sz="2800" dirty="0" err="1" smtClean="0"/>
                <a:t>kết</a:t>
              </a:r>
              <a:r>
                <a:rPr lang="en-US" sz="2800" dirty="0" smtClean="0"/>
                <a:t> </a:t>
              </a:r>
              <a:r>
                <a:rPr lang="en-US" sz="2800" dirty="0" err="1" smtClean="0"/>
                <a:t>quả</a:t>
              </a:r>
              <a:r>
                <a:rPr lang="en-US" sz="2800" dirty="0" smtClean="0"/>
                <a:t> </a:t>
              </a:r>
              <a:r>
                <a:rPr lang="en-US" sz="2800" dirty="0" err="1" smtClean="0"/>
                <a:t>là</a:t>
              </a:r>
              <a:endParaRPr lang="en-US" sz="2800" dirty="0" smtClean="0"/>
            </a:p>
            <a:p>
              <a:endParaRPr lang="en-US" sz="2800" b="1" dirty="0" smtClean="0"/>
            </a:p>
            <a:p>
              <a:r>
                <a:rPr lang="en-US" sz="2800" b="1" dirty="0" smtClean="0"/>
                <a:t>A.                                  C.</a:t>
              </a:r>
            </a:p>
            <a:p>
              <a:endParaRPr lang="en-US" sz="2800" b="1" dirty="0"/>
            </a:p>
            <a:p>
              <a:r>
                <a:rPr lang="en-US" sz="2800" b="1" dirty="0" smtClean="0"/>
                <a:t>B.                                  D.</a:t>
              </a:r>
              <a:endParaRPr lang="en-US" sz="2800" b="1" dirty="0"/>
            </a:p>
            <a:p>
              <a:endParaRPr lang="vi-VN" sz="2800" dirty="0" smtClean="0">
                <a:solidFill>
                  <a:srgbClr val="002060"/>
                </a:solidFill>
                <a:latin typeface="Times New Roman" panose="02020603050405020304" pitchFamily="18" charset="0"/>
                <a:cs typeface="Times New Roman" panose="02020603050405020304" pitchFamily="18" charset="0"/>
              </a:endParaRPr>
            </a:p>
          </p:txBody>
        </p:sp>
      </p:grpSp>
      <p:graphicFrame>
        <p:nvGraphicFramePr>
          <p:cNvPr id="43" name="Object 42"/>
          <p:cNvGraphicFramePr>
            <a:graphicFrameLocks noChangeAspect="1"/>
          </p:cNvGraphicFramePr>
          <p:nvPr>
            <p:extLst>
              <p:ext uri="{D42A27DB-BD31-4B8C-83A1-F6EECF244321}">
                <p14:modId xmlns:p14="http://schemas.microsoft.com/office/powerpoint/2010/main" val="2494809862"/>
              </p:ext>
            </p:extLst>
          </p:nvPr>
        </p:nvGraphicFramePr>
        <p:xfrm>
          <a:off x="5772447" y="659953"/>
          <a:ext cx="885825" cy="482600"/>
        </p:xfrm>
        <a:graphic>
          <a:graphicData uri="http://schemas.openxmlformats.org/presentationml/2006/ole">
            <mc:AlternateContent xmlns:mc="http://schemas.openxmlformats.org/markup-compatibility/2006">
              <mc:Choice xmlns:v="urn:schemas-microsoft-com:vml" Requires="v">
                <p:oleObj spid="_x0000_s9965" name="Equation" r:id="rId10" imgW="419040" imgH="215640" progId="Equation.DSMT4">
                  <p:embed/>
                </p:oleObj>
              </mc:Choice>
              <mc:Fallback>
                <p:oleObj name="Equation" r:id="rId10" imgW="419040" imgH="215640" progId="Equation.DSMT4">
                  <p:embed/>
                  <p:pic>
                    <p:nvPicPr>
                      <p:cNvPr id="0" name=""/>
                      <p:cNvPicPr>
                        <a:picLocks noChangeAspect="1" noChangeArrowheads="1"/>
                      </p:cNvPicPr>
                      <p:nvPr/>
                    </p:nvPicPr>
                    <p:blipFill>
                      <a:blip r:embed="rId11"/>
                      <a:srcRect/>
                      <a:stretch>
                        <a:fillRect/>
                      </a:stretch>
                    </p:blipFill>
                    <p:spPr bwMode="auto">
                      <a:xfrm>
                        <a:off x="5772447" y="659953"/>
                        <a:ext cx="885825" cy="482600"/>
                      </a:xfrm>
                      <a:prstGeom prst="rect">
                        <a:avLst/>
                      </a:prstGeom>
                      <a:noFill/>
                    </p:spPr>
                  </p:pic>
                </p:oleObj>
              </mc:Fallback>
            </mc:AlternateContent>
          </a:graphicData>
        </a:graphic>
      </p:graphicFrame>
      <p:graphicFrame>
        <p:nvGraphicFramePr>
          <p:cNvPr id="45" name="Object 44"/>
          <p:cNvGraphicFramePr>
            <a:graphicFrameLocks noChangeAspect="1"/>
          </p:cNvGraphicFramePr>
          <p:nvPr>
            <p:extLst>
              <p:ext uri="{D42A27DB-BD31-4B8C-83A1-F6EECF244321}">
                <p14:modId xmlns:p14="http://schemas.microsoft.com/office/powerpoint/2010/main" val="1954296593"/>
              </p:ext>
            </p:extLst>
          </p:nvPr>
        </p:nvGraphicFramePr>
        <p:xfrm>
          <a:off x="2974975" y="1884363"/>
          <a:ext cx="1162050" cy="631825"/>
        </p:xfrm>
        <a:graphic>
          <a:graphicData uri="http://schemas.openxmlformats.org/presentationml/2006/ole">
            <mc:AlternateContent xmlns:mc="http://schemas.openxmlformats.org/markup-compatibility/2006">
              <mc:Choice xmlns:v="urn:schemas-microsoft-com:vml" Requires="v">
                <p:oleObj spid="_x0000_s9966" name="Equation" r:id="rId12" imgW="419040" imgH="228600" progId="Equation.DSMT4">
                  <p:embed/>
                </p:oleObj>
              </mc:Choice>
              <mc:Fallback>
                <p:oleObj name="Equation" r:id="rId12" imgW="419040" imgH="228600" progId="Equation.DSMT4">
                  <p:embed/>
                  <p:pic>
                    <p:nvPicPr>
                      <p:cNvPr id="0" name=""/>
                      <p:cNvPicPr>
                        <a:picLocks noChangeAspect="1" noChangeArrowheads="1"/>
                      </p:cNvPicPr>
                      <p:nvPr/>
                    </p:nvPicPr>
                    <p:blipFill>
                      <a:blip r:embed="rId13"/>
                      <a:srcRect/>
                      <a:stretch>
                        <a:fillRect/>
                      </a:stretch>
                    </p:blipFill>
                    <p:spPr bwMode="auto">
                      <a:xfrm>
                        <a:off x="2974975" y="1884363"/>
                        <a:ext cx="1162050" cy="631825"/>
                      </a:xfrm>
                      <a:prstGeom prst="rect">
                        <a:avLst/>
                      </a:prstGeom>
                      <a:noFill/>
                      <a:ln>
                        <a:noFill/>
                      </a:ln>
                    </p:spPr>
                  </p:pic>
                </p:oleObj>
              </mc:Fallback>
            </mc:AlternateContent>
          </a:graphicData>
        </a:graphic>
      </p:graphicFrame>
      <p:graphicFrame>
        <p:nvGraphicFramePr>
          <p:cNvPr id="46" name="Object 45"/>
          <p:cNvGraphicFramePr>
            <a:graphicFrameLocks noChangeAspect="1"/>
          </p:cNvGraphicFramePr>
          <p:nvPr>
            <p:extLst>
              <p:ext uri="{D42A27DB-BD31-4B8C-83A1-F6EECF244321}">
                <p14:modId xmlns:p14="http://schemas.microsoft.com/office/powerpoint/2010/main" val="4145045560"/>
              </p:ext>
            </p:extLst>
          </p:nvPr>
        </p:nvGraphicFramePr>
        <p:xfrm>
          <a:off x="3001963" y="2720975"/>
          <a:ext cx="1106487" cy="625475"/>
        </p:xfrm>
        <a:graphic>
          <a:graphicData uri="http://schemas.openxmlformats.org/presentationml/2006/ole">
            <mc:AlternateContent xmlns:mc="http://schemas.openxmlformats.org/markup-compatibility/2006">
              <mc:Choice xmlns:v="urn:schemas-microsoft-com:vml" Requires="v">
                <p:oleObj spid="_x0000_s9967" name="Equation" r:id="rId14" imgW="291960" imgH="228600" progId="Equation.DSMT4">
                  <p:embed/>
                </p:oleObj>
              </mc:Choice>
              <mc:Fallback>
                <p:oleObj name="Equation" r:id="rId14" imgW="291960" imgH="228600" progId="Equation.DSMT4">
                  <p:embed/>
                  <p:pic>
                    <p:nvPicPr>
                      <p:cNvPr id="0" name=""/>
                      <p:cNvPicPr>
                        <a:picLocks noChangeAspect="1" noChangeArrowheads="1"/>
                      </p:cNvPicPr>
                      <p:nvPr/>
                    </p:nvPicPr>
                    <p:blipFill>
                      <a:blip r:embed="rId15"/>
                      <a:srcRect/>
                      <a:stretch>
                        <a:fillRect/>
                      </a:stretch>
                    </p:blipFill>
                    <p:spPr bwMode="auto">
                      <a:xfrm>
                        <a:off x="3001963" y="2720975"/>
                        <a:ext cx="1106487" cy="625475"/>
                      </a:xfrm>
                      <a:prstGeom prst="rect">
                        <a:avLst/>
                      </a:prstGeom>
                      <a:noFill/>
                      <a:ln>
                        <a:noFill/>
                      </a:ln>
                    </p:spPr>
                  </p:pic>
                </p:oleObj>
              </mc:Fallback>
            </mc:AlternateContent>
          </a:graphicData>
        </a:graphic>
      </p:graphicFrame>
      <p:graphicFrame>
        <p:nvGraphicFramePr>
          <p:cNvPr id="47" name="Object 46"/>
          <p:cNvGraphicFramePr>
            <a:graphicFrameLocks noChangeAspect="1"/>
          </p:cNvGraphicFramePr>
          <p:nvPr>
            <p:extLst>
              <p:ext uri="{D42A27DB-BD31-4B8C-83A1-F6EECF244321}">
                <p14:modId xmlns:p14="http://schemas.microsoft.com/office/powerpoint/2010/main" val="2119166411"/>
              </p:ext>
            </p:extLst>
          </p:nvPr>
        </p:nvGraphicFramePr>
        <p:xfrm>
          <a:off x="6665913" y="2695575"/>
          <a:ext cx="1539875" cy="625475"/>
        </p:xfrm>
        <a:graphic>
          <a:graphicData uri="http://schemas.openxmlformats.org/presentationml/2006/ole">
            <mc:AlternateContent xmlns:mc="http://schemas.openxmlformats.org/markup-compatibility/2006">
              <mc:Choice xmlns:v="urn:schemas-microsoft-com:vml" Requires="v">
                <p:oleObj spid="_x0000_s9968" name="Equation" r:id="rId16" imgW="406080" imgH="228600" progId="Equation.DSMT4">
                  <p:embed/>
                </p:oleObj>
              </mc:Choice>
              <mc:Fallback>
                <p:oleObj name="Equation" r:id="rId16" imgW="406080" imgH="228600" progId="Equation.DSMT4">
                  <p:embed/>
                  <p:pic>
                    <p:nvPicPr>
                      <p:cNvPr id="0" name=""/>
                      <p:cNvPicPr>
                        <a:picLocks noChangeAspect="1" noChangeArrowheads="1"/>
                      </p:cNvPicPr>
                      <p:nvPr/>
                    </p:nvPicPr>
                    <p:blipFill>
                      <a:blip r:embed="rId17"/>
                      <a:srcRect/>
                      <a:stretch>
                        <a:fillRect/>
                      </a:stretch>
                    </p:blipFill>
                    <p:spPr bwMode="auto">
                      <a:xfrm>
                        <a:off x="6665913" y="2695575"/>
                        <a:ext cx="153987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8" name="Object 47"/>
          <p:cNvGraphicFramePr>
            <a:graphicFrameLocks noChangeAspect="1"/>
          </p:cNvGraphicFramePr>
          <p:nvPr>
            <p:extLst>
              <p:ext uri="{D42A27DB-BD31-4B8C-83A1-F6EECF244321}">
                <p14:modId xmlns:p14="http://schemas.microsoft.com/office/powerpoint/2010/main" val="2990856784"/>
              </p:ext>
            </p:extLst>
          </p:nvPr>
        </p:nvGraphicFramePr>
        <p:xfrm>
          <a:off x="6891338" y="1908175"/>
          <a:ext cx="844550" cy="631825"/>
        </p:xfrm>
        <a:graphic>
          <a:graphicData uri="http://schemas.openxmlformats.org/presentationml/2006/ole">
            <mc:AlternateContent xmlns:mc="http://schemas.openxmlformats.org/markup-compatibility/2006">
              <mc:Choice xmlns:v="urn:schemas-microsoft-com:vml" Requires="v">
                <p:oleObj spid="_x0000_s9969" name="Equation" r:id="rId18" imgW="304560" imgH="228600" progId="Equation.DSMT4">
                  <p:embed/>
                </p:oleObj>
              </mc:Choice>
              <mc:Fallback>
                <p:oleObj name="Equation" r:id="rId18" imgW="304560" imgH="228600" progId="Equation.DSMT4">
                  <p:embed/>
                  <p:pic>
                    <p:nvPicPr>
                      <p:cNvPr id="0" name=""/>
                      <p:cNvPicPr>
                        <a:picLocks noChangeAspect="1" noChangeArrowheads="1"/>
                      </p:cNvPicPr>
                      <p:nvPr/>
                    </p:nvPicPr>
                    <p:blipFill>
                      <a:blip r:embed="rId19"/>
                      <a:srcRect/>
                      <a:stretch>
                        <a:fillRect/>
                      </a:stretch>
                    </p:blipFill>
                    <p:spPr bwMode="auto">
                      <a:xfrm>
                        <a:off x="6891338" y="1908175"/>
                        <a:ext cx="84455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914033679"/>
              </p:ext>
            </p:extLst>
          </p:nvPr>
        </p:nvGraphicFramePr>
        <p:xfrm>
          <a:off x="4112254" y="5165725"/>
          <a:ext cx="3408363" cy="625475"/>
        </p:xfrm>
        <a:graphic>
          <a:graphicData uri="http://schemas.openxmlformats.org/presentationml/2006/ole">
            <mc:AlternateContent xmlns:mc="http://schemas.openxmlformats.org/markup-compatibility/2006">
              <mc:Choice xmlns:v="urn:schemas-microsoft-com:vml" Requires="v">
                <p:oleObj spid="_x0000_s9970" name="Equation" r:id="rId20" imgW="1612800" imgH="279360" progId="Equation.DSMT4">
                  <p:embed/>
                </p:oleObj>
              </mc:Choice>
              <mc:Fallback>
                <p:oleObj name="Equation" r:id="rId20" imgW="1612800" imgH="279360" progId="Equation.DSMT4">
                  <p:embed/>
                  <p:pic>
                    <p:nvPicPr>
                      <p:cNvPr id="0" name="Object 42"/>
                      <p:cNvPicPr>
                        <a:picLocks noChangeAspect="1" noChangeArrowheads="1"/>
                      </p:cNvPicPr>
                      <p:nvPr/>
                    </p:nvPicPr>
                    <p:blipFill>
                      <a:blip r:embed="rId21"/>
                      <a:srcRect/>
                      <a:stretch>
                        <a:fillRect/>
                      </a:stretch>
                    </p:blipFill>
                    <p:spPr bwMode="auto">
                      <a:xfrm>
                        <a:off x="4112254" y="5165725"/>
                        <a:ext cx="3408363"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1214614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0-#ppt_w/2"/>
                                          </p:val>
                                        </p:tav>
                                        <p:tav tm="100000">
                                          <p:val>
                                            <p:strVal val="#ppt_x"/>
                                          </p:val>
                                        </p:tav>
                                      </p:tavLst>
                                    </p:anim>
                                    <p:anim calcmode="lin" valueType="num">
                                      <p:cBhvr additive="base">
                                        <p:cTn id="15"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33"/>
                    </p:tgtEl>
                  </p:cond>
                </p:stCondLst>
                <p:endSync evt="end" delay="0">
                  <p:rtn val="all"/>
                </p:endSync>
                <p:childTnLst>
                  <p:par>
                    <p:cTn id="17" fill="hold">
                      <p:stCondLst>
                        <p:cond delay="0"/>
                      </p:stCondLst>
                      <p:childTnLst>
                        <p:par>
                          <p:cTn id="18" fill="hold">
                            <p:stCondLst>
                              <p:cond delay="0"/>
                            </p:stCondLst>
                            <p:childTnLst>
                              <p:par>
                                <p:cTn id="19" presetID="8" presetClass="emph" presetSubtype="0" fill="hold" nodeType="clickEffect">
                                  <p:stCondLst>
                                    <p:cond delay="0"/>
                                  </p:stCondLst>
                                  <p:childTnLst>
                                    <p:animRot by="21600000">
                                      <p:cBhvr>
                                        <p:cTn id="20" dur="10000" fill="hold"/>
                                        <p:tgtEl>
                                          <p:spTgt spid="25"/>
                                        </p:tgtEl>
                                        <p:attrNameLst>
                                          <p:attrName>r</p:attrName>
                                        </p:attrNameLst>
                                      </p:cBhvr>
                                    </p:animRot>
                                  </p:childTnLst>
                                </p:cTn>
                              </p:par>
                            </p:childTnLst>
                          </p:cTn>
                        </p:par>
                        <p:par>
                          <p:cTn id="21" fill="hold">
                            <p:stCondLst>
                              <p:cond delay="10000"/>
                            </p:stCondLst>
                            <p:childTnLst>
                              <p:par>
                                <p:cTn id="22" presetID="53" presetClass="entr" presetSubtype="16"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p:cTn id="24" dur="3000" fill="hold"/>
                                        <p:tgtEl>
                                          <p:spTgt spid="30"/>
                                        </p:tgtEl>
                                        <p:attrNameLst>
                                          <p:attrName>ppt_w</p:attrName>
                                        </p:attrNameLst>
                                      </p:cBhvr>
                                      <p:tavLst>
                                        <p:tav tm="0">
                                          <p:val>
                                            <p:fltVal val="0"/>
                                          </p:val>
                                        </p:tav>
                                        <p:tav tm="100000">
                                          <p:val>
                                            <p:strVal val="#ppt_w"/>
                                          </p:val>
                                        </p:tav>
                                      </p:tavLst>
                                    </p:anim>
                                    <p:anim calcmode="lin" valueType="num">
                                      <p:cBhvr>
                                        <p:cTn id="25" dur="3000" fill="hold"/>
                                        <p:tgtEl>
                                          <p:spTgt spid="30"/>
                                        </p:tgtEl>
                                        <p:attrNameLst>
                                          <p:attrName>ppt_h</p:attrName>
                                        </p:attrNameLst>
                                      </p:cBhvr>
                                      <p:tavLst>
                                        <p:tav tm="0">
                                          <p:val>
                                            <p:fltVal val="0"/>
                                          </p:val>
                                        </p:tav>
                                        <p:tav tm="100000">
                                          <p:val>
                                            <p:strVal val="#ppt_h"/>
                                          </p:val>
                                        </p:tav>
                                      </p:tavLst>
                                    </p:anim>
                                    <p:animEffect transition="in" filter="fade">
                                      <p:cBhvr>
                                        <p:cTn id="26" dur="3000"/>
                                        <p:tgtEl>
                                          <p:spTgt spid="30"/>
                                        </p:tgtEl>
                                      </p:cBhvr>
                                    </p:animEffect>
                                  </p:childTnLst>
                                  <p:subTnLst>
                                    <p:audio>
                                      <p:cMediaNode>
                                        <p:cTn display="0" masterRel="sameClick">
                                          <p:stCondLst>
                                            <p:cond evt="begin" delay="0">
                                              <p:tn val="22"/>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3"/>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Nhóm 7"/>
          <p:cNvGrpSpPr/>
          <p:nvPr/>
        </p:nvGrpSpPr>
        <p:grpSpPr>
          <a:xfrm>
            <a:off x="127791" y="3909342"/>
            <a:ext cx="10485252" cy="2667000"/>
            <a:chOff x="-1576319" y="3497315"/>
            <a:chExt cx="10485252" cy="2667000"/>
          </a:xfrm>
        </p:grpSpPr>
        <p:sp>
          <p:nvSpPr>
            <p:cNvPr id="7" name="Hình chữ nhật 6"/>
            <p:cNvSpPr/>
            <p:nvPr/>
          </p:nvSpPr>
          <p:spPr>
            <a:xfrm>
              <a:off x="812683" y="3497315"/>
              <a:ext cx="8096250" cy="2667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dirty="0"/>
            </a:p>
          </p:txBody>
        </p:sp>
        <p:pic>
          <p:nvPicPr>
            <p:cNvPr id="2054" name="Picture 6" descr="HÃ¬nh áº£nh cÃ³ liÃªn quan"/>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99222"/>
                      </a14:imgEffect>
                    </a14:imgLayer>
                  </a14:imgProps>
                </a:ext>
                <a:ext uri="{28A0092B-C50C-407E-A947-70E740481C1C}">
                  <a14:useLocalDpi xmlns:a14="http://schemas.microsoft.com/office/drawing/2010/main" val="0"/>
                </a:ext>
              </a:extLst>
            </a:blip>
            <a:srcRect/>
            <a:stretch>
              <a:fillRect/>
            </a:stretch>
          </p:blipFill>
          <p:spPr bwMode="auto">
            <a:xfrm flipH="1">
              <a:off x="-1576319" y="3656473"/>
              <a:ext cx="2632525" cy="1930518"/>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ectangle 1"/>
          <p:cNvSpPr/>
          <p:nvPr/>
        </p:nvSpPr>
        <p:spPr>
          <a:xfrm>
            <a:off x="3031446" y="664735"/>
            <a:ext cx="7581597" cy="523220"/>
          </a:xfrm>
          <a:prstGeom prst="rect">
            <a:avLst/>
          </a:prstGeom>
        </p:spPr>
        <p:txBody>
          <a:bodyPr wrap="square">
            <a:spAutoFit/>
          </a:bodyPr>
          <a:lstStyle/>
          <a:p>
            <a:endParaRPr lang="vi-VN" sz="2800" dirty="0">
              <a:solidFill>
                <a:srgbClr val="002060"/>
              </a:solidFill>
              <a:latin typeface="Times New Roman" panose="02020603050405020304" pitchFamily="18" charset="0"/>
              <a:cs typeface="Times New Roman" panose="02020603050405020304" pitchFamily="18" charset="0"/>
            </a:endParaRPr>
          </a:p>
        </p:txBody>
      </p:sp>
      <p:sp>
        <p:nvSpPr>
          <p:cNvPr id="3" name="Rectangle 2"/>
          <p:cNvSpPr/>
          <p:nvPr/>
        </p:nvSpPr>
        <p:spPr>
          <a:xfrm>
            <a:off x="5356322" y="4016299"/>
            <a:ext cx="2056973" cy="646331"/>
          </a:xfrm>
          <a:prstGeom prst="rect">
            <a:avLst/>
          </a:prstGeom>
        </p:spPr>
        <p:txBody>
          <a:bodyPr wrap="none">
            <a:spAutoFit/>
          </a:bodyPr>
          <a:lstStyle/>
          <a:p>
            <a:pPr algn="ctr"/>
            <a:r>
              <a:rPr lang="vi-VN" sz="3600" b="1" dirty="0">
                <a:solidFill>
                  <a:srgbClr val="002060"/>
                </a:solidFill>
                <a:latin typeface="Times New Roman" panose="02020603050405020304" pitchFamily="18" charset="0"/>
                <a:cs typeface="Times New Roman" panose="02020603050405020304" pitchFamily="18" charset="0"/>
              </a:rPr>
              <a:t>Đáp án </a:t>
            </a:r>
            <a:r>
              <a:rPr lang="en-US" sz="3600" b="1" dirty="0" smtClean="0">
                <a:solidFill>
                  <a:srgbClr val="002060"/>
                </a:solidFill>
                <a:latin typeface="Times New Roman" panose="02020603050405020304" pitchFamily="18" charset="0"/>
                <a:cs typeface="Times New Roman" panose="02020603050405020304" pitchFamily="18" charset="0"/>
              </a:rPr>
              <a:t>D</a:t>
            </a:r>
            <a:endParaRPr lang="vi-VN" sz="3600" b="1" dirty="0">
              <a:solidFill>
                <a:srgbClr val="002060"/>
              </a:solidFill>
              <a:latin typeface="Times New Roman" panose="02020603050405020304" pitchFamily="18" charset="0"/>
              <a:cs typeface="Times New Roman" panose="02020603050405020304" pitchFamily="18" charset="0"/>
            </a:endParaRPr>
          </a:p>
        </p:txBody>
      </p:sp>
      <p:sp>
        <p:nvSpPr>
          <p:cNvPr id="14" name="Isosceles Triangle 13">
            <a:hlinkClick r:id="rId6" action="ppaction://hlinksldjump"/>
          </p:cNvPr>
          <p:cNvSpPr/>
          <p:nvPr/>
        </p:nvSpPr>
        <p:spPr>
          <a:xfrm rot="5400000">
            <a:off x="11252990" y="5816625"/>
            <a:ext cx="785142" cy="734293"/>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7453" y="695422"/>
            <a:ext cx="1739782" cy="1722338"/>
          </a:xfrm>
          <a:prstGeom prst="rect">
            <a:avLst/>
          </a:prstGeom>
        </p:spPr>
      </p:pic>
      <p:grpSp>
        <p:nvGrpSpPr>
          <p:cNvPr id="16" name="Clock hand spin">
            <a:extLst>
              <a:ext uri="{FF2B5EF4-FFF2-40B4-BE49-F238E27FC236}">
                <a16:creationId xmlns="" xmlns:a16="http://schemas.microsoft.com/office/drawing/2014/main" id="{BB0445D5-A6E5-40E7-BBDD-5E3EFA13BDED}"/>
              </a:ext>
            </a:extLst>
          </p:cNvPr>
          <p:cNvGrpSpPr/>
          <p:nvPr/>
        </p:nvGrpSpPr>
        <p:grpSpPr>
          <a:xfrm rot="1786145">
            <a:off x="734395" y="1061951"/>
            <a:ext cx="1080599" cy="1091323"/>
            <a:chOff x="840580" y="2379274"/>
            <a:chExt cx="3829050" cy="3849974"/>
          </a:xfrm>
        </p:grpSpPr>
        <p:sp>
          <p:nvSpPr>
            <p:cNvPr id="17" name="Oval 28"/>
            <p:cNvSpPr>
              <a:spLocks noChangeArrowheads="1"/>
            </p:cNvSpPr>
            <p:nvPr/>
          </p:nvSpPr>
          <p:spPr bwMode="auto">
            <a:xfrm>
              <a:off x="840580" y="2379274"/>
              <a:ext cx="3829050" cy="3849974"/>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hour hand"/>
            <p:cNvSpPr>
              <a:spLocks/>
            </p:cNvSpPr>
            <p:nvPr/>
          </p:nvSpPr>
          <p:spPr bwMode="auto">
            <a:xfrm>
              <a:off x="2159000" y="3253178"/>
              <a:ext cx="601663"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9" name="Freeform 31"/>
          <p:cNvSpPr>
            <a:spLocks noEditPoints="1"/>
          </p:cNvSpPr>
          <p:nvPr/>
        </p:nvSpPr>
        <p:spPr bwMode="auto">
          <a:xfrm>
            <a:off x="711373" y="1049945"/>
            <a:ext cx="1126642" cy="1150566"/>
          </a:xfrm>
          <a:custGeom>
            <a:avLst/>
            <a:gdLst>
              <a:gd name="T0" fmla="*/ 863 w 1726"/>
              <a:gd name="T1" fmla="*/ 1690 h 1727"/>
              <a:gd name="T2" fmla="*/ 37 w 1726"/>
              <a:gd name="T3" fmla="*/ 864 h 1727"/>
              <a:gd name="T4" fmla="*/ 863 w 1726"/>
              <a:gd name="T5" fmla="*/ 37 h 1727"/>
              <a:gd name="T6" fmla="*/ 1690 w 1726"/>
              <a:gd name="T7" fmla="*/ 864 h 1727"/>
              <a:gd name="T8" fmla="*/ 1690 w 1726"/>
              <a:gd name="T9" fmla="*/ 864 h 1727"/>
              <a:gd name="T10" fmla="*/ 1690 w 1726"/>
              <a:gd name="T11" fmla="*/ 864 h 1727"/>
              <a:gd name="T12" fmla="*/ 863 w 1726"/>
              <a:gd name="T13" fmla="*/ 1690 h 1727"/>
              <a:gd name="T14" fmla="*/ 863 w 1726"/>
              <a:gd name="T15" fmla="*/ 1690 h 1727"/>
              <a:gd name="T16" fmla="*/ 863 w 1726"/>
              <a:gd name="T17" fmla="*/ 0 h 1727"/>
              <a:gd name="T18" fmla="*/ 0 w 1726"/>
              <a:gd name="T19" fmla="*/ 864 h 1727"/>
              <a:gd name="T20" fmla="*/ 863 w 1726"/>
              <a:gd name="T21" fmla="*/ 1727 h 1727"/>
              <a:gd name="T22" fmla="*/ 1726 w 1726"/>
              <a:gd name="T23" fmla="*/ 864 h 1727"/>
              <a:gd name="T24" fmla="*/ 863 w 1726"/>
              <a:gd name="T2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6" h="1727">
                <a:moveTo>
                  <a:pt x="863" y="1690"/>
                </a:moveTo>
                <a:cubicBezTo>
                  <a:pt x="408" y="1690"/>
                  <a:pt x="37" y="1319"/>
                  <a:pt x="37" y="864"/>
                </a:cubicBezTo>
                <a:cubicBezTo>
                  <a:pt x="37" y="408"/>
                  <a:pt x="408" y="37"/>
                  <a:pt x="863" y="37"/>
                </a:cubicBezTo>
                <a:cubicBezTo>
                  <a:pt x="1319" y="37"/>
                  <a:pt x="1690" y="408"/>
                  <a:pt x="1690" y="864"/>
                </a:cubicBezTo>
                <a:cubicBezTo>
                  <a:pt x="1690" y="864"/>
                  <a:pt x="1690" y="864"/>
                  <a:pt x="1690" y="864"/>
                </a:cubicBezTo>
                <a:cubicBezTo>
                  <a:pt x="1690" y="864"/>
                  <a:pt x="1690" y="864"/>
                  <a:pt x="1690" y="864"/>
                </a:cubicBezTo>
                <a:cubicBezTo>
                  <a:pt x="1690" y="1319"/>
                  <a:pt x="1319" y="1690"/>
                  <a:pt x="863" y="1690"/>
                </a:cubicBezTo>
                <a:cubicBezTo>
                  <a:pt x="863" y="1690"/>
                  <a:pt x="863" y="1690"/>
                  <a:pt x="863" y="1690"/>
                </a:cubicBezTo>
                <a:moveTo>
                  <a:pt x="863" y="0"/>
                </a:moveTo>
                <a:cubicBezTo>
                  <a:pt x="387" y="0"/>
                  <a:pt x="0" y="388"/>
                  <a:pt x="0" y="864"/>
                </a:cubicBezTo>
                <a:cubicBezTo>
                  <a:pt x="0" y="1340"/>
                  <a:pt x="387" y="1727"/>
                  <a:pt x="863" y="1727"/>
                </a:cubicBezTo>
                <a:cubicBezTo>
                  <a:pt x="1339" y="1727"/>
                  <a:pt x="1726" y="1340"/>
                  <a:pt x="1726" y="864"/>
                </a:cubicBezTo>
                <a:cubicBezTo>
                  <a:pt x="1726" y="388"/>
                  <a:pt x="1339" y="0"/>
                  <a:pt x="863" y="0"/>
                </a:cubicBezTo>
              </a:path>
            </a:pathLst>
          </a:custGeom>
          <a:solidFill>
            <a:srgbClr val="CD4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Oval 108"/>
          <p:cNvSpPr>
            <a:spLocks noChangeArrowheads="1"/>
          </p:cNvSpPr>
          <p:nvPr/>
        </p:nvSpPr>
        <p:spPr bwMode="auto">
          <a:xfrm>
            <a:off x="1214914" y="1575027"/>
            <a:ext cx="136923" cy="100775"/>
          </a:xfrm>
          <a:prstGeom prst="ellipse">
            <a:avLst/>
          </a:prstGeom>
          <a:solidFill>
            <a:srgbClr val="FF0000"/>
          </a:solidFill>
          <a:ln>
            <a:noFill/>
          </a:ln>
          <a:extLst/>
        </p:spPr>
        <p:txBody>
          <a:bodyPr vert="horz" wrap="square" lIns="91440" tIns="45720" rIns="91440" bIns="45720" numCol="1" anchor="t" anchorCtr="0" compatLnSpc="1">
            <a:prstTxWarp prst="textNoShape">
              <a:avLst/>
            </a:prstTxWarp>
          </a:bodyPr>
          <a:lstStyle/>
          <a:p>
            <a:endParaRPr lang="en-GB"/>
          </a:p>
        </p:txBody>
      </p:sp>
      <p:grpSp>
        <p:nvGrpSpPr>
          <p:cNvPr id="21" name="times up"/>
          <p:cNvGrpSpPr/>
          <p:nvPr/>
        </p:nvGrpSpPr>
        <p:grpSpPr>
          <a:xfrm>
            <a:off x="487375" y="2586776"/>
            <a:ext cx="1536441" cy="564658"/>
            <a:chOff x="4465161" y="-2324336"/>
            <a:chExt cx="2673381" cy="697560"/>
          </a:xfrm>
        </p:grpSpPr>
        <p:sp>
          <p:nvSpPr>
            <p:cNvPr id="22" name="Rounded Rectangle 21"/>
            <p:cNvSpPr/>
            <p:nvPr/>
          </p:nvSpPr>
          <p:spPr>
            <a:xfrm>
              <a:off x="4501702" y="-2324336"/>
              <a:ext cx="2636840" cy="69756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Arial" panose="020B0604020202020204" pitchFamily="34" charset="0"/>
                <a:cs typeface="Arial" panose="020B0604020202020204" pitchFamily="34" charset="0"/>
              </a:endParaRPr>
            </a:p>
          </p:txBody>
        </p:sp>
        <p:sp>
          <p:nvSpPr>
            <p:cNvPr id="23" name="Rounded Rectangle 22"/>
            <p:cNvSpPr/>
            <p:nvPr/>
          </p:nvSpPr>
          <p:spPr>
            <a:xfrm>
              <a:off x="4465161" y="-2324336"/>
              <a:ext cx="2636838" cy="69756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err="1" smtClean="0">
                  <a:latin typeface="Arial" panose="020B0604020202020204" pitchFamily="34" charset="0"/>
                  <a:cs typeface="Arial" panose="020B0604020202020204" pitchFamily="34" charset="0"/>
                </a:rPr>
                <a:t>Hết</a:t>
              </a:r>
              <a:r>
                <a:rPr lang="en-GB" sz="2800" dirty="0" smtClean="0">
                  <a:latin typeface="Arial" panose="020B0604020202020204" pitchFamily="34" charset="0"/>
                  <a:cs typeface="Arial" panose="020B0604020202020204" pitchFamily="34" charset="0"/>
                </a:rPr>
                <a:t> </a:t>
              </a:r>
              <a:r>
                <a:rPr lang="en-GB" sz="2800" dirty="0" err="1" smtClean="0">
                  <a:latin typeface="Arial" panose="020B0604020202020204" pitchFamily="34" charset="0"/>
                  <a:cs typeface="Arial" panose="020B0604020202020204" pitchFamily="34" charset="0"/>
                </a:rPr>
                <a:t>Giờ</a:t>
              </a:r>
              <a:endParaRPr lang="en-GB" sz="2800" dirty="0">
                <a:latin typeface="Arial" panose="020B0604020202020204" pitchFamily="34" charset="0"/>
                <a:cs typeface="Arial" panose="020B0604020202020204" pitchFamily="34" charset="0"/>
              </a:endParaRPr>
            </a:p>
          </p:txBody>
        </p:sp>
      </p:grpSp>
      <p:sp>
        <p:nvSpPr>
          <p:cNvPr id="24" name="Rectangle 23"/>
          <p:cNvSpPr/>
          <p:nvPr/>
        </p:nvSpPr>
        <p:spPr>
          <a:xfrm>
            <a:off x="780624" y="335944"/>
            <a:ext cx="1033439" cy="378583"/>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solidFill>
                  <a:srgbClr val="FF0000"/>
                </a:solidFill>
              </a:rPr>
              <a:t>START</a:t>
            </a:r>
            <a:endParaRPr lang="en-US" dirty="0">
              <a:solidFill>
                <a:srgbClr val="FF0000"/>
              </a:solidFill>
            </a:endParaRPr>
          </a:p>
        </p:txBody>
      </p:sp>
      <p:sp>
        <p:nvSpPr>
          <p:cNvPr id="25" name="TextBox 24"/>
          <p:cNvSpPr txBox="1"/>
          <p:nvPr/>
        </p:nvSpPr>
        <p:spPr>
          <a:xfrm>
            <a:off x="1177087" y="957887"/>
            <a:ext cx="157018" cy="369332"/>
          </a:xfrm>
          <a:prstGeom prst="rect">
            <a:avLst/>
          </a:prstGeom>
          <a:noFill/>
        </p:spPr>
        <p:txBody>
          <a:bodyPr wrap="square" rtlCol="0">
            <a:spAutoFit/>
          </a:bodyPr>
          <a:lstStyle/>
          <a:p>
            <a:r>
              <a:rPr lang="en-US" dirty="0">
                <a:solidFill>
                  <a:srgbClr val="FF0000"/>
                </a:solidFill>
              </a:rPr>
              <a:t>I</a:t>
            </a:r>
          </a:p>
        </p:txBody>
      </p:sp>
      <p:sp>
        <p:nvSpPr>
          <p:cNvPr id="26" name="TextBox 25"/>
          <p:cNvSpPr txBox="1"/>
          <p:nvPr/>
        </p:nvSpPr>
        <p:spPr>
          <a:xfrm rot="5400000">
            <a:off x="1619206" y="1422946"/>
            <a:ext cx="244887" cy="369332"/>
          </a:xfrm>
          <a:prstGeom prst="rect">
            <a:avLst/>
          </a:prstGeom>
          <a:noFill/>
        </p:spPr>
        <p:txBody>
          <a:bodyPr wrap="square" rtlCol="0">
            <a:spAutoFit/>
          </a:bodyPr>
          <a:lstStyle/>
          <a:p>
            <a:r>
              <a:rPr lang="en-US" dirty="0">
                <a:solidFill>
                  <a:srgbClr val="FF0000"/>
                </a:solidFill>
              </a:rPr>
              <a:t>I</a:t>
            </a:r>
          </a:p>
        </p:txBody>
      </p:sp>
      <p:sp>
        <p:nvSpPr>
          <p:cNvPr id="27" name="TextBox 26"/>
          <p:cNvSpPr txBox="1"/>
          <p:nvPr/>
        </p:nvSpPr>
        <p:spPr>
          <a:xfrm rot="5400000">
            <a:off x="678718" y="1439068"/>
            <a:ext cx="244887" cy="369332"/>
          </a:xfrm>
          <a:prstGeom prst="rect">
            <a:avLst/>
          </a:prstGeom>
          <a:noFill/>
        </p:spPr>
        <p:txBody>
          <a:bodyPr wrap="square" rtlCol="0">
            <a:spAutoFit/>
          </a:bodyPr>
          <a:lstStyle/>
          <a:p>
            <a:r>
              <a:rPr lang="en-US" dirty="0">
                <a:solidFill>
                  <a:srgbClr val="FF0000"/>
                </a:solidFill>
              </a:rPr>
              <a:t>I</a:t>
            </a:r>
          </a:p>
        </p:txBody>
      </p:sp>
      <p:sp>
        <p:nvSpPr>
          <p:cNvPr id="28" name="TextBox 27"/>
          <p:cNvSpPr txBox="1"/>
          <p:nvPr/>
        </p:nvSpPr>
        <p:spPr>
          <a:xfrm>
            <a:off x="1177087" y="1905210"/>
            <a:ext cx="157018" cy="369332"/>
          </a:xfrm>
          <a:prstGeom prst="rect">
            <a:avLst/>
          </a:prstGeom>
          <a:noFill/>
        </p:spPr>
        <p:txBody>
          <a:bodyPr wrap="square" rtlCol="0">
            <a:spAutoFit/>
          </a:bodyPr>
          <a:lstStyle/>
          <a:p>
            <a:r>
              <a:rPr lang="en-US" dirty="0">
                <a:solidFill>
                  <a:srgbClr val="FF0000"/>
                </a:solidFill>
              </a:rPr>
              <a:t>I</a:t>
            </a:r>
          </a:p>
        </p:txBody>
      </p:sp>
      <p:grpSp>
        <p:nvGrpSpPr>
          <p:cNvPr id="34" name="Group 33"/>
          <p:cNvGrpSpPr/>
          <p:nvPr/>
        </p:nvGrpSpPr>
        <p:grpSpPr>
          <a:xfrm>
            <a:off x="2516793" y="268420"/>
            <a:ext cx="9309448" cy="3548280"/>
            <a:chOff x="2167235" y="255685"/>
            <a:chExt cx="9309448" cy="3548280"/>
          </a:xfrm>
        </p:grpSpPr>
        <p:grpSp>
          <p:nvGrpSpPr>
            <p:cNvPr id="35" name="Nhóm 5"/>
            <p:cNvGrpSpPr/>
            <p:nvPr/>
          </p:nvGrpSpPr>
          <p:grpSpPr>
            <a:xfrm>
              <a:off x="2167235" y="255685"/>
              <a:ext cx="9309448" cy="3247692"/>
              <a:chOff x="761430" y="288131"/>
              <a:chExt cx="9309448" cy="2721040"/>
            </a:xfrm>
          </p:grpSpPr>
          <p:sp>
            <p:nvSpPr>
              <p:cNvPr id="37" name="Hình chữ nhật 4"/>
              <p:cNvSpPr/>
              <p:nvPr/>
            </p:nvSpPr>
            <p:spPr>
              <a:xfrm>
                <a:off x="761430" y="367773"/>
                <a:ext cx="8096250" cy="264139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b="1" dirty="0">
                  <a:solidFill>
                    <a:srgbClr val="FF0000"/>
                  </a:solidFill>
                </a:endParaRPr>
              </a:p>
            </p:txBody>
          </p:sp>
          <p:pic>
            <p:nvPicPr>
              <p:cNvPr id="38" name="Picture 4" descr="HÃ¬nh áº£nh cÃ³ liÃªn quan"/>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9091" r="100000"/>
                        </a14:imgEffect>
                      </a14:imgLayer>
                    </a14:imgProps>
                  </a:ext>
                  <a:ext uri="{28A0092B-C50C-407E-A947-70E740481C1C}">
                    <a14:useLocalDpi xmlns:a14="http://schemas.microsoft.com/office/drawing/2010/main" val="0"/>
                  </a:ext>
                </a:extLst>
              </a:blip>
              <a:srcRect/>
              <a:stretch>
                <a:fillRect/>
              </a:stretch>
            </p:blipFill>
            <p:spPr bwMode="auto">
              <a:xfrm>
                <a:off x="8228695" y="288131"/>
                <a:ext cx="1842183" cy="2124239"/>
              </a:xfrm>
              <a:prstGeom prst="rect">
                <a:avLst/>
              </a:prstGeom>
              <a:noFill/>
              <a:extLst>
                <a:ext uri="{909E8E84-426E-40DD-AFC4-6F175D3DCCD1}">
                  <a14:hiddenFill xmlns:a14="http://schemas.microsoft.com/office/drawing/2010/main">
                    <a:solidFill>
                      <a:srgbClr val="FFFFFF"/>
                    </a:solidFill>
                  </a14:hiddenFill>
                </a:ext>
              </a:extLst>
            </p:spPr>
          </p:pic>
        </p:grpSp>
        <p:sp>
          <p:nvSpPr>
            <p:cNvPr id="36" name="Rectangle 35"/>
            <p:cNvSpPr/>
            <p:nvPr/>
          </p:nvSpPr>
          <p:spPr>
            <a:xfrm>
              <a:off x="2411328" y="695422"/>
              <a:ext cx="7126372" cy="3108543"/>
            </a:xfrm>
            <a:prstGeom prst="rect">
              <a:avLst/>
            </a:prstGeom>
          </p:spPr>
          <p:txBody>
            <a:bodyPr wrap="square">
              <a:spAutoFit/>
            </a:bodyPr>
            <a:lstStyle/>
            <a:p>
              <a:r>
                <a:rPr lang="en-US" sz="2800" b="1" dirty="0" err="1">
                  <a:solidFill>
                    <a:srgbClr val="002060"/>
                  </a:solidFill>
                  <a:latin typeface="Times New Roman" panose="02020603050405020304" pitchFamily="18" charset="0"/>
                  <a:cs typeface="Times New Roman" panose="02020603050405020304" pitchFamily="18" charset="0"/>
                </a:rPr>
                <a:t>Câu</a:t>
              </a:r>
              <a:r>
                <a:rPr lang="en-US" sz="2800" b="1" dirty="0">
                  <a:solidFill>
                    <a:srgbClr val="002060"/>
                  </a:solidFill>
                  <a:latin typeface="Times New Roman" panose="02020603050405020304" pitchFamily="18" charset="0"/>
                  <a:cs typeface="Times New Roman" panose="02020603050405020304" pitchFamily="18" charset="0"/>
                </a:rPr>
                <a:t> 4</a:t>
              </a:r>
              <a:r>
                <a:rPr lang="vi-VN" sz="2800" b="1" dirty="0">
                  <a:solidFill>
                    <a:srgbClr val="002060"/>
                  </a:solidFill>
                  <a:latin typeface="Times New Roman" panose="02020603050405020304" pitchFamily="18" charset="0"/>
                  <a:cs typeface="Times New Roman" panose="02020603050405020304" pitchFamily="18" charset="0"/>
                </a:rPr>
                <a:t>: </a:t>
              </a:r>
              <a:r>
                <a:rPr lang="en-US" sz="2800" dirty="0" smtClean="0"/>
                <a:t>So </a:t>
              </a:r>
              <a:r>
                <a:rPr lang="en-US" sz="2800" dirty="0" err="1" smtClean="0"/>
                <a:t>sánh</a:t>
              </a:r>
              <a:r>
                <a:rPr lang="en-US" sz="2800" dirty="0" smtClean="0"/>
                <a:t> </a:t>
              </a:r>
              <a:r>
                <a:rPr lang="en-US" sz="2800" dirty="0" err="1" smtClean="0"/>
                <a:t>hai</a:t>
              </a:r>
              <a:r>
                <a:rPr lang="en-US" sz="2800" dirty="0" smtClean="0"/>
                <a:t> </a:t>
              </a:r>
              <a:r>
                <a:rPr lang="en-US" sz="2800" dirty="0" err="1" smtClean="0"/>
                <a:t>số</a:t>
              </a:r>
              <a:r>
                <a:rPr lang="en-US" sz="2800" dirty="0" smtClean="0"/>
                <a:t>          </a:t>
              </a:r>
              <a:r>
                <a:rPr lang="en-US" sz="2800" dirty="0" err="1" smtClean="0"/>
                <a:t>và</a:t>
              </a:r>
              <a:r>
                <a:rPr lang="en-US" sz="2800" dirty="0" smtClean="0"/>
                <a:t>          </a:t>
              </a:r>
              <a:r>
                <a:rPr lang="en-US" sz="2800" dirty="0" err="1" smtClean="0"/>
                <a:t>được</a:t>
              </a:r>
              <a:r>
                <a:rPr lang="en-US" sz="2800" dirty="0" smtClean="0"/>
                <a:t> </a:t>
              </a:r>
              <a:r>
                <a:rPr lang="en-US" sz="2800" dirty="0" err="1" smtClean="0"/>
                <a:t>kết</a:t>
              </a:r>
              <a:r>
                <a:rPr lang="en-US" sz="2800" dirty="0" smtClean="0"/>
                <a:t> </a:t>
              </a:r>
              <a:r>
                <a:rPr lang="en-US" sz="2800" dirty="0" err="1" smtClean="0"/>
                <a:t>quả</a:t>
              </a:r>
              <a:endParaRPr lang="en-US" sz="2800" dirty="0" smtClean="0"/>
            </a:p>
            <a:p>
              <a:endParaRPr lang="en-US" sz="2800" b="1" dirty="0" smtClean="0"/>
            </a:p>
            <a:p>
              <a:r>
                <a:rPr lang="en-US" sz="2800" b="1" dirty="0" smtClean="0"/>
                <a:t>A.                                  C.</a:t>
              </a:r>
            </a:p>
            <a:p>
              <a:endParaRPr lang="en-US" sz="2800" b="1" dirty="0"/>
            </a:p>
            <a:p>
              <a:r>
                <a:rPr lang="en-US" sz="2800" b="1" dirty="0" smtClean="0"/>
                <a:t>B.                                  D.</a:t>
              </a:r>
              <a:endParaRPr lang="en-US" sz="2800" b="1" dirty="0"/>
            </a:p>
            <a:p>
              <a:endParaRPr lang="vi-VN" sz="2800" dirty="0" smtClean="0">
                <a:solidFill>
                  <a:srgbClr val="002060"/>
                </a:solidFill>
                <a:latin typeface="Times New Roman" panose="02020603050405020304" pitchFamily="18" charset="0"/>
                <a:cs typeface="Times New Roman" panose="02020603050405020304" pitchFamily="18" charset="0"/>
              </a:endParaRPr>
            </a:p>
          </p:txBody>
        </p:sp>
      </p:grpSp>
      <p:graphicFrame>
        <p:nvGraphicFramePr>
          <p:cNvPr id="39" name="Object 38"/>
          <p:cNvGraphicFramePr>
            <a:graphicFrameLocks noChangeAspect="1"/>
          </p:cNvGraphicFramePr>
          <p:nvPr>
            <p:extLst>
              <p:ext uri="{D42A27DB-BD31-4B8C-83A1-F6EECF244321}">
                <p14:modId xmlns:p14="http://schemas.microsoft.com/office/powerpoint/2010/main" val="3639381348"/>
              </p:ext>
            </p:extLst>
          </p:nvPr>
        </p:nvGraphicFramePr>
        <p:xfrm>
          <a:off x="6384809" y="622601"/>
          <a:ext cx="768350" cy="607488"/>
        </p:xfrm>
        <a:graphic>
          <a:graphicData uri="http://schemas.openxmlformats.org/presentationml/2006/ole">
            <mc:AlternateContent xmlns:mc="http://schemas.openxmlformats.org/markup-compatibility/2006">
              <mc:Choice xmlns:v="urn:schemas-microsoft-com:vml" Requires="v">
                <p:oleObj spid="_x0000_s14506" name="Equation" r:id="rId10" imgW="304560" imgH="228600" progId="Equation.DSMT4">
                  <p:embed/>
                </p:oleObj>
              </mc:Choice>
              <mc:Fallback>
                <p:oleObj name="Equation" r:id="rId10" imgW="304560" imgH="228600" progId="Equation.DSMT4">
                  <p:embed/>
                  <p:pic>
                    <p:nvPicPr>
                      <p:cNvPr id="0" name=""/>
                      <p:cNvPicPr>
                        <a:picLocks noChangeAspect="1" noChangeArrowheads="1"/>
                      </p:cNvPicPr>
                      <p:nvPr/>
                    </p:nvPicPr>
                    <p:blipFill>
                      <a:blip r:embed="rId11"/>
                      <a:srcRect/>
                      <a:stretch>
                        <a:fillRect/>
                      </a:stretch>
                    </p:blipFill>
                    <p:spPr bwMode="auto">
                      <a:xfrm>
                        <a:off x="6384809" y="622601"/>
                        <a:ext cx="768350" cy="607488"/>
                      </a:xfrm>
                      <a:prstGeom prst="rect">
                        <a:avLst/>
                      </a:prstGeom>
                      <a:noFill/>
                    </p:spPr>
                  </p:pic>
                </p:oleObj>
              </mc:Fallback>
            </mc:AlternateContent>
          </a:graphicData>
        </a:graphic>
      </p:graphicFrame>
      <p:graphicFrame>
        <p:nvGraphicFramePr>
          <p:cNvPr id="40" name="Object 39"/>
          <p:cNvGraphicFramePr>
            <a:graphicFrameLocks noChangeAspect="1"/>
          </p:cNvGraphicFramePr>
          <p:nvPr>
            <p:extLst>
              <p:ext uri="{D42A27DB-BD31-4B8C-83A1-F6EECF244321}">
                <p14:modId xmlns:p14="http://schemas.microsoft.com/office/powerpoint/2010/main" val="2499012184"/>
              </p:ext>
            </p:extLst>
          </p:nvPr>
        </p:nvGraphicFramePr>
        <p:xfrm>
          <a:off x="3398838" y="1884598"/>
          <a:ext cx="2041525" cy="631825"/>
        </p:xfrm>
        <a:graphic>
          <a:graphicData uri="http://schemas.openxmlformats.org/presentationml/2006/ole">
            <mc:AlternateContent xmlns:mc="http://schemas.openxmlformats.org/markup-compatibility/2006">
              <mc:Choice xmlns:v="urn:schemas-microsoft-com:vml" Requires="v">
                <p:oleObj spid="_x0000_s14507" name="Equation" r:id="rId12" imgW="736560" imgH="228600" progId="Equation.DSMT4">
                  <p:embed/>
                </p:oleObj>
              </mc:Choice>
              <mc:Fallback>
                <p:oleObj name="Equation" r:id="rId12" imgW="736560" imgH="228600" progId="Equation.DSMT4">
                  <p:embed/>
                  <p:pic>
                    <p:nvPicPr>
                      <p:cNvPr id="0" name=""/>
                      <p:cNvPicPr>
                        <a:picLocks noChangeAspect="1" noChangeArrowheads="1"/>
                      </p:cNvPicPr>
                      <p:nvPr/>
                    </p:nvPicPr>
                    <p:blipFill>
                      <a:blip r:embed="rId13"/>
                      <a:srcRect/>
                      <a:stretch>
                        <a:fillRect/>
                      </a:stretch>
                    </p:blipFill>
                    <p:spPr bwMode="auto">
                      <a:xfrm>
                        <a:off x="3398838" y="1884598"/>
                        <a:ext cx="2041525" cy="631825"/>
                      </a:xfrm>
                      <a:prstGeom prst="rect">
                        <a:avLst/>
                      </a:prstGeom>
                      <a:noFill/>
                      <a:ln>
                        <a:noFill/>
                      </a:ln>
                    </p:spPr>
                  </p:pic>
                </p:oleObj>
              </mc:Fallback>
            </mc:AlternateContent>
          </a:graphicData>
        </a:graphic>
      </p:graphicFrame>
      <p:graphicFrame>
        <p:nvGraphicFramePr>
          <p:cNvPr id="41" name="Object 40"/>
          <p:cNvGraphicFramePr>
            <a:graphicFrameLocks noChangeAspect="1"/>
          </p:cNvGraphicFramePr>
          <p:nvPr>
            <p:extLst>
              <p:ext uri="{D42A27DB-BD31-4B8C-83A1-F6EECF244321}">
                <p14:modId xmlns:p14="http://schemas.microsoft.com/office/powerpoint/2010/main" val="1862062505"/>
              </p:ext>
            </p:extLst>
          </p:nvPr>
        </p:nvGraphicFramePr>
        <p:xfrm>
          <a:off x="3328989" y="2714901"/>
          <a:ext cx="2259012" cy="625475"/>
        </p:xfrm>
        <a:graphic>
          <a:graphicData uri="http://schemas.openxmlformats.org/presentationml/2006/ole">
            <mc:AlternateContent xmlns:mc="http://schemas.openxmlformats.org/markup-compatibility/2006">
              <mc:Choice xmlns:v="urn:schemas-microsoft-com:vml" Requires="v">
                <p:oleObj spid="_x0000_s14508" name="Equation" r:id="rId14" imgW="736560" imgH="228600" progId="Equation.DSMT4">
                  <p:embed/>
                </p:oleObj>
              </mc:Choice>
              <mc:Fallback>
                <p:oleObj name="Equation" r:id="rId14" imgW="736560" imgH="228600" progId="Equation.DSMT4">
                  <p:embed/>
                  <p:pic>
                    <p:nvPicPr>
                      <p:cNvPr id="0" name=""/>
                      <p:cNvPicPr>
                        <a:picLocks noChangeAspect="1" noChangeArrowheads="1"/>
                      </p:cNvPicPr>
                      <p:nvPr/>
                    </p:nvPicPr>
                    <p:blipFill>
                      <a:blip r:embed="rId15"/>
                      <a:srcRect/>
                      <a:stretch>
                        <a:fillRect/>
                      </a:stretch>
                    </p:blipFill>
                    <p:spPr bwMode="auto">
                      <a:xfrm>
                        <a:off x="3328989" y="2714901"/>
                        <a:ext cx="2259012" cy="625475"/>
                      </a:xfrm>
                      <a:prstGeom prst="rect">
                        <a:avLst/>
                      </a:prstGeom>
                      <a:noFill/>
                      <a:ln>
                        <a:noFill/>
                      </a:ln>
                    </p:spPr>
                  </p:pic>
                </p:oleObj>
              </mc:Fallback>
            </mc:AlternateContent>
          </a:graphicData>
        </a:graphic>
      </p:graphicFrame>
      <p:graphicFrame>
        <p:nvGraphicFramePr>
          <p:cNvPr id="42" name="Object 41"/>
          <p:cNvGraphicFramePr>
            <a:graphicFrameLocks noChangeAspect="1"/>
          </p:cNvGraphicFramePr>
          <p:nvPr>
            <p:extLst>
              <p:ext uri="{D42A27DB-BD31-4B8C-83A1-F6EECF244321}">
                <p14:modId xmlns:p14="http://schemas.microsoft.com/office/powerpoint/2010/main" val="649381223"/>
              </p:ext>
            </p:extLst>
          </p:nvPr>
        </p:nvGraphicFramePr>
        <p:xfrm>
          <a:off x="7162800" y="5668963"/>
          <a:ext cx="2982913" cy="660400"/>
        </p:xfrm>
        <a:graphic>
          <a:graphicData uri="http://schemas.openxmlformats.org/presentationml/2006/ole">
            <mc:AlternateContent xmlns:mc="http://schemas.openxmlformats.org/markup-compatibility/2006">
              <mc:Choice xmlns:v="urn:schemas-microsoft-com:vml" Requires="v">
                <p:oleObj spid="_x0000_s14509" name="Equation" r:id="rId16" imgW="1028520" imgH="241200" progId="Equation.DSMT4">
                  <p:embed/>
                </p:oleObj>
              </mc:Choice>
              <mc:Fallback>
                <p:oleObj name="Equation" r:id="rId16" imgW="1028520" imgH="241200" progId="Equation.DSMT4">
                  <p:embed/>
                  <p:pic>
                    <p:nvPicPr>
                      <p:cNvPr id="0" name=""/>
                      <p:cNvPicPr>
                        <a:picLocks noChangeAspect="1" noChangeArrowheads="1"/>
                      </p:cNvPicPr>
                      <p:nvPr/>
                    </p:nvPicPr>
                    <p:blipFill>
                      <a:blip r:embed="rId17"/>
                      <a:srcRect/>
                      <a:stretch>
                        <a:fillRect/>
                      </a:stretch>
                    </p:blipFill>
                    <p:spPr bwMode="auto">
                      <a:xfrm>
                        <a:off x="7162800" y="5668963"/>
                        <a:ext cx="2982913" cy="660400"/>
                      </a:xfrm>
                      <a:prstGeom prst="rect">
                        <a:avLst/>
                      </a:prstGeom>
                      <a:noFill/>
                      <a:ln>
                        <a:noFill/>
                      </a:ln>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1857828294"/>
              </p:ext>
            </p:extLst>
          </p:nvPr>
        </p:nvGraphicFramePr>
        <p:xfrm>
          <a:off x="6992938" y="1818411"/>
          <a:ext cx="2039937" cy="631825"/>
        </p:xfrm>
        <a:graphic>
          <a:graphicData uri="http://schemas.openxmlformats.org/presentationml/2006/ole">
            <mc:AlternateContent xmlns:mc="http://schemas.openxmlformats.org/markup-compatibility/2006">
              <mc:Choice xmlns:v="urn:schemas-microsoft-com:vml" Requires="v">
                <p:oleObj spid="_x0000_s14510" name="Equation" r:id="rId18" imgW="736560" imgH="228600" progId="Equation.DSMT4">
                  <p:embed/>
                </p:oleObj>
              </mc:Choice>
              <mc:Fallback>
                <p:oleObj name="Equation" r:id="rId18" imgW="736560" imgH="228600" progId="Equation.DSMT4">
                  <p:embed/>
                  <p:pic>
                    <p:nvPicPr>
                      <p:cNvPr id="0" name=""/>
                      <p:cNvPicPr>
                        <a:picLocks noChangeAspect="1" noChangeArrowheads="1"/>
                      </p:cNvPicPr>
                      <p:nvPr/>
                    </p:nvPicPr>
                    <p:blipFill>
                      <a:blip r:embed="rId19"/>
                      <a:srcRect/>
                      <a:stretch>
                        <a:fillRect/>
                      </a:stretch>
                    </p:blipFill>
                    <p:spPr bwMode="auto">
                      <a:xfrm>
                        <a:off x="6992938" y="1818411"/>
                        <a:ext cx="203993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496011597"/>
              </p:ext>
            </p:extLst>
          </p:nvPr>
        </p:nvGraphicFramePr>
        <p:xfrm>
          <a:off x="7816850" y="664735"/>
          <a:ext cx="742950" cy="587406"/>
        </p:xfrm>
        <a:graphic>
          <a:graphicData uri="http://schemas.openxmlformats.org/presentationml/2006/ole">
            <mc:AlternateContent xmlns:mc="http://schemas.openxmlformats.org/markup-compatibility/2006">
              <mc:Choice xmlns:v="urn:schemas-microsoft-com:vml" Requires="v">
                <p:oleObj spid="_x0000_s14511" name="Equation" r:id="rId20" imgW="304560" imgH="228600" progId="Equation.DSMT4">
                  <p:embed/>
                </p:oleObj>
              </mc:Choice>
              <mc:Fallback>
                <p:oleObj name="Equation" r:id="rId20" imgW="304560" imgH="228600" progId="Equation.DSMT4">
                  <p:embed/>
                  <p:pic>
                    <p:nvPicPr>
                      <p:cNvPr id="0" name="Object 38"/>
                      <p:cNvPicPr>
                        <a:picLocks noChangeAspect="1" noChangeArrowheads="1"/>
                      </p:cNvPicPr>
                      <p:nvPr/>
                    </p:nvPicPr>
                    <p:blipFill>
                      <a:blip r:embed="rId21"/>
                      <a:srcRect/>
                      <a:stretch>
                        <a:fillRect/>
                      </a:stretch>
                    </p:blipFill>
                    <p:spPr bwMode="auto">
                      <a:xfrm>
                        <a:off x="7816850" y="664735"/>
                        <a:ext cx="742950" cy="587406"/>
                      </a:xfrm>
                      <a:prstGeom prst="rect">
                        <a:avLst/>
                      </a:prstGeom>
                      <a:noFill/>
                      <a:ln>
                        <a:noFill/>
                      </a:ln>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756954732"/>
              </p:ext>
            </p:extLst>
          </p:nvPr>
        </p:nvGraphicFramePr>
        <p:xfrm>
          <a:off x="2884708" y="5686280"/>
          <a:ext cx="4125912" cy="625475"/>
        </p:xfrm>
        <a:graphic>
          <a:graphicData uri="http://schemas.openxmlformats.org/presentationml/2006/ole">
            <mc:AlternateContent xmlns:mc="http://schemas.openxmlformats.org/markup-compatibility/2006">
              <mc:Choice xmlns:v="urn:schemas-microsoft-com:vml" Requires="v">
                <p:oleObj spid="_x0000_s14512" name="Equation" r:id="rId22" imgW="1422360" imgH="228600" progId="Equation.DSMT4">
                  <p:embed/>
                </p:oleObj>
              </mc:Choice>
              <mc:Fallback>
                <p:oleObj name="Equation" r:id="rId22" imgW="1422360" imgH="228600" progId="Equation.DSMT4">
                  <p:embed/>
                  <p:pic>
                    <p:nvPicPr>
                      <p:cNvPr id="0" name="Object 41"/>
                      <p:cNvPicPr>
                        <a:picLocks noChangeAspect="1" noChangeArrowheads="1"/>
                      </p:cNvPicPr>
                      <p:nvPr/>
                    </p:nvPicPr>
                    <p:blipFill>
                      <a:blip r:embed="rId23"/>
                      <a:srcRect/>
                      <a:stretch>
                        <a:fillRect/>
                      </a:stretch>
                    </p:blipFill>
                    <p:spPr bwMode="auto">
                      <a:xfrm>
                        <a:off x="2884708" y="5686280"/>
                        <a:ext cx="412591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971233418"/>
              </p:ext>
            </p:extLst>
          </p:nvPr>
        </p:nvGraphicFramePr>
        <p:xfrm>
          <a:off x="2769205" y="4732165"/>
          <a:ext cx="3795713" cy="800100"/>
        </p:xfrm>
        <a:graphic>
          <a:graphicData uri="http://schemas.openxmlformats.org/presentationml/2006/ole">
            <mc:AlternateContent xmlns:mc="http://schemas.openxmlformats.org/markup-compatibility/2006">
              <mc:Choice xmlns:v="urn:schemas-microsoft-com:vml" Requires="v">
                <p:oleObj spid="_x0000_s14513" name="Equation" r:id="rId24" imgW="1307880" imgH="291960" progId="Equation.DSMT4">
                  <p:embed/>
                </p:oleObj>
              </mc:Choice>
              <mc:Fallback>
                <p:oleObj name="Equation" r:id="rId24" imgW="1307880" imgH="291960" progId="Equation.DSMT4">
                  <p:embed/>
                  <p:pic>
                    <p:nvPicPr>
                      <p:cNvPr id="0" name="Object 41"/>
                      <p:cNvPicPr>
                        <a:picLocks noChangeAspect="1" noChangeArrowheads="1"/>
                      </p:cNvPicPr>
                      <p:nvPr/>
                    </p:nvPicPr>
                    <p:blipFill>
                      <a:blip r:embed="rId25"/>
                      <a:srcRect/>
                      <a:stretch>
                        <a:fillRect/>
                      </a:stretch>
                    </p:blipFill>
                    <p:spPr bwMode="auto">
                      <a:xfrm>
                        <a:off x="2769205" y="4732165"/>
                        <a:ext cx="3795713"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996831693"/>
              </p:ext>
            </p:extLst>
          </p:nvPr>
        </p:nvGraphicFramePr>
        <p:xfrm>
          <a:off x="6701624" y="4770658"/>
          <a:ext cx="3757612" cy="763587"/>
        </p:xfrm>
        <a:graphic>
          <a:graphicData uri="http://schemas.openxmlformats.org/presentationml/2006/ole">
            <mc:AlternateContent xmlns:mc="http://schemas.openxmlformats.org/markup-compatibility/2006">
              <mc:Choice xmlns:v="urn:schemas-microsoft-com:vml" Requires="v">
                <p:oleObj spid="_x0000_s14514" name="Equation" r:id="rId26" imgW="1295280" imgH="279360" progId="Equation.DSMT4">
                  <p:embed/>
                </p:oleObj>
              </mc:Choice>
              <mc:Fallback>
                <p:oleObj name="Equation" r:id="rId26" imgW="1295280" imgH="279360" progId="Equation.DSMT4">
                  <p:embed/>
                  <p:pic>
                    <p:nvPicPr>
                      <p:cNvPr id="0" name="Object 41"/>
                      <p:cNvPicPr>
                        <a:picLocks noChangeAspect="1" noChangeArrowheads="1"/>
                      </p:cNvPicPr>
                      <p:nvPr/>
                    </p:nvPicPr>
                    <p:blipFill>
                      <a:blip r:embed="rId27"/>
                      <a:srcRect/>
                      <a:stretch>
                        <a:fillRect/>
                      </a:stretch>
                    </p:blipFill>
                    <p:spPr bwMode="auto">
                      <a:xfrm>
                        <a:off x="6701624" y="4770658"/>
                        <a:ext cx="3757612"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691049251"/>
              </p:ext>
            </p:extLst>
          </p:nvPr>
        </p:nvGraphicFramePr>
        <p:xfrm>
          <a:off x="7082089" y="2706720"/>
          <a:ext cx="2041525" cy="631825"/>
        </p:xfrm>
        <a:graphic>
          <a:graphicData uri="http://schemas.openxmlformats.org/presentationml/2006/ole">
            <mc:AlternateContent xmlns:mc="http://schemas.openxmlformats.org/markup-compatibility/2006">
              <mc:Choice xmlns:v="urn:schemas-microsoft-com:vml" Requires="v">
                <p:oleObj spid="_x0000_s14515" name="Equation" r:id="rId28" imgW="736560" imgH="228600" progId="Equation.DSMT4">
                  <p:embed/>
                </p:oleObj>
              </mc:Choice>
              <mc:Fallback>
                <p:oleObj name="Equation" r:id="rId28" imgW="736560" imgH="228600" progId="Equation.DSMT4">
                  <p:embed/>
                  <p:pic>
                    <p:nvPicPr>
                      <p:cNvPr id="0" name="Object 39"/>
                      <p:cNvPicPr>
                        <a:picLocks noChangeAspect="1" noChangeArrowheads="1"/>
                      </p:cNvPicPr>
                      <p:nvPr/>
                    </p:nvPicPr>
                    <p:blipFill>
                      <a:blip r:embed="rId29"/>
                      <a:srcRect/>
                      <a:stretch>
                        <a:fillRect/>
                      </a:stretch>
                    </p:blipFill>
                    <p:spPr bwMode="auto">
                      <a:xfrm>
                        <a:off x="7082089" y="2706720"/>
                        <a:ext cx="204152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914952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0-#ppt_w/2"/>
                                          </p:val>
                                        </p:tav>
                                        <p:tav tm="100000">
                                          <p:val>
                                            <p:strVal val="#ppt_x"/>
                                          </p:val>
                                        </p:tav>
                                      </p:tavLst>
                                    </p:anim>
                                    <p:anim calcmode="lin" valueType="num">
                                      <p:cBhvr additive="base">
                                        <p:cTn id="15"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arn(inVertical)">
                                      <p:cBhvr>
                                        <p:cTn id="3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24"/>
                    </p:tgtEl>
                  </p:cond>
                </p:stCondLst>
                <p:endSync evt="end" delay="0">
                  <p:rtn val="all"/>
                </p:endSync>
                <p:childTnLst>
                  <p:par>
                    <p:cTn id="37" fill="hold">
                      <p:stCondLst>
                        <p:cond delay="0"/>
                      </p:stCondLst>
                      <p:childTnLst>
                        <p:par>
                          <p:cTn id="38" fill="hold">
                            <p:stCondLst>
                              <p:cond delay="0"/>
                            </p:stCondLst>
                            <p:childTnLst>
                              <p:par>
                                <p:cTn id="39" presetID="8" presetClass="emph" presetSubtype="0" fill="hold" nodeType="clickEffect">
                                  <p:stCondLst>
                                    <p:cond delay="0"/>
                                  </p:stCondLst>
                                  <p:childTnLst>
                                    <p:animRot by="21600000">
                                      <p:cBhvr>
                                        <p:cTn id="40" dur="10000" fill="hold"/>
                                        <p:tgtEl>
                                          <p:spTgt spid="16"/>
                                        </p:tgtEl>
                                        <p:attrNameLst>
                                          <p:attrName>r</p:attrName>
                                        </p:attrNameLst>
                                      </p:cBhvr>
                                    </p:animRot>
                                  </p:childTnLst>
                                </p:cTn>
                              </p:par>
                            </p:childTnLst>
                          </p:cTn>
                        </p:par>
                        <p:par>
                          <p:cTn id="41" fill="hold">
                            <p:stCondLst>
                              <p:cond delay="10000"/>
                            </p:stCondLst>
                            <p:childTnLst>
                              <p:par>
                                <p:cTn id="42" presetID="53" presetClass="entr" presetSubtype="16" fill="hold" nodeType="after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3000" fill="hold"/>
                                        <p:tgtEl>
                                          <p:spTgt spid="21"/>
                                        </p:tgtEl>
                                        <p:attrNameLst>
                                          <p:attrName>ppt_w</p:attrName>
                                        </p:attrNameLst>
                                      </p:cBhvr>
                                      <p:tavLst>
                                        <p:tav tm="0">
                                          <p:val>
                                            <p:fltVal val="0"/>
                                          </p:val>
                                        </p:tav>
                                        <p:tav tm="100000">
                                          <p:val>
                                            <p:strVal val="#ppt_w"/>
                                          </p:val>
                                        </p:tav>
                                      </p:tavLst>
                                    </p:anim>
                                    <p:anim calcmode="lin" valueType="num">
                                      <p:cBhvr>
                                        <p:cTn id="45" dur="3000" fill="hold"/>
                                        <p:tgtEl>
                                          <p:spTgt spid="21"/>
                                        </p:tgtEl>
                                        <p:attrNameLst>
                                          <p:attrName>ppt_h</p:attrName>
                                        </p:attrNameLst>
                                      </p:cBhvr>
                                      <p:tavLst>
                                        <p:tav tm="0">
                                          <p:val>
                                            <p:fltVal val="0"/>
                                          </p:val>
                                        </p:tav>
                                        <p:tav tm="100000">
                                          <p:val>
                                            <p:strVal val="#ppt_h"/>
                                          </p:val>
                                        </p:tav>
                                      </p:tavLst>
                                    </p:anim>
                                    <p:animEffect transition="in" filter="fade">
                                      <p:cBhvr>
                                        <p:cTn id="46" dur="3000"/>
                                        <p:tgtEl>
                                          <p:spTgt spid="21"/>
                                        </p:tgtEl>
                                      </p:cBhvr>
                                    </p:animEffect>
                                  </p:childTnLst>
                                  <p:subTnLst>
                                    <p:audio>
                                      <p:cMediaNode>
                                        <p:cTn display="0" masterRel="sameClick">
                                          <p:stCondLst>
                                            <p:cond evt="begin" delay="0">
                                              <p:tn val="42"/>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4"/>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47083" y="722443"/>
            <a:ext cx="7581597" cy="523220"/>
          </a:xfrm>
          <a:prstGeom prst="rect">
            <a:avLst/>
          </a:prstGeom>
        </p:spPr>
        <p:txBody>
          <a:bodyPr wrap="square">
            <a:spAutoFit/>
          </a:bodyPr>
          <a:lstStyle/>
          <a:p>
            <a:endParaRPr lang="vi-VN" sz="2800" dirty="0">
              <a:solidFill>
                <a:srgbClr val="002060"/>
              </a:solidFill>
              <a:latin typeface="Times New Roman" panose="02020603050405020304" pitchFamily="18" charset="0"/>
              <a:cs typeface="Times New Roman" panose="02020603050405020304" pitchFamily="18" charset="0"/>
            </a:endParaRPr>
          </a:p>
        </p:txBody>
      </p:sp>
      <p:sp>
        <p:nvSpPr>
          <p:cNvPr id="3" name="Rectangle 2"/>
          <p:cNvSpPr/>
          <p:nvPr/>
        </p:nvSpPr>
        <p:spPr>
          <a:xfrm>
            <a:off x="5060728" y="4827343"/>
            <a:ext cx="2648162" cy="830997"/>
          </a:xfrm>
          <a:prstGeom prst="rect">
            <a:avLst/>
          </a:prstGeom>
        </p:spPr>
        <p:txBody>
          <a:bodyPr wrap="none">
            <a:spAutoFit/>
          </a:bodyPr>
          <a:lstStyle/>
          <a:p>
            <a:pPr algn="ctr"/>
            <a:r>
              <a:rPr lang="vi-VN" sz="4800" b="1" dirty="0">
                <a:solidFill>
                  <a:srgbClr val="002060"/>
                </a:solidFill>
                <a:latin typeface="Times New Roman" panose="02020603050405020304" pitchFamily="18" charset="0"/>
                <a:cs typeface="Times New Roman" panose="02020603050405020304" pitchFamily="18" charset="0"/>
              </a:rPr>
              <a:t>Đáp án </a:t>
            </a:r>
            <a:r>
              <a:rPr lang="vi-VN" sz="4800" b="1" dirty="0" smtClean="0">
                <a:solidFill>
                  <a:srgbClr val="002060"/>
                </a:solidFill>
                <a:latin typeface="Times New Roman" panose="02020603050405020304" pitchFamily="18" charset="0"/>
                <a:cs typeface="Times New Roman" panose="02020603050405020304" pitchFamily="18" charset="0"/>
              </a:rPr>
              <a:t>A</a:t>
            </a:r>
            <a:endParaRPr lang="vi-VN" sz="4800" b="1" dirty="0">
              <a:solidFill>
                <a:srgbClr val="002060"/>
              </a:solidFill>
              <a:latin typeface="Times New Roman" panose="02020603050405020304" pitchFamily="18" charset="0"/>
              <a:cs typeface="Times New Roman" panose="02020603050405020304" pitchFamily="18" charset="0"/>
            </a:endParaRPr>
          </a:p>
        </p:txBody>
      </p:sp>
      <p:grpSp>
        <p:nvGrpSpPr>
          <p:cNvPr id="10" name="Group 9"/>
          <p:cNvGrpSpPr/>
          <p:nvPr/>
        </p:nvGrpSpPr>
        <p:grpSpPr>
          <a:xfrm>
            <a:off x="192105" y="582188"/>
            <a:ext cx="12001391" cy="5854454"/>
            <a:chOff x="127791" y="721888"/>
            <a:chExt cx="12001391" cy="5854454"/>
          </a:xfrm>
        </p:grpSpPr>
        <p:grpSp>
          <p:nvGrpSpPr>
            <p:cNvPr id="6" name="Nhóm 5"/>
            <p:cNvGrpSpPr/>
            <p:nvPr/>
          </p:nvGrpSpPr>
          <p:grpSpPr>
            <a:xfrm>
              <a:off x="2516793" y="721888"/>
              <a:ext cx="9612389" cy="2887611"/>
              <a:chOff x="762000" y="666750"/>
              <a:chExt cx="9612389" cy="2419350"/>
            </a:xfrm>
          </p:grpSpPr>
          <p:sp>
            <p:nvSpPr>
              <p:cNvPr id="5" name="Hình chữ nhật 4"/>
              <p:cNvSpPr/>
              <p:nvPr/>
            </p:nvSpPr>
            <p:spPr>
              <a:xfrm>
                <a:off x="762000" y="666750"/>
                <a:ext cx="8096250" cy="24193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b="1" dirty="0">
                  <a:solidFill>
                    <a:srgbClr val="FF0000"/>
                  </a:solidFill>
                </a:endParaRPr>
              </a:p>
            </p:txBody>
          </p:sp>
          <p:pic>
            <p:nvPicPr>
              <p:cNvPr id="2052" name="Picture 4" descr="HÃ¬nh áº£nh cÃ³ liÃªn qua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9091" r="100000"/>
                        </a14:imgEffect>
                      </a14:imgLayer>
                    </a14:imgProps>
                  </a:ext>
                  <a:ext uri="{28A0092B-C50C-407E-A947-70E740481C1C}">
                    <a14:useLocalDpi xmlns:a14="http://schemas.microsoft.com/office/drawing/2010/main" val="0"/>
                  </a:ext>
                </a:extLst>
              </a:blip>
              <a:srcRect/>
              <a:stretch>
                <a:fillRect/>
              </a:stretch>
            </p:blipFill>
            <p:spPr bwMode="auto">
              <a:xfrm>
                <a:off x="8532206" y="713108"/>
                <a:ext cx="1842183" cy="21242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127791" y="982571"/>
              <a:ext cx="10485252" cy="5593771"/>
              <a:chOff x="127791" y="982571"/>
              <a:chExt cx="10485252" cy="5593771"/>
            </a:xfrm>
          </p:grpSpPr>
          <p:grpSp>
            <p:nvGrpSpPr>
              <p:cNvPr id="8" name="Nhóm 7"/>
              <p:cNvGrpSpPr/>
              <p:nvPr/>
            </p:nvGrpSpPr>
            <p:grpSpPr>
              <a:xfrm>
                <a:off x="127791" y="3909342"/>
                <a:ext cx="10485252" cy="2667000"/>
                <a:chOff x="-1576319" y="3497315"/>
                <a:chExt cx="10485252" cy="2667000"/>
              </a:xfrm>
            </p:grpSpPr>
            <p:sp>
              <p:nvSpPr>
                <p:cNvPr id="7" name="Hình chữ nhật 6"/>
                <p:cNvSpPr/>
                <p:nvPr/>
              </p:nvSpPr>
              <p:spPr>
                <a:xfrm>
                  <a:off x="812683" y="3497315"/>
                  <a:ext cx="8096250" cy="2667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dirty="0"/>
                </a:p>
              </p:txBody>
            </p:sp>
            <p:pic>
              <p:nvPicPr>
                <p:cNvPr id="2054" name="Picture 6" descr="HÃ¬nh áº£nh cÃ³ liÃªn quan"/>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99222"/>
                          </a14:imgEffect>
                        </a14:imgLayer>
                      </a14:imgProps>
                    </a:ext>
                    <a:ext uri="{28A0092B-C50C-407E-A947-70E740481C1C}">
                      <a14:useLocalDpi xmlns:a14="http://schemas.microsoft.com/office/drawing/2010/main" val="0"/>
                    </a:ext>
                  </a:extLst>
                </a:blip>
                <a:srcRect/>
                <a:stretch>
                  <a:fillRect/>
                </a:stretch>
              </p:blipFill>
              <p:spPr bwMode="auto">
                <a:xfrm flipH="1">
                  <a:off x="-1576319" y="3656473"/>
                  <a:ext cx="2632525" cy="1930518"/>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Rectangle 3"/>
              <p:cNvSpPr/>
              <p:nvPr/>
            </p:nvSpPr>
            <p:spPr>
              <a:xfrm>
                <a:off x="2616200" y="982571"/>
                <a:ext cx="7670799" cy="2677656"/>
              </a:xfrm>
              <a:prstGeom prst="rect">
                <a:avLst/>
              </a:prstGeom>
            </p:spPr>
            <p:txBody>
              <a:bodyPr wrap="square">
                <a:spAutoFit/>
              </a:bodyPr>
              <a:lstStyle/>
              <a:p>
                <a:r>
                  <a:rPr lang="en-US" sz="2800" b="1" dirty="0" err="1" smtClean="0">
                    <a:solidFill>
                      <a:srgbClr val="002060"/>
                    </a:solidFill>
                    <a:latin typeface="Times New Roman" panose="02020603050405020304" pitchFamily="18" charset="0"/>
                    <a:cs typeface="Times New Roman" panose="02020603050405020304" pitchFamily="18" charset="0"/>
                  </a:rPr>
                  <a:t>Câu</a:t>
                </a:r>
                <a:r>
                  <a:rPr lang="vi-VN" sz="2800" b="1" dirty="0" smtClean="0">
                    <a:solidFill>
                      <a:srgbClr val="002060"/>
                    </a:solidFill>
                    <a:latin typeface="Times New Roman" panose="02020603050405020304" pitchFamily="18" charset="0"/>
                    <a:cs typeface="Times New Roman" panose="02020603050405020304" pitchFamily="18" charset="0"/>
                  </a:rPr>
                  <a:t> 5: </a:t>
                </a:r>
                <a:r>
                  <a:rPr lang="en-US" sz="2800" dirty="0" err="1" smtClean="0"/>
                  <a:t>Rút</a:t>
                </a:r>
                <a:r>
                  <a:rPr lang="en-US" sz="2800" dirty="0" smtClean="0"/>
                  <a:t> </a:t>
                </a:r>
                <a:r>
                  <a:rPr lang="en-US" sz="2800" dirty="0" err="1" smtClean="0"/>
                  <a:t>gọn</a:t>
                </a:r>
                <a:r>
                  <a:rPr lang="en-US" sz="2800" dirty="0" smtClean="0"/>
                  <a:t> </a:t>
                </a:r>
                <a:r>
                  <a:rPr lang="en-US" sz="2800" dirty="0" err="1" smtClean="0"/>
                  <a:t>biểu</a:t>
                </a:r>
                <a:r>
                  <a:rPr lang="en-US" sz="2800" dirty="0" smtClean="0"/>
                  <a:t> </a:t>
                </a:r>
                <a:r>
                  <a:rPr lang="en-US" sz="2800" dirty="0" err="1" smtClean="0"/>
                  <a:t>thức</a:t>
                </a:r>
                <a:r>
                  <a:rPr lang="en-US" sz="2800" dirty="0" smtClean="0"/>
                  <a:t>                                        </a:t>
                </a:r>
                <a:r>
                  <a:rPr lang="en-US" sz="2800" dirty="0" err="1" smtClean="0"/>
                  <a:t>với</a:t>
                </a:r>
                <a:r>
                  <a:rPr lang="en-US" sz="2800" dirty="0" smtClean="0"/>
                  <a:t>            </a:t>
                </a:r>
                <a:r>
                  <a:rPr lang="en-US" sz="2800" dirty="0" err="1" smtClean="0"/>
                  <a:t>được</a:t>
                </a:r>
                <a:r>
                  <a:rPr lang="en-US" sz="2800" dirty="0" smtClean="0"/>
                  <a:t> </a:t>
                </a:r>
                <a:r>
                  <a:rPr lang="en-US" sz="2800" dirty="0" err="1" smtClean="0"/>
                  <a:t>kết</a:t>
                </a:r>
                <a:r>
                  <a:rPr lang="en-US" sz="2800" dirty="0" smtClean="0"/>
                  <a:t> </a:t>
                </a:r>
                <a:r>
                  <a:rPr lang="en-US" sz="2800" dirty="0" err="1"/>
                  <a:t>quả</a:t>
                </a:r>
                <a:r>
                  <a:rPr lang="en-US" sz="2800" dirty="0"/>
                  <a:t> </a:t>
                </a:r>
                <a:r>
                  <a:rPr lang="en-US" sz="2800" dirty="0" err="1"/>
                  <a:t>là</a:t>
                </a:r>
                <a:endParaRPr lang="en-US" sz="2800" dirty="0"/>
              </a:p>
              <a:p>
                <a:endParaRPr lang="en-US" sz="2800" b="1" dirty="0" smtClean="0">
                  <a:solidFill>
                    <a:srgbClr val="002060"/>
                  </a:solidFill>
                  <a:latin typeface="Times New Roman" panose="02020603050405020304" pitchFamily="18" charset="0"/>
                  <a:cs typeface="Times New Roman" panose="02020603050405020304" pitchFamily="18" charset="0"/>
                </a:endParaRPr>
              </a:p>
              <a:p>
                <a:r>
                  <a:rPr lang="en-US" sz="2800" b="1" dirty="0" smtClean="0">
                    <a:solidFill>
                      <a:srgbClr val="002060"/>
                    </a:solidFill>
                    <a:latin typeface="Times New Roman" panose="02020603050405020304" pitchFamily="18" charset="0"/>
                    <a:cs typeface="Times New Roman" panose="02020603050405020304" pitchFamily="18" charset="0"/>
                  </a:rPr>
                  <a:t>A.				C.</a:t>
                </a:r>
              </a:p>
              <a:p>
                <a:endParaRPr lang="en-US" sz="2800" b="1" dirty="0">
                  <a:solidFill>
                    <a:srgbClr val="002060"/>
                  </a:solidFill>
                  <a:latin typeface="Times New Roman" panose="02020603050405020304" pitchFamily="18" charset="0"/>
                  <a:cs typeface="Times New Roman" panose="02020603050405020304" pitchFamily="18" charset="0"/>
                </a:endParaRPr>
              </a:p>
              <a:p>
                <a:r>
                  <a:rPr lang="en-US" sz="2800" b="1" dirty="0" smtClean="0">
                    <a:solidFill>
                      <a:srgbClr val="002060"/>
                    </a:solidFill>
                    <a:latin typeface="Times New Roman" panose="02020603050405020304" pitchFamily="18" charset="0"/>
                    <a:cs typeface="Times New Roman" panose="02020603050405020304" pitchFamily="18" charset="0"/>
                  </a:rPr>
                  <a:t>B.				D.</a:t>
                </a:r>
                <a:endParaRPr lang="vi-VN" sz="2800" b="1" dirty="0" smtClean="0">
                  <a:solidFill>
                    <a:srgbClr val="002060"/>
                  </a:solidFill>
                  <a:latin typeface="Times New Roman" panose="02020603050405020304" pitchFamily="18" charset="0"/>
                  <a:cs typeface="Times New Roman" panose="02020603050405020304" pitchFamily="18" charset="0"/>
                </a:endParaRPr>
              </a:p>
            </p:txBody>
          </p:sp>
        </p:grpSp>
      </p:grpSp>
      <p:sp>
        <p:nvSpPr>
          <p:cNvPr id="14" name="Rectangle 13"/>
          <p:cNvSpPr/>
          <p:nvPr/>
        </p:nvSpPr>
        <p:spPr>
          <a:xfrm>
            <a:off x="5521450" y="3769642"/>
            <a:ext cx="2031518" cy="646331"/>
          </a:xfrm>
          <a:prstGeom prst="rect">
            <a:avLst/>
          </a:prstGeom>
        </p:spPr>
        <p:txBody>
          <a:bodyPr wrap="none">
            <a:spAutoFit/>
          </a:bodyPr>
          <a:lstStyle/>
          <a:p>
            <a:pPr algn="ctr"/>
            <a:r>
              <a:rPr lang="vi-VN" sz="3600" b="1" dirty="0">
                <a:solidFill>
                  <a:srgbClr val="002060"/>
                </a:solidFill>
                <a:latin typeface="Times New Roman" panose="02020603050405020304" pitchFamily="18" charset="0"/>
                <a:cs typeface="Times New Roman" panose="02020603050405020304" pitchFamily="18" charset="0"/>
              </a:rPr>
              <a:t>Đáp án </a:t>
            </a:r>
            <a:r>
              <a:rPr lang="vi-VN" sz="3600" b="1" dirty="0" smtClean="0">
                <a:solidFill>
                  <a:srgbClr val="002060"/>
                </a:solidFill>
                <a:latin typeface="Times New Roman" panose="02020603050405020304" pitchFamily="18" charset="0"/>
                <a:cs typeface="Times New Roman" panose="02020603050405020304" pitchFamily="18" charset="0"/>
              </a:rPr>
              <a:t>A</a:t>
            </a:r>
            <a:endParaRPr lang="vi-VN" sz="3600" b="1" dirty="0">
              <a:solidFill>
                <a:srgbClr val="002060"/>
              </a:solidFill>
              <a:latin typeface="Times New Roman" panose="02020603050405020304" pitchFamily="18" charset="0"/>
              <a:cs typeface="Times New Roman" panose="02020603050405020304" pitchFamily="18" charset="0"/>
            </a:endParaRPr>
          </a:p>
        </p:txBody>
      </p:sp>
      <p:sp>
        <p:nvSpPr>
          <p:cNvPr id="15" name="Isosceles Triangle 14">
            <a:hlinkClick r:id="rId9" action="ppaction://hlinksldjump"/>
          </p:cNvPr>
          <p:cNvSpPr/>
          <p:nvPr/>
        </p:nvSpPr>
        <p:spPr>
          <a:xfrm rot="5400000">
            <a:off x="11252990" y="5816625"/>
            <a:ext cx="785142" cy="734293"/>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7453" y="695422"/>
            <a:ext cx="1739782" cy="1722338"/>
          </a:xfrm>
          <a:prstGeom prst="rect">
            <a:avLst/>
          </a:prstGeom>
        </p:spPr>
      </p:pic>
      <p:grpSp>
        <p:nvGrpSpPr>
          <p:cNvPr id="17" name="Clock hand spin">
            <a:extLst>
              <a:ext uri="{FF2B5EF4-FFF2-40B4-BE49-F238E27FC236}">
                <a16:creationId xmlns="" xmlns:a16="http://schemas.microsoft.com/office/drawing/2014/main" id="{BB0445D5-A6E5-40E7-BBDD-5E3EFA13BDED}"/>
              </a:ext>
            </a:extLst>
          </p:cNvPr>
          <p:cNvGrpSpPr/>
          <p:nvPr/>
        </p:nvGrpSpPr>
        <p:grpSpPr>
          <a:xfrm rot="1786145">
            <a:off x="734395" y="1061951"/>
            <a:ext cx="1080599" cy="1091323"/>
            <a:chOff x="840580" y="2379274"/>
            <a:chExt cx="3829050" cy="3849974"/>
          </a:xfrm>
        </p:grpSpPr>
        <p:sp>
          <p:nvSpPr>
            <p:cNvPr id="18" name="Oval 28"/>
            <p:cNvSpPr>
              <a:spLocks noChangeArrowheads="1"/>
            </p:cNvSpPr>
            <p:nvPr/>
          </p:nvSpPr>
          <p:spPr bwMode="auto">
            <a:xfrm>
              <a:off x="840580" y="2379274"/>
              <a:ext cx="3829050" cy="3849974"/>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hour hand"/>
            <p:cNvSpPr>
              <a:spLocks/>
            </p:cNvSpPr>
            <p:nvPr/>
          </p:nvSpPr>
          <p:spPr bwMode="auto">
            <a:xfrm>
              <a:off x="2159000" y="3253178"/>
              <a:ext cx="601663"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20" name="Freeform 31"/>
          <p:cNvSpPr>
            <a:spLocks noEditPoints="1"/>
          </p:cNvSpPr>
          <p:nvPr/>
        </p:nvSpPr>
        <p:spPr bwMode="auto">
          <a:xfrm>
            <a:off x="711373" y="1049945"/>
            <a:ext cx="1126642" cy="1150566"/>
          </a:xfrm>
          <a:custGeom>
            <a:avLst/>
            <a:gdLst>
              <a:gd name="T0" fmla="*/ 863 w 1726"/>
              <a:gd name="T1" fmla="*/ 1690 h 1727"/>
              <a:gd name="T2" fmla="*/ 37 w 1726"/>
              <a:gd name="T3" fmla="*/ 864 h 1727"/>
              <a:gd name="T4" fmla="*/ 863 w 1726"/>
              <a:gd name="T5" fmla="*/ 37 h 1727"/>
              <a:gd name="T6" fmla="*/ 1690 w 1726"/>
              <a:gd name="T7" fmla="*/ 864 h 1727"/>
              <a:gd name="T8" fmla="*/ 1690 w 1726"/>
              <a:gd name="T9" fmla="*/ 864 h 1727"/>
              <a:gd name="T10" fmla="*/ 1690 w 1726"/>
              <a:gd name="T11" fmla="*/ 864 h 1727"/>
              <a:gd name="T12" fmla="*/ 863 w 1726"/>
              <a:gd name="T13" fmla="*/ 1690 h 1727"/>
              <a:gd name="T14" fmla="*/ 863 w 1726"/>
              <a:gd name="T15" fmla="*/ 1690 h 1727"/>
              <a:gd name="T16" fmla="*/ 863 w 1726"/>
              <a:gd name="T17" fmla="*/ 0 h 1727"/>
              <a:gd name="T18" fmla="*/ 0 w 1726"/>
              <a:gd name="T19" fmla="*/ 864 h 1727"/>
              <a:gd name="T20" fmla="*/ 863 w 1726"/>
              <a:gd name="T21" fmla="*/ 1727 h 1727"/>
              <a:gd name="T22" fmla="*/ 1726 w 1726"/>
              <a:gd name="T23" fmla="*/ 864 h 1727"/>
              <a:gd name="T24" fmla="*/ 863 w 1726"/>
              <a:gd name="T2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6" h="1727">
                <a:moveTo>
                  <a:pt x="863" y="1690"/>
                </a:moveTo>
                <a:cubicBezTo>
                  <a:pt x="408" y="1690"/>
                  <a:pt x="37" y="1319"/>
                  <a:pt x="37" y="864"/>
                </a:cubicBezTo>
                <a:cubicBezTo>
                  <a:pt x="37" y="408"/>
                  <a:pt x="408" y="37"/>
                  <a:pt x="863" y="37"/>
                </a:cubicBezTo>
                <a:cubicBezTo>
                  <a:pt x="1319" y="37"/>
                  <a:pt x="1690" y="408"/>
                  <a:pt x="1690" y="864"/>
                </a:cubicBezTo>
                <a:cubicBezTo>
                  <a:pt x="1690" y="864"/>
                  <a:pt x="1690" y="864"/>
                  <a:pt x="1690" y="864"/>
                </a:cubicBezTo>
                <a:cubicBezTo>
                  <a:pt x="1690" y="864"/>
                  <a:pt x="1690" y="864"/>
                  <a:pt x="1690" y="864"/>
                </a:cubicBezTo>
                <a:cubicBezTo>
                  <a:pt x="1690" y="1319"/>
                  <a:pt x="1319" y="1690"/>
                  <a:pt x="863" y="1690"/>
                </a:cubicBezTo>
                <a:cubicBezTo>
                  <a:pt x="863" y="1690"/>
                  <a:pt x="863" y="1690"/>
                  <a:pt x="863" y="1690"/>
                </a:cubicBezTo>
                <a:moveTo>
                  <a:pt x="863" y="0"/>
                </a:moveTo>
                <a:cubicBezTo>
                  <a:pt x="387" y="0"/>
                  <a:pt x="0" y="388"/>
                  <a:pt x="0" y="864"/>
                </a:cubicBezTo>
                <a:cubicBezTo>
                  <a:pt x="0" y="1340"/>
                  <a:pt x="387" y="1727"/>
                  <a:pt x="863" y="1727"/>
                </a:cubicBezTo>
                <a:cubicBezTo>
                  <a:pt x="1339" y="1727"/>
                  <a:pt x="1726" y="1340"/>
                  <a:pt x="1726" y="864"/>
                </a:cubicBezTo>
                <a:cubicBezTo>
                  <a:pt x="1726" y="388"/>
                  <a:pt x="1339" y="0"/>
                  <a:pt x="863" y="0"/>
                </a:cubicBezTo>
              </a:path>
            </a:pathLst>
          </a:custGeom>
          <a:solidFill>
            <a:srgbClr val="CD4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Oval 108"/>
          <p:cNvSpPr>
            <a:spLocks noChangeArrowheads="1"/>
          </p:cNvSpPr>
          <p:nvPr/>
        </p:nvSpPr>
        <p:spPr bwMode="auto">
          <a:xfrm>
            <a:off x="1214914" y="1575027"/>
            <a:ext cx="136923" cy="100775"/>
          </a:xfrm>
          <a:prstGeom prst="ellipse">
            <a:avLst/>
          </a:prstGeom>
          <a:solidFill>
            <a:srgbClr val="FF0000"/>
          </a:solidFill>
          <a:ln>
            <a:noFill/>
          </a:ln>
          <a:extLst/>
        </p:spPr>
        <p:txBody>
          <a:bodyPr vert="horz" wrap="square" lIns="91440" tIns="45720" rIns="91440" bIns="45720" numCol="1" anchor="t" anchorCtr="0" compatLnSpc="1">
            <a:prstTxWarp prst="textNoShape">
              <a:avLst/>
            </a:prstTxWarp>
          </a:bodyPr>
          <a:lstStyle/>
          <a:p>
            <a:endParaRPr lang="en-GB"/>
          </a:p>
        </p:txBody>
      </p:sp>
      <p:grpSp>
        <p:nvGrpSpPr>
          <p:cNvPr id="22" name="times up"/>
          <p:cNvGrpSpPr/>
          <p:nvPr/>
        </p:nvGrpSpPr>
        <p:grpSpPr>
          <a:xfrm>
            <a:off x="487375" y="2586776"/>
            <a:ext cx="1536441" cy="564658"/>
            <a:chOff x="4465161" y="-2324336"/>
            <a:chExt cx="2673381" cy="697560"/>
          </a:xfrm>
        </p:grpSpPr>
        <p:sp>
          <p:nvSpPr>
            <p:cNvPr id="23" name="Rounded Rectangle 22"/>
            <p:cNvSpPr/>
            <p:nvPr/>
          </p:nvSpPr>
          <p:spPr>
            <a:xfrm>
              <a:off x="4501702" y="-2324336"/>
              <a:ext cx="2636840" cy="69756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Arial" panose="020B0604020202020204" pitchFamily="34" charset="0"/>
                <a:cs typeface="Arial" panose="020B0604020202020204" pitchFamily="34" charset="0"/>
              </a:endParaRPr>
            </a:p>
          </p:txBody>
        </p:sp>
        <p:sp>
          <p:nvSpPr>
            <p:cNvPr id="24" name="Rounded Rectangle 23"/>
            <p:cNvSpPr/>
            <p:nvPr/>
          </p:nvSpPr>
          <p:spPr>
            <a:xfrm>
              <a:off x="4465161" y="-2324336"/>
              <a:ext cx="2636838" cy="69756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err="1" smtClean="0">
                  <a:latin typeface="Arial" panose="020B0604020202020204" pitchFamily="34" charset="0"/>
                  <a:cs typeface="Arial" panose="020B0604020202020204" pitchFamily="34" charset="0"/>
                </a:rPr>
                <a:t>Hết</a:t>
              </a:r>
              <a:r>
                <a:rPr lang="en-GB" sz="2800" dirty="0" smtClean="0">
                  <a:latin typeface="Arial" panose="020B0604020202020204" pitchFamily="34" charset="0"/>
                  <a:cs typeface="Arial" panose="020B0604020202020204" pitchFamily="34" charset="0"/>
                </a:rPr>
                <a:t> </a:t>
              </a:r>
              <a:r>
                <a:rPr lang="en-GB" sz="2800" dirty="0" err="1" smtClean="0">
                  <a:latin typeface="Arial" panose="020B0604020202020204" pitchFamily="34" charset="0"/>
                  <a:cs typeface="Arial" panose="020B0604020202020204" pitchFamily="34" charset="0"/>
                </a:rPr>
                <a:t>Giờ</a:t>
              </a:r>
              <a:endParaRPr lang="en-GB" sz="2800" dirty="0">
                <a:latin typeface="Arial" panose="020B0604020202020204" pitchFamily="34" charset="0"/>
                <a:cs typeface="Arial" panose="020B0604020202020204" pitchFamily="34" charset="0"/>
              </a:endParaRPr>
            </a:p>
          </p:txBody>
        </p:sp>
      </p:grpSp>
      <p:sp>
        <p:nvSpPr>
          <p:cNvPr id="25" name="Rectangle 24"/>
          <p:cNvSpPr/>
          <p:nvPr/>
        </p:nvSpPr>
        <p:spPr>
          <a:xfrm>
            <a:off x="780624" y="335944"/>
            <a:ext cx="1033439" cy="378583"/>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solidFill>
                  <a:srgbClr val="FF0000"/>
                </a:solidFill>
              </a:rPr>
              <a:t>START</a:t>
            </a:r>
            <a:endParaRPr lang="en-US" dirty="0">
              <a:solidFill>
                <a:srgbClr val="FF0000"/>
              </a:solidFill>
            </a:endParaRPr>
          </a:p>
        </p:txBody>
      </p:sp>
      <p:sp>
        <p:nvSpPr>
          <p:cNvPr id="26" name="TextBox 25"/>
          <p:cNvSpPr txBox="1"/>
          <p:nvPr/>
        </p:nvSpPr>
        <p:spPr>
          <a:xfrm>
            <a:off x="1177087" y="957887"/>
            <a:ext cx="157018" cy="369332"/>
          </a:xfrm>
          <a:prstGeom prst="rect">
            <a:avLst/>
          </a:prstGeom>
          <a:noFill/>
        </p:spPr>
        <p:txBody>
          <a:bodyPr wrap="square" rtlCol="0">
            <a:spAutoFit/>
          </a:bodyPr>
          <a:lstStyle/>
          <a:p>
            <a:r>
              <a:rPr lang="en-US" dirty="0">
                <a:solidFill>
                  <a:srgbClr val="FF0000"/>
                </a:solidFill>
              </a:rPr>
              <a:t>I</a:t>
            </a:r>
          </a:p>
        </p:txBody>
      </p:sp>
      <p:sp>
        <p:nvSpPr>
          <p:cNvPr id="27" name="TextBox 26"/>
          <p:cNvSpPr txBox="1"/>
          <p:nvPr/>
        </p:nvSpPr>
        <p:spPr>
          <a:xfrm rot="5400000">
            <a:off x="1619206" y="1422946"/>
            <a:ext cx="244887" cy="369332"/>
          </a:xfrm>
          <a:prstGeom prst="rect">
            <a:avLst/>
          </a:prstGeom>
          <a:noFill/>
        </p:spPr>
        <p:txBody>
          <a:bodyPr wrap="square" rtlCol="0">
            <a:spAutoFit/>
          </a:bodyPr>
          <a:lstStyle/>
          <a:p>
            <a:r>
              <a:rPr lang="en-US" dirty="0">
                <a:solidFill>
                  <a:srgbClr val="FF0000"/>
                </a:solidFill>
              </a:rPr>
              <a:t>I</a:t>
            </a:r>
          </a:p>
        </p:txBody>
      </p:sp>
      <p:sp>
        <p:nvSpPr>
          <p:cNvPr id="28" name="TextBox 27"/>
          <p:cNvSpPr txBox="1"/>
          <p:nvPr/>
        </p:nvSpPr>
        <p:spPr>
          <a:xfrm rot="5400000">
            <a:off x="678718" y="1439068"/>
            <a:ext cx="244887" cy="369332"/>
          </a:xfrm>
          <a:prstGeom prst="rect">
            <a:avLst/>
          </a:prstGeom>
          <a:noFill/>
        </p:spPr>
        <p:txBody>
          <a:bodyPr wrap="square" rtlCol="0">
            <a:spAutoFit/>
          </a:bodyPr>
          <a:lstStyle/>
          <a:p>
            <a:r>
              <a:rPr lang="en-US" dirty="0">
                <a:solidFill>
                  <a:srgbClr val="FF0000"/>
                </a:solidFill>
              </a:rPr>
              <a:t>I</a:t>
            </a:r>
          </a:p>
        </p:txBody>
      </p:sp>
      <p:sp>
        <p:nvSpPr>
          <p:cNvPr id="29" name="TextBox 28"/>
          <p:cNvSpPr txBox="1"/>
          <p:nvPr/>
        </p:nvSpPr>
        <p:spPr>
          <a:xfrm>
            <a:off x="1177087" y="1905210"/>
            <a:ext cx="157018" cy="369332"/>
          </a:xfrm>
          <a:prstGeom prst="rect">
            <a:avLst/>
          </a:prstGeom>
          <a:noFill/>
        </p:spPr>
        <p:txBody>
          <a:bodyPr wrap="square" rtlCol="0">
            <a:spAutoFit/>
          </a:bodyPr>
          <a:lstStyle/>
          <a:p>
            <a:r>
              <a:rPr lang="en-US" dirty="0">
                <a:solidFill>
                  <a:srgbClr val="FF0000"/>
                </a:solidFill>
              </a:rPr>
              <a:t>I</a:t>
            </a:r>
          </a:p>
        </p:txBody>
      </p:sp>
      <p:sp>
        <p:nvSpPr>
          <p:cNvPr id="1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4183381996"/>
              </p:ext>
            </p:extLst>
          </p:nvPr>
        </p:nvGraphicFramePr>
        <p:xfrm>
          <a:off x="6793363" y="812392"/>
          <a:ext cx="3883994" cy="475106"/>
        </p:xfrm>
        <a:graphic>
          <a:graphicData uri="http://schemas.openxmlformats.org/presentationml/2006/ole">
            <mc:AlternateContent xmlns:mc="http://schemas.openxmlformats.org/markup-compatibility/2006">
              <mc:Choice xmlns:v="urn:schemas-microsoft-com:vml" Requires="v">
                <p:oleObj spid="_x0000_s15509" name="Equation" r:id="rId11" imgW="1879600" imgH="228600" progId="Equation.DSMT4">
                  <p:embed/>
                </p:oleObj>
              </mc:Choice>
              <mc:Fallback>
                <p:oleObj name="Equation" r:id="rId11" imgW="1879600" imgH="228600" progId="Equation.DSMT4">
                  <p:embed/>
                  <p:pic>
                    <p:nvPicPr>
                      <p:cNvPr id="0" name="Object 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93363" y="812392"/>
                        <a:ext cx="3883994" cy="475106"/>
                      </a:xfrm>
                      <a:prstGeom prst="rect">
                        <a:avLst/>
                      </a:prstGeom>
                      <a:noFill/>
                    </p:spPr>
                  </p:pic>
                </p:oleObj>
              </mc:Fallback>
            </mc:AlternateContent>
          </a:graphicData>
        </a:graphic>
      </p:graphicFrame>
      <p:sp>
        <p:nvSpPr>
          <p:cNvPr id="31"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48" name="Object 2047"/>
          <p:cNvGraphicFramePr>
            <a:graphicFrameLocks noChangeAspect="1"/>
          </p:cNvGraphicFramePr>
          <p:nvPr>
            <p:extLst>
              <p:ext uri="{D42A27DB-BD31-4B8C-83A1-F6EECF244321}">
                <p14:modId xmlns:p14="http://schemas.microsoft.com/office/powerpoint/2010/main" val="765470021"/>
              </p:ext>
            </p:extLst>
          </p:nvPr>
        </p:nvGraphicFramePr>
        <p:xfrm>
          <a:off x="3446347" y="1293171"/>
          <a:ext cx="769317" cy="469741"/>
        </p:xfrm>
        <a:graphic>
          <a:graphicData uri="http://schemas.openxmlformats.org/presentationml/2006/ole">
            <mc:AlternateContent xmlns:mc="http://schemas.openxmlformats.org/markup-compatibility/2006">
              <mc:Choice xmlns:v="urn:schemas-microsoft-com:vml" Requires="v">
                <p:oleObj spid="_x0000_s15510" name="Equation" r:id="rId13" imgW="368300" imgH="190500" progId="Equation.DSMT4">
                  <p:embed/>
                </p:oleObj>
              </mc:Choice>
              <mc:Fallback>
                <p:oleObj name="Equation" r:id="rId13" imgW="368300" imgH="190500" progId="Equation.DSMT4">
                  <p:embed/>
                  <p:pic>
                    <p:nvPicPr>
                      <p:cNvPr id="0" name="Object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46347" y="1293171"/>
                        <a:ext cx="769317" cy="469741"/>
                      </a:xfrm>
                      <a:prstGeom prst="rect">
                        <a:avLst/>
                      </a:prstGeom>
                      <a:noFill/>
                    </p:spPr>
                  </p:pic>
                </p:oleObj>
              </mc:Fallback>
            </mc:AlternateContent>
          </a:graphicData>
        </a:graphic>
      </p:graphicFrame>
      <p:sp>
        <p:nvSpPr>
          <p:cNvPr id="2050"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51" name="Object 2050"/>
          <p:cNvGraphicFramePr>
            <a:graphicFrameLocks noChangeAspect="1"/>
          </p:cNvGraphicFramePr>
          <p:nvPr>
            <p:extLst>
              <p:ext uri="{D42A27DB-BD31-4B8C-83A1-F6EECF244321}">
                <p14:modId xmlns:p14="http://schemas.microsoft.com/office/powerpoint/2010/main" val="1419355"/>
              </p:ext>
            </p:extLst>
          </p:nvPr>
        </p:nvGraphicFramePr>
        <p:xfrm>
          <a:off x="3345483" y="2128124"/>
          <a:ext cx="913518" cy="530828"/>
        </p:xfrm>
        <a:graphic>
          <a:graphicData uri="http://schemas.openxmlformats.org/presentationml/2006/ole">
            <mc:AlternateContent xmlns:mc="http://schemas.openxmlformats.org/markup-compatibility/2006">
              <mc:Choice xmlns:v="urn:schemas-microsoft-com:vml" Requires="v">
                <p:oleObj spid="_x0000_s15511" name="Equation" r:id="rId15" imgW="393529" imgH="228501" progId="Equation.DSMT4">
                  <p:embed/>
                </p:oleObj>
              </mc:Choice>
              <mc:Fallback>
                <p:oleObj name="Equation" r:id="rId15" imgW="393529" imgH="228501" progId="Equation.DSMT4">
                  <p:embed/>
                  <p:pic>
                    <p:nvPicPr>
                      <p:cNvPr id="0" name="Object 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45483" y="2128124"/>
                        <a:ext cx="913518" cy="530828"/>
                      </a:xfrm>
                      <a:prstGeom prst="rect">
                        <a:avLst/>
                      </a:prstGeom>
                      <a:noFill/>
                    </p:spPr>
                  </p:pic>
                </p:oleObj>
              </mc:Fallback>
            </mc:AlternateContent>
          </a:graphicData>
        </a:graphic>
      </p:graphicFrame>
      <p:graphicFrame>
        <p:nvGraphicFramePr>
          <p:cNvPr id="2053" name="Object 2052"/>
          <p:cNvGraphicFramePr>
            <a:graphicFrameLocks noChangeAspect="1"/>
          </p:cNvGraphicFramePr>
          <p:nvPr>
            <p:extLst>
              <p:ext uri="{D42A27DB-BD31-4B8C-83A1-F6EECF244321}">
                <p14:modId xmlns:p14="http://schemas.microsoft.com/office/powerpoint/2010/main" val="1109324649"/>
              </p:ext>
            </p:extLst>
          </p:nvPr>
        </p:nvGraphicFramePr>
        <p:xfrm>
          <a:off x="3359150" y="2965450"/>
          <a:ext cx="1092200" cy="560388"/>
        </p:xfrm>
        <a:graphic>
          <a:graphicData uri="http://schemas.openxmlformats.org/presentationml/2006/ole">
            <mc:AlternateContent xmlns:mc="http://schemas.openxmlformats.org/markup-compatibility/2006">
              <mc:Choice xmlns:v="urn:schemas-microsoft-com:vml" Requires="v">
                <p:oleObj spid="_x0000_s15512" name="Equation" r:id="rId17" imgW="469800" imgH="241200" progId="Equation.DSMT4">
                  <p:embed/>
                </p:oleObj>
              </mc:Choice>
              <mc:Fallback>
                <p:oleObj name="Equation" r:id="rId17" imgW="469800" imgH="241200" progId="Equation.DSMT4">
                  <p:embed/>
                  <p:pic>
                    <p:nvPicPr>
                      <p:cNvPr id="0" name="Object 2050"/>
                      <p:cNvPicPr>
                        <a:picLocks noChangeAspect="1" noChangeArrowheads="1"/>
                      </p:cNvPicPr>
                      <p:nvPr/>
                    </p:nvPicPr>
                    <p:blipFill>
                      <a:blip r:embed="rId18"/>
                      <a:srcRect/>
                      <a:stretch>
                        <a:fillRect/>
                      </a:stretch>
                    </p:blipFill>
                    <p:spPr bwMode="auto">
                      <a:xfrm>
                        <a:off x="3359150" y="2965450"/>
                        <a:ext cx="10922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55" name="Object 2054"/>
          <p:cNvGraphicFramePr>
            <a:graphicFrameLocks noChangeAspect="1"/>
          </p:cNvGraphicFramePr>
          <p:nvPr>
            <p:extLst>
              <p:ext uri="{D42A27DB-BD31-4B8C-83A1-F6EECF244321}">
                <p14:modId xmlns:p14="http://schemas.microsoft.com/office/powerpoint/2010/main" val="246529860"/>
              </p:ext>
            </p:extLst>
          </p:nvPr>
        </p:nvGraphicFramePr>
        <p:xfrm>
          <a:off x="7013575" y="2974975"/>
          <a:ext cx="1062038" cy="530225"/>
        </p:xfrm>
        <a:graphic>
          <a:graphicData uri="http://schemas.openxmlformats.org/presentationml/2006/ole">
            <mc:AlternateContent xmlns:mc="http://schemas.openxmlformats.org/markup-compatibility/2006">
              <mc:Choice xmlns:v="urn:schemas-microsoft-com:vml" Requires="v">
                <p:oleObj spid="_x0000_s15513" name="Equation" r:id="rId19" imgW="457200" imgH="228600" progId="Equation.DSMT4">
                  <p:embed/>
                </p:oleObj>
              </mc:Choice>
              <mc:Fallback>
                <p:oleObj name="Equation" r:id="rId19" imgW="457200" imgH="228600" progId="Equation.DSMT4">
                  <p:embed/>
                  <p:pic>
                    <p:nvPicPr>
                      <p:cNvPr id="0" name="Object 2050"/>
                      <p:cNvPicPr>
                        <a:picLocks noChangeAspect="1" noChangeArrowheads="1"/>
                      </p:cNvPicPr>
                      <p:nvPr/>
                    </p:nvPicPr>
                    <p:blipFill>
                      <a:blip r:embed="rId20"/>
                      <a:srcRect/>
                      <a:stretch>
                        <a:fillRect/>
                      </a:stretch>
                    </p:blipFill>
                    <p:spPr bwMode="auto">
                      <a:xfrm>
                        <a:off x="7013575" y="2974975"/>
                        <a:ext cx="10620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56" name="Object 2055"/>
          <p:cNvGraphicFramePr>
            <a:graphicFrameLocks noChangeAspect="1"/>
          </p:cNvGraphicFramePr>
          <p:nvPr>
            <p:extLst>
              <p:ext uri="{D42A27DB-BD31-4B8C-83A1-F6EECF244321}">
                <p14:modId xmlns:p14="http://schemas.microsoft.com/office/powerpoint/2010/main" val="1913670731"/>
              </p:ext>
            </p:extLst>
          </p:nvPr>
        </p:nvGraphicFramePr>
        <p:xfrm>
          <a:off x="6859588" y="2165350"/>
          <a:ext cx="1090612" cy="530225"/>
        </p:xfrm>
        <a:graphic>
          <a:graphicData uri="http://schemas.openxmlformats.org/presentationml/2006/ole">
            <mc:AlternateContent xmlns:mc="http://schemas.openxmlformats.org/markup-compatibility/2006">
              <mc:Choice xmlns:v="urn:schemas-microsoft-com:vml" Requires="v">
                <p:oleObj spid="_x0000_s15514" name="Equation" r:id="rId21" imgW="469800" imgH="228600" progId="Equation.DSMT4">
                  <p:embed/>
                </p:oleObj>
              </mc:Choice>
              <mc:Fallback>
                <p:oleObj name="Equation" r:id="rId21" imgW="469800" imgH="228600" progId="Equation.DSMT4">
                  <p:embed/>
                  <p:pic>
                    <p:nvPicPr>
                      <p:cNvPr id="0" name="Object 2050"/>
                      <p:cNvPicPr>
                        <a:picLocks noChangeAspect="1" noChangeArrowheads="1"/>
                      </p:cNvPicPr>
                      <p:nvPr/>
                    </p:nvPicPr>
                    <p:blipFill>
                      <a:blip r:embed="rId22"/>
                      <a:srcRect/>
                      <a:stretch>
                        <a:fillRect/>
                      </a:stretch>
                    </p:blipFill>
                    <p:spPr bwMode="auto">
                      <a:xfrm>
                        <a:off x="6859588" y="2165350"/>
                        <a:ext cx="1090612"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201408427"/>
              </p:ext>
            </p:extLst>
          </p:nvPr>
        </p:nvGraphicFramePr>
        <p:xfrm>
          <a:off x="3891640" y="4394000"/>
          <a:ext cx="4986337" cy="896938"/>
        </p:xfrm>
        <a:graphic>
          <a:graphicData uri="http://schemas.openxmlformats.org/presentationml/2006/ole">
            <mc:AlternateContent xmlns:mc="http://schemas.openxmlformats.org/markup-compatibility/2006">
              <mc:Choice xmlns:v="urn:schemas-microsoft-com:vml" Requires="v">
                <p:oleObj spid="_x0000_s15515" name="Equation" r:id="rId23" imgW="2412720" imgH="431640" progId="Equation.DSMT4">
                  <p:embed/>
                </p:oleObj>
              </mc:Choice>
              <mc:Fallback>
                <p:oleObj name="Equation" r:id="rId23" imgW="2412720" imgH="431640" progId="Equation.DSMT4">
                  <p:embed/>
                  <p:pic>
                    <p:nvPicPr>
                      <p:cNvPr id="0" name="Object 12"/>
                      <p:cNvPicPr>
                        <a:picLocks noChangeAspect="1" noChangeArrowheads="1"/>
                      </p:cNvPicPr>
                      <p:nvPr/>
                    </p:nvPicPr>
                    <p:blipFill>
                      <a:blip r:embed="rId24"/>
                      <a:srcRect/>
                      <a:stretch>
                        <a:fillRect/>
                      </a:stretch>
                    </p:blipFill>
                    <p:spPr bwMode="auto">
                      <a:xfrm>
                        <a:off x="3891640" y="4394000"/>
                        <a:ext cx="4986337"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4020444642"/>
              </p:ext>
            </p:extLst>
          </p:nvPr>
        </p:nvGraphicFramePr>
        <p:xfrm>
          <a:off x="3916372" y="5310187"/>
          <a:ext cx="4810125" cy="962025"/>
        </p:xfrm>
        <a:graphic>
          <a:graphicData uri="http://schemas.openxmlformats.org/presentationml/2006/ole">
            <mc:AlternateContent xmlns:mc="http://schemas.openxmlformats.org/markup-compatibility/2006">
              <mc:Choice xmlns:v="urn:schemas-microsoft-com:vml" Requires="v">
                <p:oleObj spid="_x0000_s15516" name="Equation" r:id="rId25" imgW="2158920" imgH="431640" progId="Equation.DSMT4">
                  <p:embed/>
                </p:oleObj>
              </mc:Choice>
              <mc:Fallback>
                <p:oleObj name="Equation" r:id="rId25" imgW="2158920" imgH="431640" progId="Equation.DSMT4">
                  <p:embed/>
                  <p:pic>
                    <p:nvPicPr>
                      <p:cNvPr id="0" name=""/>
                      <p:cNvPicPr/>
                      <p:nvPr/>
                    </p:nvPicPr>
                    <p:blipFill>
                      <a:blip r:embed="rId26"/>
                      <a:stretch>
                        <a:fillRect/>
                      </a:stretch>
                    </p:blipFill>
                    <p:spPr>
                      <a:xfrm>
                        <a:off x="3916372" y="5310187"/>
                        <a:ext cx="4810125" cy="962025"/>
                      </a:xfrm>
                      <a:prstGeom prst="rect">
                        <a:avLst/>
                      </a:prstGeom>
                    </p:spPr>
                  </p:pic>
                </p:oleObj>
              </mc:Fallback>
            </mc:AlternateContent>
          </a:graphicData>
        </a:graphic>
      </p:graphicFrame>
    </p:spTree>
    <p:extLst>
      <p:ext uri="{BB962C8B-B14F-4D97-AF65-F5344CB8AC3E}">
        <p14:creationId xmlns:p14="http://schemas.microsoft.com/office/powerpoint/2010/main" val="399070482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25"/>
                    </p:tgtEl>
                  </p:cond>
                </p:stCondLst>
                <p:endSync evt="end" delay="0">
                  <p:rtn val="all"/>
                </p:endSync>
                <p:childTnLst>
                  <p:par>
                    <p:cTn id="22" fill="hold">
                      <p:stCondLst>
                        <p:cond delay="0"/>
                      </p:stCondLst>
                      <p:childTnLst>
                        <p:par>
                          <p:cTn id="23" fill="hold">
                            <p:stCondLst>
                              <p:cond delay="0"/>
                            </p:stCondLst>
                            <p:childTnLst>
                              <p:par>
                                <p:cTn id="24" presetID="8" presetClass="emph" presetSubtype="0" fill="hold" nodeType="clickEffect">
                                  <p:stCondLst>
                                    <p:cond delay="0"/>
                                  </p:stCondLst>
                                  <p:childTnLst>
                                    <p:animRot by="21600000">
                                      <p:cBhvr>
                                        <p:cTn id="25" dur="10000" fill="hold"/>
                                        <p:tgtEl>
                                          <p:spTgt spid="17"/>
                                        </p:tgtEl>
                                        <p:attrNameLst>
                                          <p:attrName>r</p:attrName>
                                        </p:attrNameLst>
                                      </p:cBhvr>
                                    </p:animRot>
                                  </p:childTnLst>
                                </p:cTn>
                              </p:par>
                            </p:childTnLst>
                          </p:cTn>
                        </p:par>
                        <p:par>
                          <p:cTn id="26" fill="hold">
                            <p:stCondLst>
                              <p:cond delay="10000"/>
                            </p:stCondLst>
                            <p:childTnLst>
                              <p:par>
                                <p:cTn id="27" presetID="53" presetClass="entr" presetSubtype="16"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3000" fill="hold"/>
                                        <p:tgtEl>
                                          <p:spTgt spid="22"/>
                                        </p:tgtEl>
                                        <p:attrNameLst>
                                          <p:attrName>ppt_w</p:attrName>
                                        </p:attrNameLst>
                                      </p:cBhvr>
                                      <p:tavLst>
                                        <p:tav tm="0">
                                          <p:val>
                                            <p:fltVal val="0"/>
                                          </p:val>
                                        </p:tav>
                                        <p:tav tm="100000">
                                          <p:val>
                                            <p:strVal val="#ppt_w"/>
                                          </p:val>
                                        </p:tav>
                                      </p:tavLst>
                                    </p:anim>
                                    <p:anim calcmode="lin" valueType="num">
                                      <p:cBhvr>
                                        <p:cTn id="30" dur="3000" fill="hold"/>
                                        <p:tgtEl>
                                          <p:spTgt spid="22"/>
                                        </p:tgtEl>
                                        <p:attrNameLst>
                                          <p:attrName>ppt_h</p:attrName>
                                        </p:attrNameLst>
                                      </p:cBhvr>
                                      <p:tavLst>
                                        <p:tav tm="0">
                                          <p:val>
                                            <p:fltVal val="0"/>
                                          </p:val>
                                        </p:tav>
                                        <p:tav tm="100000">
                                          <p:val>
                                            <p:strVal val="#ppt_h"/>
                                          </p:val>
                                        </p:tav>
                                      </p:tavLst>
                                    </p:anim>
                                    <p:animEffect transition="in" filter="fade">
                                      <p:cBhvr>
                                        <p:cTn id="31" dur="3000"/>
                                        <p:tgtEl>
                                          <p:spTgt spid="22"/>
                                        </p:tgtEl>
                                      </p:cBhvr>
                                    </p:animEffect>
                                  </p:childTnLst>
                                  <p:subTnLst>
                                    <p:audio>
                                      <p:cMediaNode>
                                        <p:cTn display="0" masterRel="sameClick">
                                          <p:stCondLst>
                                            <p:cond evt="begin" delay="0">
                                              <p:tn val="27"/>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25"/>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4441720" y="2057878"/>
            <a:ext cx="3659134" cy="1446550"/>
          </a:xfrm>
          <a:prstGeom prst="rect">
            <a:avLst/>
          </a:prstGeom>
          <a:noFill/>
        </p:spPr>
        <p:txBody>
          <a:bodyPr wrap="square" rtlCol="0">
            <a:spAutoFit/>
          </a:bodyPr>
          <a:lstStyle/>
          <a:p>
            <a:pPr algn="ctr"/>
            <a:r>
              <a:rPr lang="vi-VN" altLang="zh-CN" sz="4400" b="1" dirty="0" smtClean="0">
                <a:solidFill>
                  <a:schemeClr val="accent6">
                    <a:lumMod val="50000"/>
                  </a:schemeClr>
                </a:solidFill>
                <a:latin typeface="Times New Roman" panose="02020603050405020304" pitchFamily="18" charset="0"/>
                <a:cs typeface="Times New Roman" panose="02020603050405020304" pitchFamily="18" charset="0"/>
              </a:rPr>
              <a:t>Hình thành kiến thức</a:t>
            </a:r>
            <a:endParaRPr lang="zh-CN" altLang="en-US" sz="4400" b="1"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19" name="图片 18"/>
          <p:cNvPicPr>
            <a:picLocks noChangeAspect="1"/>
          </p:cNvPicPr>
          <p:nvPr/>
        </p:nvPicPr>
        <p:blipFill rotWithShape="1">
          <a:blip r:embed="rId4"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sp>
        <p:nvSpPr>
          <p:cNvPr id="22" name="椭圆 21"/>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44"/>
          <p:cNvSpPr/>
          <p:nvPr/>
        </p:nvSpPr>
        <p:spPr>
          <a:xfrm>
            <a:off x="-216543" y="3749961"/>
            <a:ext cx="3336873" cy="2666813"/>
          </a:xfrm>
          <a:prstGeom prst="ellipse">
            <a:avLst/>
          </a:prstGeom>
          <a:blipFill>
            <a:blip r:embed="rId5"/>
            <a:stretch>
              <a:fillRect/>
            </a:stretch>
          </a:blipFill>
          <a:ln w="25400">
            <a:solidFill>
              <a:srgbClr val="F29A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Rectangle 19"/>
          <p:cNvSpPr>
            <a:spLocks noChangeArrowheads="1"/>
          </p:cNvSpPr>
          <p:nvPr/>
        </p:nvSpPr>
        <p:spPr bwMode="auto">
          <a:xfrm>
            <a:off x="0" y="28839"/>
            <a:ext cx="12192000" cy="460375"/>
          </a:xfrm>
          <a:prstGeom prst="rect">
            <a:avLst/>
          </a:prstGeom>
          <a:solidFill>
            <a:schemeClr val="accent3">
              <a:lumMod val="60000"/>
              <a:lumOff val="40000"/>
            </a:schemeClr>
          </a:solidFill>
          <a:ln>
            <a:noFill/>
          </a:ln>
          <a:extLst/>
        </p:spPr>
        <p:txBody>
          <a:bodyPr wrap="square">
            <a:spAutoFit/>
          </a:bodyPr>
          <a:lstStyle>
            <a:defPPr>
              <a:defRPr lang="en-US"/>
            </a:defPPr>
            <a:lvl1pPr algn="l" rtl="0" eaLnBrk="0" fontAlgn="base" hangingPunct="0">
              <a:spcBef>
                <a:spcPct val="0"/>
              </a:spcBef>
              <a:spcAft>
                <a:spcPct val="0"/>
              </a:spcAft>
              <a:defRPr sz="20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0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0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0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000" b="1" kern="1200">
                <a:solidFill>
                  <a:schemeClr val="tx1"/>
                </a:solidFill>
                <a:latin typeface="Arial" panose="020B0604020202020204" pitchFamily="34" charset="0"/>
                <a:ea typeface="+mn-ea"/>
                <a:cs typeface="+mn-cs"/>
              </a:defRPr>
            </a:lvl5pPr>
            <a:lvl6pPr marL="2286000" algn="l" defTabSz="914400" rtl="0" eaLnBrk="1" latinLnBrk="0" hangingPunct="1">
              <a:defRPr sz="2000" b="1" kern="1200">
                <a:solidFill>
                  <a:schemeClr val="tx1"/>
                </a:solidFill>
                <a:latin typeface="Arial" panose="020B0604020202020204" pitchFamily="34" charset="0"/>
                <a:ea typeface="+mn-ea"/>
                <a:cs typeface="+mn-cs"/>
              </a:defRPr>
            </a:lvl6pPr>
            <a:lvl7pPr marL="2743200" algn="l" defTabSz="914400" rtl="0" eaLnBrk="1" latinLnBrk="0" hangingPunct="1">
              <a:defRPr sz="2000" b="1" kern="1200">
                <a:solidFill>
                  <a:schemeClr val="tx1"/>
                </a:solidFill>
                <a:latin typeface="Arial" panose="020B0604020202020204" pitchFamily="34" charset="0"/>
                <a:ea typeface="+mn-ea"/>
                <a:cs typeface="+mn-cs"/>
              </a:defRPr>
            </a:lvl7pPr>
            <a:lvl8pPr marL="3200400" algn="l" defTabSz="914400" rtl="0" eaLnBrk="1" latinLnBrk="0" hangingPunct="1">
              <a:defRPr sz="2000" b="1" kern="1200">
                <a:solidFill>
                  <a:schemeClr val="tx1"/>
                </a:solidFill>
                <a:latin typeface="Arial" panose="020B0604020202020204" pitchFamily="34" charset="0"/>
                <a:ea typeface="+mn-ea"/>
                <a:cs typeface="+mn-cs"/>
              </a:defRPr>
            </a:lvl8pPr>
            <a:lvl9pPr marL="3657600" algn="l" defTabSz="914400" rtl="0" eaLnBrk="1" latinLnBrk="0" hangingPunct="1">
              <a:defRPr sz="2000" b="1" kern="1200">
                <a:solidFill>
                  <a:schemeClr val="tx1"/>
                </a:solidFill>
                <a:latin typeface="Arial" panose="020B0604020202020204" pitchFamily="34" charset="0"/>
                <a:ea typeface="+mn-ea"/>
                <a:cs typeface="+mn-cs"/>
              </a:defRPr>
            </a:lvl9pPr>
          </a:lstStyle>
          <a:p>
            <a:pPr algn="ctr"/>
            <a:r>
              <a:rPr lang="en-US" altLang="zh-CN" sz="2400" u="sng"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Tiết</a:t>
            </a:r>
            <a:r>
              <a:rPr lang="en-US" altLang="zh-CN" sz="2400" u="sng"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u="sng" dirty="0" smtClean="0">
                <a:solidFill>
                  <a:srgbClr val="002060"/>
                </a:solidFill>
                <a:latin typeface="Times New Roman" panose="02020603050405020304" pitchFamily="18" charset="0"/>
                <a:ea typeface="SimSun" panose="02010600030101010101" pitchFamily="2" charset="-122"/>
                <a:cs typeface="Times New Roman" panose="02020603050405020304" pitchFamily="18" charset="0"/>
              </a:rPr>
              <a:t>10 </a:t>
            </a:r>
            <a:r>
              <a:rPr lang="en-US" altLang="zh-CN" sz="2400" u="sng"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smtClean="0">
                <a:solidFill>
                  <a:srgbClr val="002060"/>
                </a:solidFill>
                <a:latin typeface="Times New Roman" panose="02020603050405020304" pitchFamily="18" charset="0"/>
                <a:ea typeface="SimSun" panose="02010600030101010101" pitchFamily="2" charset="-122"/>
                <a:cs typeface="Times New Roman" panose="02020603050405020304" pitchFamily="18" charset="0"/>
              </a:rPr>
              <a:t>Biến</a:t>
            </a:r>
            <a:r>
              <a:rPr lang="en-US" altLang="zh-CN" sz="2400" dirty="0" smtClean="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đổi</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đơn</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giản</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biểu</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thức</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chứa</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căn</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bậc</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hai</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tiếp</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a:t>
            </a:r>
            <a:endParaRPr lang="zh-CN" altLang="en-US"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21" name="Picture 20"/>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81911" y="489214"/>
            <a:ext cx="899397" cy="8993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56" presetClass="entr" presetSubtype="0" fill="hold" grpId="0" nodeType="afterEffect">
                                  <p:stCondLst>
                                    <p:cond delay="0"/>
                                  </p:stCondLst>
                                  <p:iterate type="lt">
                                    <p:tmPct val="10000"/>
                                  </p:iterate>
                                  <p:childTnLst>
                                    <p:set>
                                      <p:cBhvr>
                                        <p:cTn id="42" dur="1" fill="hold">
                                          <p:stCondLst>
                                            <p:cond delay="0"/>
                                          </p:stCondLst>
                                        </p:cTn>
                                        <p:tgtEl>
                                          <p:spTgt spid="18"/>
                                        </p:tgtEl>
                                        <p:attrNameLst>
                                          <p:attrName>style.visibility</p:attrName>
                                        </p:attrNameLst>
                                      </p:cBhvr>
                                      <p:to>
                                        <p:strVal val="visible"/>
                                      </p:to>
                                    </p:set>
                                    <p:anim by="(-#ppt_w*2)" calcmode="lin" valueType="num">
                                      <p:cBhvr rctx="PPT">
                                        <p:cTn id="43" dur="500" autoRev="1" fill="hold">
                                          <p:stCondLst>
                                            <p:cond delay="0"/>
                                          </p:stCondLst>
                                        </p:cTn>
                                        <p:tgtEl>
                                          <p:spTgt spid="18"/>
                                        </p:tgtEl>
                                        <p:attrNameLst>
                                          <p:attrName>ppt_w</p:attrName>
                                        </p:attrNameLst>
                                      </p:cBhvr>
                                    </p:anim>
                                    <p:anim by="(#ppt_w*0.50)" calcmode="lin" valueType="num">
                                      <p:cBhvr>
                                        <p:cTn id="44" dur="500" decel="50000" autoRev="1" fill="hold">
                                          <p:stCondLst>
                                            <p:cond delay="0"/>
                                          </p:stCondLst>
                                        </p:cTn>
                                        <p:tgtEl>
                                          <p:spTgt spid="18"/>
                                        </p:tgtEl>
                                        <p:attrNameLst>
                                          <p:attrName>ppt_x</p:attrName>
                                        </p:attrNameLst>
                                      </p:cBhvr>
                                    </p:anim>
                                    <p:anim from="(-#ppt_h/2)" to="(#ppt_y)" calcmode="lin" valueType="num">
                                      <p:cBhvr>
                                        <p:cTn id="45" dur="1000" fill="hold">
                                          <p:stCondLst>
                                            <p:cond delay="0"/>
                                          </p:stCondLst>
                                        </p:cTn>
                                        <p:tgtEl>
                                          <p:spTgt spid="18"/>
                                        </p:tgtEl>
                                        <p:attrNameLst>
                                          <p:attrName>ppt_y</p:attrName>
                                        </p:attrNameLst>
                                      </p:cBhvr>
                                    </p:anim>
                                    <p:animRot by="21600000">
                                      <p:cBhvr>
                                        <p:cTn id="46" dur="1000" fill="hold">
                                          <p:stCondLst>
                                            <p:cond delay="0"/>
                                          </p:stCondLst>
                                        </p:cTn>
                                        <p:tgtEl>
                                          <p:spTgt spid="18"/>
                                        </p:tgtEl>
                                        <p:attrNameLst>
                                          <p:attrName>r</p:attrName>
                                        </p:attrNameLst>
                                      </p:cBhvr>
                                    </p:animRot>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2"/>
                                        </p:tgtEl>
                                      </p:cBhvr>
                                    </p:animEffect>
                                    <p:animScale>
                                      <p:cBhvr>
                                        <p:cTn id="49" dur="500" autoRev="1" fill="hold"/>
                                        <p:tgtEl>
                                          <p:spTgt spid="22"/>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23"/>
                                        </p:tgtEl>
                                      </p:cBhvr>
                                    </p:animEffect>
                                    <p:animScale>
                                      <p:cBhvr>
                                        <p:cTn id="52" dur="500" autoRev="1" fill="hold"/>
                                        <p:tgtEl>
                                          <p:spTgt spid="23"/>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6"/>
                                        </p:tgtEl>
                                      </p:cBhvr>
                                    </p:animEffect>
                                    <p:animScale>
                                      <p:cBhvr>
                                        <p:cTn id="55" dur="500" autoRev="1" fill="hold"/>
                                        <p:tgtEl>
                                          <p:spTgt spid="6"/>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10"/>
                                        </p:tgtEl>
                                      </p:cBhvr>
                                    </p:animEffect>
                                    <p:animScale>
                                      <p:cBhvr>
                                        <p:cTn id="58" dur="500" autoRev="1" fill="hold"/>
                                        <p:tgtEl>
                                          <p:spTgt spid="10"/>
                                        </p:tgtEl>
                                      </p:cBhvr>
                                      <p:by x="105000" y="105000"/>
                                    </p:animScale>
                                  </p:childTnLst>
                                </p:cTn>
                              </p:par>
                              <p:par>
                                <p:cTn id="59" presetID="26" presetClass="emph" presetSubtype="0" repeatCount="indefinite" fill="hold" grpId="1" nodeType="withEffect">
                                  <p:stCondLst>
                                    <p:cond delay="0"/>
                                  </p:stCondLst>
                                  <p:endCondLst>
                                    <p:cond evt="onNext" delay="0">
                                      <p:tgtEl>
                                        <p:sldTgt/>
                                      </p:tgtEl>
                                    </p:cond>
                                  </p:endCondLst>
                                  <p:childTnLst>
                                    <p:animEffect transition="out" filter="fade">
                                      <p:cBhvr>
                                        <p:cTn id="60" dur="1000" tmFilter="0, 0; .2, .5; .8, .5; 1, 0"/>
                                        <p:tgtEl>
                                          <p:spTgt spid="4"/>
                                        </p:tgtEl>
                                      </p:cBhvr>
                                    </p:animEffect>
                                    <p:animScale>
                                      <p:cBhvr>
                                        <p:cTn id="61" dur="500" autoRev="1" fill="hold"/>
                                        <p:tgtEl>
                                          <p:spTgt spid="4"/>
                                        </p:tgtEl>
                                      </p:cBhvr>
                                      <p:by x="105000" y="105000"/>
                                    </p:animScale>
                                  </p:childTnLst>
                                </p:cTn>
                              </p:par>
                              <p:par>
                                <p:cTn id="62" presetID="26" presetClass="emph" presetSubtype="0" repeatCount="indefinite" fill="hold" grpId="1" nodeType="withEffect">
                                  <p:stCondLst>
                                    <p:cond delay="0"/>
                                  </p:stCondLst>
                                  <p:endCondLst>
                                    <p:cond evt="onNext" delay="0">
                                      <p:tgtEl>
                                        <p:sldTgt/>
                                      </p:tgtEl>
                                    </p:cond>
                                  </p:endCondLst>
                                  <p:childTnLst>
                                    <p:animEffect transition="out" filter="fade">
                                      <p:cBhvr>
                                        <p:cTn id="63" dur="1000" tmFilter="0, 0; .2, .5; .8, .5; 1, 0"/>
                                        <p:tgtEl>
                                          <p:spTgt spid="5"/>
                                        </p:tgtEl>
                                      </p:cBhvr>
                                    </p:animEffect>
                                    <p:animScale>
                                      <p:cBhvr>
                                        <p:cTn id="64" dur="500" autoRev="1" fill="hold"/>
                                        <p:tgtEl>
                                          <p:spTgt spid="5"/>
                                        </p:tgtEl>
                                      </p:cBhvr>
                                      <p:by x="105000" y="105000"/>
                                    </p:animScale>
                                  </p:childTnLst>
                                </p:cTn>
                              </p:par>
                            </p:childTnLst>
                          </p:cTn>
                        </p:par>
                        <p:par>
                          <p:cTn id="65" fill="hold">
                            <p:stCondLst>
                              <p:cond delay="3600"/>
                            </p:stCondLst>
                            <p:childTnLst>
                              <p:par>
                                <p:cTn id="66" presetID="53" presetClass="entr" presetSubtype="16"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 calcmode="lin" valueType="num">
                                      <p:cBhvr>
                                        <p:cTn id="68" dur="500" fill="hold"/>
                                        <p:tgtEl>
                                          <p:spTgt spid="15"/>
                                        </p:tgtEl>
                                        <p:attrNameLst>
                                          <p:attrName>ppt_w</p:attrName>
                                        </p:attrNameLst>
                                      </p:cBhvr>
                                      <p:tavLst>
                                        <p:tav tm="0">
                                          <p:val>
                                            <p:fltVal val="0"/>
                                          </p:val>
                                        </p:tav>
                                        <p:tav tm="100000">
                                          <p:val>
                                            <p:strVal val="#ppt_w"/>
                                          </p:val>
                                        </p:tav>
                                      </p:tavLst>
                                    </p:anim>
                                    <p:anim calcmode="lin" valueType="num">
                                      <p:cBhvr>
                                        <p:cTn id="69" dur="500" fill="hold"/>
                                        <p:tgtEl>
                                          <p:spTgt spid="15"/>
                                        </p:tgtEl>
                                        <p:attrNameLst>
                                          <p:attrName>ppt_h</p:attrName>
                                        </p:attrNameLst>
                                      </p:cBhvr>
                                      <p:tavLst>
                                        <p:tav tm="0">
                                          <p:val>
                                            <p:fltVal val="0"/>
                                          </p:val>
                                        </p:tav>
                                        <p:tav tm="100000">
                                          <p:val>
                                            <p:strVal val="#ppt_h"/>
                                          </p:val>
                                        </p:tav>
                                      </p:tavLst>
                                    </p:anim>
                                    <p:animEffect transition="in" filter="fade">
                                      <p:cBhvr>
                                        <p:cTn id="70" dur="500"/>
                                        <p:tgtEl>
                                          <p:spTgt spid="15"/>
                                        </p:tgtEl>
                                      </p:cBhvr>
                                    </p:animEffect>
                                  </p:childTnLst>
                                </p:cTn>
                              </p:par>
                              <p:par>
                                <p:cTn id="71" presetID="1" presetClass="entr" presetSubtype="0" fill="hold" nodeType="withEffect">
                                  <p:stCondLst>
                                    <p:cond delay="0"/>
                                  </p:stCondLst>
                                  <p:childTnLst>
                                    <p:set>
                                      <p:cBhvr>
                                        <p:cTn id="7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18" grpId="0"/>
      <p:bldP spid="22" grpId="0" animBg="1"/>
      <p:bldP spid="22" grpId="1" animBg="1"/>
      <p:bldP spid="23" grpId="0" animBg="1"/>
      <p:bldP spid="23" grpId="1"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26"/>
          <p:cNvSpPr/>
          <p:nvPr/>
        </p:nvSpPr>
        <p:spPr>
          <a:xfrm rot="21337711">
            <a:off x="1637036" y="4531849"/>
            <a:ext cx="2659545" cy="1274882"/>
          </a:xfrm>
          <a:custGeom>
            <a:avLst/>
            <a:gdLst>
              <a:gd name="connsiteX0" fmla="*/ 533579 w 1147355"/>
              <a:gd name="connsiteY0" fmla="*/ 0 h 914400"/>
              <a:gd name="connsiteX1" fmla="*/ 20012 w 1147355"/>
              <a:gd name="connsiteY1" fmla="*/ 726510 h 914400"/>
              <a:gd name="connsiteX2" fmla="*/ 1147355 w 1147355"/>
              <a:gd name="connsiteY2" fmla="*/ 914400 h 914400"/>
            </a:gdLst>
            <a:ahLst/>
            <a:cxnLst>
              <a:cxn ang="0">
                <a:pos x="connsiteX0" y="connsiteY0"/>
              </a:cxn>
              <a:cxn ang="0">
                <a:pos x="connsiteX1" y="connsiteY1"/>
              </a:cxn>
              <a:cxn ang="0">
                <a:pos x="connsiteX2" y="connsiteY2"/>
              </a:cxn>
            </a:cxnLst>
            <a:rect l="l" t="t" r="r" b="b"/>
            <a:pathLst>
              <a:path w="1147355" h="914400">
                <a:moveTo>
                  <a:pt x="533579" y="0"/>
                </a:moveTo>
                <a:cubicBezTo>
                  <a:pt x="225647" y="287055"/>
                  <a:pt x="-82284" y="574110"/>
                  <a:pt x="20012" y="726510"/>
                </a:cubicBezTo>
                <a:cubicBezTo>
                  <a:pt x="122308" y="878910"/>
                  <a:pt x="792451" y="864296"/>
                  <a:pt x="1147355" y="914400"/>
                </a:cubicBezTo>
              </a:path>
            </a:pathLst>
          </a:custGeom>
          <a:ln w="57150">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sz="2400"/>
          </a:p>
        </p:txBody>
      </p:sp>
      <p:sp>
        <p:nvSpPr>
          <p:cNvPr id="14" name="Freeform 13"/>
          <p:cNvSpPr/>
          <p:nvPr/>
        </p:nvSpPr>
        <p:spPr>
          <a:xfrm>
            <a:off x="4275667" y="2438400"/>
            <a:ext cx="2811919" cy="617538"/>
          </a:xfrm>
          <a:custGeom>
            <a:avLst/>
            <a:gdLst>
              <a:gd name="connsiteX0" fmla="*/ 0 w 1803748"/>
              <a:gd name="connsiteY0" fmla="*/ 462876 h 462876"/>
              <a:gd name="connsiteX1" fmla="*/ 313151 w 1803748"/>
              <a:gd name="connsiteY1" fmla="*/ 11939 h 462876"/>
              <a:gd name="connsiteX2" fmla="*/ 1803748 w 1803748"/>
              <a:gd name="connsiteY2" fmla="*/ 174777 h 462876"/>
            </a:gdLst>
            <a:ahLst/>
            <a:cxnLst>
              <a:cxn ang="0">
                <a:pos x="connsiteX0" y="connsiteY0"/>
              </a:cxn>
              <a:cxn ang="0">
                <a:pos x="connsiteX1" y="connsiteY1"/>
              </a:cxn>
              <a:cxn ang="0">
                <a:pos x="connsiteX2" y="connsiteY2"/>
              </a:cxn>
            </a:cxnLst>
            <a:rect l="l" t="t" r="r" b="b"/>
            <a:pathLst>
              <a:path w="1803748" h="462876">
                <a:moveTo>
                  <a:pt x="0" y="462876"/>
                </a:moveTo>
                <a:cubicBezTo>
                  <a:pt x="6263" y="261415"/>
                  <a:pt x="12526" y="59955"/>
                  <a:pt x="313151" y="11939"/>
                </a:cubicBezTo>
                <a:cubicBezTo>
                  <a:pt x="613776" y="-36078"/>
                  <a:pt x="1208762" y="69349"/>
                  <a:pt x="1803748" y="174777"/>
                </a:cubicBezTo>
              </a:path>
            </a:pathLst>
          </a:cu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sz="2400"/>
          </a:p>
        </p:txBody>
      </p:sp>
      <p:sp>
        <p:nvSpPr>
          <p:cNvPr id="6" name="Freeform 5"/>
          <p:cNvSpPr/>
          <p:nvPr/>
        </p:nvSpPr>
        <p:spPr>
          <a:xfrm>
            <a:off x="4150960" y="1136650"/>
            <a:ext cx="2556758" cy="1173036"/>
          </a:xfrm>
          <a:custGeom>
            <a:avLst/>
            <a:gdLst>
              <a:gd name="connsiteX0" fmla="*/ 23659 w 1727199"/>
              <a:gd name="connsiteY0" fmla="*/ 859939 h 859939"/>
              <a:gd name="connsiteX1" fmla="*/ 236602 w 1727199"/>
              <a:gd name="connsiteY1" fmla="*/ 108377 h 859939"/>
              <a:gd name="connsiteX2" fmla="*/ 1727199 w 1727199"/>
              <a:gd name="connsiteY2" fmla="*/ 20695 h 859939"/>
              <a:gd name="connsiteX0" fmla="*/ 5979 w 1897409"/>
              <a:gd name="connsiteY0" fmla="*/ 729300 h 729300"/>
              <a:gd name="connsiteX1" fmla="*/ 406812 w 1897409"/>
              <a:gd name="connsiteY1" fmla="*/ 102999 h 729300"/>
              <a:gd name="connsiteX2" fmla="*/ 1897409 w 1897409"/>
              <a:gd name="connsiteY2" fmla="*/ 15317 h 729300"/>
            </a:gdLst>
            <a:ahLst/>
            <a:cxnLst>
              <a:cxn ang="0">
                <a:pos x="connsiteX0" y="connsiteY0"/>
              </a:cxn>
              <a:cxn ang="0">
                <a:pos x="connsiteX1" y="connsiteY1"/>
              </a:cxn>
              <a:cxn ang="0">
                <a:pos x="connsiteX2" y="connsiteY2"/>
              </a:cxn>
            </a:cxnLst>
            <a:rect l="l" t="t" r="r" b="b"/>
            <a:pathLst>
              <a:path w="1897409" h="729300">
                <a:moveTo>
                  <a:pt x="5979" y="729300"/>
                </a:moveTo>
                <a:cubicBezTo>
                  <a:pt x="-29511" y="423456"/>
                  <a:pt x="91574" y="221996"/>
                  <a:pt x="406812" y="102999"/>
                </a:cubicBezTo>
                <a:cubicBezTo>
                  <a:pt x="722050" y="-15998"/>
                  <a:pt x="1294072" y="-10779"/>
                  <a:pt x="1897409" y="15317"/>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sz="2400"/>
          </a:p>
        </p:txBody>
      </p:sp>
      <p:pic>
        <p:nvPicPr>
          <p:cNvPr id="40965"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051" y="76200"/>
            <a:ext cx="3454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rot="20575663">
            <a:off x="4198039" y="999744"/>
            <a:ext cx="2136119" cy="641349"/>
          </a:xfrm>
          <a:prstGeom prst="rect">
            <a:avLst/>
          </a:prstGeom>
          <a:noFill/>
        </p:spPr>
        <p:txBody>
          <a:bodyPr spcFirstLastPara="1" wrap="none">
            <a:prstTxWarp prst="textArchUp">
              <a:avLst/>
            </a:prstTxWarp>
            <a:spAutoFit/>
          </a:bodyPr>
          <a:lstStyle/>
          <a:p>
            <a:pPr eaLnBrk="1" hangingPunct="1">
              <a:defRPr/>
            </a:pPr>
            <a:r>
              <a:rPr lang="en-US" sz="3200" dirty="0" err="1">
                <a:solidFill>
                  <a:srgbClr val="C00000"/>
                </a:solidFill>
                <a:latin typeface="Times New Roman" panose="02020603050405020304" pitchFamily="18" charset="0"/>
                <a:cs typeface="Times New Roman" panose="02020603050405020304" pitchFamily="18" charset="0"/>
              </a:rPr>
              <a:t>Đưa</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thừa</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số</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ra</a:t>
            </a:r>
            <a:endParaRPr lang="en-US" sz="3200" dirty="0">
              <a:solidFill>
                <a:srgbClr val="C00000"/>
              </a:solidFill>
              <a:latin typeface="Times New Roman" panose="02020603050405020304" pitchFamily="18" charset="0"/>
              <a:cs typeface="Times New Roman" panose="02020603050405020304" pitchFamily="18" charset="0"/>
            </a:endParaRPr>
          </a:p>
        </p:txBody>
      </p:sp>
      <p:sp>
        <p:nvSpPr>
          <p:cNvPr id="10" name="TextBox 9"/>
          <p:cNvSpPr txBox="1">
            <a:spLocks noChangeArrowheads="1"/>
          </p:cNvSpPr>
          <p:nvPr/>
        </p:nvSpPr>
        <p:spPr bwMode="auto">
          <a:xfrm rot="20634623">
            <a:off x="3779425" y="1256834"/>
            <a:ext cx="26244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ngoài</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smtClean="0">
                <a:solidFill>
                  <a:srgbClr val="C00000"/>
                </a:solidFill>
                <a:latin typeface="Times New Roman" panose="02020603050405020304" pitchFamily="18" charset="0"/>
                <a:cs typeface="Times New Roman" panose="02020603050405020304" pitchFamily="18" charset="0"/>
              </a:rPr>
              <a:t>dấu</a:t>
            </a:r>
            <a:r>
              <a:rPr lang="en-US" altLang="en-US" sz="2800" dirty="0" smtClean="0">
                <a:solidFill>
                  <a:srgbClr val="C00000"/>
                </a:solidFill>
                <a:latin typeface="Times New Roman" panose="02020603050405020304" pitchFamily="18" charset="0"/>
                <a:cs typeface="Times New Roman" panose="02020603050405020304" pitchFamily="18" charset="0"/>
              </a:rPr>
              <a:t> </a:t>
            </a:r>
            <a:r>
              <a:rPr lang="en-US" altLang="en-US" sz="2800" dirty="0" err="1" smtClean="0">
                <a:solidFill>
                  <a:srgbClr val="C00000"/>
                </a:solidFill>
                <a:latin typeface="Times New Roman" panose="02020603050405020304" pitchFamily="18" charset="0"/>
                <a:cs typeface="Times New Roman" panose="02020603050405020304" pitchFamily="18" charset="0"/>
              </a:rPr>
              <a:t>căn</a:t>
            </a:r>
            <a:endParaRPr lang="en-US" altLang="en-US" sz="2800" dirty="0">
              <a:solidFill>
                <a:srgbClr val="C0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rot="315536">
            <a:off x="4670020" y="1942156"/>
            <a:ext cx="2265608" cy="529174"/>
          </a:xfrm>
          <a:prstGeom prst="rect">
            <a:avLst/>
          </a:prstGeom>
          <a:noFill/>
        </p:spPr>
        <p:txBody>
          <a:bodyPr wrap="none">
            <a:prstTxWarp prst="textChevron">
              <a:avLst/>
            </a:prstTxWarp>
            <a:spAutoFit/>
          </a:bodyPr>
          <a:lstStyle/>
          <a:p>
            <a:pPr eaLnBrk="1" hangingPunct="1">
              <a:defRPr/>
            </a:pPr>
            <a:r>
              <a:rPr lang="en-US" dirty="0" err="1">
                <a:solidFill>
                  <a:schemeClr val="accent2"/>
                </a:solidFill>
                <a:latin typeface="Times New Roman" panose="02020603050405020304" pitchFamily="18" charset="0"/>
                <a:cs typeface="Times New Roman" panose="02020603050405020304" pitchFamily="18" charset="0"/>
              </a:rPr>
              <a:t>Đưa</a:t>
            </a:r>
            <a:r>
              <a:rPr lang="en-US" dirty="0">
                <a:solidFill>
                  <a:schemeClr val="accent2"/>
                </a:solidFill>
                <a:latin typeface="Times New Roman" panose="02020603050405020304" pitchFamily="18" charset="0"/>
                <a:cs typeface="Times New Roman" panose="02020603050405020304" pitchFamily="18" charset="0"/>
              </a:rPr>
              <a:t> </a:t>
            </a:r>
            <a:r>
              <a:rPr lang="en-US" dirty="0" err="1">
                <a:solidFill>
                  <a:schemeClr val="accent2"/>
                </a:solidFill>
                <a:latin typeface="Times New Roman" panose="02020603050405020304" pitchFamily="18" charset="0"/>
                <a:cs typeface="Times New Roman" panose="02020603050405020304" pitchFamily="18" charset="0"/>
              </a:rPr>
              <a:t>thừa</a:t>
            </a:r>
            <a:r>
              <a:rPr lang="en-US" dirty="0">
                <a:solidFill>
                  <a:schemeClr val="accent2"/>
                </a:solidFill>
                <a:latin typeface="Times New Roman" panose="02020603050405020304" pitchFamily="18" charset="0"/>
                <a:cs typeface="Times New Roman" panose="02020603050405020304" pitchFamily="18" charset="0"/>
              </a:rPr>
              <a:t> </a:t>
            </a:r>
            <a:r>
              <a:rPr lang="en-US" dirty="0" err="1">
                <a:solidFill>
                  <a:schemeClr val="accent2"/>
                </a:solidFill>
                <a:latin typeface="Times New Roman" panose="02020603050405020304" pitchFamily="18" charset="0"/>
                <a:cs typeface="Times New Roman" panose="02020603050405020304" pitchFamily="18" charset="0"/>
              </a:rPr>
              <a:t>số</a:t>
            </a:r>
            <a:endParaRPr lang="en-US" dirty="0">
              <a:solidFill>
                <a:schemeClr val="accent2"/>
              </a:solidFill>
              <a:latin typeface="Times New Roman" panose="02020603050405020304" pitchFamily="18" charset="0"/>
              <a:cs typeface="Times New Roman" panose="02020603050405020304" pitchFamily="18" charset="0"/>
            </a:endParaRPr>
          </a:p>
        </p:txBody>
      </p:sp>
      <p:sp>
        <p:nvSpPr>
          <p:cNvPr id="17" name="TextBox 16"/>
          <p:cNvSpPr txBox="1"/>
          <p:nvPr/>
        </p:nvSpPr>
        <p:spPr>
          <a:xfrm rot="644891">
            <a:off x="4884472" y="2711668"/>
            <a:ext cx="2150651" cy="764934"/>
          </a:xfrm>
          <a:prstGeom prst="rect">
            <a:avLst/>
          </a:prstGeom>
          <a:noFill/>
        </p:spPr>
        <p:txBody>
          <a:bodyPr spcFirstLastPara="1" wrap="none">
            <a:prstTxWarp prst="textArchUp">
              <a:avLst/>
            </a:prstTxWarp>
            <a:spAutoFit/>
          </a:bodyPr>
          <a:lstStyle/>
          <a:p>
            <a:pPr eaLnBrk="1" hangingPunct="1">
              <a:defRPr/>
            </a:pPr>
            <a:r>
              <a:rPr lang="en-US" sz="3200" dirty="0" err="1">
                <a:solidFill>
                  <a:schemeClr val="accent2"/>
                </a:solidFill>
                <a:latin typeface="Times New Roman" panose="02020603050405020304" pitchFamily="18" charset="0"/>
                <a:cs typeface="Times New Roman" panose="02020603050405020304" pitchFamily="18" charset="0"/>
              </a:rPr>
              <a:t>vào</a:t>
            </a:r>
            <a:r>
              <a:rPr lang="en-US" sz="3200" dirty="0">
                <a:solidFill>
                  <a:schemeClr val="accent2"/>
                </a:solidFill>
                <a:latin typeface="Arial" charset="0"/>
              </a:rPr>
              <a:t> </a:t>
            </a:r>
            <a:r>
              <a:rPr lang="en-US" sz="2800" dirty="0" err="1">
                <a:solidFill>
                  <a:schemeClr val="accent2"/>
                </a:solidFill>
                <a:latin typeface="Arial" charset="0"/>
              </a:rPr>
              <a:t>trong</a:t>
            </a:r>
            <a:r>
              <a:rPr lang="en-US" sz="3200" dirty="0">
                <a:solidFill>
                  <a:schemeClr val="accent2"/>
                </a:solidFill>
                <a:latin typeface="Arial" charset="0"/>
              </a:rPr>
              <a:t> </a:t>
            </a:r>
            <a:r>
              <a:rPr lang="en-US" sz="3200" dirty="0" err="1" smtClean="0">
                <a:solidFill>
                  <a:schemeClr val="accent2"/>
                </a:solidFill>
                <a:latin typeface="Arial" charset="0"/>
              </a:rPr>
              <a:t>dấu</a:t>
            </a:r>
            <a:r>
              <a:rPr lang="en-US" sz="3200" dirty="0" smtClean="0">
                <a:solidFill>
                  <a:schemeClr val="accent2"/>
                </a:solidFill>
                <a:latin typeface="Arial" charset="0"/>
              </a:rPr>
              <a:t> </a:t>
            </a:r>
            <a:r>
              <a:rPr lang="en-US" sz="3200" dirty="0" err="1" smtClean="0">
                <a:solidFill>
                  <a:schemeClr val="accent2"/>
                </a:solidFill>
                <a:latin typeface="Arial" charset="0"/>
              </a:rPr>
              <a:t>căn</a:t>
            </a:r>
            <a:endParaRPr lang="en-US" sz="3200" dirty="0">
              <a:solidFill>
                <a:schemeClr val="accent2"/>
              </a:solidFill>
              <a:latin typeface="Arial" charset="0"/>
            </a:endParaRPr>
          </a:p>
        </p:txBody>
      </p:sp>
      <p:sp>
        <p:nvSpPr>
          <p:cNvPr id="19" name="Freeform 18"/>
          <p:cNvSpPr/>
          <p:nvPr/>
        </p:nvSpPr>
        <p:spPr>
          <a:xfrm rot="458046">
            <a:off x="8665633" y="381001"/>
            <a:ext cx="1229784" cy="517525"/>
          </a:xfrm>
          <a:custGeom>
            <a:avLst/>
            <a:gdLst>
              <a:gd name="connsiteX0" fmla="*/ 108165 w 922357"/>
              <a:gd name="connsiteY0" fmla="*/ 388357 h 388357"/>
              <a:gd name="connsiteX1" fmla="*/ 70587 w 922357"/>
              <a:gd name="connsiteY1" fmla="*/ 125310 h 388357"/>
              <a:gd name="connsiteX2" fmla="*/ 922357 w 922357"/>
              <a:gd name="connsiteY2" fmla="*/ 50 h 388357"/>
            </a:gdLst>
            <a:ahLst/>
            <a:cxnLst>
              <a:cxn ang="0">
                <a:pos x="connsiteX0" y="connsiteY0"/>
              </a:cxn>
              <a:cxn ang="0">
                <a:pos x="connsiteX1" y="connsiteY1"/>
              </a:cxn>
              <a:cxn ang="0">
                <a:pos x="connsiteX2" y="connsiteY2"/>
              </a:cxn>
            </a:cxnLst>
            <a:rect l="l" t="t" r="r" b="b"/>
            <a:pathLst>
              <a:path w="922357" h="388357">
                <a:moveTo>
                  <a:pt x="108165" y="388357"/>
                </a:moveTo>
                <a:cubicBezTo>
                  <a:pt x="21526" y="289192"/>
                  <a:pt x="-65112" y="190028"/>
                  <a:pt x="70587" y="125310"/>
                </a:cubicBezTo>
                <a:cubicBezTo>
                  <a:pt x="206286" y="60592"/>
                  <a:pt x="703152" y="-2038"/>
                  <a:pt x="922357" y="50"/>
                </a:cubicBezTo>
              </a:path>
            </a:pathLst>
          </a:cu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sz="2400"/>
          </a:p>
        </p:txBody>
      </p:sp>
      <p:sp>
        <p:nvSpPr>
          <p:cNvPr id="20" name="Freeform 19"/>
          <p:cNvSpPr/>
          <p:nvPr/>
        </p:nvSpPr>
        <p:spPr>
          <a:xfrm>
            <a:off x="8803218" y="1152525"/>
            <a:ext cx="1153583" cy="635000"/>
          </a:xfrm>
          <a:custGeom>
            <a:avLst/>
            <a:gdLst>
              <a:gd name="connsiteX0" fmla="*/ 122 w 864418"/>
              <a:gd name="connsiteY0" fmla="*/ 0 h 476058"/>
              <a:gd name="connsiteX1" fmla="*/ 200539 w 864418"/>
              <a:gd name="connsiteY1" fmla="*/ 150312 h 476058"/>
              <a:gd name="connsiteX2" fmla="*/ 25174 w 864418"/>
              <a:gd name="connsiteY2" fmla="*/ 450937 h 476058"/>
              <a:gd name="connsiteX3" fmla="*/ 864418 w 864418"/>
              <a:gd name="connsiteY3" fmla="*/ 438411 h 476058"/>
            </a:gdLst>
            <a:ahLst/>
            <a:cxnLst>
              <a:cxn ang="0">
                <a:pos x="connsiteX0" y="connsiteY0"/>
              </a:cxn>
              <a:cxn ang="0">
                <a:pos x="connsiteX1" y="connsiteY1"/>
              </a:cxn>
              <a:cxn ang="0">
                <a:pos x="connsiteX2" y="connsiteY2"/>
              </a:cxn>
              <a:cxn ang="0">
                <a:pos x="connsiteX3" y="connsiteY3"/>
              </a:cxn>
            </a:cxnLst>
            <a:rect l="l" t="t" r="r" b="b"/>
            <a:pathLst>
              <a:path w="864418" h="476058">
                <a:moveTo>
                  <a:pt x="122" y="0"/>
                </a:moveTo>
                <a:cubicBezTo>
                  <a:pt x="98243" y="37578"/>
                  <a:pt x="196364" y="75156"/>
                  <a:pt x="200539" y="150312"/>
                </a:cubicBezTo>
                <a:cubicBezTo>
                  <a:pt x="204714" y="225468"/>
                  <a:pt x="-85473" y="402921"/>
                  <a:pt x="25174" y="450937"/>
                </a:cubicBezTo>
                <a:cubicBezTo>
                  <a:pt x="135821" y="498954"/>
                  <a:pt x="500119" y="468682"/>
                  <a:pt x="864418" y="438411"/>
                </a:cubicBezTo>
              </a:path>
            </a:pathLst>
          </a:cu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sz="2400"/>
          </a:p>
        </p:txBody>
      </p:sp>
      <p:graphicFrame>
        <p:nvGraphicFramePr>
          <p:cNvPr id="22" name="Object 21"/>
          <p:cNvGraphicFramePr>
            <a:graphicFrameLocks noChangeAspect="1"/>
          </p:cNvGraphicFramePr>
          <p:nvPr>
            <p:extLst>
              <p:ext uri="{D42A27DB-BD31-4B8C-83A1-F6EECF244321}">
                <p14:modId xmlns:p14="http://schemas.microsoft.com/office/powerpoint/2010/main" val="136198687"/>
              </p:ext>
            </p:extLst>
          </p:nvPr>
        </p:nvGraphicFramePr>
        <p:xfrm>
          <a:off x="9956800" y="93663"/>
          <a:ext cx="2133600" cy="1022350"/>
        </p:xfrm>
        <a:graphic>
          <a:graphicData uri="http://schemas.openxmlformats.org/presentationml/2006/ole">
            <mc:AlternateContent xmlns:mc="http://schemas.openxmlformats.org/markup-compatibility/2006">
              <mc:Choice xmlns:v="urn:schemas-microsoft-com:vml" Requires="v">
                <p:oleObj spid="_x0000_s19594" name="Equation" r:id="rId5" imgW="927100" imgH="508000" progId="Equation.DSMT4">
                  <p:embed/>
                </p:oleObj>
              </mc:Choice>
              <mc:Fallback>
                <p:oleObj name="Equation" r:id="rId5" imgW="927100" imgH="5080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56800" y="93663"/>
                        <a:ext cx="2133600" cy="1022350"/>
                      </a:xfrm>
                      <a:prstGeom prst="rect">
                        <a:avLst/>
                      </a:prstGeom>
                      <a:solidFill>
                        <a:schemeClr val="accent6">
                          <a:lumMod val="20000"/>
                          <a:lumOff val="80000"/>
                        </a:schemeClr>
                      </a:solidFill>
                      <a:ln>
                        <a:noFill/>
                      </a:ln>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297249247"/>
              </p:ext>
            </p:extLst>
          </p:nvPr>
        </p:nvGraphicFramePr>
        <p:xfrm>
          <a:off x="9965267" y="1276350"/>
          <a:ext cx="2125133" cy="942975"/>
        </p:xfrm>
        <a:graphic>
          <a:graphicData uri="http://schemas.openxmlformats.org/presentationml/2006/ole">
            <mc:AlternateContent xmlns:mc="http://schemas.openxmlformats.org/markup-compatibility/2006">
              <mc:Choice xmlns:v="urn:schemas-microsoft-com:vml" Requires="v">
                <p:oleObj spid="_x0000_s19595" name="Equation" r:id="rId7" imgW="1016000" imgH="508000" progId="Equation.DSMT4">
                  <p:embed/>
                </p:oleObj>
              </mc:Choice>
              <mc:Fallback>
                <p:oleObj name="Equation" r:id="rId7" imgW="1016000" imgH="5080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65267" y="1276350"/>
                        <a:ext cx="2125133" cy="942975"/>
                      </a:xfrm>
                      <a:prstGeom prst="rect">
                        <a:avLst/>
                      </a:prstGeom>
                      <a:solidFill>
                        <a:schemeClr val="accent6">
                          <a:lumMod val="20000"/>
                          <a:lumOff val="80000"/>
                        </a:schemeClr>
                      </a:solidFill>
                      <a:ln>
                        <a:noFill/>
                      </a:ln>
                      <a:extLst/>
                    </p:spPr>
                  </p:pic>
                </p:oleObj>
              </mc:Fallback>
            </mc:AlternateContent>
          </a:graphicData>
        </a:graphic>
      </p:graphicFrame>
      <p:sp>
        <p:nvSpPr>
          <p:cNvPr id="25" name="Freeform 24"/>
          <p:cNvSpPr/>
          <p:nvPr/>
        </p:nvSpPr>
        <p:spPr>
          <a:xfrm rot="18422878">
            <a:off x="3974895" y="4844592"/>
            <a:ext cx="1401208" cy="447675"/>
          </a:xfrm>
          <a:custGeom>
            <a:avLst/>
            <a:gdLst>
              <a:gd name="connsiteX0" fmla="*/ 0 w 2079320"/>
              <a:gd name="connsiteY0" fmla="*/ 176753 h 335354"/>
              <a:gd name="connsiteX1" fmla="*/ 237994 w 2079320"/>
              <a:gd name="connsiteY1" fmla="*/ 189279 h 335354"/>
              <a:gd name="connsiteX2" fmla="*/ 513567 w 2079320"/>
              <a:gd name="connsiteY2" fmla="*/ 1389 h 335354"/>
              <a:gd name="connsiteX3" fmla="*/ 1352811 w 2079320"/>
              <a:gd name="connsiteY3" fmla="*/ 302014 h 335354"/>
              <a:gd name="connsiteX4" fmla="*/ 2079320 w 2079320"/>
              <a:gd name="connsiteY4" fmla="*/ 314540 h 33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9320" h="335354">
                <a:moveTo>
                  <a:pt x="0" y="176753"/>
                </a:moveTo>
                <a:cubicBezTo>
                  <a:pt x="76200" y="197629"/>
                  <a:pt x="152400" y="218506"/>
                  <a:pt x="237994" y="189279"/>
                </a:cubicBezTo>
                <a:cubicBezTo>
                  <a:pt x="323589" y="160052"/>
                  <a:pt x="327764" y="-17400"/>
                  <a:pt x="513567" y="1389"/>
                </a:cubicBezTo>
                <a:cubicBezTo>
                  <a:pt x="699370" y="20178"/>
                  <a:pt x="1091852" y="249822"/>
                  <a:pt x="1352811" y="302014"/>
                </a:cubicBezTo>
                <a:cubicBezTo>
                  <a:pt x="1613770" y="354206"/>
                  <a:pt x="1846545" y="334373"/>
                  <a:pt x="2079320" y="314540"/>
                </a:cubicBezTo>
              </a:path>
            </a:pathLst>
          </a:custGeom>
          <a:ln w="3810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sz="2400"/>
          </a:p>
        </p:txBody>
      </p:sp>
      <p:graphicFrame>
        <p:nvGraphicFramePr>
          <p:cNvPr id="28" name="Object 27"/>
          <p:cNvGraphicFramePr>
            <a:graphicFrameLocks noChangeAspect="1"/>
          </p:cNvGraphicFramePr>
          <p:nvPr>
            <p:extLst>
              <p:ext uri="{D42A27DB-BD31-4B8C-83A1-F6EECF244321}">
                <p14:modId xmlns:p14="http://schemas.microsoft.com/office/powerpoint/2010/main" val="3990056630"/>
              </p:ext>
            </p:extLst>
          </p:nvPr>
        </p:nvGraphicFramePr>
        <p:xfrm>
          <a:off x="7804152" y="2206626"/>
          <a:ext cx="2051049" cy="849313"/>
        </p:xfrm>
        <a:graphic>
          <a:graphicData uri="http://schemas.openxmlformats.org/presentationml/2006/ole">
            <mc:AlternateContent xmlns:mc="http://schemas.openxmlformats.org/markup-compatibility/2006">
              <mc:Choice xmlns:v="urn:schemas-microsoft-com:vml" Requires="v">
                <p:oleObj spid="_x0000_s19596" name="Equation" r:id="rId9" imgW="927100" imgH="508000" progId="Equation.DSMT4">
                  <p:embed/>
                </p:oleObj>
              </mc:Choice>
              <mc:Fallback>
                <p:oleObj name="Equation" r:id="rId9" imgW="927100" imgH="5080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04152" y="2206626"/>
                        <a:ext cx="2051049" cy="849313"/>
                      </a:xfrm>
                      <a:prstGeom prst="rect">
                        <a:avLst/>
                      </a:prstGeom>
                      <a:solidFill>
                        <a:schemeClr val="accent2">
                          <a:lumMod val="40000"/>
                          <a:lumOff val="60000"/>
                        </a:schemeClr>
                      </a:solidFill>
                      <a:ln>
                        <a:noFill/>
                      </a:ln>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3529476628"/>
              </p:ext>
            </p:extLst>
          </p:nvPr>
        </p:nvGraphicFramePr>
        <p:xfrm>
          <a:off x="9652000" y="3200400"/>
          <a:ext cx="2438400" cy="946150"/>
        </p:xfrm>
        <a:graphic>
          <a:graphicData uri="http://schemas.openxmlformats.org/presentationml/2006/ole">
            <mc:AlternateContent xmlns:mc="http://schemas.openxmlformats.org/markup-compatibility/2006">
              <mc:Choice xmlns:v="urn:schemas-microsoft-com:vml" Requires="v">
                <p:oleObj spid="_x0000_s19597" name="Equation" r:id="rId11" imgW="1016000" imgH="508000" progId="Equation.DSMT4">
                  <p:embed/>
                </p:oleObj>
              </mc:Choice>
              <mc:Fallback>
                <p:oleObj name="Equation" r:id="rId11" imgW="1016000" imgH="5080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652000" y="3200400"/>
                        <a:ext cx="2438400" cy="946150"/>
                      </a:xfrm>
                      <a:prstGeom prst="rect">
                        <a:avLst/>
                      </a:prstGeom>
                      <a:solidFill>
                        <a:schemeClr val="accent2">
                          <a:lumMod val="40000"/>
                          <a:lumOff val="60000"/>
                        </a:schemeClr>
                      </a:solidFill>
                      <a:ln>
                        <a:noFill/>
                      </a:ln>
                      <a:extLst/>
                    </p:spPr>
                  </p:pic>
                </p:oleObj>
              </mc:Fallback>
            </mc:AlternateContent>
          </a:graphicData>
        </a:graphic>
      </p:graphicFrame>
      <p:graphicFrame>
        <p:nvGraphicFramePr>
          <p:cNvPr id="32" name="Object 31"/>
          <p:cNvGraphicFramePr>
            <a:graphicFrameLocks noChangeAspect="1"/>
          </p:cNvGraphicFramePr>
          <p:nvPr/>
        </p:nvGraphicFramePr>
        <p:xfrm>
          <a:off x="5090584" y="3733800"/>
          <a:ext cx="4155016" cy="909638"/>
        </p:xfrm>
        <a:graphic>
          <a:graphicData uri="http://schemas.openxmlformats.org/presentationml/2006/ole">
            <mc:AlternateContent xmlns:mc="http://schemas.openxmlformats.org/markup-compatibility/2006">
              <mc:Choice xmlns:v="urn:schemas-microsoft-com:vml" Requires="v">
                <p:oleObj spid="_x0000_s19598" name="Equation" r:id="rId13" imgW="1790700" imgH="457200" progId="Equation.DSMT4">
                  <p:embed/>
                </p:oleObj>
              </mc:Choice>
              <mc:Fallback>
                <p:oleObj name="Equation" r:id="rId13" imgW="1790700" imgH="4572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90584" y="3733800"/>
                        <a:ext cx="4155016" cy="909638"/>
                      </a:xfrm>
                      <a:prstGeom prst="rect">
                        <a:avLst/>
                      </a:prstGeom>
                      <a:solidFill>
                        <a:srgbClr val="F5F7A7"/>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ct 33"/>
          <p:cNvGraphicFramePr>
            <a:graphicFrameLocks noChangeAspect="1"/>
          </p:cNvGraphicFramePr>
          <p:nvPr/>
        </p:nvGraphicFramePr>
        <p:xfrm>
          <a:off x="5507567" y="5956300"/>
          <a:ext cx="6352117" cy="825500"/>
        </p:xfrm>
        <a:graphic>
          <a:graphicData uri="http://schemas.openxmlformats.org/presentationml/2006/ole">
            <mc:AlternateContent xmlns:mc="http://schemas.openxmlformats.org/markup-compatibility/2006">
              <mc:Choice xmlns:v="urn:schemas-microsoft-com:vml" Requires="v">
                <p:oleObj spid="_x0000_s19599" name="Equation" r:id="rId15" imgW="2870200" imgH="457200" progId="Equation.DSMT4">
                  <p:embed/>
                </p:oleObj>
              </mc:Choice>
              <mc:Fallback>
                <p:oleObj name="Equation" r:id="rId15" imgW="2870200" imgH="4572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07567" y="5956300"/>
                        <a:ext cx="6352117" cy="825500"/>
                      </a:xfrm>
                      <a:prstGeom prst="rect">
                        <a:avLst/>
                      </a:prstGeom>
                      <a:solidFill>
                        <a:srgbClr val="F5F7A7"/>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 name="Freeform 32"/>
          <p:cNvSpPr/>
          <p:nvPr/>
        </p:nvSpPr>
        <p:spPr>
          <a:xfrm rot="211806">
            <a:off x="4267804" y="5730043"/>
            <a:ext cx="1199279" cy="812800"/>
          </a:xfrm>
          <a:custGeom>
            <a:avLst/>
            <a:gdLst>
              <a:gd name="connsiteX0" fmla="*/ 8901 w 1111191"/>
              <a:gd name="connsiteY0" fmla="*/ 22708 h 452156"/>
              <a:gd name="connsiteX1" fmla="*/ 246895 w 1111191"/>
              <a:gd name="connsiteY1" fmla="*/ 47760 h 452156"/>
              <a:gd name="connsiteX2" fmla="*/ 33953 w 1111191"/>
              <a:gd name="connsiteY2" fmla="*/ 448593 h 452156"/>
              <a:gd name="connsiteX3" fmla="*/ 1111191 w 1111191"/>
              <a:gd name="connsiteY3" fmla="*/ 210599 h 452156"/>
            </a:gdLst>
            <a:ahLst/>
            <a:cxnLst>
              <a:cxn ang="0">
                <a:pos x="connsiteX0" y="connsiteY0"/>
              </a:cxn>
              <a:cxn ang="0">
                <a:pos x="connsiteX1" y="connsiteY1"/>
              </a:cxn>
              <a:cxn ang="0">
                <a:pos x="connsiteX2" y="connsiteY2"/>
              </a:cxn>
              <a:cxn ang="0">
                <a:pos x="connsiteX3" y="connsiteY3"/>
              </a:cxn>
            </a:cxnLst>
            <a:rect l="l" t="t" r="r" b="b"/>
            <a:pathLst>
              <a:path w="1111191" h="452156">
                <a:moveTo>
                  <a:pt x="8901" y="22708"/>
                </a:moveTo>
                <a:cubicBezTo>
                  <a:pt x="125810" y="-257"/>
                  <a:pt x="242720" y="-23221"/>
                  <a:pt x="246895" y="47760"/>
                </a:cubicBezTo>
                <a:cubicBezTo>
                  <a:pt x="251070" y="118741"/>
                  <a:pt x="-110096" y="421453"/>
                  <a:pt x="33953" y="448593"/>
                </a:cubicBezTo>
                <a:cubicBezTo>
                  <a:pt x="178002" y="475733"/>
                  <a:pt x="644596" y="343166"/>
                  <a:pt x="1111191" y="210599"/>
                </a:cubicBezTo>
              </a:path>
            </a:pathLst>
          </a:cu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sz="2400"/>
          </a:p>
        </p:txBody>
      </p:sp>
      <p:graphicFrame>
        <p:nvGraphicFramePr>
          <p:cNvPr id="37" name="Object 36"/>
          <p:cNvGraphicFramePr>
            <a:graphicFrameLocks noChangeAspect="1"/>
          </p:cNvGraphicFramePr>
          <p:nvPr>
            <p:extLst>
              <p:ext uri="{D42A27DB-BD31-4B8C-83A1-F6EECF244321}">
                <p14:modId xmlns:p14="http://schemas.microsoft.com/office/powerpoint/2010/main" val="1803001036"/>
              </p:ext>
            </p:extLst>
          </p:nvPr>
        </p:nvGraphicFramePr>
        <p:xfrm>
          <a:off x="6705600" y="778705"/>
          <a:ext cx="2438400" cy="541713"/>
        </p:xfrm>
        <a:graphic>
          <a:graphicData uri="http://schemas.openxmlformats.org/presentationml/2006/ole">
            <mc:AlternateContent xmlns:mc="http://schemas.openxmlformats.org/markup-compatibility/2006">
              <mc:Choice xmlns:v="urn:schemas-microsoft-com:vml" Requires="v">
                <p:oleObj spid="_x0000_s19600" name="Equation" r:id="rId17" imgW="1028254" imgH="266584" progId="Equation.DSMT4">
                  <p:embed/>
                </p:oleObj>
              </mc:Choice>
              <mc:Fallback>
                <p:oleObj name="Equation" r:id="rId17" imgW="1028254" imgH="266584"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705600" y="778705"/>
                        <a:ext cx="2438400" cy="541713"/>
                      </a:xfrm>
                      <a:prstGeom prst="rect">
                        <a:avLst/>
                      </a:prstGeom>
                      <a:solidFill>
                        <a:srgbClr val="BFBFBF"/>
                      </a:solidFill>
                      <a:ln>
                        <a:noFill/>
                      </a:ln>
                      <a:extLst/>
                    </p:spPr>
                  </p:pic>
                </p:oleObj>
              </mc:Fallback>
            </mc:AlternateContent>
          </a:graphicData>
        </a:graphic>
      </p:graphicFrame>
      <p:sp>
        <p:nvSpPr>
          <p:cNvPr id="36" name="Freeform 35"/>
          <p:cNvSpPr/>
          <p:nvPr/>
        </p:nvSpPr>
        <p:spPr>
          <a:xfrm>
            <a:off x="6981845" y="2709562"/>
            <a:ext cx="2604815" cy="769145"/>
          </a:xfrm>
          <a:custGeom>
            <a:avLst/>
            <a:gdLst>
              <a:gd name="connsiteX0" fmla="*/ 96599 w 2357199"/>
              <a:gd name="connsiteY0" fmla="*/ 0 h 630180"/>
              <a:gd name="connsiteX1" fmla="*/ 325199 w 2357199"/>
              <a:gd name="connsiteY1" fmla="*/ 203200 h 630180"/>
              <a:gd name="connsiteX2" fmla="*/ 109299 w 2357199"/>
              <a:gd name="connsiteY2" fmla="*/ 609600 h 630180"/>
              <a:gd name="connsiteX3" fmla="*/ 2357199 w 2357199"/>
              <a:gd name="connsiteY3" fmla="*/ 533400 h 630180"/>
            </a:gdLst>
            <a:ahLst/>
            <a:cxnLst>
              <a:cxn ang="0">
                <a:pos x="connsiteX0" y="connsiteY0"/>
              </a:cxn>
              <a:cxn ang="0">
                <a:pos x="connsiteX1" y="connsiteY1"/>
              </a:cxn>
              <a:cxn ang="0">
                <a:pos x="connsiteX2" y="connsiteY2"/>
              </a:cxn>
              <a:cxn ang="0">
                <a:pos x="connsiteX3" y="connsiteY3"/>
              </a:cxn>
            </a:cxnLst>
            <a:rect l="l" t="t" r="r" b="b"/>
            <a:pathLst>
              <a:path w="2357199" h="630180">
                <a:moveTo>
                  <a:pt x="96599" y="0"/>
                </a:moveTo>
                <a:cubicBezTo>
                  <a:pt x="209840" y="50800"/>
                  <a:pt x="323082" y="101600"/>
                  <a:pt x="325199" y="203200"/>
                </a:cubicBezTo>
                <a:cubicBezTo>
                  <a:pt x="327316" y="304800"/>
                  <a:pt x="-229368" y="554567"/>
                  <a:pt x="109299" y="609600"/>
                </a:cubicBezTo>
                <a:cubicBezTo>
                  <a:pt x="447966" y="664633"/>
                  <a:pt x="1402582" y="599016"/>
                  <a:pt x="2357199" y="533400"/>
                </a:cubicBezTo>
              </a:path>
            </a:pathLst>
          </a:custGeom>
          <a:ln w="38100">
            <a:solidFill>
              <a:schemeClr val="accent5">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sz="2400"/>
          </a:p>
        </p:txBody>
      </p:sp>
      <p:graphicFrame>
        <p:nvGraphicFramePr>
          <p:cNvPr id="39" name="Object 38"/>
          <p:cNvGraphicFramePr>
            <a:graphicFrameLocks noChangeAspect="1"/>
          </p:cNvGraphicFramePr>
          <p:nvPr/>
        </p:nvGraphicFramePr>
        <p:xfrm>
          <a:off x="6807201" y="4800601"/>
          <a:ext cx="5143500" cy="835025"/>
        </p:xfrm>
        <a:graphic>
          <a:graphicData uri="http://schemas.openxmlformats.org/presentationml/2006/ole">
            <mc:AlternateContent xmlns:mc="http://schemas.openxmlformats.org/markup-compatibility/2006">
              <mc:Choice xmlns:v="urn:schemas-microsoft-com:vml" Requires="v">
                <p:oleObj spid="_x0000_s19601" name="Equation" r:id="rId19" imgW="2324100" imgH="457200" progId="Equation.DSMT4">
                  <p:embed/>
                </p:oleObj>
              </mc:Choice>
              <mc:Fallback>
                <p:oleObj name="Equation" r:id="rId19" imgW="2324100" imgH="4572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807201" y="4800601"/>
                        <a:ext cx="5143500" cy="835025"/>
                      </a:xfrm>
                      <a:prstGeom prst="rect">
                        <a:avLst/>
                      </a:prstGeom>
                      <a:solidFill>
                        <a:srgbClr val="F5F7A7"/>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 name="Freeform 39"/>
          <p:cNvSpPr/>
          <p:nvPr/>
        </p:nvSpPr>
        <p:spPr>
          <a:xfrm>
            <a:off x="4275667" y="5081589"/>
            <a:ext cx="2497666" cy="714375"/>
          </a:xfrm>
          <a:custGeom>
            <a:avLst/>
            <a:gdLst>
              <a:gd name="connsiteX0" fmla="*/ 0 w 2032000"/>
              <a:gd name="connsiteY0" fmla="*/ 443447 h 535661"/>
              <a:gd name="connsiteX1" fmla="*/ 508000 w 2032000"/>
              <a:gd name="connsiteY1" fmla="*/ 252947 h 535661"/>
              <a:gd name="connsiteX2" fmla="*/ 482600 w 2032000"/>
              <a:gd name="connsiteY2" fmla="*/ 532347 h 535661"/>
              <a:gd name="connsiteX3" fmla="*/ 1295400 w 2032000"/>
              <a:gd name="connsiteY3" fmla="*/ 24347 h 535661"/>
              <a:gd name="connsiteX4" fmla="*/ 2032000 w 2032000"/>
              <a:gd name="connsiteY4" fmla="*/ 75147 h 535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535661">
                <a:moveTo>
                  <a:pt x="0" y="443447"/>
                </a:moveTo>
                <a:cubicBezTo>
                  <a:pt x="213783" y="340788"/>
                  <a:pt x="427567" y="238130"/>
                  <a:pt x="508000" y="252947"/>
                </a:cubicBezTo>
                <a:cubicBezTo>
                  <a:pt x="588433" y="267764"/>
                  <a:pt x="351367" y="570447"/>
                  <a:pt x="482600" y="532347"/>
                </a:cubicBezTo>
                <a:cubicBezTo>
                  <a:pt x="613833" y="494247"/>
                  <a:pt x="1037167" y="100547"/>
                  <a:pt x="1295400" y="24347"/>
                </a:cubicBezTo>
                <a:cubicBezTo>
                  <a:pt x="1553633" y="-51853"/>
                  <a:pt x="2032000" y="75147"/>
                  <a:pt x="2032000" y="75147"/>
                </a:cubicBezTo>
              </a:path>
            </a:pathLst>
          </a:cu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sz="2400"/>
          </a:p>
        </p:txBody>
      </p:sp>
      <p:sp>
        <p:nvSpPr>
          <p:cNvPr id="41" name="TextBox 40"/>
          <p:cNvSpPr txBox="1">
            <a:spLocks noChangeArrowheads="1"/>
          </p:cNvSpPr>
          <p:nvPr/>
        </p:nvSpPr>
        <p:spPr bwMode="auto">
          <a:xfrm>
            <a:off x="2030069" y="5083176"/>
            <a:ext cx="21581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err="1">
                <a:solidFill>
                  <a:schemeClr val="accent4">
                    <a:lumMod val="75000"/>
                  </a:schemeClr>
                </a:solidFill>
                <a:latin typeface="Times New Roman" panose="02020603050405020304" pitchFamily="18" charset="0"/>
                <a:cs typeface="Times New Roman" panose="02020603050405020304" pitchFamily="18" charset="0"/>
              </a:rPr>
              <a:t>Trục</a:t>
            </a:r>
            <a:r>
              <a:rPr lang="en-US" altLang="en-US" sz="2800" dirty="0">
                <a:solidFill>
                  <a:schemeClr val="accent4">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4">
                    <a:lumMod val="75000"/>
                  </a:schemeClr>
                </a:solidFill>
                <a:latin typeface="Times New Roman" panose="02020603050405020304" pitchFamily="18" charset="0"/>
                <a:cs typeface="Times New Roman" panose="02020603050405020304" pitchFamily="18" charset="0"/>
              </a:rPr>
              <a:t>căn</a:t>
            </a:r>
            <a:r>
              <a:rPr lang="en-US" altLang="en-US" sz="2800" dirty="0">
                <a:solidFill>
                  <a:schemeClr val="accent4">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4">
                    <a:lumMod val="75000"/>
                  </a:schemeClr>
                </a:solidFill>
                <a:latin typeface="Times New Roman" panose="02020603050405020304" pitchFamily="18" charset="0"/>
                <a:cs typeface="Times New Roman" panose="02020603050405020304" pitchFamily="18" charset="0"/>
              </a:rPr>
              <a:t>thức</a:t>
            </a:r>
            <a:endParaRPr lang="en-US" altLang="en-US" sz="2800"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43" name="TextBox 42"/>
          <p:cNvSpPr txBox="1">
            <a:spLocks noChangeArrowheads="1"/>
          </p:cNvSpPr>
          <p:nvPr/>
        </p:nvSpPr>
        <p:spPr bwMode="auto">
          <a:xfrm>
            <a:off x="2268666" y="5746685"/>
            <a:ext cx="10807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a:solidFill>
                  <a:schemeClr val="accent4">
                    <a:lumMod val="75000"/>
                  </a:schemeClr>
                </a:solidFill>
                <a:latin typeface="Times New Roman" panose="02020603050405020304" pitchFamily="18" charset="0"/>
                <a:cs typeface="Times New Roman" panose="02020603050405020304" pitchFamily="18" charset="0"/>
              </a:rPr>
              <a:t>ở </a:t>
            </a:r>
            <a:r>
              <a:rPr lang="en-US" altLang="en-US" sz="2800" dirty="0" err="1">
                <a:solidFill>
                  <a:schemeClr val="accent4">
                    <a:lumMod val="75000"/>
                  </a:schemeClr>
                </a:solidFill>
                <a:latin typeface="Times New Roman" panose="02020603050405020304" pitchFamily="18" charset="0"/>
                <a:cs typeface="Times New Roman" panose="02020603050405020304" pitchFamily="18" charset="0"/>
              </a:rPr>
              <a:t>mẫu</a:t>
            </a:r>
            <a:endParaRPr lang="en-US" altLang="en-US" sz="2800"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2" name="Oval 1"/>
          <p:cNvSpPr/>
          <p:nvPr/>
        </p:nvSpPr>
        <p:spPr bwMode="auto">
          <a:xfrm>
            <a:off x="71967" y="1804988"/>
            <a:ext cx="4787900" cy="3071812"/>
          </a:xfrm>
          <a:prstGeom prst="ellipse">
            <a:avLst/>
          </a:prstGeom>
          <a:solidFill>
            <a:schemeClr val="accent4">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eaLnBrk="1" hangingPunct="1">
              <a:defRPr/>
            </a:pPr>
            <a:r>
              <a:rPr lang="en-US" sz="2800" b="1" dirty="0">
                <a:effectLst>
                  <a:outerShdw blurRad="38100" dist="38100" dir="2700000" algn="tl">
                    <a:srgbClr val="000000">
                      <a:alpha val="43137"/>
                    </a:srgbClr>
                  </a:outerShdw>
                </a:effectLst>
                <a:latin typeface="Times New Roman" pitchFamily="18" charset="0"/>
                <a:cs typeface="Times New Roman" pitchFamily="18" charset="0"/>
              </a:rPr>
              <a:t>BIẾN ĐỔI ĐƠN GIẢN BIỂU THỨC CHỨA CĂN THỨC BẬC HAI</a:t>
            </a:r>
          </a:p>
        </p:txBody>
      </p:sp>
      <p:sp>
        <p:nvSpPr>
          <p:cNvPr id="31" name="Freeform 30"/>
          <p:cNvSpPr/>
          <p:nvPr/>
        </p:nvSpPr>
        <p:spPr>
          <a:xfrm>
            <a:off x="4275667" y="5083176"/>
            <a:ext cx="2497666" cy="714375"/>
          </a:xfrm>
          <a:custGeom>
            <a:avLst/>
            <a:gdLst>
              <a:gd name="connsiteX0" fmla="*/ 0 w 2032000"/>
              <a:gd name="connsiteY0" fmla="*/ 443447 h 535661"/>
              <a:gd name="connsiteX1" fmla="*/ 508000 w 2032000"/>
              <a:gd name="connsiteY1" fmla="*/ 252947 h 535661"/>
              <a:gd name="connsiteX2" fmla="*/ 482600 w 2032000"/>
              <a:gd name="connsiteY2" fmla="*/ 532347 h 535661"/>
              <a:gd name="connsiteX3" fmla="*/ 1295400 w 2032000"/>
              <a:gd name="connsiteY3" fmla="*/ 24347 h 535661"/>
              <a:gd name="connsiteX4" fmla="*/ 2032000 w 2032000"/>
              <a:gd name="connsiteY4" fmla="*/ 75147 h 535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535661">
                <a:moveTo>
                  <a:pt x="0" y="443447"/>
                </a:moveTo>
                <a:cubicBezTo>
                  <a:pt x="213783" y="340788"/>
                  <a:pt x="427567" y="238130"/>
                  <a:pt x="508000" y="252947"/>
                </a:cubicBezTo>
                <a:cubicBezTo>
                  <a:pt x="588433" y="267764"/>
                  <a:pt x="351367" y="570447"/>
                  <a:pt x="482600" y="532347"/>
                </a:cubicBezTo>
                <a:cubicBezTo>
                  <a:pt x="613833" y="494247"/>
                  <a:pt x="1037167" y="100547"/>
                  <a:pt x="1295400" y="24347"/>
                </a:cubicBezTo>
                <a:cubicBezTo>
                  <a:pt x="1553633" y="-51853"/>
                  <a:pt x="2032000" y="75147"/>
                  <a:pt x="2032000" y="75147"/>
                </a:cubicBezTo>
              </a:path>
            </a:pathLst>
          </a:cu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sz="2400"/>
          </a:p>
        </p:txBody>
      </p:sp>
      <p:sp>
        <p:nvSpPr>
          <p:cNvPr id="35" name="Freeform 34"/>
          <p:cNvSpPr/>
          <p:nvPr/>
        </p:nvSpPr>
        <p:spPr>
          <a:xfrm rot="20710802">
            <a:off x="6998903" y="2343322"/>
            <a:ext cx="809406" cy="447675"/>
          </a:xfrm>
          <a:custGeom>
            <a:avLst/>
            <a:gdLst>
              <a:gd name="connsiteX0" fmla="*/ 0 w 2079320"/>
              <a:gd name="connsiteY0" fmla="*/ 176753 h 335354"/>
              <a:gd name="connsiteX1" fmla="*/ 237994 w 2079320"/>
              <a:gd name="connsiteY1" fmla="*/ 189279 h 335354"/>
              <a:gd name="connsiteX2" fmla="*/ 513567 w 2079320"/>
              <a:gd name="connsiteY2" fmla="*/ 1389 h 335354"/>
              <a:gd name="connsiteX3" fmla="*/ 1352811 w 2079320"/>
              <a:gd name="connsiteY3" fmla="*/ 302014 h 335354"/>
              <a:gd name="connsiteX4" fmla="*/ 2079320 w 2079320"/>
              <a:gd name="connsiteY4" fmla="*/ 314540 h 33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9320" h="335354">
                <a:moveTo>
                  <a:pt x="0" y="176753"/>
                </a:moveTo>
                <a:cubicBezTo>
                  <a:pt x="76200" y="197629"/>
                  <a:pt x="152400" y="218506"/>
                  <a:pt x="237994" y="189279"/>
                </a:cubicBezTo>
                <a:cubicBezTo>
                  <a:pt x="323589" y="160052"/>
                  <a:pt x="327764" y="-17400"/>
                  <a:pt x="513567" y="1389"/>
                </a:cubicBezTo>
                <a:cubicBezTo>
                  <a:pt x="699370" y="20178"/>
                  <a:pt x="1091852" y="249822"/>
                  <a:pt x="1352811" y="302014"/>
                </a:cubicBezTo>
                <a:cubicBezTo>
                  <a:pt x="1613770" y="354206"/>
                  <a:pt x="1846545" y="334373"/>
                  <a:pt x="2079320" y="314540"/>
                </a:cubicBezTo>
              </a:path>
            </a:pathLst>
          </a:custGeom>
          <a:ln w="38100">
            <a:solidFill>
              <a:schemeClr val="accent5">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sz="2400"/>
          </a:p>
        </p:txBody>
      </p:sp>
    </p:spTree>
    <p:extLst>
      <p:ext uri="{BB962C8B-B14F-4D97-AF65-F5344CB8AC3E}">
        <p14:creationId xmlns:p14="http://schemas.microsoft.com/office/powerpoint/2010/main" val="3477715836"/>
      </p:ext>
    </p:extLst>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wipe(left)">
                                      <p:cBhvr>
                                        <p:cTn id="18" dur="500"/>
                                        <p:tgtEl>
                                          <p:spTgt spid="3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par>
                          <p:cTn id="24" fill="hold" nodeType="afterGroup">
                            <p:stCondLst>
                              <p:cond delay="500"/>
                            </p:stCondLst>
                            <p:childTnLst>
                              <p:par>
                                <p:cTn id="25" presetID="21" presetClass="entr" presetSubtype="1"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heel(1)">
                                      <p:cBhvr>
                                        <p:cTn id="27" dur="2000"/>
                                        <p:tgtEl>
                                          <p:spTgt spid="2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par>
                          <p:cTn id="33" fill="hold">
                            <p:stCondLst>
                              <p:cond delay="500"/>
                            </p:stCondLst>
                            <p:childTnLst>
                              <p:par>
                                <p:cTn id="34" presetID="21" presetClass="entr" presetSubtype="1"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heel(1)">
                                      <p:cBhvr>
                                        <p:cTn id="36" dur="20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500"/>
                                        <p:tgtEl>
                                          <p:spTgt spid="14"/>
                                        </p:tgtEl>
                                      </p:cBhvr>
                                    </p:animEffect>
                                  </p:childTnLst>
                                </p:cTn>
                              </p:par>
                              <p:par>
                                <p:cTn id="42" presetID="22" presetClass="entr" presetSubtype="8"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left)">
                                      <p:cBhvr>
                                        <p:cTn id="44" dur="500"/>
                                        <p:tgtEl>
                                          <p:spTgt spid="15"/>
                                        </p:tgtEl>
                                      </p:cBhvr>
                                    </p:animEffect>
                                  </p:childTnLst>
                                </p:cTn>
                              </p:par>
                              <p:par>
                                <p:cTn id="45" presetID="22" presetClass="entr" presetSubtype="8"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cTn>
                              </p:par>
                            </p:childTnLst>
                          </p:cTn>
                        </p:par>
                      </p:childTnLst>
                    </p:cTn>
                  </p:par>
                  <p:par>
                    <p:cTn id="48" fill="hold">
                      <p:stCondLst>
                        <p:cond delay="indefinite"/>
                      </p:stCondLst>
                      <p:childTnLst>
                        <p:par>
                          <p:cTn id="49" fill="hold" nodeType="after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left)">
                                      <p:cBhvr>
                                        <p:cTn id="52" dur="500"/>
                                        <p:tgtEl>
                                          <p:spTgt spid="35"/>
                                        </p:tgtEl>
                                      </p:cBhvr>
                                    </p:animEffect>
                                  </p:childTnLst>
                                </p:cTn>
                              </p:par>
                            </p:childTnLst>
                          </p:cTn>
                        </p:par>
                        <p:par>
                          <p:cTn id="53" fill="hold">
                            <p:stCondLst>
                              <p:cond delay="500"/>
                            </p:stCondLst>
                            <p:childTnLst>
                              <p:par>
                                <p:cTn id="54" presetID="16" presetClass="entr" presetSubtype="21"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barn(inVertical)">
                                      <p:cBhvr>
                                        <p:cTn id="56" dur="500"/>
                                        <p:tgtEl>
                                          <p:spTgt spid="2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left)">
                                      <p:cBhvr>
                                        <p:cTn id="61" dur="500"/>
                                        <p:tgtEl>
                                          <p:spTgt spid="36"/>
                                        </p:tgtEl>
                                      </p:cBhvr>
                                    </p:animEffect>
                                  </p:childTnLst>
                                </p:cTn>
                              </p:par>
                            </p:childTnLst>
                          </p:cTn>
                        </p:par>
                        <p:par>
                          <p:cTn id="62" fill="hold">
                            <p:stCondLst>
                              <p:cond delay="500"/>
                            </p:stCondLst>
                            <p:childTnLst>
                              <p:par>
                                <p:cTn id="63" presetID="16" presetClass="entr" presetSubtype="21" fill="hold" nodeType="after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barn(inVertical)">
                                      <p:cBhvr>
                                        <p:cTn id="65" dur="500"/>
                                        <p:tgtEl>
                                          <p:spTgt spid="29"/>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wipe(left)">
                                      <p:cBhvr>
                                        <p:cTn id="70" dur="500"/>
                                        <p:tgtEl>
                                          <p:spTgt spid="41"/>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wipe(left)">
                                      <p:cBhvr>
                                        <p:cTn id="75" dur="500"/>
                                        <p:tgtEl>
                                          <p:spTgt spid="25"/>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43"/>
                                        </p:tgtEl>
                                        <p:attrNameLst>
                                          <p:attrName>style.visibility</p:attrName>
                                        </p:attrNameLst>
                                      </p:cBhvr>
                                      <p:to>
                                        <p:strVal val="visible"/>
                                      </p:to>
                                    </p:set>
                                    <p:animEffect transition="in" filter="wipe(left)">
                                      <p:cBhvr>
                                        <p:cTn id="78" dur="500"/>
                                        <p:tgtEl>
                                          <p:spTgt spid="43"/>
                                        </p:tgtEl>
                                      </p:cBhvr>
                                    </p:animEffect>
                                  </p:childTnLst>
                                </p:cTn>
                              </p:par>
                              <p:par>
                                <p:cTn id="79" presetID="22" presetClass="entr" presetSubtype="8" fill="hold" nodeType="with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wipe(left)">
                                      <p:cBhvr>
                                        <p:cTn id="81" dur="500"/>
                                        <p:tgtEl>
                                          <p:spTgt spid="27"/>
                                        </p:tgtEl>
                                      </p:cBhvr>
                                    </p:animEffect>
                                  </p:childTnLst>
                                </p:cTn>
                              </p:par>
                            </p:childTnLst>
                          </p:cTn>
                        </p:par>
                        <p:par>
                          <p:cTn id="82" fill="hold">
                            <p:stCondLst>
                              <p:cond delay="500"/>
                            </p:stCondLst>
                            <p:childTnLst>
                              <p:par>
                                <p:cTn id="83" presetID="10" presetClass="entr" presetSubtype="0" fill="hold"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500"/>
                                        <p:tgtEl>
                                          <p:spTgt spid="32"/>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nodeType="clickEffect">
                                  <p:stCondLst>
                                    <p:cond delay="0"/>
                                  </p:stCondLst>
                                  <p:childTnLst>
                                    <p:set>
                                      <p:cBhvr>
                                        <p:cTn id="89" dur="1" fill="hold">
                                          <p:stCondLst>
                                            <p:cond delay="0"/>
                                          </p:stCondLst>
                                        </p:cTn>
                                        <p:tgtEl>
                                          <p:spTgt spid="40"/>
                                        </p:tgtEl>
                                        <p:attrNameLst>
                                          <p:attrName>style.visibility</p:attrName>
                                        </p:attrNameLst>
                                      </p:cBhvr>
                                      <p:to>
                                        <p:strVal val="visible"/>
                                      </p:to>
                                    </p:set>
                                    <p:animEffect transition="in" filter="wipe(left)">
                                      <p:cBhvr>
                                        <p:cTn id="90" dur="500"/>
                                        <p:tgtEl>
                                          <p:spTgt spid="40"/>
                                        </p:tgtEl>
                                      </p:cBhvr>
                                    </p:animEffect>
                                  </p:childTnLst>
                                </p:cTn>
                              </p:par>
                            </p:childTnLst>
                          </p:cTn>
                        </p:par>
                        <p:par>
                          <p:cTn id="91" fill="hold">
                            <p:stCondLst>
                              <p:cond delay="500"/>
                            </p:stCondLst>
                            <p:childTnLst>
                              <p:par>
                                <p:cTn id="92" presetID="10" presetClass="entr" presetSubtype="0" fill="hold" nodeType="afterEffect">
                                  <p:stCondLst>
                                    <p:cond delay="0"/>
                                  </p:stCondLst>
                                  <p:childTnLst>
                                    <p:set>
                                      <p:cBhvr>
                                        <p:cTn id="93" dur="1" fill="hold">
                                          <p:stCondLst>
                                            <p:cond delay="0"/>
                                          </p:stCondLst>
                                        </p:cTn>
                                        <p:tgtEl>
                                          <p:spTgt spid="39"/>
                                        </p:tgtEl>
                                        <p:attrNameLst>
                                          <p:attrName>style.visibility</p:attrName>
                                        </p:attrNameLst>
                                      </p:cBhvr>
                                      <p:to>
                                        <p:strVal val="visible"/>
                                      </p:to>
                                    </p:set>
                                    <p:animEffect transition="in" filter="fade">
                                      <p:cBhvr>
                                        <p:cTn id="94" dur="500"/>
                                        <p:tgtEl>
                                          <p:spTgt spid="39"/>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childTnLst>
                                    <p:set>
                                      <p:cBhvr>
                                        <p:cTn id="98" dur="1" fill="hold">
                                          <p:stCondLst>
                                            <p:cond delay="0"/>
                                          </p:stCondLst>
                                        </p:cTn>
                                        <p:tgtEl>
                                          <p:spTgt spid="33"/>
                                        </p:tgtEl>
                                        <p:attrNameLst>
                                          <p:attrName>style.visibility</p:attrName>
                                        </p:attrNameLst>
                                      </p:cBhvr>
                                      <p:to>
                                        <p:strVal val="visible"/>
                                      </p:to>
                                    </p:set>
                                    <p:animEffect transition="in" filter="wipe(left)">
                                      <p:cBhvr>
                                        <p:cTn id="99" dur="500"/>
                                        <p:tgtEl>
                                          <p:spTgt spid="33"/>
                                        </p:tgtEl>
                                      </p:cBhvr>
                                    </p:animEffect>
                                  </p:childTnLst>
                                </p:cTn>
                              </p:par>
                            </p:childTnLst>
                          </p:cTn>
                        </p:par>
                        <p:par>
                          <p:cTn id="100" fill="hold">
                            <p:stCondLst>
                              <p:cond delay="500"/>
                            </p:stCondLst>
                            <p:childTnLst>
                              <p:par>
                                <p:cTn id="101" presetID="10" presetClass="entr" presetSubtype="0"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fade">
                                      <p:cBhvr>
                                        <p:cTn id="103" dur="500"/>
                                        <p:tgtEl>
                                          <p:spTgt spid="34"/>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nodeType="click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wipe(left)">
                                      <p:cBhvr>
                                        <p:cTn id="10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1"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3297693" y="-487254"/>
            <a:ext cx="5809496" cy="5760000"/>
            <a:chOff x="3084810" y="-335112"/>
            <a:chExt cx="5809496" cy="5760000"/>
          </a:xfrm>
        </p:grpSpPr>
        <p:grpSp>
          <p:nvGrpSpPr>
            <p:cNvPr id="17" name="组合 16"/>
            <p:cNvGrpSpPr/>
            <p:nvPr/>
          </p:nvGrpSpPr>
          <p:grpSpPr>
            <a:xfrm>
              <a:off x="3297693" y="-335112"/>
              <a:ext cx="5596613" cy="5760000"/>
              <a:chOff x="3297693" y="-335112"/>
              <a:chExt cx="5596613" cy="5760000"/>
            </a:xfrm>
          </p:grpSpPr>
          <p:cxnSp>
            <p:nvCxnSpPr>
              <p:cNvPr id="16"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4"/>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5" cstate="print">
              <a:extLst>
                <a:ext uri="{BEBA8EAE-BF5A-486C-A8C5-ECC9F3942E4B}">
                  <a14:imgProps xmlns:a14="http://schemas.microsoft.com/office/drawing/2010/main">
                    <a14:imgLayer r:embed="rId6">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4537374" y="2582429"/>
            <a:ext cx="3659134" cy="769441"/>
          </a:xfrm>
          <a:prstGeom prst="rect">
            <a:avLst/>
          </a:prstGeom>
          <a:noFill/>
        </p:spPr>
        <p:txBody>
          <a:bodyPr wrap="square" rtlCol="0">
            <a:spAutoFit/>
          </a:bodyPr>
          <a:lstStyle/>
          <a:p>
            <a:pPr algn="ctr"/>
            <a:r>
              <a:rPr lang="vi-VN" altLang="zh-CN" sz="4400" b="1" dirty="0" smtClean="0">
                <a:solidFill>
                  <a:schemeClr val="accent6">
                    <a:lumMod val="50000"/>
                  </a:schemeClr>
                </a:solidFill>
                <a:latin typeface="Times New Roman" panose="02020603050405020304" pitchFamily="18" charset="0"/>
                <a:cs typeface="Times New Roman" panose="02020603050405020304" pitchFamily="18" charset="0"/>
              </a:rPr>
              <a:t>Luyện tập</a:t>
            </a:r>
            <a:endParaRPr lang="zh-CN" altLang="en-US" sz="4400" b="1"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19" name="图片 18"/>
          <p:cNvPicPr>
            <a:picLocks noChangeAspect="1"/>
          </p:cNvPicPr>
          <p:nvPr/>
        </p:nvPicPr>
        <p:blipFill rotWithShape="1">
          <a:blip r:embed="rId7"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sp>
        <p:nvSpPr>
          <p:cNvPr id="22" name="椭圆 21"/>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Rectangle 14"/>
          <p:cNvSpPr>
            <a:spLocks noChangeArrowheads="1"/>
          </p:cNvSpPr>
          <p:nvPr/>
        </p:nvSpPr>
        <p:spPr bwMode="auto">
          <a:xfrm>
            <a:off x="0" y="28839"/>
            <a:ext cx="12192000" cy="460375"/>
          </a:xfrm>
          <a:prstGeom prst="rect">
            <a:avLst/>
          </a:prstGeom>
          <a:solidFill>
            <a:schemeClr val="accent3">
              <a:lumMod val="60000"/>
              <a:lumOff val="40000"/>
            </a:schemeClr>
          </a:solidFill>
          <a:ln>
            <a:noFill/>
          </a:ln>
          <a:extLst/>
        </p:spPr>
        <p:txBody>
          <a:bodyPr wrap="square">
            <a:spAutoFit/>
          </a:bodyPr>
          <a:lstStyle>
            <a:defPPr>
              <a:defRPr lang="en-US"/>
            </a:defPPr>
            <a:lvl1pPr algn="l" rtl="0" eaLnBrk="0" fontAlgn="base" hangingPunct="0">
              <a:spcBef>
                <a:spcPct val="0"/>
              </a:spcBef>
              <a:spcAft>
                <a:spcPct val="0"/>
              </a:spcAft>
              <a:defRPr sz="20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0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0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0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000" b="1" kern="1200">
                <a:solidFill>
                  <a:schemeClr val="tx1"/>
                </a:solidFill>
                <a:latin typeface="Arial" panose="020B0604020202020204" pitchFamily="34" charset="0"/>
                <a:ea typeface="+mn-ea"/>
                <a:cs typeface="+mn-cs"/>
              </a:defRPr>
            </a:lvl5pPr>
            <a:lvl6pPr marL="2286000" algn="l" defTabSz="914400" rtl="0" eaLnBrk="1" latinLnBrk="0" hangingPunct="1">
              <a:defRPr sz="2000" b="1" kern="1200">
                <a:solidFill>
                  <a:schemeClr val="tx1"/>
                </a:solidFill>
                <a:latin typeface="Arial" panose="020B0604020202020204" pitchFamily="34" charset="0"/>
                <a:ea typeface="+mn-ea"/>
                <a:cs typeface="+mn-cs"/>
              </a:defRPr>
            </a:lvl6pPr>
            <a:lvl7pPr marL="2743200" algn="l" defTabSz="914400" rtl="0" eaLnBrk="1" latinLnBrk="0" hangingPunct="1">
              <a:defRPr sz="2000" b="1" kern="1200">
                <a:solidFill>
                  <a:schemeClr val="tx1"/>
                </a:solidFill>
                <a:latin typeface="Arial" panose="020B0604020202020204" pitchFamily="34" charset="0"/>
                <a:ea typeface="+mn-ea"/>
                <a:cs typeface="+mn-cs"/>
              </a:defRPr>
            </a:lvl7pPr>
            <a:lvl8pPr marL="3200400" algn="l" defTabSz="914400" rtl="0" eaLnBrk="1" latinLnBrk="0" hangingPunct="1">
              <a:defRPr sz="2000" b="1" kern="1200">
                <a:solidFill>
                  <a:schemeClr val="tx1"/>
                </a:solidFill>
                <a:latin typeface="Arial" panose="020B0604020202020204" pitchFamily="34" charset="0"/>
                <a:ea typeface="+mn-ea"/>
                <a:cs typeface="+mn-cs"/>
              </a:defRPr>
            </a:lvl8pPr>
            <a:lvl9pPr marL="3657600" algn="l" defTabSz="914400" rtl="0" eaLnBrk="1" latinLnBrk="0" hangingPunct="1">
              <a:defRPr sz="2000" b="1" kern="1200">
                <a:solidFill>
                  <a:schemeClr val="tx1"/>
                </a:solidFill>
                <a:latin typeface="Arial" panose="020B0604020202020204" pitchFamily="34" charset="0"/>
                <a:ea typeface="+mn-ea"/>
                <a:cs typeface="+mn-cs"/>
              </a:defRPr>
            </a:lvl9pPr>
          </a:lstStyle>
          <a:p>
            <a:pPr algn="ctr"/>
            <a:r>
              <a:rPr lang="en-US" altLang="zh-CN" sz="2400" u="sng"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Tiết</a:t>
            </a:r>
            <a:r>
              <a:rPr lang="en-US" altLang="zh-CN" sz="2400" u="sng"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u="sng" dirty="0" smtClean="0">
                <a:solidFill>
                  <a:srgbClr val="002060"/>
                </a:solidFill>
                <a:latin typeface="Times New Roman" panose="02020603050405020304" pitchFamily="18" charset="0"/>
                <a:ea typeface="SimSun" panose="02010600030101010101" pitchFamily="2" charset="-122"/>
                <a:cs typeface="Times New Roman" panose="02020603050405020304" pitchFamily="18" charset="0"/>
              </a:rPr>
              <a:t>10 </a:t>
            </a:r>
            <a:r>
              <a:rPr lang="en-US" altLang="zh-CN" sz="2400" u="sng"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smtClean="0">
                <a:solidFill>
                  <a:srgbClr val="002060"/>
                </a:solidFill>
                <a:latin typeface="Times New Roman" panose="02020603050405020304" pitchFamily="18" charset="0"/>
                <a:ea typeface="SimSun" panose="02010600030101010101" pitchFamily="2" charset="-122"/>
                <a:cs typeface="Times New Roman" panose="02020603050405020304" pitchFamily="18" charset="0"/>
              </a:rPr>
              <a:t>Biến</a:t>
            </a:r>
            <a:r>
              <a:rPr lang="en-US" altLang="zh-CN" sz="2400" dirty="0" smtClean="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đổi</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đơn</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giản</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biểu</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thức</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chứa</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căn</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bậc</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hai</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tiếp</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a:t>
            </a:r>
            <a:endParaRPr lang="zh-CN" altLang="en-US"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20" name="Picture 19"/>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0" y="476421"/>
            <a:ext cx="995645" cy="995645"/>
          </a:xfrm>
          <a:prstGeom prst="rect">
            <a:avLst/>
          </a:prstGeom>
        </p:spPr>
      </p:pic>
    </p:spTree>
    <p:extLst>
      <p:ext uri="{BB962C8B-B14F-4D97-AF65-F5344CB8AC3E}">
        <p14:creationId xmlns:p14="http://schemas.microsoft.com/office/powerpoint/2010/main" val="29766095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56" presetClass="entr" presetSubtype="0" fill="hold" grpId="0" nodeType="afterEffect">
                                  <p:stCondLst>
                                    <p:cond delay="0"/>
                                  </p:stCondLst>
                                  <p:iterate type="lt">
                                    <p:tmPct val="10000"/>
                                  </p:iterate>
                                  <p:childTnLst>
                                    <p:set>
                                      <p:cBhvr>
                                        <p:cTn id="46" dur="1" fill="hold">
                                          <p:stCondLst>
                                            <p:cond delay="0"/>
                                          </p:stCondLst>
                                        </p:cTn>
                                        <p:tgtEl>
                                          <p:spTgt spid="18"/>
                                        </p:tgtEl>
                                        <p:attrNameLst>
                                          <p:attrName>style.visibility</p:attrName>
                                        </p:attrNameLst>
                                      </p:cBhvr>
                                      <p:to>
                                        <p:strVal val="visible"/>
                                      </p:to>
                                    </p:set>
                                    <p:anim by="(-#ppt_w*2)" calcmode="lin" valueType="num">
                                      <p:cBhvr rctx="PPT">
                                        <p:cTn id="47" dur="500" autoRev="1" fill="hold">
                                          <p:stCondLst>
                                            <p:cond delay="0"/>
                                          </p:stCondLst>
                                        </p:cTn>
                                        <p:tgtEl>
                                          <p:spTgt spid="18"/>
                                        </p:tgtEl>
                                        <p:attrNameLst>
                                          <p:attrName>ppt_w</p:attrName>
                                        </p:attrNameLst>
                                      </p:cBhvr>
                                    </p:anim>
                                    <p:anim by="(#ppt_w*0.50)" calcmode="lin" valueType="num">
                                      <p:cBhvr>
                                        <p:cTn id="48" dur="500" decel="50000" autoRev="1" fill="hold">
                                          <p:stCondLst>
                                            <p:cond delay="0"/>
                                          </p:stCondLst>
                                        </p:cTn>
                                        <p:tgtEl>
                                          <p:spTgt spid="18"/>
                                        </p:tgtEl>
                                        <p:attrNameLst>
                                          <p:attrName>ppt_x</p:attrName>
                                        </p:attrNameLst>
                                      </p:cBhvr>
                                    </p:anim>
                                    <p:anim from="(-#ppt_h/2)" to="(#ppt_y)" calcmode="lin" valueType="num">
                                      <p:cBhvr>
                                        <p:cTn id="49" dur="1000" fill="hold">
                                          <p:stCondLst>
                                            <p:cond delay="0"/>
                                          </p:stCondLst>
                                        </p:cTn>
                                        <p:tgtEl>
                                          <p:spTgt spid="18"/>
                                        </p:tgtEl>
                                        <p:attrNameLst>
                                          <p:attrName>ppt_y</p:attrName>
                                        </p:attrNameLst>
                                      </p:cBhvr>
                                    </p:anim>
                                    <p:animRot by="21600000">
                                      <p:cBhvr>
                                        <p:cTn id="50" dur="1000" fill="hold">
                                          <p:stCondLst>
                                            <p:cond delay="0"/>
                                          </p:stCondLst>
                                        </p:cTn>
                                        <p:tgtEl>
                                          <p:spTgt spid="18"/>
                                        </p:tgtEl>
                                        <p:attrNameLst>
                                          <p:attrName>r</p:attrName>
                                        </p:attrNameLst>
                                      </p:cBhvr>
                                    </p:animRot>
                                  </p:childTnLst>
                                </p:cTn>
                              </p:par>
                              <p:par>
                                <p:cTn id="51" presetID="26" presetClass="emph" presetSubtype="0" repeatCount="indefinite" fill="hold" grpId="1" nodeType="withEffect">
                                  <p:stCondLst>
                                    <p:cond delay="0"/>
                                  </p:stCondLst>
                                  <p:endCondLst>
                                    <p:cond evt="onNext" delay="0">
                                      <p:tgtEl>
                                        <p:sldTgt/>
                                      </p:tgtEl>
                                    </p:cond>
                                  </p:endCondLst>
                                  <p:childTnLst>
                                    <p:animEffect transition="out" filter="fade">
                                      <p:cBhvr>
                                        <p:cTn id="52" dur="1000" tmFilter="0, 0; .2, .5; .8, .5; 1, 0"/>
                                        <p:tgtEl>
                                          <p:spTgt spid="22"/>
                                        </p:tgtEl>
                                      </p:cBhvr>
                                    </p:animEffect>
                                    <p:animScale>
                                      <p:cBhvr>
                                        <p:cTn id="53" dur="500" autoRev="1" fill="hold"/>
                                        <p:tgtEl>
                                          <p:spTgt spid="22"/>
                                        </p:tgtEl>
                                      </p:cBhvr>
                                      <p:by x="105000" y="105000"/>
                                    </p:animScale>
                                  </p:childTnLst>
                                </p:cTn>
                              </p:par>
                              <p:par>
                                <p:cTn id="54" presetID="26" presetClass="emph" presetSubtype="0" repeatCount="indefinite" fill="hold" grpId="1" nodeType="withEffect">
                                  <p:stCondLst>
                                    <p:cond delay="0"/>
                                  </p:stCondLst>
                                  <p:endCondLst>
                                    <p:cond evt="onNext" delay="0">
                                      <p:tgtEl>
                                        <p:sldTgt/>
                                      </p:tgtEl>
                                    </p:cond>
                                  </p:endCondLst>
                                  <p:childTnLst>
                                    <p:animEffect transition="out" filter="fade">
                                      <p:cBhvr>
                                        <p:cTn id="55" dur="1000" tmFilter="0, 0; .2, .5; .8, .5; 1, 0"/>
                                        <p:tgtEl>
                                          <p:spTgt spid="23"/>
                                        </p:tgtEl>
                                      </p:cBhvr>
                                    </p:animEffect>
                                    <p:animScale>
                                      <p:cBhvr>
                                        <p:cTn id="56" dur="500" autoRev="1" fill="hold"/>
                                        <p:tgtEl>
                                          <p:spTgt spid="23"/>
                                        </p:tgtEl>
                                      </p:cBhvr>
                                      <p:by x="105000" y="105000"/>
                                    </p:animScale>
                                  </p:childTnLst>
                                </p:cTn>
                              </p:par>
                              <p:par>
                                <p:cTn id="57" presetID="26" presetClass="emph" presetSubtype="0" repeatCount="indefinite" fill="hold" grpId="1" nodeType="withEffect">
                                  <p:stCondLst>
                                    <p:cond delay="0"/>
                                  </p:stCondLst>
                                  <p:endCondLst>
                                    <p:cond evt="onNext" delay="0">
                                      <p:tgtEl>
                                        <p:sldTgt/>
                                      </p:tgtEl>
                                    </p:cond>
                                  </p:endCondLst>
                                  <p:childTnLst>
                                    <p:animEffect transition="out" filter="fade">
                                      <p:cBhvr>
                                        <p:cTn id="58" dur="1000" tmFilter="0, 0; .2, .5; .8, .5; 1, 0"/>
                                        <p:tgtEl>
                                          <p:spTgt spid="6"/>
                                        </p:tgtEl>
                                      </p:cBhvr>
                                    </p:animEffect>
                                    <p:animScale>
                                      <p:cBhvr>
                                        <p:cTn id="59" dur="500" autoRev="1" fill="hold"/>
                                        <p:tgtEl>
                                          <p:spTgt spid="6"/>
                                        </p:tgtEl>
                                      </p:cBhvr>
                                      <p:by x="105000" y="105000"/>
                                    </p:animScale>
                                  </p:childTnLst>
                                </p:cTn>
                              </p:par>
                              <p:par>
                                <p:cTn id="60" presetID="26" presetClass="emph" presetSubtype="0" repeatCount="indefinite" fill="hold" grpId="1" nodeType="withEffect">
                                  <p:stCondLst>
                                    <p:cond delay="0"/>
                                  </p:stCondLst>
                                  <p:endCondLst>
                                    <p:cond evt="onNext" delay="0">
                                      <p:tgtEl>
                                        <p:sldTgt/>
                                      </p:tgtEl>
                                    </p:cond>
                                  </p:endCondLst>
                                  <p:childTnLst>
                                    <p:animEffect transition="out" filter="fade">
                                      <p:cBhvr>
                                        <p:cTn id="61" dur="1000" tmFilter="0, 0; .2, .5; .8, .5; 1, 0"/>
                                        <p:tgtEl>
                                          <p:spTgt spid="10"/>
                                        </p:tgtEl>
                                      </p:cBhvr>
                                    </p:animEffect>
                                    <p:animScale>
                                      <p:cBhvr>
                                        <p:cTn id="62" dur="500" autoRev="1" fill="hold"/>
                                        <p:tgtEl>
                                          <p:spTgt spid="10"/>
                                        </p:tgtEl>
                                      </p:cBhvr>
                                      <p:by x="105000" y="105000"/>
                                    </p:animScale>
                                  </p:childTnLst>
                                </p:cTn>
                              </p:par>
                              <p:par>
                                <p:cTn id="63" presetID="26" presetClass="emph" presetSubtype="0" repeatCount="indefinite" fill="hold" grpId="1" nodeType="withEffect">
                                  <p:stCondLst>
                                    <p:cond delay="0"/>
                                  </p:stCondLst>
                                  <p:endCondLst>
                                    <p:cond evt="onNext" delay="0">
                                      <p:tgtEl>
                                        <p:sldTgt/>
                                      </p:tgtEl>
                                    </p:cond>
                                  </p:endCondLst>
                                  <p:childTnLst>
                                    <p:animEffect transition="out" filter="fade">
                                      <p:cBhvr>
                                        <p:cTn id="64" dur="1000" tmFilter="0, 0; .2, .5; .8, .5; 1, 0"/>
                                        <p:tgtEl>
                                          <p:spTgt spid="4"/>
                                        </p:tgtEl>
                                      </p:cBhvr>
                                    </p:animEffect>
                                    <p:animScale>
                                      <p:cBhvr>
                                        <p:cTn id="65" dur="500" autoRev="1" fill="hold"/>
                                        <p:tgtEl>
                                          <p:spTgt spid="4"/>
                                        </p:tgtEl>
                                      </p:cBhvr>
                                      <p:by x="105000" y="105000"/>
                                    </p:animScale>
                                  </p:childTnLst>
                                </p:cTn>
                              </p:par>
                              <p:par>
                                <p:cTn id="66" presetID="26" presetClass="emph" presetSubtype="0" repeatCount="indefinite" fill="hold" grpId="1" nodeType="withEffect">
                                  <p:stCondLst>
                                    <p:cond delay="0"/>
                                  </p:stCondLst>
                                  <p:endCondLst>
                                    <p:cond evt="onNext" delay="0">
                                      <p:tgtEl>
                                        <p:sldTgt/>
                                      </p:tgtEl>
                                    </p:cond>
                                  </p:endCondLst>
                                  <p:childTnLst>
                                    <p:animEffect transition="out" filter="fade">
                                      <p:cBhvr>
                                        <p:cTn id="67" dur="1000" tmFilter="0, 0; .2, .5; .8, .5; 1, 0"/>
                                        <p:tgtEl>
                                          <p:spTgt spid="5"/>
                                        </p:tgtEl>
                                      </p:cBhvr>
                                    </p:animEffect>
                                    <p:animScale>
                                      <p:cBhvr>
                                        <p:cTn id="68" dur="500" autoRev="1" fill="hold"/>
                                        <p:tgtEl>
                                          <p:spTgt spid="5"/>
                                        </p:tgtEl>
                                      </p:cBhvr>
                                      <p:by x="105000" y="105000"/>
                                    </p:animScale>
                                  </p:childTnLst>
                                </p:cTn>
                              </p:par>
                              <p:par>
                                <p:cTn id="69" presetID="1" presetClass="entr" presetSubtype="0" fill="hold" nodeType="withEffect">
                                  <p:stCondLst>
                                    <p:cond delay="0"/>
                                  </p:stCondLst>
                                  <p:childTnLst>
                                    <p:set>
                                      <p:cBhvr>
                                        <p:cTn id="7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18" grpId="0"/>
      <p:bldP spid="22" grpId="0" animBg="1"/>
      <p:bldP spid="22" grpId="1" animBg="1"/>
      <p:bldP spid="23" grpId="0" animBg="1"/>
      <p:bldP spid="2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8115" y="459660"/>
            <a:ext cx="5378581" cy="614335"/>
          </a:xfrm>
          <a:prstGeom prst="rect">
            <a:avLst/>
          </a:prstGeom>
          <a:noFill/>
        </p:spPr>
        <p:txBody>
          <a:bodyPr wrap="square">
            <a:spAutoFit/>
          </a:bodyPr>
          <a:lstStyle/>
          <a:p>
            <a:pPr algn="just">
              <a:lnSpc>
                <a:spcPct val="106000"/>
              </a:lnSpc>
              <a:spcAft>
                <a:spcPts val="800"/>
              </a:spcAft>
            </a:pPr>
            <a:r>
              <a:rPr lang="nl-NL" sz="3200" b="1" i="1" spc="-5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Dạng </a:t>
            </a:r>
            <a:r>
              <a:rPr lang="nl-NL" sz="3200" b="1" i="1" spc="-5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 </a:t>
            </a:r>
            <a:r>
              <a:rPr lang="en-US" sz="3200" b="1" i="1" spc="-5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Rút</a:t>
            </a:r>
            <a:r>
              <a:rPr lang="en-US" sz="3200" b="1" i="1" spc="-5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spc="-5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gọn</a:t>
            </a:r>
            <a:r>
              <a:rPr lang="en-US" sz="3200" b="1" i="1" spc="-5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spc="-5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biểu</a:t>
            </a:r>
            <a:r>
              <a:rPr lang="en-US" sz="3200" b="1" i="1" spc="-5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spc="-5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thức</a:t>
            </a:r>
            <a:r>
              <a:rPr lang="en-US" sz="3200" b="1" i="1" spc="-5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p:cNvSpPr txBox="1"/>
          <p:nvPr/>
        </p:nvSpPr>
        <p:spPr>
          <a:xfrm>
            <a:off x="8317075" y="493791"/>
            <a:ext cx="1540806" cy="584775"/>
          </a:xfrm>
          <a:prstGeom prst="rect">
            <a:avLst/>
          </a:prstGeom>
          <a:noFill/>
        </p:spPr>
        <p:txBody>
          <a:bodyPr wrap="none" rtlCol="0">
            <a:spAutoFit/>
          </a:bodyPr>
          <a:lstStyle/>
          <a:p>
            <a:r>
              <a:rPr lang="vi-VN" sz="3200" b="1" u="sng" dirty="0" smtClean="0">
                <a:solidFill>
                  <a:schemeClr val="accent5">
                    <a:lumMod val="50000"/>
                  </a:schemeClr>
                </a:solidFill>
                <a:latin typeface="Times New Roman" panose="02020603050405020304" pitchFamily="18" charset="0"/>
                <a:cs typeface="Times New Roman" panose="02020603050405020304" pitchFamily="18" charset="0"/>
              </a:rPr>
              <a:t>Bài làm</a:t>
            </a:r>
            <a:endParaRPr lang="en-US" sz="3200" b="1" u="sng" dirty="0">
              <a:solidFill>
                <a:schemeClr val="accent5">
                  <a:lumMod val="50000"/>
                </a:schemeClr>
              </a:solidFill>
              <a:latin typeface="Times New Roman" panose="02020603050405020304" pitchFamily="18" charset="0"/>
              <a:cs typeface="Times New Roman" panose="02020603050405020304" pitchFamily="18" charset="0"/>
            </a:endParaRPr>
          </a:p>
        </p:txBody>
      </p:sp>
      <p:grpSp>
        <p:nvGrpSpPr>
          <p:cNvPr id="17" name="Group 16"/>
          <p:cNvGrpSpPr/>
          <p:nvPr/>
        </p:nvGrpSpPr>
        <p:grpSpPr>
          <a:xfrm>
            <a:off x="550045" y="1102224"/>
            <a:ext cx="4356024" cy="980074"/>
            <a:chOff x="700583" y="1614254"/>
            <a:chExt cx="3304162" cy="980074"/>
          </a:xfrm>
        </p:grpSpPr>
        <p:sp>
          <p:nvSpPr>
            <p:cNvPr id="12" name="Rectangle 11"/>
            <p:cNvSpPr/>
            <p:nvPr/>
          </p:nvSpPr>
          <p:spPr>
            <a:xfrm>
              <a:off x="700583" y="1614254"/>
              <a:ext cx="2429712" cy="523220"/>
            </a:xfrm>
            <a:prstGeom prst="rect">
              <a:avLst/>
            </a:prstGeom>
            <a:solidFill>
              <a:schemeClr val="accent1">
                <a:lumMod val="20000"/>
                <a:lumOff val="80000"/>
              </a:schemeClr>
            </a:solidFill>
          </p:spPr>
          <p:txBody>
            <a:bodyPr wrap="none">
              <a:spAutoFit/>
            </a:bodyPr>
            <a:lstStyle/>
            <a:p>
              <a:r>
                <a:rPr lang="nl-NL" sz="2800"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Bài </a:t>
              </a:r>
              <a:r>
                <a:rPr lang="vi-VN" sz="2800" b="1"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5</a:t>
              </a:r>
              <a:r>
                <a:rPr lang="en-US" sz="2800" b="1"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8</a:t>
              </a:r>
              <a:r>
                <a:rPr lang="nl-NL" sz="2800" b="1"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SBT/12: </a:t>
              </a:r>
              <a:endParaRPr lang="en-US" sz="2800"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700583" y="2071108"/>
              <a:ext cx="3304162" cy="523220"/>
            </a:xfrm>
            <a:prstGeom prst="rect">
              <a:avLst/>
            </a:prstGeom>
          </p:spPr>
          <p:txBody>
            <a:bodyPr wrap="square">
              <a:spAutoFit/>
            </a:bodyPr>
            <a:lstStyle/>
            <a:p>
              <a:r>
                <a:rPr lang="en-US" sz="2800" b="1"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Rút</a:t>
              </a:r>
              <a:r>
                <a:rPr lang="en-US" sz="2800" b="1"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gọn</a:t>
              </a:r>
              <a:r>
                <a:rPr lang="en-US" sz="2800" b="1"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b="1"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biểu</a:t>
              </a:r>
              <a:r>
                <a:rPr lang="en-US" sz="2800" b="1"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thức</a:t>
              </a:r>
              <a:r>
                <a:rPr lang="en-US" sz="2800" b="1"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sau</a:t>
              </a:r>
              <a:r>
                <a:rPr lang="en-US" sz="2800" b="1"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solidFill>
                  <a:schemeClr val="accent5">
                    <a:lumMod val="50000"/>
                  </a:schemeClr>
                </a:solidFill>
                <a:latin typeface="Times New Roman" panose="02020603050405020304" pitchFamily="18" charset="0"/>
                <a:cs typeface="Times New Roman" panose="02020603050405020304" pitchFamily="18" charset="0"/>
              </a:endParaRPr>
            </a:p>
          </p:txBody>
        </p:sp>
      </p:grpSp>
      <p:grpSp>
        <p:nvGrpSpPr>
          <p:cNvPr id="44" name="Group 43"/>
          <p:cNvGrpSpPr/>
          <p:nvPr/>
        </p:nvGrpSpPr>
        <p:grpSpPr>
          <a:xfrm>
            <a:off x="356849" y="2201527"/>
            <a:ext cx="4344862" cy="1974017"/>
            <a:chOff x="773416" y="2888282"/>
            <a:chExt cx="4206531" cy="1869165"/>
          </a:xfrm>
        </p:grpSpPr>
        <p:graphicFrame>
          <p:nvGraphicFramePr>
            <p:cNvPr id="2" name="Object 1"/>
            <p:cNvGraphicFramePr>
              <a:graphicFrameLocks noChangeAspect="1"/>
            </p:cNvGraphicFramePr>
            <p:nvPr>
              <p:extLst>
                <p:ext uri="{D42A27DB-BD31-4B8C-83A1-F6EECF244321}">
                  <p14:modId xmlns:p14="http://schemas.microsoft.com/office/powerpoint/2010/main" val="856633342"/>
                </p:ext>
              </p:extLst>
            </p:nvPr>
          </p:nvGraphicFramePr>
          <p:xfrm>
            <a:off x="1286638" y="2888282"/>
            <a:ext cx="2325596" cy="409539"/>
          </p:xfrm>
          <a:graphic>
            <a:graphicData uri="http://schemas.openxmlformats.org/presentationml/2006/ole">
              <mc:AlternateContent xmlns:mc="http://schemas.openxmlformats.org/markup-compatibility/2006">
                <mc:Choice xmlns:v="urn:schemas-microsoft-com:vml" Requires="v">
                  <p:oleObj spid="_x0000_s11562" name="Equation" r:id="rId4" imgW="2019240" imgH="355320" progId="Equation.DSMT4">
                    <p:embed/>
                  </p:oleObj>
                </mc:Choice>
                <mc:Fallback>
                  <p:oleObj name="Equation" r:id="rId4" imgW="2019240" imgH="355320" progId="Equation.DSMT4">
                    <p:embed/>
                    <p:pic>
                      <p:nvPicPr>
                        <p:cNvPr id="0" name=""/>
                        <p:cNvPicPr/>
                        <p:nvPr/>
                      </p:nvPicPr>
                      <p:blipFill>
                        <a:blip r:embed="rId5"/>
                        <a:stretch>
                          <a:fillRect/>
                        </a:stretch>
                      </p:blipFill>
                      <p:spPr>
                        <a:xfrm>
                          <a:off x="1286638" y="2888282"/>
                          <a:ext cx="2325596" cy="409539"/>
                        </a:xfrm>
                        <a:prstGeom prst="rect">
                          <a:avLst/>
                        </a:prstGeom>
                      </p:spPr>
                    </p:pic>
                  </p:oleObj>
                </mc:Fallback>
              </mc:AlternateContent>
            </a:graphicData>
          </a:graphic>
        </p:graphicFrame>
        <p:sp>
          <p:nvSpPr>
            <p:cNvPr id="15" name="TextBox 14"/>
            <p:cNvSpPr txBox="1"/>
            <p:nvPr/>
          </p:nvSpPr>
          <p:spPr>
            <a:xfrm>
              <a:off x="823050" y="2888282"/>
              <a:ext cx="463588" cy="523220"/>
            </a:xfrm>
            <a:prstGeom prst="rect">
              <a:avLst/>
            </a:prstGeom>
            <a:noFill/>
          </p:spPr>
          <p:txBody>
            <a:bodyPr wrap="none" rtlCol="0">
              <a:spAutoFit/>
            </a:bodyPr>
            <a:lstStyle/>
            <a:p>
              <a:r>
                <a:rPr lang="vi-VN" sz="2800" dirty="0" smtClean="0">
                  <a:solidFill>
                    <a:srgbClr val="002060"/>
                  </a:solidFill>
                  <a:latin typeface="Times New Roman" panose="02020603050405020304" pitchFamily="18" charset="0"/>
                  <a:cs typeface="Times New Roman" panose="02020603050405020304" pitchFamily="18" charset="0"/>
                </a:rPr>
                <a:t>a)</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773416" y="3585562"/>
              <a:ext cx="581949" cy="523220"/>
            </a:xfrm>
            <a:prstGeom prst="rect">
              <a:avLst/>
            </a:prstGeom>
            <a:noFill/>
          </p:spPr>
          <p:txBody>
            <a:bodyPr wrap="square" rtlCol="0">
              <a:spAutoFit/>
            </a:bodyPr>
            <a:lstStyle/>
            <a:p>
              <a:r>
                <a:rPr lang="vi-VN" sz="2800" dirty="0">
                  <a:solidFill>
                    <a:srgbClr val="002060"/>
                  </a:solidFill>
                  <a:latin typeface="Times New Roman" panose="02020603050405020304" pitchFamily="18" charset="0"/>
                  <a:cs typeface="Times New Roman" panose="02020603050405020304" pitchFamily="18" charset="0"/>
                </a:rPr>
                <a:t>b</a:t>
              </a:r>
              <a:r>
                <a:rPr lang="vi-VN" sz="2800" dirty="0" smtClean="0">
                  <a:solidFill>
                    <a:srgbClr val="002060"/>
                  </a:solidFill>
                  <a:latin typeface="Times New Roman" panose="02020603050405020304" pitchFamily="18" charset="0"/>
                  <a:cs typeface="Times New Roman" panose="02020603050405020304" pitchFamily="18" charset="0"/>
                </a:rPr>
                <a:t>)</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786252" y="4190748"/>
              <a:ext cx="517051" cy="523220"/>
            </a:xfrm>
            <a:prstGeom prst="rect">
              <a:avLst/>
            </a:prstGeom>
            <a:noFill/>
          </p:spPr>
          <p:txBody>
            <a:bodyPr wrap="square" rtlCol="0">
              <a:spAutoFit/>
            </a:bodyPr>
            <a:lstStyle/>
            <a:p>
              <a:r>
                <a:rPr lang="vi-VN" sz="2800" dirty="0">
                  <a:solidFill>
                    <a:srgbClr val="002060"/>
                  </a:solidFill>
                  <a:latin typeface="Times New Roman" panose="02020603050405020304" pitchFamily="18" charset="0"/>
                  <a:cs typeface="Times New Roman" panose="02020603050405020304" pitchFamily="18" charset="0"/>
                </a:rPr>
                <a:t>c</a:t>
              </a:r>
              <a:r>
                <a:rPr lang="vi-VN" sz="2800" dirty="0" smtClean="0">
                  <a:solidFill>
                    <a:srgbClr val="002060"/>
                  </a:solidFill>
                  <a:latin typeface="Times New Roman" panose="02020603050405020304" pitchFamily="18" charset="0"/>
                  <a:cs typeface="Times New Roman" panose="02020603050405020304" pitchFamily="18" charset="0"/>
                </a:rPr>
                <a:t>)</a:t>
              </a:r>
              <a:endParaRPr lang="en-US" sz="2800" dirty="0">
                <a:solidFill>
                  <a:srgbClr val="002060"/>
                </a:solidFill>
                <a:latin typeface="Times New Roman" panose="02020603050405020304" pitchFamily="18" charset="0"/>
                <a:cs typeface="Times New Roman" panose="02020603050405020304" pitchFamily="18" charset="0"/>
              </a:endParaRPr>
            </a:p>
          </p:txBody>
        </p:sp>
        <p:graphicFrame>
          <p:nvGraphicFramePr>
            <p:cNvPr id="26" name="Object 25"/>
            <p:cNvGraphicFramePr>
              <a:graphicFrameLocks noChangeAspect="1"/>
            </p:cNvGraphicFramePr>
            <p:nvPr>
              <p:extLst>
                <p:ext uri="{D42A27DB-BD31-4B8C-83A1-F6EECF244321}">
                  <p14:modId xmlns:p14="http://schemas.microsoft.com/office/powerpoint/2010/main" val="2244299838"/>
                </p:ext>
              </p:extLst>
            </p:nvPr>
          </p:nvGraphicFramePr>
          <p:xfrm>
            <a:off x="1286638" y="3585562"/>
            <a:ext cx="2613763" cy="448990"/>
          </p:xfrm>
          <a:graphic>
            <a:graphicData uri="http://schemas.openxmlformats.org/presentationml/2006/ole">
              <mc:AlternateContent xmlns:mc="http://schemas.openxmlformats.org/markup-compatibility/2006">
                <mc:Choice xmlns:v="urn:schemas-microsoft-com:vml" Requires="v">
                  <p:oleObj spid="_x0000_s11563" name="Equation" r:id="rId6" imgW="2070000" imgH="355320" progId="Equation.DSMT4">
                    <p:embed/>
                  </p:oleObj>
                </mc:Choice>
                <mc:Fallback>
                  <p:oleObj name="Equation" r:id="rId6" imgW="2070000" imgH="355320" progId="Equation.DSMT4">
                    <p:embed/>
                    <p:pic>
                      <p:nvPicPr>
                        <p:cNvPr id="0" name=""/>
                        <p:cNvPicPr/>
                        <p:nvPr/>
                      </p:nvPicPr>
                      <p:blipFill>
                        <a:blip r:embed="rId7"/>
                        <a:stretch>
                          <a:fillRect/>
                        </a:stretch>
                      </p:blipFill>
                      <p:spPr>
                        <a:xfrm>
                          <a:off x="1286638" y="3585562"/>
                          <a:ext cx="2613763" cy="448990"/>
                        </a:xfrm>
                        <a:prstGeom prst="rect">
                          <a:avLst/>
                        </a:prstGeom>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425144900"/>
                </p:ext>
              </p:extLst>
            </p:nvPr>
          </p:nvGraphicFramePr>
          <p:xfrm>
            <a:off x="1286638" y="4190748"/>
            <a:ext cx="3693309" cy="566699"/>
          </p:xfrm>
          <a:graphic>
            <a:graphicData uri="http://schemas.openxmlformats.org/presentationml/2006/ole">
              <mc:AlternateContent xmlns:mc="http://schemas.openxmlformats.org/markup-compatibility/2006">
                <mc:Choice xmlns:v="urn:schemas-microsoft-com:vml" Requires="v">
                  <p:oleObj spid="_x0000_s11564" name="Equation" r:id="rId8" imgW="3479760" imgH="495000" progId="Equation.DSMT4">
                    <p:embed/>
                  </p:oleObj>
                </mc:Choice>
                <mc:Fallback>
                  <p:oleObj name="Equation" r:id="rId8" imgW="3479760" imgH="495000" progId="Equation.DSMT4">
                    <p:embed/>
                    <p:pic>
                      <p:nvPicPr>
                        <p:cNvPr id="0" name=""/>
                        <p:cNvPicPr/>
                        <p:nvPr/>
                      </p:nvPicPr>
                      <p:blipFill>
                        <a:blip r:embed="rId9"/>
                        <a:stretch>
                          <a:fillRect/>
                        </a:stretch>
                      </p:blipFill>
                      <p:spPr>
                        <a:xfrm>
                          <a:off x="1286638" y="4190748"/>
                          <a:ext cx="3693309" cy="566699"/>
                        </a:xfrm>
                        <a:prstGeom prst="rect">
                          <a:avLst/>
                        </a:prstGeom>
                      </p:spPr>
                    </p:pic>
                  </p:oleObj>
                </mc:Fallback>
              </mc:AlternateContent>
            </a:graphicData>
          </a:graphic>
        </p:graphicFrame>
      </p:grpSp>
      <p:cxnSp>
        <p:nvCxnSpPr>
          <p:cNvPr id="30" name="Straight Connector 29"/>
          <p:cNvCxnSpPr/>
          <p:nvPr/>
        </p:nvCxnSpPr>
        <p:spPr>
          <a:xfrm>
            <a:off x="4871711" y="1176101"/>
            <a:ext cx="0" cy="4351176"/>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5" name="Object 4"/>
          <p:cNvGraphicFramePr>
            <a:graphicFrameLocks noChangeAspect="1"/>
          </p:cNvGraphicFramePr>
          <p:nvPr>
            <p:extLst>
              <p:ext uri="{D42A27DB-BD31-4B8C-83A1-F6EECF244321}">
                <p14:modId xmlns:p14="http://schemas.microsoft.com/office/powerpoint/2010/main" val="1328070459"/>
              </p:ext>
            </p:extLst>
          </p:nvPr>
        </p:nvGraphicFramePr>
        <p:xfrm>
          <a:off x="8092013" y="1039691"/>
          <a:ext cx="3022600" cy="554038"/>
        </p:xfrm>
        <a:graphic>
          <a:graphicData uri="http://schemas.openxmlformats.org/presentationml/2006/ole">
            <mc:AlternateContent xmlns:mc="http://schemas.openxmlformats.org/markup-compatibility/2006">
              <mc:Choice xmlns:v="urn:schemas-microsoft-com:vml" Requires="v">
                <p:oleObj spid="_x0000_s11565" name="Equation" r:id="rId10" imgW="1714320" imgH="266400" progId="Equation.DSMT4">
                  <p:embed/>
                </p:oleObj>
              </mc:Choice>
              <mc:Fallback>
                <p:oleObj name="Equation" r:id="rId10" imgW="1714320" imgH="266400" progId="Equation.DSMT4">
                  <p:embed/>
                  <p:pic>
                    <p:nvPicPr>
                      <p:cNvPr id="0" name=""/>
                      <p:cNvPicPr/>
                      <p:nvPr/>
                    </p:nvPicPr>
                    <p:blipFill>
                      <a:blip r:embed="rId11"/>
                      <a:stretch>
                        <a:fillRect/>
                      </a:stretch>
                    </p:blipFill>
                    <p:spPr>
                      <a:xfrm>
                        <a:off x="8092013" y="1039691"/>
                        <a:ext cx="3022600" cy="554038"/>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1103293441"/>
              </p:ext>
            </p:extLst>
          </p:nvPr>
        </p:nvGraphicFramePr>
        <p:xfrm>
          <a:off x="5518974" y="1100527"/>
          <a:ext cx="2402073" cy="432512"/>
        </p:xfrm>
        <a:graphic>
          <a:graphicData uri="http://schemas.openxmlformats.org/presentationml/2006/ole">
            <mc:AlternateContent xmlns:mc="http://schemas.openxmlformats.org/markup-compatibility/2006">
              <mc:Choice xmlns:v="urn:schemas-microsoft-com:vml" Requires="v">
                <p:oleObj spid="_x0000_s11566" name="Equation" r:id="rId12" imgW="2019240" imgH="355320" progId="Equation.DSMT4">
                  <p:embed/>
                </p:oleObj>
              </mc:Choice>
              <mc:Fallback>
                <p:oleObj name="Equation" r:id="rId12" imgW="2019240" imgH="355320" progId="Equation.DSMT4">
                  <p:embed/>
                  <p:pic>
                    <p:nvPicPr>
                      <p:cNvPr id="0" name=""/>
                      <p:cNvPicPr/>
                      <p:nvPr/>
                    </p:nvPicPr>
                    <p:blipFill>
                      <a:blip r:embed="rId5"/>
                      <a:stretch>
                        <a:fillRect/>
                      </a:stretch>
                    </p:blipFill>
                    <p:spPr>
                      <a:xfrm>
                        <a:off x="5518974" y="1100527"/>
                        <a:ext cx="2402073" cy="432512"/>
                      </a:xfrm>
                      <a:prstGeom prst="rect">
                        <a:avLst/>
                      </a:prstGeom>
                    </p:spPr>
                  </p:pic>
                </p:oleObj>
              </mc:Fallback>
            </mc:AlternateContent>
          </a:graphicData>
        </a:graphic>
      </p:graphicFrame>
      <p:sp>
        <p:nvSpPr>
          <p:cNvPr id="28" name="TextBox 27"/>
          <p:cNvSpPr txBox="1"/>
          <p:nvPr/>
        </p:nvSpPr>
        <p:spPr>
          <a:xfrm>
            <a:off x="4871711" y="1039691"/>
            <a:ext cx="478833" cy="552570"/>
          </a:xfrm>
          <a:prstGeom prst="rect">
            <a:avLst/>
          </a:prstGeom>
          <a:noFill/>
        </p:spPr>
        <p:txBody>
          <a:bodyPr wrap="none" rtlCol="0">
            <a:spAutoFit/>
          </a:bodyPr>
          <a:lstStyle/>
          <a:p>
            <a:r>
              <a:rPr lang="vi-VN" sz="2800" dirty="0" smtClean="0">
                <a:solidFill>
                  <a:srgbClr val="002060"/>
                </a:solidFill>
                <a:latin typeface="Times New Roman" panose="02020603050405020304" pitchFamily="18" charset="0"/>
                <a:cs typeface="Times New Roman" panose="02020603050405020304" pitchFamily="18" charset="0"/>
              </a:rPr>
              <a:t>a)</a:t>
            </a:r>
            <a:endParaRPr lang="en-US" sz="2800" dirty="0">
              <a:solidFill>
                <a:srgbClr val="002060"/>
              </a:solidFill>
              <a:latin typeface="Times New Roman" panose="02020603050405020304" pitchFamily="18" charset="0"/>
              <a:cs typeface="Times New Roman" panose="02020603050405020304"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134731888"/>
              </p:ext>
            </p:extLst>
          </p:nvPr>
        </p:nvGraphicFramePr>
        <p:xfrm>
          <a:off x="8069568" y="1658722"/>
          <a:ext cx="2773363" cy="1095375"/>
        </p:xfrm>
        <a:graphic>
          <a:graphicData uri="http://schemas.openxmlformats.org/presentationml/2006/ole">
            <mc:AlternateContent xmlns:mc="http://schemas.openxmlformats.org/markup-compatibility/2006">
              <mc:Choice xmlns:v="urn:schemas-microsoft-com:vml" Requires="v">
                <p:oleObj spid="_x0000_s11567" name="Equation" r:id="rId13" imgW="1384200" imgH="545760" progId="Equation.DSMT4">
                  <p:embed/>
                </p:oleObj>
              </mc:Choice>
              <mc:Fallback>
                <p:oleObj name="Equation" r:id="rId13" imgW="1384200" imgH="545760" progId="Equation.DSMT4">
                  <p:embed/>
                  <p:pic>
                    <p:nvPicPr>
                      <p:cNvPr id="0" name=""/>
                      <p:cNvPicPr/>
                      <p:nvPr/>
                    </p:nvPicPr>
                    <p:blipFill>
                      <a:blip r:embed="rId14"/>
                      <a:stretch>
                        <a:fillRect/>
                      </a:stretch>
                    </p:blipFill>
                    <p:spPr>
                      <a:xfrm>
                        <a:off x="8069568" y="1658722"/>
                        <a:ext cx="2773363" cy="1095375"/>
                      </a:xfrm>
                      <a:prstGeom prst="rect">
                        <a:avLst/>
                      </a:prstGeom>
                    </p:spPr>
                  </p:pic>
                </p:oleObj>
              </mc:Fallback>
            </mc:AlternateContent>
          </a:graphicData>
        </a:graphic>
      </p:graphicFrame>
      <p:sp>
        <p:nvSpPr>
          <p:cNvPr id="29" name="TextBox 28"/>
          <p:cNvSpPr txBox="1"/>
          <p:nvPr/>
        </p:nvSpPr>
        <p:spPr>
          <a:xfrm>
            <a:off x="4906069" y="2780705"/>
            <a:ext cx="601086" cy="552570"/>
          </a:xfrm>
          <a:prstGeom prst="rect">
            <a:avLst/>
          </a:prstGeom>
          <a:noFill/>
        </p:spPr>
        <p:txBody>
          <a:bodyPr wrap="square" rtlCol="0">
            <a:spAutoFit/>
          </a:bodyPr>
          <a:lstStyle/>
          <a:p>
            <a:r>
              <a:rPr lang="vi-VN" sz="2800" dirty="0">
                <a:solidFill>
                  <a:srgbClr val="002060"/>
                </a:solidFill>
                <a:latin typeface="Times New Roman" panose="02020603050405020304" pitchFamily="18" charset="0"/>
                <a:cs typeface="Times New Roman" panose="02020603050405020304" pitchFamily="18" charset="0"/>
              </a:rPr>
              <a:t>b</a:t>
            </a:r>
            <a:r>
              <a:rPr lang="vi-VN" sz="2800" dirty="0" smtClean="0">
                <a:solidFill>
                  <a:srgbClr val="002060"/>
                </a:solidFill>
                <a:latin typeface="Times New Roman" panose="02020603050405020304" pitchFamily="18" charset="0"/>
                <a:cs typeface="Times New Roman" panose="02020603050405020304" pitchFamily="18" charset="0"/>
              </a:rPr>
              <a:t>)</a:t>
            </a:r>
            <a:endParaRPr lang="en-US" sz="2800" dirty="0">
              <a:solidFill>
                <a:srgbClr val="002060"/>
              </a:solidFill>
              <a:latin typeface="Times New Roman" panose="02020603050405020304" pitchFamily="18" charset="0"/>
              <a:cs typeface="Times New Roman" panose="02020603050405020304" pitchFamily="18" charset="0"/>
            </a:endParaRPr>
          </a:p>
        </p:txBody>
      </p:sp>
      <p:graphicFrame>
        <p:nvGraphicFramePr>
          <p:cNvPr id="31" name="Object 30"/>
          <p:cNvGraphicFramePr>
            <a:graphicFrameLocks noChangeAspect="1"/>
          </p:cNvGraphicFramePr>
          <p:nvPr>
            <p:extLst>
              <p:ext uri="{D42A27DB-BD31-4B8C-83A1-F6EECF244321}">
                <p14:modId xmlns:p14="http://schemas.microsoft.com/office/powerpoint/2010/main" val="3326132404"/>
              </p:ext>
            </p:extLst>
          </p:nvPr>
        </p:nvGraphicFramePr>
        <p:xfrm>
          <a:off x="5350544" y="2780705"/>
          <a:ext cx="2699716" cy="474176"/>
        </p:xfrm>
        <a:graphic>
          <a:graphicData uri="http://schemas.openxmlformats.org/presentationml/2006/ole">
            <mc:AlternateContent xmlns:mc="http://schemas.openxmlformats.org/markup-compatibility/2006">
              <mc:Choice xmlns:v="urn:schemas-microsoft-com:vml" Requires="v">
                <p:oleObj spid="_x0000_s11568" name="Equation" r:id="rId15" imgW="2070000" imgH="355320" progId="Equation.DSMT4">
                  <p:embed/>
                </p:oleObj>
              </mc:Choice>
              <mc:Fallback>
                <p:oleObj name="Equation" r:id="rId15" imgW="2070000" imgH="355320" progId="Equation.DSMT4">
                  <p:embed/>
                  <p:pic>
                    <p:nvPicPr>
                      <p:cNvPr id="0" name=""/>
                      <p:cNvPicPr/>
                      <p:nvPr/>
                    </p:nvPicPr>
                    <p:blipFill>
                      <a:blip r:embed="rId16"/>
                      <a:stretch>
                        <a:fillRect/>
                      </a:stretch>
                    </p:blipFill>
                    <p:spPr>
                      <a:xfrm>
                        <a:off x="5350544" y="2780705"/>
                        <a:ext cx="2699716" cy="474176"/>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083373704"/>
              </p:ext>
            </p:extLst>
          </p:nvPr>
        </p:nvGraphicFramePr>
        <p:xfrm>
          <a:off x="8011618" y="2739501"/>
          <a:ext cx="3692525" cy="488950"/>
        </p:xfrm>
        <a:graphic>
          <a:graphicData uri="http://schemas.openxmlformats.org/presentationml/2006/ole">
            <mc:AlternateContent xmlns:mc="http://schemas.openxmlformats.org/markup-compatibility/2006">
              <mc:Choice xmlns:v="urn:schemas-microsoft-com:vml" Requires="v">
                <p:oleObj spid="_x0000_s11569" name="Equation" r:id="rId17" imgW="2831760" imgH="368280" progId="Equation.DSMT4">
                  <p:embed/>
                </p:oleObj>
              </mc:Choice>
              <mc:Fallback>
                <p:oleObj name="Equation" r:id="rId17" imgW="2831760" imgH="368280" progId="Equation.DSMT4">
                  <p:embed/>
                  <p:pic>
                    <p:nvPicPr>
                      <p:cNvPr id="0" name="Object 30"/>
                      <p:cNvPicPr>
                        <a:picLocks noChangeAspect="1" noChangeArrowheads="1"/>
                      </p:cNvPicPr>
                      <p:nvPr/>
                    </p:nvPicPr>
                    <p:blipFill>
                      <a:blip r:embed="rId18"/>
                      <a:srcRect/>
                      <a:stretch>
                        <a:fillRect/>
                      </a:stretch>
                    </p:blipFill>
                    <p:spPr bwMode="auto">
                      <a:xfrm>
                        <a:off x="8011618" y="2739501"/>
                        <a:ext cx="36925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130509148"/>
              </p:ext>
            </p:extLst>
          </p:nvPr>
        </p:nvGraphicFramePr>
        <p:xfrm>
          <a:off x="8016115" y="3449229"/>
          <a:ext cx="3178175" cy="1012825"/>
        </p:xfrm>
        <a:graphic>
          <a:graphicData uri="http://schemas.openxmlformats.org/presentationml/2006/ole">
            <mc:AlternateContent xmlns:mc="http://schemas.openxmlformats.org/markup-compatibility/2006">
              <mc:Choice xmlns:v="urn:schemas-microsoft-com:vml" Requires="v">
                <p:oleObj spid="_x0000_s11570" name="Equation" r:id="rId19" imgW="2438280" imgH="761760" progId="Equation.DSMT4">
                  <p:embed/>
                </p:oleObj>
              </mc:Choice>
              <mc:Fallback>
                <p:oleObj name="Equation" r:id="rId19" imgW="2438280" imgH="761760" progId="Equation.DSMT4">
                  <p:embed/>
                  <p:pic>
                    <p:nvPicPr>
                      <p:cNvPr id="0" name="Object 8"/>
                      <p:cNvPicPr>
                        <a:picLocks noChangeAspect="1" noChangeArrowheads="1"/>
                      </p:cNvPicPr>
                      <p:nvPr/>
                    </p:nvPicPr>
                    <p:blipFill>
                      <a:blip r:embed="rId20"/>
                      <a:srcRect/>
                      <a:stretch>
                        <a:fillRect/>
                      </a:stretch>
                    </p:blipFill>
                    <p:spPr bwMode="auto">
                      <a:xfrm>
                        <a:off x="8016115" y="3449229"/>
                        <a:ext cx="317817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 name="TextBox 33"/>
          <p:cNvSpPr txBox="1"/>
          <p:nvPr/>
        </p:nvSpPr>
        <p:spPr>
          <a:xfrm>
            <a:off x="4906069" y="4708218"/>
            <a:ext cx="534054" cy="552570"/>
          </a:xfrm>
          <a:prstGeom prst="rect">
            <a:avLst/>
          </a:prstGeom>
          <a:noFill/>
        </p:spPr>
        <p:txBody>
          <a:bodyPr wrap="square" rtlCol="0">
            <a:spAutoFit/>
          </a:bodyPr>
          <a:lstStyle/>
          <a:p>
            <a:r>
              <a:rPr lang="vi-VN" sz="2800" dirty="0">
                <a:solidFill>
                  <a:srgbClr val="002060"/>
                </a:solidFill>
                <a:latin typeface="Times New Roman" panose="02020603050405020304" pitchFamily="18" charset="0"/>
                <a:cs typeface="Times New Roman" panose="02020603050405020304" pitchFamily="18" charset="0"/>
              </a:rPr>
              <a:t>c</a:t>
            </a:r>
            <a:r>
              <a:rPr lang="vi-VN" sz="2800" dirty="0" smtClean="0">
                <a:solidFill>
                  <a:srgbClr val="002060"/>
                </a:solidFill>
                <a:latin typeface="Times New Roman" panose="02020603050405020304" pitchFamily="18" charset="0"/>
                <a:cs typeface="Times New Roman" panose="02020603050405020304" pitchFamily="18" charset="0"/>
              </a:rPr>
              <a:t>)</a:t>
            </a:r>
            <a:endParaRPr lang="en-US" sz="2800" dirty="0">
              <a:solidFill>
                <a:srgbClr val="002060"/>
              </a:solidFill>
              <a:latin typeface="Times New Roman" panose="02020603050405020304" pitchFamily="18" charset="0"/>
              <a:cs typeface="Times New Roman" panose="02020603050405020304" pitchFamily="18" charset="0"/>
            </a:endParaRPr>
          </a:p>
        </p:txBody>
      </p:sp>
      <p:graphicFrame>
        <p:nvGraphicFramePr>
          <p:cNvPr id="35" name="Object 34"/>
          <p:cNvGraphicFramePr>
            <a:graphicFrameLocks noChangeAspect="1"/>
          </p:cNvGraphicFramePr>
          <p:nvPr>
            <p:extLst>
              <p:ext uri="{D42A27DB-BD31-4B8C-83A1-F6EECF244321}">
                <p14:modId xmlns:p14="http://schemas.microsoft.com/office/powerpoint/2010/main" val="276244489"/>
              </p:ext>
            </p:extLst>
          </p:nvPr>
        </p:nvGraphicFramePr>
        <p:xfrm>
          <a:off x="5350544" y="4738159"/>
          <a:ext cx="3006725" cy="538162"/>
        </p:xfrm>
        <a:graphic>
          <a:graphicData uri="http://schemas.openxmlformats.org/presentationml/2006/ole">
            <mc:AlternateContent xmlns:mc="http://schemas.openxmlformats.org/markup-compatibility/2006">
              <mc:Choice xmlns:v="urn:schemas-microsoft-com:vml" Requires="v">
                <p:oleObj spid="_x0000_s11571" name="Equation" r:id="rId21" imgW="2743200" imgH="444240" progId="Equation.DSMT4">
                  <p:embed/>
                </p:oleObj>
              </mc:Choice>
              <mc:Fallback>
                <p:oleObj name="Equation" r:id="rId21" imgW="2743200" imgH="444240" progId="Equation.DSMT4">
                  <p:embed/>
                  <p:pic>
                    <p:nvPicPr>
                      <p:cNvPr id="0" name=""/>
                      <p:cNvPicPr/>
                      <p:nvPr/>
                    </p:nvPicPr>
                    <p:blipFill>
                      <a:blip r:embed="rId22"/>
                      <a:stretch>
                        <a:fillRect/>
                      </a:stretch>
                    </p:blipFill>
                    <p:spPr>
                      <a:xfrm>
                        <a:off x="5350544" y="4738159"/>
                        <a:ext cx="3006725" cy="538162"/>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904678996"/>
              </p:ext>
            </p:extLst>
          </p:nvPr>
        </p:nvGraphicFramePr>
        <p:xfrm>
          <a:off x="8317075" y="4738952"/>
          <a:ext cx="2909887" cy="536575"/>
        </p:xfrm>
        <a:graphic>
          <a:graphicData uri="http://schemas.openxmlformats.org/presentationml/2006/ole">
            <mc:AlternateContent xmlns:mc="http://schemas.openxmlformats.org/markup-compatibility/2006">
              <mc:Choice xmlns:v="urn:schemas-microsoft-com:vml" Requires="v">
                <p:oleObj spid="_x0000_s11572" name="Equation" r:id="rId23" imgW="2654280" imgH="444240" progId="Equation.DSMT4">
                  <p:embed/>
                </p:oleObj>
              </mc:Choice>
              <mc:Fallback>
                <p:oleObj name="Equation" r:id="rId23" imgW="2654280" imgH="444240" progId="Equation.DSMT4">
                  <p:embed/>
                  <p:pic>
                    <p:nvPicPr>
                      <p:cNvPr id="0" name="Object 34"/>
                      <p:cNvPicPr>
                        <a:picLocks noChangeAspect="1" noChangeArrowheads="1"/>
                      </p:cNvPicPr>
                      <p:nvPr/>
                    </p:nvPicPr>
                    <p:blipFill>
                      <a:blip r:embed="rId24"/>
                      <a:srcRect/>
                      <a:stretch>
                        <a:fillRect/>
                      </a:stretch>
                    </p:blipFill>
                    <p:spPr bwMode="auto">
                      <a:xfrm>
                        <a:off x="8317075" y="4738952"/>
                        <a:ext cx="290988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362489102"/>
              </p:ext>
            </p:extLst>
          </p:nvPr>
        </p:nvGraphicFramePr>
        <p:xfrm>
          <a:off x="8317075" y="5393066"/>
          <a:ext cx="1879600" cy="598487"/>
        </p:xfrm>
        <a:graphic>
          <a:graphicData uri="http://schemas.openxmlformats.org/presentationml/2006/ole">
            <mc:AlternateContent xmlns:mc="http://schemas.openxmlformats.org/markup-compatibility/2006">
              <mc:Choice xmlns:v="urn:schemas-microsoft-com:vml" Requires="v">
                <p:oleObj spid="_x0000_s11573" name="Equation" r:id="rId25" imgW="1714320" imgH="495000" progId="Equation.DSMT4">
                  <p:embed/>
                </p:oleObj>
              </mc:Choice>
              <mc:Fallback>
                <p:oleObj name="Equation" r:id="rId25" imgW="1714320" imgH="495000" progId="Equation.DSMT4">
                  <p:embed/>
                  <p:pic>
                    <p:nvPicPr>
                      <p:cNvPr id="0" name="Object 12"/>
                      <p:cNvPicPr>
                        <a:picLocks noChangeAspect="1" noChangeArrowheads="1"/>
                      </p:cNvPicPr>
                      <p:nvPr/>
                    </p:nvPicPr>
                    <p:blipFill>
                      <a:blip r:embed="rId26"/>
                      <a:srcRect/>
                      <a:stretch>
                        <a:fillRect/>
                      </a:stretch>
                    </p:blipFill>
                    <p:spPr bwMode="auto">
                      <a:xfrm>
                        <a:off x="8317075" y="5393066"/>
                        <a:ext cx="18796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 name="Rectangle 35"/>
          <p:cNvSpPr>
            <a:spLocks noChangeArrowheads="1"/>
          </p:cNvSpPr>
          <p:nvPr/>
        </p:nvSpPr>
        <p:spPr bwMode="auto">
          <a:xfrm>
            <a:off x="0" y="28839"/>
            <a:ext cx="12192000" cy="460375"/>
          </a:xfrm>
          <a:prstGeom prst="rect">
            <a:avLst/>
          </a:prstGeom>
          <a:solidFill>
            <a:schemeClr val="accent3">
              <a:lumMod val="60000"/>
              <a:lumOff val="40000"/>
            </a:schemeClr>
          </a:solidFill>
          <a:ln>
            <a:noFill/>
          </a:ln>
          <a:extLst/>
        </p:spPr>
        <p:txBody>
          <a:bodyPr wrap="square">
            <a:spAutoFit/>
          </a:bodyPr>
          <a:lstStyle>
            <a:defPPr>
              <a:defRPr lang="en-US"/>
            </a:defPPr>
            <a:lvl1pPr algn="l" rtl="0" eaLnBrk="0" fontAlgn="base" hangingPunct="0">
              <a:spcBef>
                <a:spcPct val="0"/>
              </a:spcBef>
              <a:spcAft>
                <a:spcPct val="0"/>
              </a:spcAft>
              <a:defRPr sz="20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0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0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0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000" b="1" kern="1200">
                <a:solidFill>
                  <a:schemeClr val="tx1"/>
                </a:solidFill>
                <a:latin typeface="Arial" panose="020B0604020202020204" pitchFamily="34" charset="0"/>
                <a:ea typeface="+mn-ea"/>
                <a:cs typeface="+mn-cs"/>
              </a:defRPr>
            </a:lvl5pPr>
            <a:lvl6pPr marL="2286000" algn="l" defTabSz="914400" rtl="0" eaLnBrk="1" latinLnBrk="0" hangingPunct="1">
              <a:defRPr sz="2000" b="1" kern="1200">
                <a:solidFill>
                  <a:schemeClr val="tx1"/>
                </a:solidFill>
                <a:latin typeface="Arial" panose="020B0604020202020204" pitchFamily="34" charset="0"/>
                <a:ea typeface="+mn-ea"/>
                <a:cs typeface="+mn-cs"/>
              </a:defRPr>
            </a:lvl6pPr>
            <a:lvl7pPr marL="2743200" algn="l" defTabSz="914400" rtl="0" eaLnBrk="1" latinLnBrk="0" hangingPunct="1">
              <a:defRPr sz="2000" b="1" kern="1200">
                <a:solidFill>
                  <a:schemeClr val="tx1"/>
                </a:solidFill>
                <a:latin typeface="Arial" panose="020B0604020202020204" pitchFamily="34" charset="0"/>
                <a:ea typeface="+mn-ea"/>
                <a:cs typeface="+mn-cs"/>
              </a:defRPr>
            </a:lvl7pPr>
            <a:lvl8pPr marL="3200400" algn="l" defTabSz="914400" rtl="0" eaLnBrk="1" latinLnBrk="0" hangingPunct="1">
              <a:defRPr sz="2000" b="1" kern="1200">
                <a:solidFill>
                  <a:schemeClr val="tx1"/>
                </a:solidFill>
                <a:latin typeface="Arial" panose="020B0604020202020204" pitchFamily="34" charset="0"/>
                <a:ea typeface="+mn-ea"/>
                <a:cs typeface="+mn-cs"/>
              </a:defRPr>
            </a:lvl8pPr>
            <a:lvl9pPr marL="3657600" algn="l" defTabSz="914400" rtl="0" eaLnBrk="1" latinLnBrk="0" hangingPunct="1">
              <a:defRPr sz="2000" b="1" kern="1200">
                <a:solidFill>
                  <a:schemeClr val="tx1"/>
                </a:solidFill>
                <a:latin typeface="Arial" panose="020B0604020202020204" pitchFamily="34" charset="0"/>
                <a:ea typeface="+mn-ea"/>
                <a:cs typeface="+mn-cs"/>
              </a:defRPr>
            </a:lvl9pPr>
          </a:lstStyle>
          <a:p>
            <a:pPr algn="ctr"/>
            <a:r>
              <a:rPr lang="en-US" altLang="zh-CN" sz="2400" u="sng"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Tiết</a:t>
            </a:r>
            <a:r>
              <a:rPr lang="en-US" altLang="zh-CN" sz="2400" u="sng"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u="sng" dirty="0" smtClean="0">
                <a:solidFill>
                  <a:srgbClr val="002060"/>
                </a:solidFill>
                <a:latin typeface="Times New Roman" panose="02020603050405020304" pitchFamily="18" charset="0"/>
                <a:ea typeface="SimSun" panose="02010600030101010101" pitchFamily="2" charset="-122"/>
                <a:cs typeface="Times New Roman" panose="02020603050405020304" pitchFamily="18" charset="0"/>
              </a:rPr>
              <a:t>10 </a:t>
            </a:r>
            <a:r>
              <a:rPr lang="en-US" altLang="zh-CN" sz="2400" u="sng"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smtClean="0">
                <a:solidFill>
                  <a:srgbClr val="002060"/>
                </a:solidFill>
                <a:latin typeface="Times New Roman" panose="02020603050405020304" pitchFamily="18" charset="0"/>
                <a:ea typeface="SimSun" panose="02010600030101010101" pitchFamily="2" charset="-122"/>
                <a:cs typeface="Times New Roman" panose="02020603050405020304" pitchFamily="18" charset="0"/>
              </a:rPr>
              <a:t>Biến</a:t>
            </a:r>
            <a:r>
              <a:rPr lang="en-US" altLang="zh-CN" sz="2400" dirty="0" smtClean="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đổi</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đơn</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giản</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biểu</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thức</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chứa</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căn</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bậc</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hai</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tiếp</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a:t>
            </a:r>
            <a:endParaRPr lang="zh-CN" altLang="en-US"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40" name="Picture 39">
            <a:extLst>
              <a:ext uri="{FF2B5EF4-FFF2-40B4-BE49-F238E27FC236}">
                <a16:creationId xmlns="" xmlns:a16="http://schemas.microsoft.com/office/drawing/2014/main" id="{453B174F-EE32-44C0-AEBD-2414C6D6BB2E}"/>
              </a:ext>
            </a:extLst>
          </p:cNvPr>
          <p:cNvPicPr>
            <a:picLocks noChangeAspect="1"/>
          </p:cNvPicPr>
          <p:nvPr/>
        </p:nvPicPr>
        <p:blipFill rotWithShape="1">
          <a:blip r:embed="rId27" cstate="print">
            <a:extLst>
              <a:ext uri="{28A0092B-C50C-407E-A947-70E740481C1C}">
                <a14:useLocalDpi xmlns:a14="http://schemas.microsoft.com/office/drawing/2010/main" val="0"/>
              </a:ext>
            </a:extLst>
          </a:blip>
          <a:srcRect b="8819"/>
          <a:stretch/>
        </p:blipFill>
        <p:spPr>
          <a:xfrm>
            <a:off x="-239991" y="5011139"/>
            <a:ext cx="1580071" cy="1422357"/>
          </a:xfrm>
          <a:prstGeom prst="rect">
            <a:avLst/>
          </a:prstGeom>
        </p:spPr>
      </p:pic>
    </p:spTree>
    <p:extLst>
      <p:ext uri="{BB962C8B-B14F-4D97-AF65-F5344CB8AC3E}">
        <p14:creationId xmlns:p14="http://schemas.microsoft.com/office/powerpoint/2010/main" val="33155569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randombar(horizont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barn(inVertical)">
                                      <p:cBhvr>
                                        <p:cTn id="18" dur="500"/>
                                        <p:tgtEl>
                                          <p:spTgt spid="44"/>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42"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arn(outHorizontal)">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80">
                                          <p:stCondLst>
                                            <p:cond delay="0"/>
                                          </p:stCondLst>
                                        </p:cTn>
                                        <p:tgtEl>
                                          <p:spTgt spid="10"/>
                                        </p:tgtEl>
                                      </p:cBhvr>
                                    </p:animEffect>
                                    <p:anim calcmode="lin" valueType="num">
                                      <p:cBhvr>
                                        <p:cTn id="3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8" dur="26">
                                          <p:stCondLst>
                                            <p:cond delay="650"/>
                                          </p:stCondLst>
                                        </p:cTn>
                                        <p:tgtEl>
                                          <p:spTgt spid="10"/>
                                        </p:tgtEl>
                                      </p:cBhvr>
                                      <p:to x="100000" y="60000"/>
                                    </p:animScale>
                                    <p:animScale>
                                      <p:cBhvr>
                                        <p:cTn id="39" dur="166" decel="50000">
                                          <p:stCondLst>
                                            <p:cond delay="676"/>
                                          </p:stCondLst>
                                        </p:cTn>
                                        <p:tgtEl>
                                          <p:spTgt spid="10"/>
                                        </p:tgtEl>
                                      </p:cBhvr>
                                      <p:to x="100000" y="100000"/>
                                    </p:animScale>
                                    <p:animScale>
                                      <p:cBhvr>
                                        <p:cTn id="40" dur="26">
                                          <p:stCondLst>
                                            <p:cond delay="1312"/>
                                          </p:stCondLst>
                                        </p:cTn>
                                        <p:tgtEl>
                                          <p:spTgt spid="10"/>
                                        </p:tgtEl>
                                      </p:cBhvr>
                                      <p:to x="100000" y="80000"/>
                                    </p:animScale>
                                    <p:animScale>
                                      <p:cBhvr>
                                        <p:cTn id="41" dur="166" decel="50000">
                                          <p:stCondLst>
                                            <p:cond delay="1338"/>
                                          </p:stCondLst>
                                        </p:cTn>
                                        <p:tgtEl>
                                          <p:spTgt spid="10"/>
                                        </p:tgtEl>
                                      </p:cBhvr>
                                      <p:to x="100000" y="100000"/>
                                    </p:animScale>
                                    <p:animScale>
                                      <p:cBhvr>
                                        <p:cTn id="42" dur="26">
                                          <p:stCondLst>
                                            <p:cond delay="1642"/>
                                          </p:stCondLst>
                                        </p:cTn>
                                        <p:tgtEl>
                                          <p:spTgt spid="10"/>
                                        </p:tgtEl>
                                      </p:cBhvr>
                                      <p:to x="100000" y="90000"/>
                                    </p:animScale>
                                    <p:animScale>
                                      <p:cBhvr>
                                        <p:cTn id="43" dur="166" decel="50000">
                                          <p:stCondLst>
                                            <p:cond delay="1668"/>
                                          </p:stCondLst>
                                        </p:cTn>
                                        <p:tgtEl>
                                          <p:spTgt spid="10"/>
                                        </p:tgtEl>
                                      </p:cBhvr>
                                      <p:to x="100000" y="100000"/>
                                    </p:animScale>
                                    <p:animScale>
                                      <p:cBhvr>
                                        <p:cTn id="44" dur="26">
                                          <p:stCondLst>
                                            <p:cond delay="1808"/>
                                          </p:stCondLst>
                                        </p:cTn>
                                        <p:tgtEl>
                                          <p:spTgt spid="10"/>
                                        </p:tgtEl>
                                      </p:cBhvr>
                                      <p:to x="100000" y="95000"/>
                                    </p:animScale>
                                    <p:animScale>
                                      <p:cBhvr>
                                        <p:cTn id="45" dur="166" decel="50000">
                                          <p:stCondLst>
                                            <p:cond delay="1834"/>
                                          </p:stCondLst>
                                        </p:cTn>
                                        <p:tgtEl>
                                          <p:spTgt spid="10"/>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1000"/>
                                        <p:tgtEl>
                                          <p:spTgt spid="28"/>
                                        </p:tgtEl>
                                      </p:cBhvr>
                                    </p:animEffect>
                                    <p:anim calcmode="lin" valueType="num">
                                      <p:cBhvr>
                                        <p:cTn id="51" dur="1000" fill="hold"/>
                                        <p:tgtEl>
                                          <p:spTgt spid="28"/>
                                        </p:tgtEl>
                                        <p:attrNameLst>
                                          <p:attrName>ppt_x</p:attrName>
                                        </p:attrNameLst>
                                      </p:cBhvr>
                                      <p:tavLst>
                                        <p:tav tm="0">
                                          <p:val>
                                            <p:strVal val="#ppt_x"/>
                                          </p:val>
                                        </p:tav>
                                        <p:tav tm="100000">
                                          <p:val>
                                            <p:strVal val="#ppt_x"/>
                                          </p:val>
                                        </p:tav>
                                      </p:tavLst>
                                    </p:anim>
                                    <p:anim calcmode="lin" valueType="num">
                                      <p:cBhvr>
                                        <p:cTn id="52" dur="1000" fill="hold"/>
                                        <p:tgtEl>
                                          <p:spTgt spid="28"/>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1000"/>
                                        <p:tgtEl>
                                          <p:spTgt spid="25"/>
                                        </p:tgtEl>
                                      </p:cBhvr>
                                    </p:animEffect>
                                    <p:anim calcmode="lin" valueType="num">
                                      <p:cBhvr>
                                        <p:cTn id="56" dur="1000" fill="hold"/>
                                        <p:tgtEl>
                                          <p:spTgt spid="25"/>
                                        </p:tgtEl>
                                        <p:attrNameLst>
                                          <p:attrName>ppt_x</p:attrName>
                                        </p:attrNameLst>
                                      </p:cBhvr>
                                      <p:tavLst>
                                        <p:tav tm="0">
                                          <p:val>
                                            <p:strVal val="#ppt_x"/>
                                          </p:val>
                                        </p:tav>
                                        <p:tav tm="100000">
                                          <p:val>
                                            <p:strVal val="#ppt_x"/>
                                          </p:val>
                                        </p:tav>
                                      </p:tavLst>
                                    </p:anim>
                                    <p:anim calcmode="lin" valueType="num">
                                      <p:cBhvr>
                                        <p:cTn id="57" dur="1000" fill="hold"/>
                                        <p:tgtEl>
                                          <p:spTgt spid="25"/>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fade">
                                      <p:cBhvr>
                                        <p:cTn id="60" dur="1000"/>
                                        <p:tgtEl>
                                          <p:spTgt spid="5"/>
                                        </p:tgtEl>
                                      </p:cBhvr>
                                    </p:animEffect>
                                    <p:anim calcmode="lin" valueType="num">
                                      <p:cBhvr>
                                        <p:cTn id="61" dur="1000" fill="hold"/>
                                        <p:tgtEl>
                                          <p:spTgt spid="5"/>
                                        </p:tgtEl>
                                        <p:attrNameLst>
                                          <p:attrName>ppt_x</p:attrName>
                                        </p:attrNameLst>
                                      </p:cBhvr>
                                      <p:tavLst>
                                        <p:tav tm="0">
                                          <p:val>
                                            <p:strVal val="#ppt_x"/>
                                          </p:val>
                                        </p:tav>
                                        <p:tav tm="100000">
                                          <p:val>
                                            <p:strVal val="#ppt_x"/>
                                          </p:val>
                                        </p:tav>
                                      </p:tavLst>
                                    </p:anim>
                                    <p:anim calcmode="lin" valueType="num">
                                      <p:cBhvr>
                                        <p:cTn id="6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barn(inVertical)">
                                      <p:cBhvr>
                                        <p:cTn id="67" dur="500"/>
                                        <p:tgtEl>
                                          <p:spTgt spid="4"/>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grpId="0"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circle(in)">
                                      <p:cBhvr>
                                        <p:cTn id="72" dur="2000"/>
                                        <p:tgtEl>
                                          <p:spTgt spid="29"/>
                                        </p:tgtEl>
                                      </p:cBhvr>
                                    </p:animEffect>
                                  </p:childTnLst>
                                </p:cTn>
                              </p:par>
                              <p:par>
                                <p:cTn id="73" presetID="6" presetClass="entr" presetSubtype="16" fill="hold" nodeType="with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circle(in)">
                                      <p:cBhvr>
                                        <p:cTn id="75" dur="2000"/>
                                        <p:tgtEl>
                                          <p:spTgt spid="31"/>
                                        </p:tgtEl>
                                      </p:cBhvr>
                                    </p:animEffect>
                                  </p:childTnLst>
                                </p:cTn>
                              </p:par>
                              <p:par>
                                <p:cTn id="76" presetID="6" presetClass="entr" presetSubtype="16" fill="hold" nodeType="with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circle(in)">
                                      <p:cBhvr>
                                        <p:cTn id="78" dur="2000"/>
                                        <p:tgtEl>
                                          <p:spTgt spid="9"/>
                                        </p:tgtEl>
                                      </p:cBhvr>
                                    </p:animEffect>
                                  </p:childTnLst>
                                </p:cTn>
                              </p:par>
                            </p:childTnLst>
                          </p:cTn>
                        </p:par>
                      </p:childTnLst>
                    </p:cTn>
                  </p:par>
                  <p:par>
                    <p:cTn id="79" fill="hold">
                      <p:stCondLst>
                        <p:cond delay="indefinite"/>
                      </p:stCondLst>
                      <p:childTnLst>
                        <p:par>
                          <p:cTn id="80" fill="hold">
                            <p:stCondLst>
                              <p:cond delay="0"/>
                            </p:stCondLst>
                            <p:childTnLst>
                              <p:par>
                                <p:cTn id="81" presetID="6" presetClass="entr" presetSubtype="16" fill="hold" nodeType="click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circle(in)">
                                      <p:cBhvr>
                                        <p:cTn id="83" dur="2000"/>
                                        <p:tgtEl>
                                          <p:spTgt spid="11"/>
                                        </p:tgtEl>
                                      </p:cBhvr>
                                    </p:animEffect>
                                  </p:childTnLst>
                                </p:cTn>
                              </p:par>
                            </p:childTnLst>
                          </p:cTn>
                        </p:par>
                      </p:childTnLst>
                    </p:cTn>
                  </p:par>
                  <p:par>
                    <p:cTn id="84" fill="hold">
                      <p:stCondLst>
                        <p:cond delay="indefinite"/>
                      </p:stCondLst>
                      <p:childTnLst>
                        <p:par>
                          <p:cTn id="85" fill="hold">
                            <p:stCondLst>
                              <p:cond delay="0"/>
                            </p:stCondLst>
                            <p:childTnLst>
                              <p:par>
                                <p:cTn id="86" presetID="14" presetClass="entr" presetSubtype="10" fill="hold" grpId="0" nodeType="clickEffect">
                                  <p:stCondLst>
                                    <p:cond delay="0"/>
                                  </p:stCondLst>
                                  <p:childTnLst>
                                    <p:set>
                                      <p:cBhvr>
                                        <p:cTn id="87" dur="1" fill="hold">
                                          <p:stCondLst>
                                            <p:cond delay="0"/>
                                          </p:stCondLst>
                                        </p:cTn>
                                        <p:tgtEl>
                                          <p:spTgt spid="34"/>
                                        </p:tgtEl>
                                        <p:attrNameLst>
                                          <p:attrName>style.visibility</p:attrName>
                                        </p:attrNameLst>
                                      </p:cBhvr>
                                      <p:to>
                                        <p:strVal val="visible"/>
                                      </p:to>
                                    </p:set>
                                    <p:animEffect transition="in" filter="randombar(horizontal)">
                                      <p:cBhvr>
                                        <p:cTn id="88" dur="500"/>
                                        <p:tgtEl>
                                          <p:spTgt spid="34"/>
                                        </p:tgtEl>
                                      </p:cBhvr>
                                    </p:animEffect>
                                  </p:childTnLst>
                                </p:cTn>
                              </p:par>
                              <p:par>
                                <p:cTn id="89" presetID="14" presetClass="entr" presetSubtype="10" fill="hold" nodeType="with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randombar(horizontal)">
                                      <p:cBhvr>
                                        <p:cTn id="91" dur="500"/>
                                        <p:tgtEl>
                                          <p:spTgt spid="35"/>
                                        </p:tgtEl>
                                      </p:cBhvr>
                                    </p:animEffect>
                                  </p:childTnLst>
                                </p:cTn>
                              </p:par>
                              <p:par>
                                <p:cTn id="92" presetID="14" presetClass="entr" presetSubtype="10" fill="hold" nodeType="with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randombar(horizontal)">
                                      <p:cBhvr>
                                        <p:cTn id="94" dur="500"/>
                                        <p:tgtEl>
                                          <p:spTgt spid="13"/>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nodeType="clickEffect">
                                  <p:stCondLst>
                                    <p:cond delay="0"/>
                                  </p:stCondLst>
                                  <p:childTnLst>
                                    <p:set>
                                      <p:cBhvr>
                                        <p:cTn id="98" dur="1" fill="hold">
                                          <p:stCondLst>
                                            <p:cond delay="0"/>
                                          </p:stCondLst>
                                        </p:cTn>
                                        <p:tgtEl>
                                          <p:spTgt spid="16"/>
                                        </p:tgtEl>
                                        <p:attrNameLst>
                                          <p:attrName>style.visibility</p:attrName>
                                        </p:attrNameLst>
                                      </p:cBhvr>
                                      <p:to>
                                        <p:strVal val="visible"/>
                                      </p:to>
                                    </p:set>
                                    <p:anim calcmode="lin" valueType="num">
                                      <p:cBhvr>
                                        <p:cTn id="99" dur="500" fill="hold"/>
                                        <p:tgtEl>
                                          <p:spTgt spid="16"/>
                                        </p:tgtEl>
                                        <p:attrNameLst>
                                          <p:attrName>ppt_w</p:attrName>
                                        </p:attrNameLst>
                                      </p:cBhvr>
                                      <p:tavLst>
                                        <p:tav tm="0">
                                          <p:val>
                                            <p:fltVal val="0"/>
                                          </p:val>
                                        </p:tav>
                                        <p:tav tm="100000">
                                          <p:val>
                                            <p:strVal val="#ppt_w"/>
                                          </p:val>
                                        </p:tav>
                                      </p:tavLst>
                                    </p:anim>
                                    <p:anim calcmode="lin" valueType="num">
                                      <p:cBhvr>
                                        <p:cTn id="100" dur="500" fill="hold"/>
                                        <p:tgtEl>
                                          <p:spTgt spid="16"/>
                                        </p:tgtEl>
                                        <p:attrNameLst>
                                          <p:attrName>ppt_h</p:attrName>
                                        </p:attrNameLst>
                                      </p:cBhvr>
                                      <p:tavLst>
                                        <p:tav tm="0">
                                          <p:val>
                                            <p:fltVal val="0"/>
                                          </p:val>
                                        </p:tav>
                                        <p:tav tm="100000">
                                          <p:val>
                                            <p:strVal val="#ppt_h"/>
                                          </p:val>
                                        </p:tav>
                                      </p:tavLst>
                                    </p:anim>
                                    <p:animEffect transition="in" filter="fade">
                                      <p:cBhvr>
                                        <p:cTn id="10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28" grpId="0"/>
      <p:bldP spid="29" grpId="0"/>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8115" y="459660"/>
            <a:ext cx="5378581" cy="614335"/>
          </a:xfrm>
          <a:prstGeom prst="rect">
            <a:avLst/>
          </a:prstGeom>
          <a:noFill/>
        </p:spPr>
        <p:txBody>
          <a:bodyPr wrap="square">
            <a:spAutoFit/>
          </a:bodyPr>
          <a:lstStyle/>
          <a:p>
            <a:pPr algn="just">
              <a:lnSpc>
                <a:spcPct val="106000"/>
              </a:lnSpc>
              <a:spcAft>
                <a:spcPts val="800"/>
              </a:spcAft>
            </a:pPr>
            <a:r>
              <a:rPr lang="nl-NL" sz="3200" b="1" i="1" spc="-5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Dạng </a:t>
            </a:r>
            <a:r>
              <a:rPr lang="nl-NL" sz="3200" b="1" i="1" spc="-5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 </a:t>
            </a:r>
            <a:r>
              <a:rPr lang="en-US" sz="3200" b="1" i="1" spc="-5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Rút</a:t>
            </a:r>
            <a:r>
              <a:rPr lang="en-US" sz="3200" b="1" i="1" spc="-5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spc="-5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gọn</a:t>
            </a:r>
            <a:r>
              <a:rPr lang="en-US" sz="3200" b="1" i="1" spc="-5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spc="-5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biểu</a:t>
            </a:r>
            <a:r>
              <a:rPr lang="en-US" sz="3200" b="1" i="1" spc="-5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spc="-5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thức</a:t>
            </a:r>
            <a:r>
              <a:rPr lang="en-US" sz="3200" b="1" i="1" spc="-5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p:cNvSpPr txBox="1"/>
          <p:nvPr/>
        </p:nvSpPr>
        <p:spPr>
          <a:xfrm>
            <a:off x="8585089" y="483085"/>
            <a:ext cx="1540806" cy="584775"/>
          </a:xfrm>
          <a:prstGeom prst="rect">
            <a:avLst/>
          </a:prstGeom>
          <a:noFill/>
        </p:spPr>
        <p:txBody>
          <a:bodyPr wrap="none" rtlCol="0">
            <a:spAutoFit/>
          </a:bodyPr>
          <a:lstStyle/>
          <a:p>
            <a:r>
              <a:rPr lang="vi-VN" sz="3200" b="1" u="sng" dirty="0" smtClean="0">
                <a:solidFill>
                  <a:schemeClr val="accent5">
                    <a:lumMod val="50000"/>
                  </a:schemeClr>
                </a:solidFill>
                <a:latin typeface="Times New Roman" panose="02020603050405020304" pitchFamily="18" charset="0"/>
                <a:cs typeface="Times New Roman" panose="02020603050405020304" pitchFamily="18" charset="0"/>
              </a:rPr>
              <a:t>Bài làm</a:t>
            </a:r>
            <a:endParaRPr lang="en-US" sz="3200" b="1" u="sng" dirty="0">
              <a:solidFill>
                <a:schemeClr val="accent5">
                  <a:lumMod val="50000"/>
                </a:schemeClr>
              </a:solidFill>
              <a:latin typeface="Times New Roman" panose="02020603050405020304" pitchFamily="18" charset="0"/>
              <a:cs typeface="Times New Roman" panose="02020603050405020304" pitchFamily="18" charset="0"/>
            </a:endParaRPr>
          </a:p>
        </p:txBody>
      </p:sp>
      <p:grpSp>
        <p:nvGrpSpPr>
          <p:cNvPr id="5" name="Group 4"/>
          <p:cNvGrpSpPr/>
          <p:nvPr/>
        </p:nvGrpSpPr>
        <p:grpSpPr>
          <a:xfrm>
            <a:off x="550045" y="1102224"/>
            <a:ext cx="4356024" cy="980074"/>
            <a:chOff x="700583" y="1614254"/>
            <a:chExt cx="3304162" cy="980074"/>
          </a:xfrm>
        </p:grpSpPr>
        <p:sp>
          <p:nvSpPr>
            <p:cNvPr id="6" name="Rectangle 5"/>
            <p:cNvSpPr/>
            <p:nvPr/>
          </p:nvSpPr>
          <p:spPr>
            <a:xfrm>
              <a:off x="700583" y="1614254"/>
              <a:ext cx="1139561" cy="523220"/>
            </a:xfrm>
            <a:prstGeom prst="rect">
              <a:avLst/>
            </a:prstGeom>
            <a:solidFill>
              <a:schemeClr val="accent1">
                <a:lumMod val="20000"/>
                <a:lumOff val="80000"/>
              </a:schemeClr>
            </a:solidFill>
          </p:spPr>
          <p:txBody>
            <a:bodyPr wrap="none">
              <a:spAutoFit/>
            </a:bodyPr>
            <a:lstStyle/>
            <a:p>
              <a:r>
                <a:rPr lang="nl-NL" sz="2800"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Bài </a:t>
              </a:r>
              <a:r>
                <a:rPr lang="en-US" sz="2800" b="1"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tập</a:t>
              </a:r>
              <a:r>
                <a:rPr lang="nl-NL" sz="2800" b="1"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7" name="Rectangle 6"/>
            <p:cNvSpPr/>
            <p:nvPr/>
          </p:nvSpPr>
          <p:spPr>
            <a:xfrm>
              <a:off x="700583" y="2071108"/>
              <a:ext cx="3304162" cy="523220"/>
            </a:xfrm>
            <a:prstGeom prst="rect">
              <a:avLst/>
            </a:prstGeom>
          </p:spPr>
          <p:txBody>
            <a:bodyPr wrap="square">
              <a:spAutoFit/>
            </a:bodyPr>
            <a:lstStyle/>
            <a:p>
              <a:r>
                <a:rPr lang="en-US" sz="2800" b="1"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Thực</a:t>
              </a:r>
              <a:r>
                <a:rPr lang="en-US" sz="2800" b="1"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800" b="1"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phép</a:t>
              </a:r>
              <a:r>
                <a:rPr lang="en-US" sz="2800" b="1"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tính</a:t>
              </a:r>
              <a:r>
                <a:rPr lang="en-US" sz="2800" b="1"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solidFill>
                  <a:schemeClr val="accent5">
                    <a:lumMod val="50000"/>
                  </a:schemeClr>
                </a:solidFill>
                <a:latin typeface="Times New Roman" panose="02020603050405020304" pitchFamily="18" charset="0"/>
                <a:cs typeface="Times New Roman" panose="02020603050405020304" pitchFamily="18" charset="0"/>
              </a:endParaRPr>
            </a:p>
          </p:txBody>
        </p:sp>
      </p:grpSp>
      <p:grpSp>
        <p:nvGrpSpPr>
          <p:cNvPr id="8" name="Group 7"/>
          <p:cNvGrpSpPr/>
          <p:nvPr/>
        </p:nvGrpSpPr>
        <p:grpSpPr>
          <a:xfrm>
            <a:off x="312289" y="1990510"/>
            <a:ext cx="3730576" cy="1831651"/>
            <a:chOff x="733774" y="2695989"/>
            <a:chExt cx="3318864" cy="1455877"/>
          </a:xfrm>
        </p:grpSpPr>
        <p:graphicFrame>
          <p:nvGraphicFramePr>
            <p:cNvPr id="9" name="Object 8"/>
            <p:cNvGraphicFramePr>
              <a:graphicFrameLocks noChangeAspect="1"/>
            </p:cNvGraphicFramePr>
            <p:nvPr>
              <p:extLst>
                <p:ext uri="{D42A27DB-BD31-4B8C-83A1-F6EECF244321}">
                  <p14:modId xmlns:p14="http://schemas.microsoft.com/office/powerpoint/2010/main" val="1870720317"/>
                </p:ext>
              </p:extLst>
            </p:nvPr>
          </p:nvGraphicFramePr>
          <p:xfrm>
            <a:off x="1113975" y="2695989"/>
            <a:ext cx="2938663" cy="715513"/>
          </p:xfrm>
          <a:graphic>
            <a:graphicData uri="http://schemas.openxmlformats.org/presentationml/2006/ole">
              <mc:AlternateContent xmlns:mc="http://schemas.openxmlformats.org/markup-compatibility/2006">
                <mc:Choice xmlns:v="urn:schemas-microsoft-com:vml" Requires="v">
                  <p:oleObj spid="_x0000_s17602" name="Equation" r:id="rId3" imgW="2552400" imgH="622080" progId="Equation.DSMT4">
                    <p:embed/>
                  </p:oleObj>
                </mc:Choice>
                <mc:Fallback>
                  <p:oleObj name="Equation" r:id="rId3" imgW="2552400" imgH="622080" progId="Equation.DSMT4">
                    <p:embed/>
                    <p:pic>
                      <p:nvPicPr>
                        <p:cNvPr id="0" name=""/>
                        <p:cNvPicPr/>
                        <p:nvPr/>
                      </p:nvPicPr>
                      <p:blipFill>
                        <a:blip r:embed="rId4"/>
                        <a:stretch>
                          <a:fillRect/>
                        </a:stretch>
                      </p:blipFill>
                      <p:spPr>
                        <a:xfrm>
                          <a:off x="1113975" y="2695989"/>
                          <a:ext cx="2938663" cy="715513"/>
                        </a:xfrm>
                        <a:prstGeom prst="rect">
                          <a:avLst/>
                        </a:prstGeom>
                      </p:spPr>
                    </p:pic>
                  </p:oleObj>
                </mc:Fallback>
              </mc:AlternateContent>
            </a:graphicData>
          </a:graphic>
        </p:graphicFrame>
        <p:sp>
          <p:nvSpPr>
            <p:cNvPr id="10" name="TextBox 9"/>
            <p:cNvSpPr txBox="1"/>
            <p:nvPr/>
          </p:nvSpPr>
          <p:spPr>
            <a:xfrm>
              <a:off x="733774" y="2888282"/>
              <a:ext cx="463588" cy="523220"/>
            </a:xfrm>
            <a:prstGeom prst="rect">
              <a:avLst/>
            </a:prstGeom>
            <a:noFill/>
          </p:spPr>
          <p:txBody>
            <a:bodyPr wrap="none" rtlCol="0">
              <a:spAutoFit/>
            </a:bodyPr>
            <a:lstStyle/>
            <a:p>
              <a:r>
                <a:rPr lang="vi-VN" sz="2800" dirty="0" smtClean="0">
                  <a:solidFill>
                    <a:srgbClr val="002060"/>
                  </a:solidFill>
                  <a:latin typeface="Times New Roman" panose="02020603050405020304" pitchFamily="18" charset="0"/>
                  <a:cs typeface="Times New Roman" panose="02020603050405020304" pitchFamily="18" charset="0"/>
                </a:rPr>
                <a:t>a)</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733774" y="3628646"/>
              <a:ext cx="581949" cy="523220"/>
            </a:xfrm>
            <a:prstGeom prst="rect">
              <a:avLst/>
            </a:prstGeom>
            <a:noFill/>
          </p:spPr>
          <p:txBody>
            <a:bodyPr wrap="square" rtlCol="0">
              <a:spAutoFit/>
            </a:bodyPr>
            <a:lstStyle/>
            <a:p>
              <a:r>
                <a:rPr lang="vi-VN" sz="2800" dirty="0">
                  <a:solidFill>
                    <a:srgbClr val="002060"/>
                  </a:solidFill>
                  <a:latin typeface="Times New Roman" panose="02020603050405020304" pitchFamily="18" charset="0"/>
                  <a:cs typeface="Times New Roman" panose="02020603050405020304" pitchFamily="18" charset="0"/>
                </a:rPr>
                <a:t>b</a:t>
              </a:r>
              <a:r>
                <a:rPr lang="vi-VN" sz="2800" dirty="0" smtClean="0">
                  <a:solidFill>
                    <a:srgbClr val="002060"/>
                  </a:solidFill>
                  <a:latin typeface="Times New Roman" panose="02020603050405020304" pitchFamily="18" charset="0"/>
                  <a:cs typeface="Times New Roman" panose="02020603050405020304" pitchFamily="18" charset="0"/>
                </a:rPr>
                <a:t>)</a:t>
              </a:r>
              <a:endParaRPr lang="en-US" sz="2800" dirty="0">
                <a:solidFill>
                  <a:srgbClr val="002060"/>
                </a:solidFill>
                <a:latin typeface="Times New Roman" panose="02020603050405020304" pitchFamily="18" charset="0"/>
                <a:cs typeface="Times New Roman" panose="02020603050405020304" pitchFamily="18" charset="0"/>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783979117"/>
                </p:ext>
              </p:extLst>
            </p:nvPr>
          </p:nvGraphicFramePr>
          <p:xfrm>
            <a:off x="1184111" y="3546991"/>
            <a:ext cx="2820318" cy="527615"/>
          </p:xfrm>
          <a:graphic>
            <a:graphicData uri="http://schemas.openxmlformats.org/presentationml/2006/ole">
              <mc:AlternateContent xmlns:mc="http://schemas.openxmlformats.org/markup-compatibility/2006">
                <mc:Choice xmlns:v="urn:schemas-microsoft-com:vml" Requires="v">
                  <p:oleObj spid="_x0000_s17603" name="Equation" r:id="rId5" imgW="2234880" imgH="419040" progId="Equation.DSMT4">
                    <p:embed/>
                  </p:oleObj>
                </mc:Choice>
                <mc:Fallback>
                  <p:oleObj name="Equation" r:id="rId5" imgW="2234880" imgH="419040" progId="Equation.DSMT4">
                    <p:embed/>
                    <p:pic>
                      <p:nvPicPr>
                        <p:cNvPr id="0" name=""/>
                        <p:cNvPicPr/>
                        <p:nvPr/>
                      </p:nvPicPr>
                      <p:blipFill>
                        <a:blip r:embed="rId6"/>
                        <a:stretch>
                          <a:fillRect/>
                        </a:stretch>
                      </p:blipFill>
                      <p:spPr>
                        <a:xfrm>
                          <a:off x="1184111" y="3546991"/>
                          <a:ext cx="2820318" cy="527615"/>
                        </a:xfrm>
                        <a:prstGeom prst="rect">
                          <a:avLst/>
                        </a:prstGeom>
                      </p:spPr>
                    </p:pic>
                  </p:oleObj>
                </mc:Fallback>
              </mc:AlternateContent>
            </a:graphicData>
          </a:graphic>
        </p:graphicFrame>
      </p:grpSp>
      <p:cxnSp>
        <p:nvCxnSpPr>
          <p:cNvPr id="15" name="Straight Connector 14"/>
          <p:cNvCxnSpPr/>
          <p:nvPr/>
        </p:nvCxnSpPr>
        <p:spPr>
          <a:xfrm>
            <a:off x="4871711" y="1176101"/>
            <a:ext cx="0" cy="4351176"/>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6" name="Object 15"/>
          <p:cNvGraphicFramePr>
            <a:graphicFrameLocks noChangeAspect="1"/>
          </p:cNvGraphicFramePr>
          <p:nvPr>
            <p:extLst>
              <p:ext uri="{D42A27DB-BD31-4B8C-83A1-F6EECF244321}">
                <p14:modId xmlns:p14="http://schemas.microsoft.com/office/powerpoint/2010/main" val="1923664813"/>
              </p:ext>
            </p:extLst>
          </p:nvPr>
        </p:nvGraphicFramePr>
        <p:xfrm>
          <a:off x="5323447" y="1820688"/>
          <a:ext cx="2993628" cy="733039"/>
        </p:xfrm>
        <a:graphic>
          <a:graphicData uri="http://schemas.openxmlformats.org/presentationml/2006/ole">
            <mc:AlternateContent xmlns:mc="http://schemas.openxmlformats.org/markup-compatibility/2006">
              <mc:Choice xmlns:v="urn:schemas-microsoft-com:vml" Requires="v">
                <p:oleObj spid="_x0000_s17604" name="Equation" r:id="rId7" imgW="2323800" imgH="482400" progId="Equation.DSMT4">
                  <p:embed/>
                </p:oleObj>
              </mc:Choice>
              <mc:Fallback>
                <p:oleObj name="Equation" r:id="rId7" imgW="2323800" imgH="482400" progId="Equation.DSMT4">
                  <p:embed/>
                  <p:pic>
                    <p:nvPicPr>
                      <p:cNvPr id="0" name=""/>
                      <p:cNvPicPr/>
                      <p:nvPr/>
                    </p:nvPicPr>
                    <p:blipFill>
                      <a:blip r:embed="rId8"/>
                      <a:stretch>
                        <a:fillRect/>
                      </a:stretch>
                    </p:blipFill>
                    <p:spPr>
                      <a:xfrm>
                        <a:off x="5323447" y="1820688"/>
                        <a:ext cx="2993628" cy="733039"/>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3492827533"/>
              </p:ext>
            </p:extLst>
          </p:nvPr>
        </p:nvGraphicFramePr>
        <p:xfrm>
          <a:off x="5389951" y="898635"/>
          <a:ext cx="3036887" cy="891770"/>
        </p:xfrm>
        <a:graphic>
          <a:graphicData uri="http://schemas.openxmlformats.org/presentationml/2006/ole">
            <mc:AlternateContent xmlns:mc="http://schemas.openxmlformats.org/markup-compatibility/2006">
              <mc:Choice xmlns:v="urn:schemas-microsoft-com:vml" Requires="v">
                <p:oleObj spid="_x0000_s17605" name="Equation" r:id="rId9" imgW="2552400" imgH="622080" progId="Equation.DSMT4">
                  <p:embed/>
                </p:oleObj>
              </mc:Choice>
              <mc:Fallback>
                <p:oleObj name="Equation" r:id="rId9" imgW="2552400" imgH="622080" progId="Equation.DSMT4">
                  <p:embed/>
                  <p:pic>
                    <p:nvPicPr>
                      <p:cNvPr id="0" name=""/>
                      <p:cNvPicPr/>
                      <p:nvPr/>
                    </p:nvPicPr>
                    <p:blipFill>
                      <a:blip r:embed="rId10"/>
                      <a:stretch>
                        <a:fillRect/>
                      </a:stretch>
                    </p:blipFill>
                    <p:spPr>
                      <a:xfrm>
                        <a:off x="5389951" y="898635"/>
                        <a:ext cx="3036887" cy="891770"/>
                      </a:xfrm>
                      <a:prstGeom prst="rect">
                        <a:avLst/>
                      </a:prstGeom>
                    </p:spPr>
                  </p:pic>
                </p:oleObj>
              </mc:Fallback>
            </mc:AlternateContent>
          </a:graphicData>
        </a:graphic>
      </p:graphicFrame>
      <p:sp>
        <p:nvSpPr>
          <p:cNvPr id="18" name="TextBox 17"/>
          <p:cNvSpPr txBox="1"/>
          <p:nvPr/>
        </p:nvSpPr>
        <p:spPr>
          <a:xfrm>
            <a:off x="4871711" y="1039691"/>
            <a:ext cx="478833" cy="552570"/>
          </a:xfrm>
          <a:prstGeom prst="rect">
            <a:avLst/>
          </a:prstGeom>
          <a:noFill/>
        </p:spPr>
        <p:txBody>
          <a:bodyPr wrap="none" rtlCol="0">
            <a:spAutoFit/>
          </a:bodyPr>
          <a:lstStyle/>
          <a:p>
            <a:r>
              <a:rPr lang="vi-VN" sz="2800" dirty="0" smtClean="0">
                <a:solidFill>
                  <a:srgbClr val="002060"/>
                </a:solidFill>
                <a:latin typeface="Times New Roman" panose="02020603050405020304" pitchFamily="18" charset="0"/>
                <a:cs typeface="Times New Roman" panose="02020603050405020304" pitchFamily="18" charset="0"/>
              </a:rPr>
              <a:t>a)</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4890576" y="3351689"/>
            <a:ext cx="601086" cy="552570"/>
          </a:xfrm>
          <a:prstGeom prst="rect">
            <a:avLst/>
          </a:prstGeom>
          <a:noFill/>
        </p:spPr>
        <p:txBody>
          <a:bodyPr wrap="square" rtlCol="0">
            <a:spAutoFit/>
          </a:bodyPr>
          <a:lstStyle/>
          <a:p>
            <a:r>
              <a:rPr lang="vi-VN" sz="2800" dirty="0">
                <a:solidFill>
                  <a:srgbClr val="002060"/>
                </a:solidFill>
                <a:latin typeface="Times New Roman" panose="02020603050405020304" pitchFamily="18" charset="0"/>
                <a:cs typeface="Times New Roman" panose="02020603050405020304" pitchFamily="18" charset="0"/>
              </a:rPr>
              <a:t>b</a:t>
            </a:r>
            <a:r>
              <a:rPr lang="vi-VN" sz="2800" dirty="0" smtClean="0">
                <a:solidFill>
                  <a:srgbClr val="002060"/>
                </a:solidFill>
                <a:latin typeface="Times New Roman" panose="02020603050405020304" pitchFamily="18" charset="0"/>
                <a:cs typeface="Times New Roman" panose="02020603050405020304" pitchFamily="18" charset="0"/>
              </a:rPr>
              <a:t>)</a:t>
            </a:r>
            <a:endParaRPr lang="en-US" sz="2800" dirty="0">
              <a:solidFill>
                <a:srgbClr val="002060"/>
              </a:solidFill>
              <a:latin typeface="Times New Roman" panose="02020603050405020304" pitchFamily="18" charset="0"/>
              <a:cs typeface="Times New Roman" panose="02020603050405020304" pitchFamily="18" charset="0"/>
            </a:endParaRPr>
          </a:p>
        </p:txBody>
      </p:sp>
      <p:graphicFrame>
        <p:nvGraphicFramePr>
          <p:cNvPr id="28" name="Object 27"/>
          <p:cNvGraphicFramePr>
            <a:graphicFrameLocks noChangeAspect="1"/>
          </p:cNvGraphicFramePr>
          <p:nvPr>
            <p:extLst>
              <p:ext uri="{D42A27DB-BD31-4B8C-83A1-F6EECF244321}">
                <p14:modId xmlns:p14="http://schemas.microsoft.com/office/powerpoint/2010/main" val="2256249507"/>
              </p:ext>
            </p:extLst>
          </p:nvPr>
        </p:nvGraphicFramePr>
        <p:xfrm>
          <a:off x="5291766" y="2639879"/>
          <a:ext cx="3795712" cy="501650"/>
        </p:xfrm>
        <a:graphic>
          <a:graphicData uri="http://schemas.openxmlformats.org/presentationml/2006/ole">
            <mc:AlternateContent xmlns:mc="http://schemas.openxmlformats.org/markup-compatibility/2006">
              <mc:Choice xmlns:v="urn:schemas-microsoft-com:vml" Requires="v">
                <p:oleObj spid="_x0000_s17606" name="Equation" r:id="rId11" imgW="2946240" imgH="330120" progId="Equation.DSMT4">
                  <p:embed/>
                </p:oleObj>
              </mc:Choice>
              <mc:Fallback>
                <p:oleObj name="Equation" r:id="rId11" imgW="2946240" imgH="330120" progId="Equation.DSMT4">
                  <p:embed/>
                  <p:pic>
                    <p:nvPicPr>
                      <p:cNvPr id="0" name="Object 15"/>
                      <p:cNvPicPr>
                        <a:picLocks noChangeAspect="1" noChangeArrowheads="1"/>
                      </p:cNvPicPr>
                      <p:nvPr/>
                    </p:nvPicPr>
                    <p:blipFill>
                      <a:blip r:embed="rId12"/>
                      <a:srcRect/>
                      <a:stretch>
                        <a:fillRect/>
                      </a:stretch>
                    </p:blipFill>
                    <p:spPr bwMode="auto">
                      <a:xfrm>
                        <a:off x="5291766" y="2639879"/>
                        <a:ext cx="379571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3476063377"/>
              </p:ext>
            </p:extLst>
          </p:nvPr>
        </p:nvGraphicFramePr>
        <p:xfrm>
          <a:off x="5491662" y="3187690"/>
          <a:ext cx="3030126" cy="634471"/>
        </p:xfrm>
        <a:graphic>
          <a:graphicData uri="http://schemas.openxmlformats.org/presentationml/2006/ole">
            <mc:AlternateContent xmlns:mc="http://schemas.openxmlformats.org/markup-compatibility/2006">
              <mc:Choice xmlns:v="urn:schemas-microsoft-com:vml" Requires="v">
                <p:oleObj spid="_x0000_s17607" name="Equation" r:id="rId13" imgW="2234880" imgH="419040" progId="Equation.DSMT4">
                  <p:embed/>
                </p:oleObj>
              </mc:Choice>
              <mc:Fallback>
                <p:oleObj name="Equation" r:id="rId13" imgW="2234880" imgH="419040" progId="Equation.DSMT4">
                  <p:embed/>
                  <p:pic>
                    <p:nvPicPr>
                      <p:cNvPr id="0" name=""/>
                      <p:cNvPicPr/>
                      <p:nvPr/>
                    </p:nvPicPr>
                    <p:blipFill>
                      <a:blip r:embed="rId6"/>
                      <a:stretch>
                        <a:fillRect/>
                      </a:stretch>
                    </p:blipFill>
                    <p:spPr>
                      <a:xfrm>
                        <a:off x="5491662" y="3187690"/>
                        <a:ext cx="3030126" cy="634471"/>
                      </a:xfrm>
                      <a:prstGeom prst="rect">
                        <a:avLst/>
                      </a:prstGeom>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3152585840"/>
              </p:ext>
            </p:extLst>
          </p:nvPr>
        </p:nvGraphicFramePr>
        <p:xfrm>
          <a:off x="5350544" y="3979817"/>
          <a:ext cx="4133301" cy="634258"/>
        </p:xfrm>
        <a:graphic>
          <a:graphicData uri="http://schemas.openxmlformats.org/presentationml/2006/ole">
            <mc:AlternateContent xmlns:mc="http://schemas.openxmlformats.org/markup-compatibility/2006">
              <mc:Choice xmlns:v="urn:schemas-microsoft-com:vml" Requires="v">
                <p:oleObj spid="_x0000_s17608" name="Equation" r:id="rId14" imgW="3047760" imgH="419040" progId="Equation.DSMT4">
                  <p:embed/>
                </p:oleObj>
              </mc:Choice>
              <mc:Fallback>
                <p:oleObj name="Equation" r:id="rId14" imgW="3047760" imgH="419040" progId="Equation.DSMT4">
                  <p:embed/>
                  <p:pic>
                    <p:nvPicPr>
                      <p:cNvPr id="0" name=""/>
                      <p:cNvPicPr/>
                      <p:nvPr/>
                    </p:nvPicPr>
                    <p:blipFill>
                      <a:blip r:embed="rId15"/>
                      <a:stretch>
                        <a:fillRect/>
                      </a:stretch>
                    </p:blipFill>
                    <p:spPr>
                      <a:xfrm>
                        <a:off x="5350544" y="3979817"/>
                        <a:ext cx="4133301" cy="634258"/>
                      </a:xfrm>
                      <a:prstGeom prst="rect">
                        <a:avLst/>
                      </a:prstGeom>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3646253281"/>
              </p:ext>
            </p:extLst>
          </p:nvPr>
        </p:nvGraphicFramePr>
        <p:xfrm>
          <a:off x="5350544" y="4699094"/>
          <a:ext cx="3667471" cy="942284"/>
        </p:xfrm>
        <a:graphic>
          <a:graphicData uri="http://schemas.openxmlformats.org/presentationml/2006/ole">
            <mc:AlternateContent xmlns:mc="http://schemas.openxmlformats.org/markup-compatibility/2006">
              <mc:Choice xmlns:v="urn:schemas-microsoft-com:vml" Requires="v">
                <p:oleObj spid="_x0000_s17609" name="Equation" r:id="rId16" imgW="2705040" imgH="622080" progId="Equation.DSMT4">
                  <p:embed/>
                </p:oleObj>
              </mc:Choice>
              <mc:Fallback>
                <p:oleObj name="Equation" r:id="rId16" imgW="2705040" imgH="622080" progId="Equation.DSMT4">
                  <p:embed/>
                  <p:pic>
                    <p:nvPicPr>
                      <p:cNvPr id="0" name=""/>
                      <p:cNvPicPr/>
                      <p:nvPr/>
                    </p:nvPicPr>
                    <p:blipFill>
                      <a:blip r:embed="rId17"/>
                      <a:stretch>
                        <a:fillRect/>
                      </a:stretch>
                    </p:blipFill>
                    <p:spPr>
                      <a:xfrm>
                        <a:off x="5350544" y="4699094"/>
                        <a:ext cx="3667471" cy="942284"/>
                      </a:xfrm>
                      <a:prstGeom prst="rect">
                        <a:avLst/>
                      </a:prstGeom>
                    </p:spPr>
                  </p:pic>
                </p:oleObj>
              </mc:Fallback>
            </mc:AlternateContent>
          </a:graphicData>
        </a:graphic>
      </p:graphicFrame>
      <p:sp>
        <p:nvSpPr>
          <p:cNvPr id="32" name="Rectangle 13"/>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3" name="Object 32"/>
          <p:cNvGraphicFramePr>
            <a:graphicFrameLocks noChangeAspect="1"/>
          </p:cNvGraphicFramePr>
          <p:nvPr>
            <p:extLst>
              <p:ext uri="{D42A27DB-BD31-4B8C-83A1-F6EECF244321}">
                <p14:modId xmlns:p14="http://schemas.microsoft.com/office/powerpoint/2010/main" val="3691265808"/>
              </p:ext>
            </p:extLst>
          </p:nvPr>
        </p:nvGraphicFramePr>
        <p:xfrm>
          <a:off x="5350544" y="5616177"/>
          <a:ext cx="4093001" cy="560095"/>
        </p:xfrm>
        <a:graphic>
          <a:graphicData uri="http://schemas.openxmlformats.org/presentationml/2006/ole">
            <mc:AlternateContent xmlns:mc="http://schemas.openxmlformats.org/markup-compatibility/2006">
              <mc:Choice xmlns:v="urn:schemas-microsoft-com:vml" Requires="v">
                <p:oleObj spid="_x0000_s17610" name="Equation" r:id="rId18" imgW="2412720" imgH="330120" progId="Equation.DSMT4">
                  <p:embed/>
                </p:oleObj>
              </mc:Choice>
              <mc:Fallback>
                <p:oleObj name="Equation" r:id="rId18" imgW="2412720" imgH="330120" progId="Equation.DSMT4">
                  <p:embed/>
                  <p:pic>
                    <p:nvPicPr>
                      <p:cNvPr id="0" name="Object 12"/>
                      <p:cNvPicPr>
                        <a:picLocks noChangeAspect="1" noChangeArrowheads="1"/>
                      </p:cNvPicPr>
                      <p:nvPr/>
                    </p:nvPicPr>
                    <p:blipFill>
                      <a:blip r:embed="rId19"/>
                      <a:srcRect/>
                      <a:stretch>
                        <a:fillRect/>
                      </a:stretch>
                    </p:blipFill>
                    <p:spPr bwMode="auto">
                      <a:xfrm>
                        <a:off x="5350544" y="5616177"/>
                        <a:ext cx="4093001" cy="560095"/>
                      </a:xfrm>
                      <a:prstGeom prst="rect">
                        <a:avLst/>
                      </a:prstGeom>
                      <a:noFill/>
                    </p:spPr>
                  </p:pic>
                </p:oleObj>
              </mc:Fallback>
            </mc:AlternateContent>
          </a:graphicData>
        </a:graphic>
      </p:graphicFrame>
      <p:sp>
        <p:nvSpPr>
          <p:cNvPr id="34" name="Rectangle 33"/>
          <p:cNvSpPr>
            <a:spLocks noChangeArrowheads="1"/>
          </p:cNvSpPr>
          <p:nvPr/>
        </p:nvSpPr>
        <p:spPr bwMode="auto">
          <a:xfrm>
            <a:off x="0" y="28839"/>
            <a:ext cx="12192000" cy="460375"/>
          </a:xfrm>
          <a:prstGeom prst="rect">
            <a:avLst/>
          </a:prstGeom>
          <a:solidFill>
            <a:schemeClr val="accent3">
              <a:lumMod val="60000"/>
              <a:lumOff val="40000"/>
            </a:schemeClr>
          </a:solidFill>
          <a:ln>
            <a:noFill/>
          </a:ln>
          <a:extLst/>
        </p:spPr>
        <p:txBody>
          <a:bodyPr wrap="square">
            <a:spAutoFit/>
          </a:bodyPr>
          <a:lstStyle>
            <a:defPPr>
              <a:defRPr lang="en-US"/>
            </a:defPPr>
            <a:lvl1pPr algn="l" rtl="0" eaLnBrk="0" fontAlgn="base" hangingPunct="0">
              <a:spcBef>
                <a:spcPct val="0"/>
              </a:spcBef>
              <a:spcAft>
                <a:spcPct val="0"/>
              </a:spcAft>
              <a:defRPr sz="20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0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0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0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000" b="1" kern="1200">
                <a:solidFill>
                  <a:schemeClr val="tx1"/>
                </a:solidFill>
                <a:latin typeface="Arial" panose="020B0604020202020204" pitchFamily="34" charset="0"/>
                <a:ea typeface="+mn-ea"/>
                <a:cs typeface="+mn-cs"/>
              </a:defRPr>
            </a:lvl5pPr>
            <a:lvl6pPr marL="2286000" algn="l" defTabSz="914400" rtl="0" eaLnBrk="1" latinLnBrk="0" hangingPunct="1">
              <a:defRPr sz="2000" b="1" kern="1200">
                <a:solidFill>
                  <a:schemeClr val="tx1"/>
                </a:solidFill>
                <a:latin typeface="Arial" panose="020B0604020202020204" pitchFamily="34" charset="0"/>
                <a:ea typeface="+mn-ea"/>
                <a:cs typeface="+mn-cs"/>
              </a:defRPr>
            </a:lvl6pPr>
            <a:lvl7pPr marL="2743200" algn="l" defTabSz="914400" rtl="0" eaLnBrk="1" latinLnBrk="0" hangingPunct="1">
              <a:defRPr sz="2000" b="1" kern="1200">
                <a:solidFill>
                  <a:schemeClr val="tx1"/>
                </a:solidFill>
                <a:latin typeface="Arial" panose="020B0604020202020204" pitchFamily="34" charset="0"/>
                <a:ea typeface="+mn-ea"/>
                <a:cs typeface="+mn-cs"/>
              </a:defRPr>
            </a:lvl7pPr>
            <a:lvl8pPr marL="3200400" algn="l" defTabSz="914400" rtl="0" eaLnBrk="1" latinLnBrk="0" hangingPunct="1">
              <a:defRPr sz="2000" b="1" kern="1200">
                <a:solidFill>
                  <a:schemeClr val="tx1"/>
                </a:solidFill>
                <a:latin typeface="Arial" panose="020B0604020202020204" pitchFamily="34" charset="0"/>
                <a:ea typeface="+mn-ea"/>
                <a:cs typeface="+mn-cs"/>
              </a:defRPr>
            </a:lvl8pPr>
            <a:lvl9pPr marL="3657600" algn="l" defTabSz="914400" rtl="0" eaLnBrk="1" latinLnBrk="0" hangingPunct="1">
              <a:defRPr sz="2000" b="1" kern="1200">
                <a:solidFill>
                  <a:schemeClr val="tx1"/>
                </a:solidFill>
                <a:latin typeface="Arial" panose="020B0604020202020204" pitchFamily="34" charset="0"/>
                <a:ea typeface="+mn-ea"/>
                <a:cs typeface="+mn-cs"/>
              </a:defRPr>
            </a:lvl9pPr>
          </a:lstStyle>
          <a:p>
            <a:pPr algn="ctr"/>
            <a:r>
              <a:rPr lang="en-US" altLang="zh-CN" sz="2400" u="sng"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Tiết</a:t>
            </a:r>
            <a:r>
              <a:rPr lang="en-US" altLang="zh-CN" sz="2400" u="sng"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u="sng" dirty="0" smtClean="0">
                <a:solidFill>
                  <a:srgbClr val="002060"/>
                </a:solidFill>
                <a:latin typeface="Times New Roman" panose="02020603050405020304" pitchFamily="18" charset="0"/>
                <a:ea typeface="SimSun" panose="02010600030101010101" pitchFamily="2" charset="-122"/>
                <a:cs typeface="Times New Roman" panose="02020603050405020304" pitchFamily="18" charset="0"/>
              </a:rPr>
              <a:t>10 </a:t>
            </a:r>
            <a:r>
              <a:rPr lang="en-US" altLang="zh-CN" sz="2400" u="sng"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smtClean="0">
                <a:solidFill>
                  <a:srgbClr val="002060"/>
                </a:solidFill>
                <a:latin typeface="Times New Roman" panose="02020603050405020304" pitchFamily="18" charset="0"/>
                <a:ea typeface="SimSun" panose="02010600030101010101" pitchFamily="2" charset="-122"/>
                <a:cs typeface="Times New Roman" panose="02020603050405020304" pitchFamily="18" charset="0"/>
              </a:rPr>
              <a:t>Biến</a:t>
            </a:r>
            <a:r>
              <a:rPr lang="en-US" altLang="zh-CN" sz="2400" dirty="0" smtClean="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đổi</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đơn</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giản</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biểu</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thức</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chứa</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căn</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bậc</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hai</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tiếp</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a:t>
            </a:r>
            <a:endParaRPr lang="zh-CN" altLang="en-US"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35" name="Picture 34">
            <a:extLst>
              <a:ext uri="{FF2B5EF4-FFF2-40B4-BE49-F238E27FC236}">
                <a16:creationId xmlns="" xmlns:a16="http://schemas.microsoft.com/office/drawing/2014/main" id="{F5F0387D-CEB3-4D01-B097-E93181CF9E37}"/>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741572" y="276009"/>
            <a:ext cx="1450428" cy="1527363"/>
          </a:xfrm>
          <a:prstGeom prst="rect">
            <a:avLst/>
          </a:prstGeom>
        </p:spPr>
      </p:pic>
    </p:spTree>
    <p:extLst>
      <p:ext uri="{BB962C8B-B14F-4D97-AF65-F5344CB8AC3E}">
        <p14:creationId xmlns:p14="http://schemas.microsoft.com/office/powerpoint/2010/main" val="1996603721"/>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42"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out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80">
                                          <p:stCondLst>
                                            <p:cond delay="0"/>
                                          </p:stCondLst>
                                        </p:cTn>
                                        <p:tgtEl>
                                          <p:spTgt spid="4"/>
                                        </p:tgtEl>
                                      </p:cBhvr>
                                    </p:animEffect>
                                    <p:anim calcmode="lin" valueType="num">
                                      <p:cBhvr>
                                        <p:cTn id="3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8" dur="26">
                                          <p:stCondLst>
                                            <p:cond delay="650"/>
                                          </p:stCondLst>
                                        </p:cTn>
                                        <p:tgtEl>
                                          <p:spTgt spid="4"/>
                                        </p:tgtEl>
                                      </p:cBhvr>
                                      <p:to x="100000" y="60000"/>
                                    </p:animScale>
                                    <p:animScale>
                                      <p:cBhvr>
                                        <p:cTn id="39" dur="166" decel="50000">
                                          <p:stCondLst>
                                            <p:cond delay="676"/>
                                          </p:stCondLst>
                                        </p:cTn>
                                        <p:tgtEl>
                                          <p:spTgt spid="4"/>
                                        </p:tgtEl>
                                      </p:cBhvr>
                                      <p:to x="100000" y="100000"/>
                                    </p:animScale>
                                    <p:animScale>
                                      <p:cBhvr>
                                        <p:cTn id="40" dur="26">
                                          <p:stCondLst>
                                            <p:cond delay="1312"/>
                                          </p:stCondLst>
                                        </p:cTn>
                                        <p:tgtEl>
                                          <p:spTgt spid="4"/>
                                        </p:tgtEl>
                                      </p:cBhvr>
                                      <p:to x="100000" y="80000"/>
                                    </p:animScale>
                                    <p:animScale>
                                      <p:cBhvr>
                                        <p:cTn id="41" dur="166" decel="50000">
                                          <p:stCondLst>
                                            <p:cond delay="1338"/>
                                          </p:stCondLst>
                                        </p:cTn>
                                        <p:tgtEl>
                                          <p:spTgt spid="4"/>
                                        </p:tgtEl>
                                      </p:cBhvr>
                                      <p:to x="100000" y="100000"/>
                                    </p:animScale>
                                    <p:animScale>
                                      <p:cBhvr>
                                        <p:cTn id="42" dur="26">
                                          <p:stCondLst>
                                            <p:cond delay="1642"/>
                                          </p:stCondLst>
                                        </p:cTn>
                                        <p:tgtEl>
                                          <p:spTgt spid="4"/>
                                        </p:tgtEl>
                                      </p:cBhvr>
                                      <p:to x="100000" y="90000"/>
                                    </p:animScale>
                                    <p:animScale>
                                      <p:cBhvr>
                                        <p:cTn id="43" dur="166" decel="50000">
                                          <p:stCondLst>
                                            <p:cond delay="1668"/>
                                          </p:stCondLst>
                                        </p:cTn>
                                        <p:tgtEl>
                                          <p:spTgt spid="4"/>
                                        </p:tgtEl>
                                      </p:cBhvr>
                                      <p:to x="100000" y="100000"/>
                                    </p:animScale>
                                    <p:animScale>
                                      <p:cBhvr>
                                        <p:cTn id="44" dur="26">
                                          <p:stCondLst>
                                            <p:cond delay="1808"/>
                                          </p:stCondLst>
                                        </p:cTn>
                                        <p:tgtEl>
                                          <p:spTgt spid="4"/>
                                        </p:tgtEl>
                                      </p:cBhvr>
                                      <p:to x="100000" y="95000"/>
                                    </p:animScale>
                                    <p:animScale>
                                      <p:cBhvr>
                                        <p:cTn id="45" dur="166" decel="50000">
                                          <p:stCondLst>
                                            <p:cond delay="1834"/>
                                          </p:stCondLst>
                                        </p:cTn>
                                        <p:tgtEl>
                                          <p:spTgt spid="4"/>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barn(inVertical)">
                                      <p:cBhvr>
                                        <p:cTn id="50" dur="500"/>
                                        <p:tgtEl>
                                          <p:spTgt spid="18"/>
                                        </p:tgtEl>
                                      </p:cBhvr>
                                    </p:animEffect>
                                  </p:childTnLst>
                                </p:cTn>
                              </p:par>
                              <p:par>
                                <p:cTn id="51" presetID="16" presetClass="entr" presetSubtype="21"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barn(inVertical)">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barn(inVertical)">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barn(inVertical)">
                                      <p:cBhvr>
                                        <p:cTn id="63" dur="500"/>
                                        <p:tgtEl>
                                          <p:spTgt spid="28"/>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p:cTn id="68" dur="500" fill="hold"/>
                                        <p:tgtEl>
                                          <p:spTgt spid="20"/>
                                        </p:tgtEl>
                                        <p:attrNameLst>
                                          <p:attrName>ppt_w</p:attrName>
                                        </p:attrNameLst>
                                      </p:cBhvr>
                                      <p:tavLst>
                                        <p:tav tm="0">
                                          <p:val>
                                            <p:fltVal val="0"/>
                                          </p:val>
                                        </p:tav>
                                        <p:tav tm="100000">
                                          <p:val>
                                            <p:strVal val="#ppt_w"/>
                                          </p:val>
                                        </p:tav>
                                      </p:tavLst>
                                    </p:anim>
                                    <p:anim calcmode="lin" valueType="num">
                                      <p:cBhvr>
                                        <p:cTn id="69" dur="500" fill="hold"/>
                                        <p:tgtEl>
                                          <p:spTgt spid="20"/>
                                        </p:tgtEl>
                                        <p:attrNameLst>
                                          <p:attrName>ppt_h</p:attrName>
                                        </p:attrNameLst>
                                      </p:cBhvr>
                                      <p:tavLst>
                                        <p:tav tm="0">
                                          <p:val>
                                            <p:fltVal val="0"/>
                                          </p:val>
                                        </p:tav>
                                        <p:tav tm="100000">
                                          <p:val>
                                            <p:strVal val="#ppt_h"/>
                                          </p:val>
                                        </p:tav>
                                      </p:tavLst>
                                    </p:anim>
                                    <p:animEffect transition="in" filter="fade">
                                      <p:cBhvr>
                                        <p:cTn id="70" dur="500"/>
                                        <p:tgtEl>
                                          <p:spTgt spid="20"/>
                                        </p:tgtEl>
                                      </p:cBhvr>
                                    </p:animEffect>
                                  </p:childTnLst>
                                </p:cTn>
                              </p:par>
                              <p:par>
                                <p:cTn id="71" presetID="53" presetClass="entr" presetSubtype="16" fill="hold"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p:cTn id="73" dur="500" fill="hold"/>
                                        <p:tgtEl>
                                          <p:spTgt spid="29"/>
                                        </p:tgtEl>
                                        <p:attrNameLst>
                                          <p:attrName>ppt_w</p:attrName>
                                        </p:attrNameLst>
                                      </p:cBhvr>
                                      <p:tavLst>
                                        <p:tav tm="0">
                                          <p:val>
                                            <p:fltVal val="0"/>
                                          </p:val>
                                        </p:tav>
                                        <p:tav tm="100000">
                                          <p:val>
                                            <p:strVal val="#ppt_w"/>
                                          </p:val>
                                        </p:tav>
                                      </p:tavLst>
                                    </p:anim>
                                    <p:anim calcmode="lin" valueType="num">
                                      <p:cBhvr>
                                        <p:cTn id="74" dur="500" fill="hold"/>
                                        <p:tgtEl>
                                          <p:spTgt spid="29"/>
                                        </p:tgtEl>
                                        <p:attrNameLst>
                                          <p:attrName>ppt_h</p:attrName>
                                        </p:attrNameLst>
                                      </p:cBhvr>
                                      <p:tavLst>
                                        <p:tav tm="0">
                                          <p:val>
                                            <p:fltVal val="0"/>
                                          </p:val>
                                        </p:tav>
                                        <p:tav tm="100000">
                                          <p:val>
                                            <p:strVal val="#ppt_h"/>
                                          </p:val>
                                        </p:tav>
                                      </p:tavLst>
                                    </p:anim>
                                    <p:animEffect transition="in" filter="fade">
                                      <p:cBhvr>
                                        <p:cTn id="75" dur="500"/>
                                        <p:tgtEl>
                                          <p:spTgt spid="29"/>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nodeType="click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down)">
                                      <p:cBhvr>
                                        <p:cTn id="80" dur="500"/>
                                        <p:tgtEl>
                                          <p:spTgt spid="30"/>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nodeType="click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500"/>
                                        <p:tgtEl>
                                          <p:spTgt spid="31"/>
                                        </p:tgtEl>
                                      </p:cBhvr>
                                    </p:animEffect>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nodeType="click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1000" fill="hold"/>
                                        <p:tgtEl>
                                          <p:spTgt spid="33"/>
                                        </p:tgtEl>
                                        <p:attrNameLst>
                                          <p:attrName>ppt_w</p:attrName>
                                        </p:attrNameLst>
                                      </p:cBhvr>
                                      <p:tavLst>
                                        <p:tav tm="0">
                                          <p:val>
                                            <p:fltVal val="0"/>
                                          </p:val>
                                        </p:tav>
                                        <p:tav tm="100000">
                                          <p:val>
                                            <p:strVal val="#ppt_w"/>
                                          </p:val>
                                        </p:tav>
                                      </p:tavLst>
                                    </p:anim>
                                    <p:anim calcmode="lin" valueType="num">
                                      <p:cBhvr>
                                        <p:cTn id="91" dur="1000" fill="hold"/>
                                        <p:tgtEl>
                                          <p:spTgt spid="33"/>
                                        </p:tgtEl>
                                        <p:attrNameLst>
                                          <p:attrName>ppt_h</p:attrName>
                                        </p:attrNameLst>
                                      </p:cBhvr>
                                      <p:tavLst>
                                        <p:tav tm="0">
                                          <p:val>
                                            <p:fltVal val="0"/>
                                          </p:val>
                                        </p:tav>
                                        <p:tav tm="100000">
                                          <p:val>
                                            <p:strVal val="#ppt_h"/>
                                          </p:val>
                                        </p:tav>
                                      </p:tavLst>
                                    </p:anim>
                                    <p:anim calcmode="lin" valueType="num">
                                      <p:cBhvr>
                                        <p:cTn id="92" dur="1000" fill="hold"/>
                                        <p:tgtEl>
                                          <p:spTgt spid="33"/>
                                        </p:tgtEl>
                                        <p:attrNameLst>
                                          <p:attrName>style.rotation</p:attrName>
                                        </p:attrNameLst>
                                      </p:cBhvr>
                                      <p:tavLst>
                                        <p:tav tm="0">
                                          <p:val>
                                            <p:fltVal val="90"/>
                                          </p:val>
                                        </p:tav>
                                        <p:tav tm="100000">
                                          <p:val>
                                            <p:fltVal val="0"/>
                                          </p:val>
                                        </p:tav>
                                      </p:tavLst>
                                    </p:anim>
                                    <p:animEffect transition="in" filter="fade">
                                      <p:cBhvr>
                                        <p:cTn id="93"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0798" y="651501"/>
            <a:ext cx="2669320" cy="614335"/>
          </a:xfrm>
          <a:prstGeom prst="rect">
            <a:avLst/>
          </a:prstGeom>
        </p:spPr>
        <p:txBody>
          <a:bodyPr wrap="none">
            <a:spAutoFit/>
          </a:bodyPr>
          <a:lstStyle/>
          <a:p>
            <a:pPr algn="just">
              <a:lnSpc>
                <a:spcPct val="106000"/>
              </a:lnSpc>
              <a:spcAft>
                <a:spcPts val="800"/>
              </a:spcAft>
            </a:pPr>
            <a:r>
              <a:rPr lang="nl-NL" sz="3200" b="1" i="1" spc="-5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Dạng </a:t>
            </a:r>
            <a:r>
              <a:rPr lang="nl-NL" sz="3200" b="1" i="1" spc="-5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Tìm </a:t>
            </a:r>
            <a:r>
              <a:rPr lang="vi-VN" sz="3200" b="1" i="1" spc="-5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x</a:t>
            </a:r>
            <a:r>
              <a:rPr lang="en-US" sz="3200" b="1" i="1" spc="-5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1106115" y="1481325"/>
            <a:ext cx="2932213" cy="1238929"/>
          </a:xfrm>
          <a:prstGeom prst="rect">
            <a:avLst/>
          </a:prstGeom>
        </p:spPr>
        <p:txBody>
          <a:bodyPr wrap="none">
            <a:spAutoFit/>
          </a:bodyPr>
          <a:lstStyle/>
          <a:p>
            <a:pPr algn="just">
              <a:lnSpc>
                <a:spcPct val="106000"/>
              </a:lnSpc>
              <a:spcAft>
                <a:spcPts val="800"/>
              </a:spcAft>
            </a:pPr>
            <a:r>
              <a:rPr lang="nl-NL" sz="3200" b="1" dirty="0">
                <a:solidFill>
                  <a:srgbClr val="7F0000"/>
                </a:solidFill>
                <a:latin typeface="Times New Roman" panose="02020603050405020304" pitchFamily="18" charset="0"/>
                <a:ea typeface="Calibri" panose="020F0502020204030204" pitchFamily="34" charset="0"/>
                <a:cs typeface="Times New Roman" panose="02020603050405020304" pitchFamily="18" charset="0"/>
              </a:rPr>
              <a:t>Bài </a:t>
            </a:r>
            <a:r>
              <a:rPr lang="nl-NL" sz="3200" b="1" dirty="0" smtClean="0">
                <a:solidFill>
                  <a:srgbClr val="7F0000"/>
                </a:solidFill>
                <a:latin typeface="Times New Roman" panose="02020603050405020304" pitchFamily="18" charset="0"/>
                <a:ea typeface="Calibri" panose="020F0502020204030204" pitchFamily="34" charset="0"/>
                <a:cs typeface="Times New Roman" panose="02020603050405020304" pitchFamily="18" charset="0"/>
              </a:rPr>
              <a:t>65 SBT/13: </a:t>
            </a:r>
          </a:p>
          <a:p>
            <a:pPr algn="ctr">
              <a:lnSpc>
                <a:spcPct val="106000"/>
              </a:lnSpc>
              <a:spcAft>
                <a:spcPts val="800"/>
              </a:spcAft>
            </a:pPr>
            <a:r>
              <a:rPr lang="nl-NL" sz="3200" b="1" dirty="0" smtClean="0">
                <a:solidFill>
                  <a:srgbClr val="7F0000"/>
                </a:solidFill>
                <a:latin typeface="Times New Roman" panose="02020603050405020304" pitchFamily="18" charset="0"/>
                <a:ea typeface="Calibri" panose="020F0502020204030204" pitchFamily="34" charset="0"/>
                <a:cs typeface="Times New Roman" panose="02020603050405020304" pitchFamily="18" charset="0"/>
              </a:rPr>
              <a:t>Tìm x, biết: </a:t>
            </a:r>
            <a:endParaRPr lang="en-US" sz="3200" b="1" dirty="0">
              <a:solidFill>
                <a:srgbClr val="7F0000"/>
              </a:solidFill>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22" name="Straight Connector 21"/>
          <p:cNvCxnSpPr/>
          <p:nvPr/>
        </p:nvCxnSpPr>
        <p:spPr>
          <a:xfrm>
            <a:off x="5366041" y="1529048"/>
            <a:ext cx="0" cy="4635240"/>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389019" y="812264"/>
            <a:ext cx="1540806" cy="584775"/>
          </a:xfrm>
          <a:prstGeom prst="rect">
            <a:avLst/>
          </a:prstGeom>
          <a:noFill/>
        </p:spPr>
        <p:txBody>
          <a:bodyPr wrap="none" rtlCol="0">
            <a:spAutoFit/>
          </a:bodyPr>
          <a:lstStyle/>
          <a:p>
            <a:r>
              <a:rPr lang="vi-VN" sz="3200" b="1" u="sng" dirty="0" smtClean="0">
                <a:solidFill>
                  <a:srgbClr val="7F0000"/>
                </a:solidFill>
                <a:latin typeface="Times New Roman" panose="02020603050405020304" pitchFamily="18" charset="0"/>
                <a:cs typeface="Times New Roman" panose="02020603050405020304" pitchFamily="18" charset="0"/>
              </a:rPr>
              <a:t>Bài làm</a:t>
            </a:r>
            <a:endParaRPr lang="en-US" sz="3200" b="1" u="sng" dirty="0">
              <a:solidFill>
                <a:srgbClr val="7F0000"/>
              </a:solidFill>
              <a:latin typeface="Times New Roman" panose="02020603050405020304" pitchFamily="18" charset="0"/>
              <a:cs typeface="Times New Roman" panose="02020603050405020304" pitchFamily="18" charset="0"/>
            </a:endParaRPr>
          </a:p>
        </p:txBody>
      </p:sp>
      <p:graphicFrame>
        <p:nvGraphicFramePr>
          <p:cNvPr id="19" name="Object 18"/>
          <p:cNvGraphicFramePr>
            <a:graphicFrameLocks noChangeAspect="1"/>
          </p:cNvGraphicFramePr>
          <p:nvPr>
            <p:extLst>
              <p:ext uri="{D42A27DB-BD31-4B8C-83A1-F6EECF244321}">
                <p14:modId xmlns:p14="http://schemas.microsoft.com/office/powerpoint/2010/main" val="1584269370"/>
              </p:ext>
            </p:extLst>
          </p:nvPr>
        </p:nvGraphicFramePr>
        <p:xfrm>
          <a:off x="780190" y="2654629"/>
          <a:ext cx="1466106" cy="482832"/>
        </p:xfrm>
        <a:graphic>
          <a:graphicData uri="http://schemas.openxmlformats.org/presentationml/2006/ole">
            <mc:AlternateContent xmlns:mc="http://schemas.openxmlformats.org/markup-compatibility/2006">
              <mc:Choice xmlns:v="urn:schemas-microsoft-com:vml" Requires="v">
                <p:oleObj spid="_x0000_s16671" name="Equation" r:id="rId3" imgW="1117440" imgH="330120" progId="Equation.DSMT4">
                  <p:embed/>
                </p:oleObj>
              </mc:Choice>
              <mc:Fallback>
                <p:oleObj name="Equation" r:id="rId3" imgW="1117440" imgH="330120" progId="Equation.DSMT4">
                  <p:embed/>
                  <p:pic>
                    <p:nvPicPr>
                      <p:cNvPr id="0" name=""/>
                      <p:cNvPicPr/>
                      <p:nvPr/>
                    </p:nvPicPr>
                    <p:blipFill>
                      <a:blip r:embed="rId4"/>
                      <a:stretch>
                        <a:fillRect/>
                      </a:stretch>
                    </p:blipFill>
                    <p:spPr>
                      <a:xfrm>
                        <a:off x="780190" y="2654629"/>
                        <a:ext cx="1466106" cy="482832"/>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842010484"/>
              </p:ext>
            </p:extLst>
          </p:nvPr>
        </p:nvGraphicFramePr>
        <p:xfrm>
          <a:off x="780190" y="3299969"/>
          <a:ext cx="1466106" cy="522287"/>
        </p:xfrm>
        <a:graphic>
          <a:graphicData uri="http://schemas.openxmlformats.org/presentationml/2006/ole">
            <mc:AlternateContent xmlns:mc="http://schemas.openxmlformats.org/markup-compatibility/2006">
              <mc:Choice xmlns:v="urn:schemas-microsoft-com:vml" Requires="v">
                <p:oleObj spid="_x0000_s16672" name="Equation" r:id="rId5" imgW="990360" imgH="330120" progId="Equation.DSMT4">
                  <p:embed/>
                </p:oleObj>
              </mc:Choice>
              <mc:Fallback>
                <p:oleObj name="Equation" r:id="rId5" imgW="990360" imgH="330120" progId="Equation.DSMT4">
                  <p:embed/>
                  <p:pic>
                    <p:nvPicPr>
                      <p:cNvPr id="0" name="Object 18"/>
                      <p:cNvPicPr>
                        <a:picLocks noChangeAspect="1" noChangeArrowheads="1"/>
                      </p:cNvPicPr>
                      <p:nvPr/>
                    </p:nvPicPr>
                    <p:blipFill>
                      <a:blip r:embed="rId6"/>
                      <a:srcRect/>
                      <a:stretch>
                        <a:fillRect/>
                      </a:stretch>
                    </p:blipFill>
                    <p:spPr bwMode="auto">
                      <a:xfrm>
                        <a:off x="780190" y="3299969"/>
                        <a:ext cx="1466106" cy="522287"/>
                      </a:xfrm>
                      <a:prstGeom prst="rect">
                        <a:avLst/>
                      </a:prstGeom>
                      <a:noFill/>
                      <a:ln>
                        <a:noFill/>
                      </a:ln>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769945359"/>
              </p:ext>
            </p:extLst>
          </p:nvPr>
        </p:nvGraphicFramePr>
        <p:xfrm>
          <a:off x="529317" y="3763484"/>
          <a:ext cx="4748853" cy="960798"/>
        </p:xfrm>
        <a:graphic>
          <a:graphicData uri="http://schemas.openxmlformats.org/presentationml/2006/ole">
            <mc:AlternateContent xmlns:mc="http://schemas.openxmlformats.org/markup-compatibility/2006">
              <mc:Choice xmlns:v="urn:schemas-microsoft-com:vml" Requires="v">
                <p:oleObj spid="_x0000_s16673" name="Equation" r:id="rId7" imgW="3835080" imgH="622080" progId="Equation.DSMT4">
                  <p:embed/>
                </p:oleObj>
              </mc:Choice>
              <mc:Fallback>
                <p:oleObj name="Equation" r:id="rId7" imgW="3835080" imgH="622080" progId="Equation.DSMT4">
                  <p:embed/>
                  <p:pic>
                    <p:nvPicPr>
                      <p:cNvPr id="0" name="Object 18"/>
                      <p:cNvPicPr>
                        <a:picLocks noChangeAspect="1" noChangeArrowheads="1"/>
                      </p:cNvPicPr>
                      <p:nvPr/>
                    </p:nvPicPr>
                    <p:blipFill>
                      <a:blip r:embed="rId8"/>
                      <a:srcRect/>
                      <a:stretch>
                        <a:fillRect/>
                      </a:stretch>
                    </p:blipFill>
                    <p:spPr bwMode="auto">
                      <a:xfrm>
                        <a:off x="529317" y="3763484"/>
                        <a:ext cx="4748853" cy="960798"/>
                      </a:xfrm>
                      <a:prstGeom prst="rect">
                        <a:avLst/>
                      </a:prstGeom>
                      <a:noFill/>
                      <a:ln>
                        <a:noFill/>
                      </a:ln>
                    </p:spPr>
                  </p:pic>
                </p:oleObj>
              </mc:Fallback>
            </mc:AlternateContent>
          </a:graphicData>
        </a:graphic>
      </p:graphicFrame>
      <p:sp>
        <p:nvSpPr>
          <p:cNvPr id="23" name="TextBox 22"/>
          <p:cNvSpPr txBox="1"/>
          <p:nvPr/>
        </p:nvSpPr>
        <p:spPr>
          <a:xfrm>
            <a:off x="122706" y="2557086"/>
            <a:ext cx="478833" cy="552570"/>
          </a:xfrm>
          <a:prstGeom prst="rect">
            <a:avLst/>
          </a:prstGeom>
          <a:noFill/>
        </p:spPr>
        <p:txBody>
          <a:bodyPr wrap="none" rtlCol="0">
            <a:spAutoFit/>
          </a:bodyPr>
          <a:lstStyle/>
          <a:p>
            <a:r>
              <a:rPr lang="vi-VN" sz="2800" dirty="0" smtClean="0">
                <a:solidFill>
                  <a:srgbClr val="002060"/>
                </a:solidFill>
                <a:latin typeface="Times New Roman" panose="02020603050405020304" pitchFamily="18" charset="0"/>
                <a:cs typeface="Times New Roman" panose="02020603050405020304" pitchFamily="18" charset="0"/>
              </a:rPr>
              <a:t>a)</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71440" y="3293480"/>
            <a:ext cx="601086" cy="552570"/>
          </a:xfrm>
          <a:prstGeom prst="rect">
            <a:avLst/>
          </a:prstGeom>
          <a:noFill/>
        </p:spPr>
        <p:txBody>
          <a:bodyPr wrap="square" rtlCol="0">
            <a:spAutoFit/>
          </a:bodyPr>
          <a:lstStyle/>
          <a:p>
            <a:r>
              <a:rPr lang="vi-VN" sz="2800" dirty="0">
                <a:solidFill>
                  <a:srgbClr val="002060"/>
                </a:solidFill>
                <a:latin typeface="Times New Roman" panose="02020603050405020304" pitchFamily="18" charset="0"/>
                <a:cs typeface="Times New Roman" panose="02020603050405020304" pitchFamily="18" charset="0"/>
              </a:rPr>
              <a:t>b</a:t>
            </a:r>
            <a:r>
              <a:rPr lang="vi-VN" sz="2800" dirty="0" smtClean="0">
                <a:solidFill>
                  <a:srgbClr val="002060"/>
                </a:solidFill>
                <a:latin typeface="Times New Roman" panose="02020603050405020304" pitchFamily="18" charset="0"/>
                <a:cs typeface="Times New Roman" panose="02020603050405020304" pitchFamily="18" charset="0"/>
              </a:rPr>
              <a:t>)</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84698" y="3932615"/>
            <a:ext cx="534054" cy="552570"/>
          </a:xfrm>
          <a:prstGeom prst="rect">
            <a:avLst/>
          </a:prstGeom>
          <a:noFill/>
        </p:spPr>
        <p:txBody>
          <a:bodyPr wrap="square" rtlCol="0">
            <a:spAutoFit/>
          </a:bodyPr>
          <a:lstStyle/>
          <a:p>
            <a:r>
              <a:rPr lang="vi-VN" sz="2800" dirty="0">
                <a:solidFill>
                  <a:srgbClr val="002060"/>
                </a:solidFill>
                <a:latin typeface="Times New Roman" panose="02020603050405020304" pitchFamily="18" charset="0"/>
                <a:cs typeface="Times New Roman" panose="02020603050405020304" pitchFamily="18" charset="0"/>
              </a:rPr>
              <a:t>c</a:t>
            </a:r>
            <a:r>
              <a:rPr lang="vi-VN" sz="2800" dirty="0" smtClean="0">
                <a:solidFill>
                  <a:srgbClr val="002060"/>
                </a:solidFill>
                <a:latin typeface="Times New Roman" panose="02020603050405020304" pitchFamily="18" charset="0"/>
                <a:cs typeface="Times New Roman" panose="02020603050405020304" pitchFamily="18" charset="0"/>
              </a:rPr>
              <a:t>)</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5366041" y="1397039"/>
            <a:ext cx="4408580" cy="523220"/>
          </a:xfrm>
          <a:prstGeom prst="rect">
            <a:avLst/>
          </a:prstGeom>
          <a:noFill/>
        </p:spPr>
        <p:txBody>
          <a:bodyPr wrap="square" rtlCol="0">
            <a:spAutoFit/>
          </a:bodyPr>
          <a:lstStyle/>
          <a:p>
            <a:r>
              <a:rPr lang="vi-VN" sz="2800" dirty="0" smtClean="0">
                <a:solidFill>
                  <a:srgbClr val="002060"/>
                </a:solidFill>
                <a:latin typeface="Times New Roman" panose="02020603050405020304" pitchFamily="18" charset="0"/>
                <a:cs typeface="Times New Roman" panose="02020603050405020304" pitchFamily="18" charset="0"/>
              </a:rPr>
              <a:t>a)</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Điều</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kiện</a:t>
            </a:r>
            <a:r>
              <a:rPr lang="en-US" sz="2800" dirty="0" smtClean="0">
                <a:solidFill>
                  <a:srgbClr val="002060"/>
                </a:solidFill>
                <a:latin typeface="Times New Roman" panose="02020603050405020304" pitchFamily="18" charset="0"/>
                <a:cs typeface="Times New Roman" panose="02020603050405020304" pitchFamily="18" charset="0"/>
              </a:rPr>
              <a:t>:  </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34" name="TextBox 33"/>
          <p:cNvSpPr txBox="1"/>
          <p:nvPr/>
        </p:nvSpPr>
        <p:spPr>
          <a:xfrm>
            <a:off x="8929824" y="1397039"/>
            <a:ext cx="3099265" cy="523220"/>
          </a:xfrm>
          <a:prstGeom prst="rect">
            <a:avLst/>
          </a:prstGeom>
          <a:noFill/>
        </p:spPr>
        <p:txBody>
          <a:bodyPr wrap="square" rtlCol="0">
            <a:spAutoFit/>
          </a:bodyPr>
          <a:lstStyle/>
          <a:p>
            <a:r>
              <a:rPr lang="vi-VN" sz="2800" dirty="0" smtClean="0">
                <a:solidFill>
                  <a:srgbClr val="002060"/>
                </a:solidFill>
                <a:latin typeface="Times New Roman" panose="02020603050405020304" pitchFamily="18" charset="0"/>
                <a:cs typeface="Times New Roman" panose="02020603050405020304" pitchFamily="18" charset="0"/>
              </a:rPr>
              <a:t>b)</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Điều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kiện</a:t>
            </a:r>
            <a:r>
              <a:rPr lang="en-US" sz="2800" dirty="0">
                <a:solidFill>
                  <a:srgbClr val="002060"/>
                </a:solidFill>
                <a:latin typeface="Times New Roman" panose="02020603050405020304" pitchFamily="18" charset="0"/>
                <a:cs typeface="Times New Roman" panose="02020603050405020304" pitchFamily="18" charset="0"/>
              </a:rPr>
              <a:t>:  </a:t>
            </a:r>
          </a:p>
        </p:txBody>
      </p:sp>
      <p:graphicFrame>
        <p:nvGraphicFramePr>
          <p:cNvPr id="13" name="Object 12"/>
          <p:cNvGraphicFramePr>
            <a:graphicFrameLocks noChangeAspect="1"/>
          </p:cNvGraphicFramePr>
          <p:nvPr>
            <p:extLst>
              <p:ext uri="{D42A27DB-BD31-4B8C-83A1-F6EECF244321}">
                <p14:modId xmlns:p14="http://schemas.microsoft.com/office/powerpoint/2010/main" val="3523184747"/>
              </p:ext>
            </p:extLst>
          </p:nvPr>
        </p:nvGraphicFramePr>
        <p:xfrm>
          <a:off x="5670550" y="1990725"/>
          <a:ext cx="1714500" cy="973192"/>
        </p:xfrm>
        <a:graphic>
          <a:graphicData uri="http://schemas.openxmlformats.org/presentationml/2006/ole">
            <mc:AlternateContent xmlns:mc="http://schemas.openxmlformats.org/markup-compatibility/2006">
              <mc:Choice xmlns:v="urn:schemas-microsoft-com:vml" Requires="v">
                <p:oleObj spid="_x0000_s16674" name="Equation" r:id="rId9" imgW="1307880" imgH="761760" progId="Equation.DSMT4">
                  <p:embed/>
                </p:oleObj>
              </mc:Choice>
              <mc:Fallback>
                <p:oleObj name="Equation" r:id="rId9" imgW="1307880" imgH="761760" progId="Equation.DSMT4">
                  <p:embed/>
                  <p:pic>
                    <p:nvPicPr>
                      <p:cNvPr id="0" name="Object 18"/>
                      <p:cNvPicPr>
                        <a:picLocks noChangeAspect="1" noChangeArrowheads="1"/>
                      </p:cNvPicPr>
                      <p:nvPr/>
                    </p:nvPicPr>
                    <p:blipFill>
                      <a:blip r:embed="rId10"/>
                      <a:srcRect/>
                      <a:stretch>
                        <a:fillRect/>
                      </a:stretch>
                    </p:blipFill>
                    <p:spPr bwMode="auto">
                      <a:xfrm>
                        <a:off x="5670550" y="1990725"/>
                        <a:ext cx="1714500" cy="973192"/>
                      </a:xfrm>
                      <a:prstGeom prst="rect">
                        <a:avLst/>
                      </a:prstGeom>
                      <a:noFill/>
                      <a:ln>
                        <a:noFill/>
                      </a:ln>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560382712"/>
              </p:ext>
            </p:extLst>
          </p:nvPr>
        </p:nvGraphicFramePr>
        <p:xfrm>
          <a:off x="7570331" y="1505254"/>
          <a:ext cx="715963" cy="333375"/>
        </p:xfrm>
        <a:graphic>
          <a:graphicData uri="http://schemas.openxmlformats.org/presentationml/2006/ole">
            <mc:AlternateContent xmlns:mc="http://schemas.openxmlformats.org/markup-compatibility/2006">
              <mc:Choice xmlns:v="urn:schemas-microsoft-com:vml" Requires="v">
                <p:oleObj spid="_x0000_s16675" name="Equation" r:id="rId11" imgW="545760" imgH="228600" progId="Equation.DSMT4">
                  <p:embed/>
                </p:oleObj>
              </mc:Choice>
              <mc:Fallback>
                <p:oleObj name="Equation" r:id="rId11" imgW="545760" imgH="228600" progId="Equation.DSMT4">
                  <p:embed/>
                  <p:pic>
                    <p:nvPicPr>
                      <p:cNvPr id="0" name="Object 12"/>
                      <p:cNvPicPr>
                        <a:picLocks noChangeAspect="1" noChangeArrowheads="1"/>
                      </p:cNvPicPr>
                      <p:nvPr/>
                    </p:nvPicPr>
                    <p:blipFill>
                      <a:blip r:embed="rId12"/>
                      <a:srcRect/>
                      <a:stretch>
                        <a:fillRect/>
                      </a:stretch>
                    </p:blipFill>
                    <p:spPr bwMode="auto">
                      <a:xfrm>
                        <a:off x="7570331" y="1505254"/>
                        <a:ext cx="715963"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568634771"/>
              </p:ext>
            </p:extLst>
          </p:nvPr>
        </p:nvGraphicFramePr>
        <p:xfrm>
          <a:off x="5700900" y="2941045"/>
          <a:ext cx="1965325" cy="1126458"/>
        </p:xfrm>
        <a:graphic>
          <a:graphicData uri="http://schemas.openxmlformats.org/presentationml/2006/ole">
            <mc:AlternateContent xmlns:mc="http://schemas.openxmlformats.org/markup-compatibility/2006">
              <mc:Choice xmlns:v="urn:schemas-microsoft-com:vml" Requires="v">
                <p:oleObj spid="_x0000_s16676" name="Equation" r:id="rId13" imgW="1498320" imgH="812520" progId="Equation.DSMT4">
                  <p:embed/>
                </p:oleObj>
              </mc:Choice>
              <mc:Fallback>
                <p:oleObj name="Equation" r:id="rId13" imgW="1498320" imgH="812520" progId="Equation.DSMT4">
                  <p:embed/>
                  <p:pic>
                    <p:nvPicPr>
                      <p:cNvPr id="0" name="Object 12"/>
                      <p:cNvPicPr>
                        <a:picLocks noChangeAspect="1" noChangeArrowheads="1"/>
                      </p:cNvPicPr>
                      <p:nvPr/>
                    </p:nvPicPr>
                    <p:blipFill>
                      <a:blip r:embed="rId14"/>
                      <a:srcRect/>
                      <a:stretch>
                        <a:fillRect/>
                      </a:stretch>
                    </p:blipFill>
                    <p:spPr bwMode="auto">
                      <a:xfrm>
                        <a:off x="5700900" y="2941045"/>
                        <a:ext cx="1965325" cy="1126458"/>
                      </a:xfrm>
                      <a:prstGeom prst="rect">
                        <a:avLst/>
                      </a:prstGeom>
                      <a:noFill/>
                      <a:ln>
                        <a:noFill/>
                      </a:ln>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573808083"/>
              </p:ext>
            </p:extLst>
          </p:nvPr>
        </p:nvGraphicFramePr>
        <p:xfrm>
          <a:off x="11049712" y="1481325"/>
          <a:ext cx="715962" cy="333375"/>
        </p:xfrm>
        <a:graphic>
          <a:graphicData uri="http://schemas.openxmlformats.org/presentationml/2006/ole">
            <mc:AlternateContent xmlns:mc="http://schemas.openxmlformats.org/markup-compatibility/2006">
              <mc:Choice xmlns:v="urn:schemas-microsoft-com:vml" Requires="v">
                <p:oleObj spid="_x0000_s16677" name="Equation" r:id="rId15" imgW="545760" imgH="228600" progId="Equation.DSMT4">
                  <p:embed/>
                </p:oleObj>
              </mc:Choice>
              <mc:Fallback>
                <p:oleObj name="Equation" r:id="rId15" imgW="545760" imgH="228600" progId="Equation.DSMT4">
                  <p:embed/>
                  <p:pic>
                    <p:nvPicPr>
                      <p:cNvPr id="0" name="Object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049712" y="1481325"/>
                        <a:ext cx="71596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878655587"/>
              </p:ext>
            </p:extLst>
          </p:nvPr>
        </p:nvGraphicFramePr>
        <p:xfrm>
          <a:off x="9041990" y="1861172"/>
          <a:ext cx="1465262" cy="522287"/>
        </p:xfrm>
        <a:graphic>
          <a:graphicData uri="http://schemas.openxmlformats.org/presentationml/2006/ole">
            <mc:AlternateContent xmlns:mc="http://schemas.openxmlformats.org/markup-compatibility/2006">
              <mc:Choice xmlns:v="urn:schemas-microsoft-com:vml" Requires="v">
                <p:oleObj spid="_x0000_s16678" name="Equation" r:id="rId17" imgW="990360" imgH="330120" progId="Equation.DSMT4">
                  <p:embed/>
                </p:oleObj>
              </mc:Choice>
              <mc:Fallback>
                <p:oleObj name="Equation" r:id="rId17" imgW="990360" imgH="330120" progId="Equation.DSMT4">
                  <p:embed/>
                  <p:pic>
                    <p:nvPicPr>
                      <p:cNvPr id="0" name="Object 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041990" y="1861172"/>
                        <a:ext cx="14652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840104518"/>
              </p:ext>
            </p:extLst>
          </p:nvPr>
        </p:nvGraphicFramePr>
        <p:xfrm>
          <a:off x="9061231" y="2403963"/>
          <a:ext cx="2349500" cy="430025"/>
        </p:xfrm>
        <a:graphic>
          <a:graphicData uri="http://schemas.openxmlformats.org/presentationml/2006/ole">
            <mc:AlternateContent xmlns:mc="http://schemas.openxmlformats.org/markup-compatibility/2006">
              <mc:Choice xmlns:v="urn:schemas-microsoft-com:vml" Requires="v">
                <p:oleObj spid="_x0000_s16679" name="Equation" r:id="rId19" imgW="1587240" imgH="304560" progId="Equation.DSMT4">
                  <p:embed/>
                </p:oleObj>
              </mc:Choice>
              <mc:Fallback>
                <p:oleObj name="Equation" r:id="rId19" imgW="1587240" imgH="304560" progId="Equation.DSMT4">
                  <p:embed/>
                  <p:pic>
                    <p:nvPicPr>
                      <p:cNvPr id="0" name="Object 16"/>
                      <p:cNvPicPr>
                        <a:picLocks noChangeAspect="1" noChangeArrowheads="1"/>
                      </p:cNvPicPr>
                      <p:nvPr/>
                    </p:nvPicPr>
                    <p:blipFill>
                      <a:blip r:embed="rId20"/>
                      <a:srcRect/>
                      <a:stretch>
                        <a:fillRect/>
                      </a:stretch>
                    </p:blipFill>
                    <p:spPr bwMode="auto">
                      <a:xfrm>
                        <a:off x="9061231" y="2403963"/>
                        <a:ext cx="2349500" cy="430025"/>
                      </a:xfrm>
                      <a:prstGeom prst="rect">
                        <a:avLst/>
                      </a:prstGeom>
                      <a:noFill/>
                      <a:ln>
                        <a:noFill/>
                      </a:ln>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773681890"/>
              </p:ext>
            </p:extLst>
          </p:nvPr>
        </p:nvGraphicFramePr>
        <p:xfrm>
          <a:off x="9082868" y="3519807"/>
          <a:ext cx="2047875" cy="326861"/>
        </p:xfrm>
        <a:graphic>
          <a:graphicData uri="http://schemas.openxmlformats.org/presentationml/2006/ole">
            <mc:AlternateContent xmlns:mc="http://schemas.openxmlformats.org/markup-compatibility/2006">
              <mc:Choice xmlns:v="urn:schemas-microsoft-com:vml" Requires="v">
                <p:oleObj spid="_x0000_s16680" name="Equation" r:id="rId21" imgW="1384200" imgH="241200" progId="Equation.DSMT4">
                  <p:embed/>
                </p:oleObj>
              </mc:Choice>
              <mc:Fallback>
                <p:oleObj name="Equation" r:id="rId21" imgW="1384200" imgH="241200" progId="Equation.DSMT4">
                  <p:embed/>
                  <p:pic>
                    <p:nvPicPr>
                      <p:cNvPr id="0" name="Object 17"/>
                      <p:cNvPicPr>
                        <a:picLocks noChangeAspect="1" noChangeArrowheads="1"/>
                      </p:cNvPicPr>
                      <p:nvPr/>
                    </p:nvPicPr>
                    <p:blipFill>
                      <a:blip r:embed="rId22"/>
                      <a:srcRect/>
                      <a:stretch>
                        <a:fillRect/>
                      </a:stretch>
                    </p:blipFill>
                    <p:spPr bwMode="auto">
                      <a:xfrm>
                        <a:off x="9082868" y="3519807"/>
                        <a:ext cx="2047875" cy="326861"/>
                      </a:xfrm>
                      <a:prstGeom prst="rect">
                        <a:avLst/>
                      </a:prstGeom>
                      <a:noFill/>
                      <a:ln>
                        <a:noFill/>
                      </a:ln>
                    </p:spPr>
                  </p:pic>
                </p:oleObj>
              </mc:Fallback>
            </mc:AlternateContent>
          </a:graphicData>
        </a:graphic>
      </p:graphicFrame>
      <p:sp>
        <p:nvSpPr>
          <p:cNvPr id="46" name="TextBox 45"/>
          <p:cNvSpPr txBox="1"/>
          <p:nvPr/>
        </p:nvSpPr>
        <p:spPr>
          <a:xfrm>
            <a:off x="5627334" y="4224193"/>
            <a:ext cx="2124292" cy="523220"/>
          </a:xfrm>
          <a:prstGeom prst="rect">
            <a:avLst/>
          </a:prstGeom>
          <a:noFill/>
        </p:spPr>
        <p:txBody>
          <a:bodyPr wrap="square" rtlCol="0">
            <a:spAutoFit/>
          </a:bodyPr>
          <a:lstStyle/>
          <a:p>
            <a:r>
              <a:rPr lang="en-US" sz="2800" dirty="0" err="1" smtClean="0">
                <a:solidFill>
                  <a:srgbClr val="002060"/>
                </a:solidFill>
                <a:latin typeface="Times New Roman" panose="02020603050405020304" pitchFamily="18" charset="0"/>
                <a:cs typeface="Times New Roman" panose="02020603050405020304" pitchFamily="18" charset="0"/>
              </a:rPr>
              <a:t>Vậy</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i="1" dirty="0" smtClean="0">
                <a:solidFill>
                  <a:srgbClr val="002060"/>
                </a:solidFill>
                <a:latin typeface="Times New Roman" panose="02020603050405020304" pitchFamily="18" charset="0"/>
                <a:cs typeface="Times New Roman" panose="02020603050405020304" pitchFamily="18" charset="0"/>
              </a:rPr>
              <a:t>x</a:t>
            </a:r>
            <a:r>
              <a:rPr lang="en-US" sz="2800" dirty="0" smtClean="0">
                <a:solidFill>
                  <a:srgbClr val="002060"/>
                </a:solidFill>
                <a:latin typeface="Times New Roman" panose="02020603050405020304" pitchFamily="18" charset="0"/>
                <a:cs typeface="Times New Roman" panose="02020603050405020304" pitchFamily="18" charset="0"/>
              </a:rPr>
              <a:t> = 49</a:t>
            </a:r>
            <a:endParaRPr lang="en-US" sz="2800" dirty="0">
              <a:solidFill>
                <a:srgbClr val="002060"/>
              </a:solidFill>
              <a:latin typeface="Times New Roman" panose="02020603050405020304" pitchFamily="18" charset="0"/>
              <a:cs typeface="Times New Roman" panose="02020603050405020304" pitchFamily="18" charset="0"/>
            </a:endParaRPr>
          </a:p>
        </p:txBody>
      </p:sp>
      <p:graphicFrame>
        <p:nvGraphicFramePr>
          <p:cNvPr id="47" name="Object 46"/>
          <p:cNvGraphicFramePr>
            <a:graphicFrameLocks noChangeAspect="1"/>
          </p:cNvGraphicFramePr>
          <p:nvPr>
            <p:extLst>
              <p:ext uri="{D42A27DB-BD31-4B8C-83A1-F6EECF244321}">
                <p14:modId xmlns:p14="http://schemas.microsoft.com/office/powerpoint/2010/main" val="2049082788"/>
              </p:ext>
            </p:extLst>
          </p:nvPr>
        </p:nvGraphicFramePr>
        <p:xfrm>
          <a:off x="9121008" y="2967237"/>
          <a:ext cx="2443163" cy="326861"/>
        </p:xfrm>
        <a:graphic>
          <a:graphicData uri="http://schemas.openxmlformats.org/presentationml/2006/ole">
            <mc:AlternateContent xmlns:mc="http://schemas.openxmlformats.org/markup-compatibility/2006">
              <mc:Choice xmlns:v="urn:schemas-microsoft-com:vml" Requires="v">
                <p:oleObj spid="_x0000_s16681" name="Equation" r:id="rId23" imgW="1650960" imgH="241200" progId="Equation.DSMT4">
                  <p:embed/>
                </p:oleObj>
              </mc:Choice>
              <mc:Fallback>
                <p:oleObj name="Equation" r:id="rId23" imgW="1650960" imgH="241200" progId="Equation.DSMT4">
                  <p:embed/>
                  <p:pic>
                    <p:nvPicPr>
                      <p:cNvPr id="0" name="Object 17"/>
                      <p:cNvPicPr>
                        <a:picLocks noChangeAspect="1" noChangeArrowheads="1"/>
                      </p:cNvPicPr>
                      <p:nvPr/>
                    </p:nvPicPr>
                    <p:blipFill>
                      <a:blip r:embed="rId24"/>
                      <a:srcRect/>
                      <a:stretch>
                        <a:fillRect/>
                      </a:stretch>
                    </p:blipFill>
                    <p:spPr bwMode="auto">
                      <a:xfrm>
                        <a:off x="9121008" y="2967237"/>
                        <a:ext cx="2443163" cy="326861"/>
                      </a:xfrm>
                      <a:prstGeom prst="rect">
                        <a:avLst/>
                      </a:prstGeom>
                      <a:noFill/>
                      <a:ln>
                        <a:noFill/>
                      </a:ln>
                    </p:spPr>
                  </p:pic>
                </p:oleObj>
              </mc:Fallback>
            </mc:AlternateContent>
          </a:graphicData>
        </a:graphic>
      </p:graphicFrame>
      <p:sp>
        <p:nvSpPr>
          <p:cNvPr id="48" name="TextBox 47"/>
          <p:cNvSpPr txBox="1"/>
          <p:nvPr/>
        </p:nvSpPr>
        <p:spPr>
          <a:xfrm>
            <a:off x="9003643" y="4158240"/>
            <a:ext cx="2124292" cy="523220"/>
          </a:xfrm>
          <a:prstGeom prst="rect">
            <a:avLst/>
          </a:prstGeom>
          <a:noFill/>
        </p:spPr>
        <p:txBody>
          <a:bodyPr wrap="square" rtlCol="0">
            <a:spAutoFit/>
          </a:bodyPr>
          <a:lstStyle/>
          <a:p>
            <a:r>
              <a:rPr lang="en-US" sz="2800" dirty="0" err="1" smtClean="0">
                <a:solidFill>
                  <a:srgbClr val="002060"/>
                </a:solidFill>
                <a:latin typeface="Times New Roman" panose="02020603050405020304" pitchFamily="18" charset="0"/>
                <a:cs typeface="Times New Roman" panose="02020603050405020304" pitchFamily="18" charset="0"/>
              </a:rPr>
              <a:t>Vậy</a:t>
            </a:r>
            <a:r>
              <a:rPr lang="en-US" sz="2800" dirty="0" smtClean="0">
                <a:solidFill>
                  <a:srgbClr val="002060"/>
                </a:solidFill>
                <a:latin typeface="Times New Roman" panose="02020603050405020304" pitchFamily="18" charset="0"/>
                <a:cs typeface="Times New Roman" panose="02020603050405020304" pitchFamily="18" charset="0"/>
              </a:rPr>
              <a:t> </a:t>
            </a:r>
            <a:endParaRPr lang="en-US" sz="2800" dirty="0">
              <a:solidFill>
                <a:srgbClr val="002060"/>
              </a:solidFill>
              <a:latin typeface="Times New Roman" panose="02020603050405020304" pitchFamily="18" charset="0"/>
              <a:cs typeface="Times New Roman" panose="02020603050405020304" pitchFamily="18" charset="0"/>
            </a:endParaRPr>
          </a:p>
        </p:txBody>
      </p:sp>
      <p:graphicFrame>
        <p:nvGraphicFramePr>
          <p:cNvPr id="49" name="Object 48"/>
          <p:cNvGraphicFramePr>
            <a:graphicFrameLocks noChangeAspect="1"/>
          </p:cNvGraphicFramePr>
          <p:nvPr>
            <p:extLst>
              <p:ext uri="{D42A27DB-BD31-4B8C-83A1-F6EECF244321}">
                <p14:modId xmlns:p14="http://schemas.microsoft.com/office/powerpoint/2010/main" val="2508289610"/>
              </p:ext>
            </p:extLst>
          </p:nvPr>
        </p:nvGraphicFramePr>
        <p:xfrm>
          <a:off x="9938297" y="4258338"/>
          <a:ext cx="1560513" cy="310518"/>
        </p:xfrm>
        <a:graphic>
          <a:graphicData uri="http://schemas.openxmlformats.org/presentationml/2006/ole">
            <mc:AlternateContent xmlns:mc="http://schemas.openxmlformats.org/markup-compatibility/2006">
              <mc:Choice xmlns:v="urn:schemas-microsoft-com:vml" Requires="v">
                <p:oleObj spid="_x0000_s16682" name="Equation" r:id="rId25" imgW="1054080" imgH="228600" progId="Equation.DSMT4">
                  <p:embed/>
                </p:oleObj>
              </mc:Choice>
              <mc:Fallback>
                <p:oleObj name="Equation" r:id="rId25" imgW="1054080" imgH="228600" progId="Equation.DSMT4">
                  <p:embed/>
                  <p:pic>
                    <p:nvPicPr>
                      <p:cNvPr id="0" name="Object 20"/>
                      <p:cNvPicPr>
                        <a:picLocks noChangeAspect="1" noChangeArrowheads="1"/>
                      </p:cNvPicPr>
                      <p:nvPr/>
                    </p:nvPicPr>
                    <p:blipFill>
                      <a:blip r:embed="rId26"/>
                      <a:srcRect/>
                      <a:stretch>
                        <a:fillRect/>
                      </a:stretch>
                    </p:blipFill>
                    <p:spPr bwMode="auto">
                      <a:xfrm>
                        <a:off x="9938297" y="4258338"/>
                        <a:ext cx="1560513" cy="310518"/>
                      </a:xfrm>
                      <a:prstGeom prst="rect">
                        <a:avLst/>
                      </a:prstGeom>
                      <a:noFill/>
                      <a:ln>
                        <a:noFill/>
                      </a:ln>
                    </p:spPr>
                  </p:pic>
                </p:oleObj>
              </mc:Fallback>
            </mc:AlternateContent>
          </a:graphicData>
        </a:graphic>
      </p:graphicFrame>
      <p:sp>
        <p:nvSpPr>
          <p:cNvPr id="50" name="Rectangle 49"/>
          <p:cNvSpPr>
            <a:spLocks noChangeArrowheads="1"/>
          </p:cNvSpPr>
          <p:nvPr/>
        </p:nvSpPr>
        <p:spPr bwMode="auto">
          <a:xfrm>
            <a:off x="0" y="28839"/>
            <a:ext cx="12192000" cy="460375"/>
          </a:xfrm>
          <a:prstGeom prst="rect">
            <a:avLst/>
          </a:prstGeom>
          <a:solidFill>
            <a:schemeClr val="accent3">
              <a:lumMod val="60000"/>
              <a:lumOff val="40000"/>
            </a:schemeClr>
          </a:solidFill>
          <a:ln>
            <a:noFill/>
          </a:ln>
          <a:extLst/>
        </p:spPr>
        <p:txBody>
          <a:bodyPr wrap="square">
            <a:spAutoFit/>
          </a:bodyPr>
          <a:lstStyle>
            <a:defPPr>
              <a:defRPr lang="en-US"/>
            </a:defPPr>
            <a:lvl1pPr algn="l" rtl="0" eaLnBrk="0" fontAlgn="base" hangingPunct="0">
              <a:spcBef>
                <a:spcPct val="0"/>
              </a:spcBef>
              <a:spcAft>
                <a:spcPct val="0"/>
              </a:spcAft>
              <a:defRPr sz="20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0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0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0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000" b="1" kern="1200">
                <a:solidFill>
                  <a:schemeClr val="tx1"/>
                </a:solidFill>
                <a:latin typeface="Arial" panose="020B0604020202020204" pitchFamily="34" charset="0"/>
                <a:ea typeface="+mn-ea"/>
                <a:cs typeface="+mn-cs"/>
              </a:defRPr>
            </a:lvl5pPr>
            <a:lvl6pPr marL="2286000" algn="l" defTabSz="914400" rtl="0" eaLnBrk="1" latinLnBrk="0" hangingPunct="1">
              <a:defRPr sz="2000" b="1" kern="1200">
                <a:solidFill>
                  <a:schemeClr val="tx1"/>
                </a:solidFill>
                <a:latin typeface="Arial" panose="020B0604020202020204" pitchFamily="34" charset="0"/>
                <a:ea typeface="+mn-ea"/>
                <a:cs typeface="+mn-cs"/>
              </a:defRPr>
            </a:lvl6pPr>
            <a:lvl7pPr marL="2743200" algn="l" defTabSz="914400" rtl="0" eaLnBrk="1" latinLnBrk="0" hangingPunct="1">
              <a:defRPr sz="2000" b="1" kern="1200">
                <a:solidFill>
                  <a:schemeClr val="tx1"/>
                </a:solidFill>
                <a:latin typeface="Arial" panose="020B0604020202020204" pitchFamily="34" charset="0"/>
                <a:ea typeface="+mn-ea"/>
                <a:cs typeface="+mn-cs"/>
              </a:defRPr>
            </a:lvl7pPr>
            <a:lvl8pPr marL="3200400" algn="l" defTabSz="914400" rtl="0" eaLnBrk="1" latinLnBrk="0" hangingPunct="1">
              <a:defRPr sz="2000" b="1" kern="1200">
                <a:solidFill>
                  <a:schemeClr val="tx1"/>
                </a:solidFill>
                <a:latin typeface="Arial" panose="020B0604020202020204" pitchFamily="34" charset="0"/>
                <a:ea typeface="+mn-ea"/>
                <a:cs typeface="+mn-cs"/>
              </a:defRPr>
            </a:lvl8pPr>
            <a:lvl9pPr marL="3657600" algn="l" defTabSz="914400" rtl="0" eaLnBrk="1" latinLnBrk="0" hangingPunct="1">
              <a:defRPr sz="2000" b="1" kern="1200">
                <a:solidFill>
                  <a:schemeClr val="tx1"/>
                </a:solidFill>
                <a:latin typeface="Arial" panose="020B0604020202020204" pitchFamily="34" charset="0"/>
                <a:ea typeface="+mn-ea"/>
                <a:cs typeface="+mn-cs"/>
              </a:defRPr>
            </a:lvl9pPr>
          </a:lstStyle>
          <a:p>
            <a:pPr algn="ctr"/>
            <a:r>
              <a:rPr lang="en-US" altLang="zh-CN" sz="2400" u="sng"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Tiết</a:t>
            </a:r>
            <a:r>
              <a:rPr lang="en-US" altLang="zh-CN" sz="2400" u="sng"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u="sng" dirty="0" smtClean="0">
                <a:solidFill>
                  <a:srgbClr val="002060"/>
                </a:solidFill>
                <a:latin typeface="Times New Roman" panose="02020603050405020304" pitchFamily="18" charset="0"/>
                <a:ea typeface="SimSun" panose="02010600030101010101" pitchFamily="2" charset="-122"/>
                <a:cs typeface="Times New Roman" panose="02020603050405020304" pitchFamily="18" charset="0"/>
              </a:rPr>
              <a:t>10 </a:t>
            </a:r>
            <a:r>
              <a:rPr lang="en-US" altLang="zh-CN" sz="2400" u="sng"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smtClean="0">
                <a:solidFill>
                  <a:srgbClr val="002060"/>
                </a:solidFill>
                <a:latin typeface="Times New Roman" panose="02020603050405020304" pitchFamily="18" charset="0"/>
                <a:ea typeface="SimSun" panose="02010600030101010101" pitchFamily="2" charset="-122"/>
                <a:cs typeface="Times New Roman" panose="02020603050405020304" pitchFamily="18" charset="0"/>
              </a:rPr>
              <a:t>Biến</a:t>
            </a:r>
            <a:r>
              <a:rPr lang="en-US" altLang="zh-CN" sz="2400" dirty="0" smtClean="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đổi</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đơn</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giản</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biểu</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thức</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chứa</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căn</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bậc</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hai</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tiếp</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a:t>
            </a:r>
            <a:endParaRPr lang="zh-CN" altLang="en-US"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51" name="Picture 50" descr="A picture containing toy, doll&#10;&#10;Description automatically generated">
            <a:extLst>
              <a:ext uri="{FF2B5EF4-FFF2-40B4-BE49-F238E27FC236}">
                <a16:creationId xmlns="" xmlns:a16="http://schemas.microsoft.com/office/drawing/2014/main" id="{7BFEE031-360F-4D5F-904A-32B86E7ACC22}"/>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0437382" y="-32599"/>
            <a:ext cx="1674693" cy="1368200"/>
          </a:xfrm>
          <a:prstGeom prst="rect">
            <a:avLst/>
          </a:prstGeom>
        </p:spPr>
      </p:pic>
    </p:spTree>
    <p:extLst>
      <p:ext uri="{BB962C8B-B14F-4D97-AF65-F5344CB8AC3E}">
        <p14:creationId xmlns:p14="http://schemas.microsoft.com/office/powerpoint/2010/main" val="5501745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barn(inVertical)">
                                      <p:cBhvr>
                                        <p:cTn id="14" dur="500"/>
                                        <p:tgtEl>
                                          <p:spTgt spid="23"/>
                                        </p:tgtEl>
                                      </p:cBhvr>
                                    </p:animEffect>
                                  </p:childTnLst>
                                </p:cTn>
                              </p:par>
                              <p:par>
                                <p:cTn id="15" presetID="16" presetClass="entr" presetSubtype="21"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arn(inVertical)">
                                      <p:cBhvr>
                                        <p:cTn id="20" dur="500"/>
                                        <p:tgtEl>
                                          <p:spTgt spid="24"/>
                                        </p:tgtEl>
                                      </p:cBhvr>
                                    </p:animEffect>
                                  </p:childTnLst>
                                </p:cTn>
                              </p:par>
                              <p:par>
                                <p:cTn id="21" presetID="16" presetClass="entr" presetSubtype="21"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barn(inVertical)">
                                      <p:cBhvr>
                                        <p:cTn id="26" dur="500"/>
                                        <p:tgtEl>
                                          <p:spTgt spid="25"/>
                                        </p:tgtEl>
                                      </p:cBhvr>
                                    </p:animEffect>
                                  </p:childTnLst>
                                </p:cTn>
                              </p:par>
                              <p:par>
                                <p:cTn id="27" presetID="16" presetClass="entr" presetSubtype="21"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5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barn(inVertical)">
                                      <p:cBhvr>
                                        <p:cTn id="45" dur="500"/>
                                        <p:tgtEl>
                                          <p:spTgt spid="27"/>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barn(inVertical)">
                                      <p:cBhvr>
                                        <p:cTn id="50" dur="500"/>
                                        <p:tgtEl>
                                          <p:spTgt spid="28"/>
                                        </p:tgtEl>
                                      </p:cBhvr>
                                    </p:animEffect>
                                  </p:childTnLst>
                                </p:cTn>
                              </p:par>
                              <p:par>
                                <p:cTn id="51" presetID="16" presetClass="entr" presetSubtype="21"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barn(inVertical)">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 fill="hold"/>
                                        <p:tgtEl>
                                          <p:spTgt spid="15"/>
                                        </p:tgtEl>
                                        <p:attrNameLst>
                                          <p:attrName>ppt_x</p:attrName>
                                        </p:attrNameLst>
                                      </p:cBhvr>
                                      <p:tavLst>
                                        <p:tav tm="0">
                                          <p:val>
                                            <p:strVal val="#ppt_x"/>
                                          </p:val>
                                        </p:tav>
                                        <p:tav tm="100000">
                                          <p:val>
                                            <p:strVal val="#ppt_x"/>
                                          </p:val>
                                        </p:tav>
                                      </p:tavLst>
                                    </p:anim>
                                    <p:anim calcmode="lin" valueType="num">
                                      <p:cBhvr additive="base">
                                        <p:cTn id="6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500" fill="hold"/>
                                        <p:tgtEl>
                                          <p:spTgt spid="46"/>
                                        </p:tgtEl>
                                        <p:attrNameLst>
                                          <p:attrName>ppt_w</p:attrName>
                                        </p:attrNameLst>
                                      </p:cBhvr>
                                      <p:tavLst>
                                        <p:tav tm="0">
                                          <p:val>
                                            <p:fltVal val="0"/>
                                          </p:val>
                                        </p:tav>
                                        <p:tav tm="100000">
                                          <p:val>
                                            <p:strVal val="#ppt_w"/>
                                          </p:val>
                                        </p:tav>
                                      </p:tavLst>
                                    </p:anim>
                                    <p:anim calcmode="lin" valueType="num">
                                      <p:cBhvr>
                                        <p:cTn id="71" dur="500" fill="hold"/>
                                        <p:tgtEl>
                                          <p:spTgt spid="46"/>
                                        </p:tgtEl>
                                        <p:attrNameLst>
                                          <p:attrName>ppt_h</p:attrName>
                                        </p:attrNameLst>
                                      </p:cBhvr>
                                      <p:tavLst>
                                        <p:tav tm="0">
                                          <p:val>
                                            <p:fltVal val="0"/>
                                          </p:val>
                                        </p:tav>
                                        <p:tav tm="100000">
                                          <p:val>
                                            <p:strVal val="#ppt_h"/>
                                          </p:val>
                                        </p:tav>
                                      </p:tavLst>
                                    </p:anim>
                                    <p:animEffect transition="in" filter="fade">
                                      <p:cBhvr>
                                        <p:cTn id="72" dur="500"/>
                                        <p:tgtEl>
                                          <p:spTgt spid="4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wipe(down)">
                                      <p:cBhvr>
                                        <p:cTn id="77" dur="500"/>
                                        <p:tgtEl>
                                          <p:spTgt spid="34"/>
                                        </p:tgtEl>
                                      </p:cBhvr>
                                    </p:animEffect>
                                  </p:childTnLst>
                                </p:cTn>
                              </p:par>
                              <p:par>
                                <p:cTn id="78" presetID="22" presetClass="entr" presetSubtype="4" fill="hold"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wipe(down)">
                                      <p:cBhvr>
                                        <p:cTn id="80" dur="500"/>
                                        <p:tgtEl>
                                          <p:spTgt spid="16"/>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nodeType="click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wipe(down)">
                                      <p:cBhvr>
                                        <p:cTn id="85" dur="500"/>
                                        <p:tgtEl>
                                          <p:spTgt spid="17"/>
                                        </p:tgtEl>
                                      </p:cBhvr>
                                    </p:animEffect>
                                  </p:childTnLst>
                                </p:cTn>
                              </p:par>
                              <p:par>
                                <p:cTn id="86" presetID="22" presetClass="entr" presetSubtype="4" fill="hold" nodeType="with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wipe(down)">
                                      <p:cBhvr>
                                        <p:cTn id="88" dur="500"/>
                                        <p:tgtEl>
                                          <p:spTgt spid="1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nodeType="clickEffect">
                                  <p:stCondLst>
                                    <p:cond delay="0"/>
                                  </p:stCondLst>
                                  <p:childTnLst>
                                    <p:set>
                                      <p:cBhvr>
                                        <p:cTn id="92" dur="1" fill="hold">
                                          <p:stCondLst>
                                            <p:cond delay="0"/>
                                          </p:stCondLst>
                                        </p:cTn>
                                        <p:tgtEl>
                                          <p:spTgt spid="47"/>
                                        </p:tgtEl>
                                        <p:attrNameLst>
                                          <p:attrName>style.visibility</p:attrName>
                                        </p:attrNameLst>
                                      </p:cBhvr>
                                      <p:to>
                                        <p:strVal val="visible"/>
                                      </p:to>
                                    </p:set>
                                    <p:animEffect transition="in" filter="wipe(down)">
                                      <p:cBhvr>
                                        <p:cTn id="93" dur="500"/>
                                        <p:tgtEl>
                                          <p:spTgt spid="47"/>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nodeType="click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down)">
                                      <p:cBhvr>
                                        <p:cTn id="98" dur="500"/>
                                        <p:tgtEl>
                                          <p:spTgt spid="21"/>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48"/>
                                        </p:tgtEl>
                                        <p:attrNameLst>
                                          <p:attrName>style.visibility</p:attrName>
                                        </p:attrNameLst>
                                      </p:cBhvr>
                                      <p:to>
                                        <p:strVal val="visible"/>
                                      </p:to>
                                    </p:set>
                                    <p:anim calcmode="lin" valueType="num">
                                      <p:cBhvr>
                                        <p:cTn id="103" dur="500" fill="hold"/>
                                        <p:tgtEl>
                                          <p:spTgt spid="48"/>
                                        </p:tgtEl>
                                        <p:attrNameLst>
                                          <p:attrName>ppt_w</p:attrName>
                                        </p:attrNameLst>
                                      </p:cBhvr>
                                      <p:tavLst>
                                        <p:tav tm="0">
                                          <p:val>
                                            <p:fltVal val="0"/>
                                          </p:val>
                                        </p:tav>
                                        <p:tav tm="100000">
                                          <p:val>
                                            <p:strVal val="#ppt_w"/>
                                          </p:val>
                                        </p:tav>
                                      </p:tavLst>
                                    </p:anim>
                                    <p:anim calcmode="lin" valueType="num">
                                      <p:cBhvr>
                                        <p:cTn id="104" dur="500" fill="hold"/>
                                        <p:tgtEl>
                                          <p:spTgt spid="48"/>
                                        </p:tgtEl>
                                        <p:attrNameLst>
                                          <p:attrName>ppt_h</p:attrName>
                                        </p:attrNameLst>
                                      </p:cBhvr>
                                      <p:tavLst>
                                        <p:tav tm="0">
                                          <p:val>
                                            <p:fltVal val="0"/>
                                          </p:val>
                                        </p:tav>
                                        <p:tav tm="100000">
                                          <p:val>
                                            <p:strVal val="#ppt_h"/>
                                          </p:val>
                                        </p:tav>
                                      </p:tavLst>
                                    </p:anim>
                                    <p:animEffect transition="in" filter="fade">
                                      <p:cBhvr>
                                        <p:cTn id="105" dur="500"/>
                                        <p:tgtEl>
                                          <p:spTgt spid="48"/>
                                        </p:tgtEl>
                                      </p:cBhvr>
                                    </p:animEffect>
                                  </p:childTnLst>
                                </p:cTn>
                              </p:par>
                              <p:par>
                                <p:cTn id="106" presetID="53" presetClass="entr" presetSubtype="16" fill="hold" nodeType="withEffect">
                                  <p:stCondLst>
                                    <p:cond delay="0"/>
                                  </p:stCondLst>
                                  <p:childTnLst>
                                    <p:set>
                                      <p:cBhvr>
                                        <p:cTn id="107" dur="1" fill="hold">
                                          <p:stCondLst>
                                            <p:cond delay="0"/>
                                          </p:stCondLst>
                                        </p:cTn>
                                        <p:tgtEl>
                                          <p:spTgt spid="49"/>
                                        </p:tgtEl>
                                        <p:attrNameLst>
                                          <p:attrName>style.visibility</p:attrName>
                                        </p:attrNameLst>
                                      </p:cBhvr>
                                      <p:to>
                                        <p:strVal val="visible"/>
                                      </p:to>
                                    </p:set>
                                    <p:anim calcmode="lin" valueType="num">
                                      <p:cBhvr>
                                        <p:cTn id="108" dur="500" fill="hold"/>
                                        <p:tgtEl>
                                          <p:spTgt spid="49"/>
                                        </p:tgtEl>
                                        <p:attrNameLst>
                                          <p:attrName>ppt_w</p:attrName>
                                        </p:attrNameLst>
                                      </p:cBhvr>
                                      <p:tavLst>
                                        <p:tav tm="0">
                                          <p:val>
                                            <p:fltVal val="0"/>
                                          </p:val>
                                        </p:tav>
                                        <p:tav tm="100000">
                                          <p:val>
                                            <p:strVal val="#ppt_w"/>
                                          </p:val>
                                        </p:tav>
                                      </p:tavLst>
                                    </p:anim>
                                    <p:anim calcmode="lin" valueType="num">
                                      <p:cBhvr>
                                        <p:cTn id="109" dur="500" fill="hold"/>
                                        <p:tgtEl>
                                          <p:spTgt spid="49"/>
                                        </p:tgtEl>
                                        <p:attrNameLst>
                                          <p:attrName>ppt_h</p:attrName>
                                        </p:attrNameLst>
                                      </p:cBhvr>
                                      <p:tavLst>
                                        <p:tav tm="0">
                                          <p:val>
                                            <p:fltVal val="0"/>
                                          </p:val>
                                        </p:tav>
                                        <p:tav tm="100000">
                                          <p:val>
                                            <p:strVal val="#ppt_h"/>
                                          </p:val>
                                        </p:tav>
                                      </p:tavLst>
                                    </p:anim>
                                    <p:animEffect transition="in" filter="fade">
                                      <p:cBhvr>
                                        <p:cTn id="11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7" grpId="0"/>
      <p:bldP spid="23" grpId="0"/>
      <p:bldP spid="24" grpId="0"/>
      <p:bldP spid="25" grpId="0"/>
      <p:bldP spid="28" grpId="0"/>
      <p:bldP spid="34" grpId="0"/>
      <p:bldP spid="46"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4268566277"/>
              </p:ext>
            </p:extLst>
          </p:nvPr>
        </p:nvGraphicFramePr>
        <p:xfrm>
          <a:off x="5910207" y="1807846"/>
          <a:ext cx="4822825" cy="873125"/>
        </p:xfrm>
        <a:graphic>
          <a:graphicData uri="http://schemas.openxmlformats.org/presentationml/2006/ole">
            <mc:AlternateContent xmlns:mc="http://schemas.openxmlformats.org/markup-compatibility/2006">
              <mc:Choice xmlns:v="urn:schemas-microsoft-com:vml" Requires="v">
                <p:oleObj spid="_x0000_s18643" name="Equation" r:id="rId3" imgW="3835080" imgH="622080" progId="Equation.DSMT4">
                  <p:embed/>
                </p:oleObj>
              </mc:Choice>
              <mc:Fallback>
                <p:oleObj name="Equation" r:id="rId3" imgW="3835080" imgH="622080" progId="Equation.DSMT4">
                  <p:embed/>
                  <p:pic>
                    <p:nvPicPr>
                      <p:cNvPr id="0" name=""/>
                      <p:cNvPicPr>
                        <a:picLocks noChangeAspect="1" noChangeArrowheads="1"/>
                      </p:cNvPicPr>
                      <p:nvPr/>
                    </p:nvPicPr>
                    <p:blipFill>
                      <a:blip r:embed="rId4"/>
                      <a:srcRect/>
                      <a:stretch>
                        <a:fillRect/>
                      </a:stretch>
                    </p:blipFill>
                    <p:spPr bwMode="auto">
                      <a:xfrm>
                        <a:off x="5910207" y="1807846"/>
                        <a:ext cx="4822825" cy="873125"/>
                      </a:xfrm>
                      <a:prstGeom prst="rect">
                        <a:avLst/>
                      </a:prstGeom>
                      <a:noFill/>
                      <a:ln>
                        <a:noFill/>
                      </a:ln>
                    </p:spPr>
                  </p:pic>
                </p:oleObj>
              </mc:Fallback>
            </mc:AlternateContent>
          </a:graphicData>
        </a:graphic>
      </p:graphicFrame>
      <p:sp>
        <p:nvSpPr>
          <p:cNvPr id="3" name="TextBox 2"/>
          <p:cNvSpPr txBox="1"/>
          <p:nvPr/>
        </p:nvSpPr>
        <p:spPr>
          <a:xfrm>
            <a:off x="6193689" y="1284626"/>
            <a:ext cx="3107966" cy="523220"/>
          </a:xfrm>
          <a:prstGeom prst="rect">
            <a:avLst/>
          </a:prstGeom>
          <a:noFill/>
        </p:spPr>
        <p:txBody>
          <a:bodyPr wrap="square" rtlCol="0">
            <a:spAutoFit/>
          </a:bodyPr>
          <a:lstStyle/>
          <a:p>
            <a:r>
              <a:rPr lang="vi-VN" sz="2800" dirty="0">
                <a:solidFill>
                  <a:srgbClr val="002060"/>
                </a:solidFill>
                <a:latin typeface="Times New Roman" panose="02020603050405020304" pitchFamily="18" charset="0"/>
                <a:cs typeface="Times New Roman" panose="02020603050405020304" pitchFamily="18" charset="0"/>
              </a:rPr>
              <a:t>c</a:t>
            </a:r>
            <a:r>
              <a:rPr lang="vi-VN" sz="2800" dirty="0" smtClean="0">
                <a:solidFill>
                  <a:srgbClr val="002060"/>
                </a:solidFill>
                <a:latin typeface="Times New Roman" panose="02020603050405020304" pitchFamily="18" charset="0"/>
                <a:cs typeface="Times New Roman" panose="02020603050405020304" pitchFamily="18" charset="0"/>
              </a:rPr>
              <a: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Điều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kiện</a:t>
            </a:r>
            <a:r>
              <a:rPr lang="en-US" sz="2800" dirty="0">
                <a:solidFill>
                  <a:srgbClr val="002060"/>
                </a:solidFill>
                <a:latin typeface="Times New Roman" panose="02020603050405020304" pitchFamily="18" charset="0"/>
                <a:cs typeface="Times New Roman" panose="02020603050405020304" pitchFamily="18" charset="0"/>
              </a:rPr>
              <a:t>: </a:t>
            </a:r>
          </a:p>
        </p:txBody>
      </p:sp>
      <p:graphicFrame>
        <p:nvGraphicFramePr>
          <p:cNvPr id="4" name="Object 3"/>
          <p:cNvGraphicFramePr>
            <a:graphicFrameLocks noChangeAspect="1"/>
          </p:cNvGraphicFramePr>
          <p:nvPr>
            <p:extLst>
              <p:ext uri="{D42A27DB-BD31-4B8C-83A1-F6EECF244321}">
                <p14:modId xmlns:p14="http://schemas.microsoft.com/office/powerpoint/2010/main" val="150420437"/>
              </p:ext>
            </p:extLst>
          </p:nvPr>
        </p:nvGraphicFramePr>
        <p:xfrm>
          <a:off x="8353644" y="1394756"/>
          <a:ext cx="915988" cy="333375"/>
        </p:xfrm>
        <a:graphic>
          <a:graphicData uri="http://schemas.openxmlformats.org/presentationml/2006/ole">
            <mc:AlternateContent xmlns:mc="http://schemas.openxmlformats.org/markup-compatibility/2006">
              <mc:Choice xmlns:v="urn:schemas-microsoft-com:vml" Requires="v">
                <p:oleObj spid="_x0000_s18644" name="Equation" r:id="rId5" imgW="698400" imgH="228600" progId="Equation.DSMT4">
                  <p:embed/>
                </p:oleObj>
              </mc:Choice>
              <mc:Fallback>
                <p:oleObj name="Equation" r:id="rId5" imgW="698400" imgH="228600" progId="Equation.DSMT4">
                  <p:embed/>
                  <p:pic>
                    <p:nvPicPr>
                      <p:cNvPr id="0" name=""/>
                      <p:cNvPicPr>
                        <a:picLocks noChangeAspect="1" noChangeArrowheads="1"/>
                      </p:cNvPicPr>
                      <p:nvPr/>
                    </p:nvPicPr>
                    <p:blipFill>
                      <a:blip r:embed="rId6"/>
                      <a:srcRect/>
                      <a:stretch>
                        <a:fillRect/>
                      </a:stretch>
                    </p:blipFill>
                    <p:spPr bwMode="auto">
                      <a:xfrm>
                        <a:off x="8353644" y="1394756"/>
                        <a:ext cx="91598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904376460"/>
              </p:ext>
            </p:extLst>
          </p:nvPr>
        </p:nvGraphicFramePr>
        <p:xfrm>
          <a:off x="5689271" y="2685777"/>
          <a:ext cx="5381625" cy="782638"/>
        </p:xfrm>
        <a:graphic>
          <a:graphicData uri="http://schemas.openxmlformats.org/presentationml/2006/ole">
            <mc:AlternateContent xmlns:mc="http://schemas.openxmlformats.org/markup-compatibility/2006">
              <mc:Choice xmlns:v="urn:schemas-microsoft-com:vml" Requires="v">
                <p:oleObj spid="_x0000_s18645" name="Equation" r:id="rId7" imgW="4279680" imgH="622080" progId="Equation.DSMT4">
                  <p:embed/>
                </p:oleObj>
              </mc:Choice>
              <mc:Fallback>
                <p:oleObj name="Equation" r:id="rId7" imgW="4279680" imgH="622080" progId="Equation.DSMT4">
                  <p:embed/>
                  <p:pic>
                    <p:nvPicPr>
                      <p:cNvPr id="0" name="Object 1"/>
                      <p:cNvPicPr>
                        <a:picLocks noChangeAspect="1" noChangeArrowheads="1"/>
                      </p:cNvPicPr>
                      <p:nvPr/>
                    </p:nvPicPr>
                    <p:blipFill>
                      <a:blip r:embed="rId8"/>
                      <a:srcRect/>
                      <a:stretch>
                        <a:fillRect/>
                      </a:stretch>
                    </p:blipFill>
                    <p:spPr bwMode="auto">
                      <a:xfrm>
                        <a:off x="5689271" y="2685777"/>
                        <a:ext cx="5381625" cy="782638"/>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346553449"/>
              </p:ext>
            </p:extLst>
          </p:nvPr>
        </p:nvGraphicFramePr>
        <p:xfrm>
          <a:off x="5716588" y="3548007"/>
          <a:ext cx="5286375" cy="873125"/>
        </p:xfrm>
        <a:graphic>
          <a:graphicData uri="http://schemas.openxmlformats.org/presentationml/2006/ole">
            <mc:AlternateContent xmlns:mc="http://schemas.openxmlformats.org/markup-compatibility/2006">
              <mc:Choice xmlns:v="urn:schemas-microsoft-com:vml" Requires="v">
                <p:oleObj spid="_x0000_s18646" name="Equation" r:id="rId9" imgW="4203360" imgH="622080" progId="Equation.DSMT4">
                  <p:embed/>
                </p:oleObj>
              </mc:Choice>
              <mc:Fallback>
                <p:oleObj name="Equation" r:id="rId9" imgW="4203360" imgH="622080" progId="Equation.DSMT4">
                  <p:embed/>
                  <p:pic>
                    <p:nvPicPr>
                      <p:cNvPr id="0" name="Object 4"/>
                      <p:cNvPicPr>
                        <a:picLocks noChangeAspect="1" noChangeArrowheads="1"/>
                      </p:cNvPicPr>
                      <p:nvPr/>
                    </p:nvPicPr>
                    <p:blipFill>
                      <a:blip r:embed="rId10"/>
                      <a:srcRect/>
                      <a:stretch>
                        <a:fillRect/>
                      </a:stretch>
                    </p:blipFill>
                    <p:spPr bwMode="auto">
                      <a:xfrm>
                        <a:off x="5716588" y="3548007"/>
                        <a:ext cx="528637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980040110"/>
              </p:ext>
            </p:extLst>
          </p:nvPr>
        </p:nvGraphicFramePr>
        <p:xfrm>
          <a:off x="5778445" y="4504449"/>
          <a:ext cx="2092325" cy="463550"/>
        </p:xfrm>
        <a:graphic>
          <a:graphicData uri="http://schemas.openxmlformats.org/presentationml/2006/ole">
            <mc:AlternateContent xmlns:mc="http://schemas.openxmlformats.org/markup-compatibility/2006">
              <mc:Choice xmlns:v="urn:schemas-microsoft-com:vml" Requires="v">
                <p:oleObj spid="_x0000_s18647" name="Equation" r:id="rId11" imgW="1663560" imgH="330120" progId="Equation.DSMT4">
                  <p:embed/>
                </p:oleObj>
              </mc:Choice>
              <mc:Fallback>
                <p:oleObj name="Equation" r:id="rId11" imgW="1663560" imgH="330120" progId="Equation.DSMT4">
                  <p:embed/>
                  <p:pic>
                    <p:nvPicPr>
                      <p:cNvPr id="0" name="Object 5"/>
                      <p:cNvPicPr>
                        <a:picLocks noChangeAspect="1" noChangeArrowheads="1"/>
                      </p:cNvPicPr>
                      <p:nvPr/>
                    </p:nvPicPr>
                    <p:blipFill>
                      <a:blip r:embed="rId12"/>
                      <a:srcRect/>
                      <a:stretch>
                        <a:fillRect/>
                      </a:stretch>
                    </p:blipFill>
                    <p:spPr bwMode="auto">
                      <a:xfrm>
                        <a:off x="5778445" y="4504449"/>
                        <a:ext cx="20923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774527216"/>
              </p:ext>
            </p:extLst>
          </p:nvPr>
        </p:nvGraphicFramePr>
        <p:xfrm>
          <a:off x="7924909" y="4451896"/>
          <a:ext cx="1804988" cy="530007"/>
        </p:xfrm>
        <a:graphic>
          <a:graphicData uri="http://schemas.openxmlformats.org/presentationml/2006/ole">
            <mc:AlternateContent xmlns:mc="http://schemas.openxmlformats.org/markup-compatibility/2006">
              <mc:Choice xmlns:v="urn:schemas-microsoft-com:vml" Requires="v">
                <p:oleObj spid="_x0000_s18648" name="Equation" r:id="rId13" imgW="1434960" imgH="330120" progId="Equation.DSMT4">
                  <p:embed/>
                </p:oleObj>
              </mc:Choice>
              <mc:Fallback>
                <p:oleObj name="Equation" r:id="rId13" imgW="1434960" imgH="330120" progId="Equation.DSMT4">
                  <p:embed/>
                  <p:pic>
                    <p:nvPicPr>
                      <p:cNvPr id="0" name="Object 6"/>
                      <p:cNvPicPr>
                        <a:picLocks noChangeAspect="1" noChangeArrowheads="1"/>
                      </p:cNvPicPr>
                      <p:nvPr/>
                    </p:nvPicPr>
                    <p:blipFill>
                      <a:blip r:embed="rId14"/>
                      <a:srcRect/>
                      <a:stretch>
                        <a:fillRect/>
                      </a:stretch>
                    </p:blipFill>
                    <p:spPr bwMode="auto">
                      <a:xfrm>
                        <a:off x="7924909" y="4451896"/>
                        <a:ext cx="1804988" cy="530007"/>
                      </a:xfrm>
                      <a:prstGeom prst="rect">
                        <a:avLst/>
                      </a:prstGeom>
                      <a:noFill/>
                      <a:ln>
                        <a:noFill/>
                      </a:ln>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742116354"/>
              </p:ext>
            </p:extLst>
          </p:nvPr>
        </p:nvGraphicFramePr>
        <p:xfrm>
          <a:off x="5819173" y="5108904"/>
          <a:ext cx="3370262" cy="617538"/>
        </p:xfrm>
        <a:graphic>
          <a:graphicData uri="http://schemas.openxmlformats.org/presentationml/2006/ole">
            <mc:AlternateContent xmlns:mc="http://schemas.openxmlformats.org/markup-compatibility/2006">
              <mc:Choice xmlns:v="urn:schemas-microsoft-com:vml" Requires="v">
                <p:oleObj spid="_x0000_s18649" name="Equation" r:id="rId15" imgW="2679480" imgH="380880" progId="Equation.DSMT4">
                  <p:embed/>
                </p:oleObj>
              </mc:Choice>
              <mc:Fallback>
                <p:oleObj name="Equation" r:id="rId15" imgW="2679480" imgH="380880" progId="Equation.DSMT4">
                  <p:embed/>
                  <p:pic>
                    <p:nvPicPr>
                      <p:cNvPr id="0" name="Object 6"/>
                      <p:cNvPicPr>
                        <a:picLocks noChangeAspect="1" noChangeArrowheads="1"/>
                      </p:cNvPicPr>
                      <p:nvPr/>
                    </p:nvPicPr>
                    <p:blipFill>
                      <a:blip r:embed="rId16"/>
                      <a:srcRect/>
                      <a:stretch>
                        <a:fillRect/>
                      </a:stretch>
                    </p:blipFill>
                    <p:spPr bwMode="auto">
                      <a:xfrm>
                        <a:off x="5819173" y="5108904"/>
                        <a:ext cx="3370262" cy="617538"/>
                      </a:xfrm>
                      <a:prstGeom prst="rect">
                        <a:avLst/>
                      </a:prstGeom>
                      <a:noFill/>
                      <a:ln>
                        <a:noFill/>
                      </a:ln>
                    </p:spPr>
                  </p:pic>
                </p:oleObj>
              </mc:Fallback>
            </mc:AlternateContent>
          </a:graphicData>
        </a:graphic>
      </p:graphicFrame>
      <p:sp>
        <p:nvSpPr>
          <p:cNvPr id="20" name="Rectangle 19"/>
          <p:cNvSpPr/>
          <p:nvPr/>
        </p:nvSpPr>
        <p:spPr>
          <a:xfrm>
            <a:off x="996892" y="675295"/>
            <a:ext cx="2669320" cy="614335"/>
          </a:xfrm>
          <a:prstGeom prst="rect">
            <a:avLst/>
          </a:prstGeom>
        </p:spPr>
        <p:txBody>
          <a:bodyPr wrap="none">
            <a:spAutoFit/>
          </a:bodyPr>
          <a:lstStyle/>
          <a:p>
            <a:pPr algn="just">
              <a:lnSpc>
                <a:spcPct val="106000"/>
              </a:lnSpc>
              <a:spcAft>
                <a:spcPts val="800"/>
              </a:spcAft>
            </a:pPr>
            <a:r>
              <a:rPr lang="nl-NL" sz="3200" b="1" i="1" spc="-5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Dạng </a:t>
            </a:r>
            <a:r>
              <a:rPr lang="nl-NL" sz="3200" b="1" i="1" spc="-5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Tìm </a:t>
            </a:r>
            <a:r>
              <a:rPr lang="vi-VN" sz="3200" b="1" i="1" spc="-5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x</a:t>
            </a:r>
            <a:r>
              <a:rPr lang="en-US" sz="3200" b="1" i="1" spc="-5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Rectangle 20"/>
          <p:cNvSpPr/>
          <p:nvPr/>
        </p:nvSpPr>
        <p:spPr>
          <a:xfrm>
            <a:off x="1152208" y="1505119"/>
            <a:ext cx="2932213" cy="1238929"/>
          </a:xfrm>
          <a:prstGeom prst="rect">
            <a:avLst/>
          </a:prstGeom>
        </p:spPr>
        <p:txBody>
          <a:bodyPr wrap="none">
            <a:spAutoFit/>
          </a:bodyPr>
          <a:lstStyle/>
          <a:p>
            <a:pPr algn="just">
              <a:lnSpc>
                <a:spcPct val="106000"/>
              </a:lnSpc>
              <a:spcAft>
                <a:spcPts val="800"/>
              </a:spcAft>
            </a:pPr>
            <a:r>
              <a:rPr lang="nl-NL" sz="3200" b="1" dirty="0">
                <a:solidFill>
                  <a:srgbClr val="7F0000"/>
                </a:solidFill>
                <a:latin typeface="Times New Roman" panose="02020603050405020304" pitchFamily="18" charset="0"/>
                <a:ea typeface="Calibri" panose="020F0502020204030204" pitchFamily="34" charset="0"/>
                <a:cs typeface="Times New Roman" panose="02020603050405020304" pitchFamily="18" charset="0"/>
              </a:rPr>
              <a:t>Bài </a:t>
            </a:r>
            <a:r>
              <a:rPr lang="nl-NL" sz="3200" b="1" dirty="0" smtClean="0">
                <a:solidFill>
                  <a:srgbClr val="7F0000"/>
                </a:solidFill>
                <a:latin typeface="Times New Roman" panose="02020603050405020304" pitchFamily="18" charset="0"/>
                <a:ea typeface="Calibri" panose="020F0502020204030204" pitchFamily="34" charset="0"/>
                <a:cs typeface="Times New Roman" panose="02020603050405020304" pitchFamily="18" charset="0"/>
              </a:rPr>
              <a:t>65 SBT/13: </a:t>
            </a:r>
          </a:p>
          <a:p>
            <a:pPr algn="ctr">
              <a:lnSpc>
                <a:spcPct val="106000"/>
              </a:lnSpc>
              <a:spcAft>
                <a:spcPts val="800"/>
              </a:spcAft>
            </a:pPr>
            <a:r>
              <a:rPr lang="nl-NL" sz="3200" b="1" dirty="0" smtClean="0">
                <a:solidFill>
                  <a:srgbClr val="7F0000"/>
                </a:solidFill>
                <a:latin typeface="Times New Roman" panose="02020603050405020304" pitchFamily="18" charset="0"/>
                <a:ea typeface="Calibri" panose="020F0502020204030204" pitchFamily="34" charset="0"/>
                <a:cs typeface="Times New Roman" panose="02020603050405020304" pitchFamily="18" charset="0"/>
              </a:rPr>
              <a:t>Tìm x, biết: </a:t>
            </a:r>
            <a:endParaRPr lang="en-US" sz="3200" b="1" dirty="0">
              <a:solidFill>
                <a:srgbClr val="7F0000"/>
              </a:solidFill>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22" name="Straight Connector 21"/>
          <p:cNvCxnSpPr/>
          <p:nvPr/>
        </p:nvCxnSpPr>
        <p:spPr>
          <a:xfrm>
            <a:off x="5310820" y="1529048"/>
            <a:ext cx="0" cy="463524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3" name="Object 22"/>
          <p:cNvGraphicFramePr>
            <a:graphicFrameLocks noChangeAspect="1"/>
          </p:cNvGraphicFramePr>
          <p:nvPr>
            <p:extLst>
              <p:ext uri="{D42A27DB-BD31-4B8C-83A1-F6EECF244321}">
                <p14:modId xmlns:p14="http://schemas.microsoft.com/office/powerpoint/2010/main" val="297356177"/>
              </p:ext>
            </p:extLst>
          </p:nvPr>
        </p:nvGraphicFramePr>
        <p:xfrm>
          <a:off x="1152208" y="2679041"/>
          <a:ext cx="1466106" cy="482832"/>
        </p:xfrm>
        <a:graphic>
          <a:graphicData uri="http://schemas.openxmlformats.org/presentationml/2006/ole">
            <mc:AlternateContent xmlns:mc="http://schemas.openxmlformats.org/markup-compatibility/2006">
              <mc:Choice xmlns:v="urn:schemas-microsoft-com:vml" Requires="v">
                <p:oleObj spid="_x0000_s18650" name="Equation" r:id="rId17" imgW="1117440" imgH="330120" progId="Equation.DSMT4">
                  <p:embed/>
                </p:oleObj>
              </mc:Choice>
              <mc:Fallback>
                <p:oleObj name="Equation" r:id="rId17" imgW="1117440" imgH="330120" progId="Equation.DSMT4">
                  <p:embed/>
                  <p:pic>
                    <p:nvPicPr>
                      <p:cNvPr id="0" name=""/>
                      <p:cNvPicPr/>
                      <p:nvPr/>
                    </p:nvPicPr>
                    <p:blipFill>
                      <a:blip r:embed="rId18"/>
                      <a:stretch>
                        <a:fillRect/>
                      </a:stretch>
                    </p:blipFill>
                    <p:spPr>
                      <a:xfrm>
                        <a:off x="1152208" y="2679041"/>
                        <a:ext cx="1466106" cy="482832"/>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593237982"/>
              </p:ext>
            </p:extLst>
          </p:nvPr>
        </p:nvGraphicFramePr>
        <p:xfrm>
          <a:off x="1152208" y="3324381"/>
          <a:ext cx="1466106" cy="522287"/>
        </p:xfrm>
        <a:graphic>
          <a:graphicData uri="http://schemas.openxmlformats.org/presentationml/2006/ole">
            <mc:AlternateContent xmlns:mc="http://schemas.openxmlformats.org/markup-compatibility/2006">
              <mc:Choice xmlns:v="urn:schemas-microsoft-com:vml" Requires="v">
                <p:oleObj spid="_x0000_s18651" name="Equation" r:id="rId19" imgW="990360" imgH="330120" progId="Equation.DSMT4">
                  <p:embed/>
                </p:oleObj>
              </mc:Choice>
              <mc:Fallback>
                <p:oleObj name="Equation" r:id="rId19" imgW="990360" imgH="330120" progId="Equation.DSMT4">
                  <p:embed/>
                  <p:pic>
                    <p:nvPicPr>
                      <p:cNvPr id="0" name=""/>
                      <p:cNvPicPr>
                        <a:picLocks noChangeAspect="1" noChangeArrowheads="1"/>
                      </p:cNvPicPr>
                      <p:nvPr/>
                    </p:nvPicPr>
                    <p:blipFill>
                      <a:blip r:embed="rId20"/>
                      <a:srcRect/>
                      <a:stretch>
                        <a:fillRect/>
                      </a:stretch>
                    </p:blipFill>
                    <p:spPr bwMode="auto">
                      <a:xfrm>
                        <a:off x="1152208" y="3324381"/>
                        <a:ext cx="1466106" cy="522287"/>
                      </a:xfrm>
                      <a:prstGeom prst="rect">
                        <a:avLst/>
                      </a:prstGeom>
                      <a:noFill/>
                      <a:ln>
                        <a:noFill/>
                      </a:ln>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818134929"/>
              </p:ext>
            </p:extLst>
          </p:nvPr>
        </p:nvGraphicFramePr>
        <p:xfrm>
          <a:off x="328011" y="4509597"/>
          <a:ext cx="4822825" cy="873125"/>
        </p:xfrm>
        <a:graphic>
          <a:graphicData uri="http://schemas.openxmlformats.org/presentationml/2006/ole">
            <mc:AlternateContent xmlns:mc="http://schemas.openxmlformats.org/markup-compatibility/2006">
              <mc:Choice xmlns:v="urn:schemas-microsoft-com:vml" Requires="v">
                <p:oleObj spid="_x0000_s18652" name="Equation" r:id="rId21" imgW="3835080" imgH="622080" progId="Equation.DSMT4">
                  <p:embed/>
                </p:oleObj>
              </mc:Choice>
              <mc:Fallback>
                <p:oleObj name="Equation" r:id="rId21" imgW="3835080" imgH="622080" progId="Equation.DSMT4">
                  <p:embed/>
                  <p:pic>
                    <p:nvPicPr>
                      <p:cNvPr id="0" name=""/>
                      <p:cNvPicPr>
                        <a:picLocks noChangeAspect="1" noChangeArrowheads="1"/>
                      </p:cNvPicPr>
                      <p:nvPr/>
                    </p:nvPicPr>
                    <p:blipFill>
                      <a:blip r:embed="rId4"/>
                      <a:srcRect/>
                      <a:stretch>
                        <a:fillRect/>
                      </a:stretch>
                    </p:blipFill>
                    <p:spPr bwMode="auto">
                      <a:xfrm>
                        <a:off x="328011" y="4509597"/>
                        <a:ext cx="4822825" cy="873125"/>
                      </a:xfrm>
                      <a:prstGeom prst="rect">
                        <a:avLst/>
                      </a:prstGeom>
                      <a:noFill/>
                      <a:ln>
                        <a:noFill/>
                      </a:ln>
                    </p:spPr>
                  </p:pic>
                </p:oleObj>
              </mc:Fallback>
            </mc:AlternateContent>
          </a:graphicData>
        </a:graphic>
      </p:graphicFrame>
      <p:sp>
        <p:nvSpPr>
          <p:cNvPr id="26" name="TextBox 25"/>
          <p:cNvSpPr txBox="1"/>
          <p:nvPr/>
        </p:nvSpPr>
        <p:spPr>
          <a:xfrm>
            <a:off x="494724" y="2581498"/>
            <a:ext cx="478833" cy="552570"/>
          </a:xfrm>
          <a:prstGeom prst="rect">
            <a:avLst/>
          </a:prstGeom>
          <a:noFill/>
        </p:spPr>
        <p:txBody>
          <a:bodyPr wrap="none" rtlCol="0">
            <a:spAutoFit/>
          </a:bodyPr>
          <a:lstStyle/>
          <a:p>
            <a:r>
              <a:rPr lang="vi-VN" sz="2800" dirty="0" smtClean="0">
                <a:solidFill>
                  <a:srgbClr val="002060"/>
                </a:solidFill>
                <a:latin typeface="Times New Roman" panose="02020603050405020304" pitchFamily="18" charset="0"/>
                <a:cs typeface="Times New Roman" panose="02020603050405020304" pitchFamily="18" charset="0"/>
              </a:rPr>
              <a:t>a)</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443458" y="3317892"/>
            <a:ext cx="601086" cy="552570"/>
          </a:xfrm>
          <a:prstGeom prst="rect">
            <a:avLst/>
          </a:prstGeom>
          <a:noFill/>
        </p:spPr>
        <p:txBody>
          <a:bodyPr wrap="square" rtlCol="0">
            <a:spAutoFit/>
          </a:bodyPr>
          <a:lstStyle/>
          <a:p>
            <a:r>
              <a:rPr lang="vi-VN" sz="2800" dirty="0">
                <a:solidFill>
                  <a:srgbClr val="002060"/>
                </a:solidFill>
                <a:latin typeface="Times New Roman" panose="02020603050405020304" pitchFamily="18" charset="0"/>
                <a:cs typeface="Times New Roman" panose="02020603050405020304" pitchFamily="18" charset="0"/>
              </a:rPr>
              <a:t>b</a:t>
            </a:r>
            <a:r>
              <a:rPr lang="vi-VN" sz="2800" dirty="0" smtClean="0">
                <a:solidFill>
                  <a:srgbClr val="002060"/>
                </a:solidFill>
                <a:latin typeface="Times New Roman" panose="02020603050405020304" pitchFamily="18" charset="0"/>
                <a:cs typeface="Times New Roman" panose="02020603050405020304" pitchFamily="18" charset="0"/>
              </a:rPr>
              <a:t>)</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456716" y="3957027"/>
            <a:ext cx="534054" cy="552570"/>
          </a:xfrm>
          <a:prstGeom prst="rect">
            <a:avLst/>
          </a:prstGeom>
          <a:noFill/>
        </p:spPr>
        <p:txBody>
          <a:bodyPr wrap="square" rtlCol="0">
            <a:spAutoFit/>
          </a:bodyPr>
          <a:lstStyle/>
          <a:p>
            <a:r>
              <a:rPr lang="vi-VN" sz="2800" dirty="0">
                <a:solidFill>
                  <a:srgbClr val="002060"/>
                </a:solidFill>
                <a:latin typeface="Times New Roman" panose="02020603050405020304" pitchFamily="18" charset="0"/>
                <a:cs typeface="Times New Roman" panose="02020603050405020304" pitchFamily="18" charset="0"/>
              </a:rPr>
              <a:t>c</a:t>
            </a:r>
            <a:r>
              <a:rPr lang="vi-VN" sz="2800" dirty="0" smtClean="0">
                <a:solidFill>
                  <a:srgbClr val="002060"/>
                </a:solidFill>
                <a:latin typeface="Times New Roman" panose="02020603050405020304" pitchFamily="18" charset="0"/>
                <a:cs typeface="Times New Roman" panose="02020603050405020304" pitchFamily="18" charset="0"/>
              </a:rPr>
              <a:t>)</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29" name="Rectangle 28"/>
          <p:cNvSpPr>
            <a:spLocks noChangeArrowheads="1"/>
          </p:cNvSpPr>
          <p:nvPr/>
        </p:nvSpPr>
        <p:spPr bwMode="auto">
          <a:xfrm>
            <a:off x="0" y="28839"/>
            <a:ext cx="12192000" cy="460375"/>
          </a:xfrm>
          <a:prstGeom prst="rect">
            <a:avLst/>
          </a:prstGeom>
          <a:solidFill>
            <a:schemeClr val="accent3">
              <a:lumMod val="60000"/>
              <a:lumOff val="40000"/>
            </a:schemeClr>
          </a:solidFill>
          <a:ln>
            <a:noFill/>
          </a:ln>
          <a:extLst/>
        </p:spPr>
        <p:txBody>
          <a:bodyPr wrap="square">
            <a:spAutoFit/>
          </a:bodyPr>
          <a:lstStyle>
            <a:defPPr>
              <a:defRPr lang="en-US"/>
            </a:defPPr>
            <a:lvl1pPr algn="l" rtl="0" eaLnBrk="0" fontAlgn="base" hangingPunct="0">
              <a:spcBef>
                <a:spcPct val="0"/>
              </a:spcBef>
              <a:spcAft>
                <a:spcPct val="0"/>
              </a:spcAft>
              <a:defRPr sz="20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0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0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0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000" b="1" kern="1200">
                <a:solidFill>
                  <a:schemeClr val="tx1"/>
                </a:solidFill>
                <a:latin typeface="Arial" panose="020B0604020202020204" pitchFamily="34" charset="0"/>
                <a:ea typeface="+mn-ea"/>
                <a:cs typeface="+mn-cs"/>
              </a:defRPr>
            </a:lvl5pPr>
            <a:lvl6pPr marL="2286000" algn="l" defTabSz="914400" rtl="0" eaLnBrk="1" latinLnBrk="0" hangingPunct="1">
              <a:defRPr sz="2000" b="1" kern="1200">
                <a:solidFill>
                  <a:schemeClr val="tx1"/>
                </a:solidFill>
                <a:latin typeface="Arial" panose="020B0604020202020204" pitchFamily="34" charset="0"/>
                <a:ea typeface="+mn-ea"/>
                <a:cs typeface="+mn-cs"/>
              </a:defRPr>
            </a:lvl6pPr>
            <a:lvl7pPr marL="2743200" algn="l" defTabSz="914400" rtl="0" eaLnBrk="1" latinLnBrk="0" hangingPunct="1">
              <a:defRPr sz="2000" b="1" kern="1200">
                <a:solidFill>
                  <a:schemeClr val="tx1"/>
                </a:solidFill>
                <a:latin typeface="Arial" panose="020B0604020202020204" pitchFamily="34" charset="0"/>
                <a:ea typeface="+mn-ea"/>
                <a:cs typeface="+mn-cs"/>
              </a:defRPr>
            </a:lvl7pPr>
            <a:lvl8pPr marL="3200400" algn="l" defTabSz="914400" rtl="0" eaLnBrk="1" latinLnBrk="0" hangingPunct="1">
              <a:defRPr sz="2000" b="1" kern="1200">
                <a:solidFill>
                  <a:schemeClr val="tx1"/>
                </a:solidFill>
                <a:latin typeface="Arial" panose="020B0604020202020204" pitchFamily="34" charset="0"/>
                <a:ea typeface="+mn-ea"/>
                <a:cs typeface="+mn-cs"/>
              </a:defRPr>
            </a:lvl8pPr>
            <a:lvl9pPr marL="3657600" algn="l" defTabSz="914400" rtl="0" eaLnBrk="1" latinLnBrk="0" hangingPunct="1">
              <a:defRPr sz="2000" b="1" kern="1200">
                <a:solidFill>
                  <a:schemeClr val="tx1"/>
                </a:solidFill>
                <a:latin typeface="Arial" panose="020B0604020202020204" pitchFamily="34" charset="0"/>
                <a:ea typeface="+mn-ea"/>
                <a:cs typeface="+mn-cs"/>
              </a:defRPr>
            </a:lvl9pPr>
          </a:lstStyle>
          <a:p>
            <a:pPr algn="ctr"/>
            <a:r>
              <a:rPr lang="en-US" altLang="zh-CN" sz="2400" u="sng"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Tiết</a:t>
            </a:r>
            <a:r>
              <a:rPr lang="en-US" altLang="zh-CN" sz="2400" u="sng"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u="sng" dirty="0" smtClean="0">
                <a:solidFill>
                  <a:srgbClr val="002060"/>
                </a:solidFill>
                <a:latin typeface="Times New Roman" panose="02020603050405020304" pitchFamily="18" charset="0"/>
                <a:ea typeface="SimSun" panose="02010600030101010101" pitchFamily="2" charset="-122"/>
                <a:cs typeface="Times New Roman" panose="02020603050405020304" pitchFamily="18" charset="0"/>
              </a:rPr>
              <a:t>10 </a:t>
            </a:r>
            <a:r>
              <a:rPr lang="en-US" altLang="zh-CN" sz="2400" u="sng"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smtClean="0">
                <a:solidFill>
                  <a:srgbClr val="002060"/>
                </a:solidFill>
                <a:latin typeface="Times New Roman" panose="02020603050405020304" pitchFamily="18" charset="0"/>
                <a:ea typeface="SimSun" panose="02010600030101010101" pitchFamily="2" charset="-122"/>
                <a:cs typeface="Times New Roman" panose="02020603050405020304" pitchFamily="18" charset="0"/>
              </a:rPr>
              <a:t>Biến</a:t>
            </a:r>
            <a:r>
              <a:rPr lang="en-US" altLang="zh-CN" sz="2400" dirty="0" smtClean="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đổi</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đơn</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giản</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biểu</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thức</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chứa</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căn</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bậc</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hai</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tiếp</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a:t>
            </a:r>
            <a:endParaRPr lang="zh-CN" altLang="en-US"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30" name="Picture 29" descr="A picture containing toy, doll&#10;&#10;Description automatically generated">
            <a:extLst>
              <a:ext uri="{FF2B5EF4-FFF2-40B4-BE49-F238E27FC236}">
                <a16:creationId xmlns="" xmlns:a16="http://schemas.microsoft.com/office/drawing/2014/main" id="{7BFEE031-360F-4D5F-904A-32B86E7ACC22}"/>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0420179" y="-128457"/>
            <a:ext cx="1674693" cy="1674693"/>
          </a:xfrm>
          <a:prstGeom prst="rect">
            <a:avLst/>
          </a:prstGeom>
        </p:spPr>
      </p:pic>
      <p:sp>
        <p:nvSpPr>
          <p:cNvPr id="33" name="TextBox 32"/>
          <p:cNvSpPr txBox="1"/>
          <p:nvPr/>
        </p:nvSpPr>
        <p:spPr>
          <a:xfrm>
            <a:off x="8585089" y="483085"/>
            <a:ext cx="1540806" cy="584775"/>
          </a:xfrm>
          <a:prstGeom prst="rect">
            <a:avLst/>
          </a:prstGeom>
          <a:noFill/>
        </p:spPr>
        <p:txBody>
          <a:bodyPr wrap="none" rtlCol="0">
            <a:spAutoFit/>
          </a:bodyPr>
          <a:lstStyle/>
          <a:p>
            <a:r>
              <a:rPr lang="vi-VN" sz="3200" b="1" u="sng" dirty="0" smtClean="0">
                <a:solidFill>
                  <a:schemeClr val="accent5">
                    <a:lumMod val="50000"/>
                  </a:schemeClr>
                </a:solidFill>
                <a:latin typeface="Times New Roman" panose="02020603050405020304" pitchFamily="18" charset="0"/>
                <a:cs typeface="Times New Roman" panose="02020603050405020304" pitchFamily="18" charset="0"/>
              </a:rPr>
              <a:t>Bài làm</a:t>
            </a:r>
            <a:endParaRPr lang="en-US" sz="3200" b="1" u="sng"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1" name="TextBox 30"/>
          <p:cNvSpPr txBox="1"/>
          <p:nvPr/>
        </p:nvSpPr>
        <p:spPr>
          <a:xfrm>
            <a:off x="5871585" y="5641068"/>
            <a:ext cx="2124292" cy="523220"/>
          </a:xfrm>
          <a:prstGeom prst="rect">
            <a:avLst/>
          </a:prstGeom>
          <a:noFill/>
        </p:spPr>
        <p:txBody>
          <a:bodyPr wrap="square" rtlCol="0">
            <a:spAutoFit/>
          </a:bodyPr>
          <a:lstStyle/>
          <a:p>
            <a:r>
              <a:rPr lang="en-US" sz="2800" dirty="0" err="1" smtClean="0">
                <a:solidFill>
                  <a:srgbClr val="002060"/>
                </a:solidFill>
                <a:latin typeface="Times New Roman" panose="02020603050405020304" pitchFamily="18" charset="0"/>
                <a:cs typeface="Times New Roman" panose="02020603050405020304" pitchFamily="18" charset="0"/>
              </a:rPr>
              <a:t>Vậy</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i="1" dirty="0" smtClean="0">
                <a:solidFill>
                  <a:srgbClr val="002060"/>
                </a:solidFill>
                <a:latin typeface="Times New Roman" panose="02020603050405020304" pitchFamily="18" charset="0"/>
                <a:cs typeface="Times New Roman" panose="02020603050405020304" pitchFamily="18" charset="0"/>
              </a:rPr>
              <a:t>x</a:t>
            </a:r>
            <a:r>
              <a:rPr lang="en-US" sz="2800" dirty="0" smtClean="0">
                <a:solidFill>
                  <a:srgbClr val="002060"/>
                </a:solidFill>
                <a:latin typeface="Times New Roman" panose="02020603050405020304" pitchFamily="18" charset="0"/>
                <a:cs typeface="Times New Roman" panose="02020603050405020304" pitchFamily="18" charset="0"/>
              </a:rPr>
              <a:t> = </a:t>
            </a:r>
            <a:r>
              <a:rPr lang="en-US" sz="2800" dirty="0">
                <a:solidFill>
                  <a:srgbClr val="002060"/>
                </a:solidFill>
                <a:latin typeface="Times New Roman" panose="02020603050405020304" pitchFamily="18" charset="0"/>
                <a:cs typeface="Times New Roman" panose="02020603050405020304" pitchFamily="18" charset="0"/>
              </a:rPr>
              <a:t>2</a:t>
            </a:r>
            <a:endParaRPr lang="en-US"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6956397"/>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par>
                                <p:cTn id="20" presetID="6" presetClass="entr" presetSubtype="16"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par>
                                <p:cTn id="33" presetID="22" presetClass="entr" presetSubtype="4"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p:cTn id="45" dur="500" fill="hold"/>
                                        <p:tgtEl>
                                          <p:spTgt spid="31"/>
                                        </p:tgtEl>
                                        <p:attrNameLst>
                                          <p:attrName>ppt_w</p:attrName>
                                        </p:attrNameLst>
                                      </p:cBhvr>
                                      <p:tavLst>
                                        <p:tav tm="0">
                                          <p:val>
                                            <p:fltVal val="0"/>
                                          </p:val>
                                        </p:tav>
                                        <p:tav tm="100000">
                                          <p:val>
                                            <p:strVal val="#ppt_w"/>
                                          </p:val>
                                        </p:tav>
                                      </p:tavLst>
                                    </p:anim>
                                    <p:anim calcmode="lin" valueType="num">
                                      <p:cBhvr>
                                        <p:cTn id="46" dur="500" fill="hold"/>
                                        <p:tgtEl>
                                          <p:spTgt spid="31"/>
                                        </p:tgtEl>
                                        <p:attrNameLst>
                                          <p:attrName>ppt_h</p:attrName>
                                        </p:attrNameLst>
                                      </p:cBhvr>
                                      <p:tavLst>
                                        <p:tav tm="0">
                                          <p:val>
                                            <p:fltVal val="0"/>
                                          </p:val>
                                        </p:tav>
                                        <p:tav tm="100000">
                                          <p:val>
                                            <p:strVal val="#ppt_h"/>
                                          </p:val>
                                        </p:tav>
                                      </p:tavLst>
                                    </p:anim>
                                    <p:animEffect transition="in" filter="fade">
                                      <p:cBhvr>
                                        <p:cTn id="4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0727" y="4821382"/>
            <a:ext cx="6695006" cy="1617990"/>
          </a:xfrm>
          <a:prstGeom prst="rect">
            <a:avLst/>
          </a:prstGeom>
        </p:spPr>
      </p:pic>
      <p:pic>
        <p:nvPicPr>
          <p:cNvPr id="3" name="图片 21"/>
          <p:cNvPicPr>
            <a:picLocks noChangeAspect="1"/>
          </p:cNvPicPr>
          <p:nvPr/>
        </p:nvPicPr>
        <p:blipFill>
          <a:blip r:embed="rId3">
            <a:extLst>
              <a:ext uri="{BEBA8EAE-BF5A-486C-A8C5-ECC9F3942E4B}">
                <a14:imgProps xmlns:a14="http://schemas.microsoft.com/office/drawing/2010/main">
                  <a14:imgLayer r:embed="rId4">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Removal>
                    </a14:imgEffect>
                  </a14:imgLayer>
                </a14:imgProps>
              </a:ext>
              <a:ext uri="{28A0092B-C50C-407E-A947-70E740481C1C}">
                <a14:useLocalDpi xmlns:a14="http://schemas.microsoft.com/office/drawing/2010/main" val="0"/>
              </a:ext>
            </a:extLst>
          </a:blip>
          <a:stretch>
            <a:fillRect/>
          </a:stretch>
        </p:blipFill>
        <p:spPr>
          <a:xfrm>
            <a:off x="0" y="895588"/>
            <a:ext cx="3943091" cy="5962412"/>
          </a:xfrm>
          <a:prstGeom prst="rect">
            <a:avLst/>
          </a:prstGeom>
        </p:spPr>
      </p:pic>
      <p:sp>
        <p:nvSpPr>
          <p:cNvPr id="4" name="TextBox 3"/>
          <p:cNvSpPr txBox="1"/>
          <p:nvPr/>
        </p:nvSpPr>
        <p:spPr>
          <a:xfrm>
            <a:off x="3819999" y="752141"/>
            <a:ext cx="2461251" cy="923330"/>
          </a:xfrm>
          <a:prstGeom prst="rect">
            <a:avLst/>
          </a:prstGeom>
          <a:noFill/>
        </p:spPr>
        <p:txBody>
          <a:bodyPr wrap="none" rtlCol="0">
            <a:spAutoFit/>
          </a:bodyPr>
          <a:lstStyle/>
          <a:p>
            <a:r>
              <a:rPr lang="vi-VN" sz="5400" b="1" dirty="0" smtClean="0">
                <a:solidFill>
                  <a:srgbClr val="C00000"/>
                </a:solidFill>
                <a:latin typeface="Times New Roman" panose="02020603050405020304" pitchFamily="18" charset="0"/>
                <a:cs typeface="Times New Roman" panose="02020603050405020304" pitchFamily="18" charset="0"/>
              </a:rPr>
              <a:t>Tiết 1</a:t>
            </a:r>
            <a:r>
              <a:rPr lang="en-US" sz="5400" b="1" dirty="0" smtClean="0">
                <a:solidFill>
                  <a:srgbClr val="C00000"/>
                </a:solidFill>
                <a:latin typeface="Times New Roman" panose="02020603050405020304" pitchFamily="18" charset="0"/>
                <a:cs typeface="Times New Roman" panose="02020603050405020304" pitchFamily="18" charset="0"/>
              </a:rPr>
              <a:t>0</a:t>
            </a:r>
            <a:r>
              <a:rPr lang="vi-VN" sz="5400" b="1" dirty="0" smtClean="0">
                <a:solidFill>
                  <a:srgbClr val="C00000"/>
                </a:solidFill>
                <a:latin typeface="Times New Roman" panose="02020603050405020304" pitchFamily="18" charset="0"/>
                <a:cs typeface="Times New Roman" panose="02020603050405020304" pitchFamily="18" charset="0"/>
              </a:rPr>
              <a:t>:</a:t>
            </a:r>
            <a:endParaRPr lang="en-US" sz="5400" b="1" dirty="0">
              <a:solidFill>
                <a:srgbClr val="C00000"/>
              </a:solidFill>
              <a:latin typeface="Times New Roman" panose="02020603050405020304" pitchFamily="18" charset="0"/>
              <a:cs typeface="Times New Roman" panose="02020603050405020304" pitchFamily="18" charset="0"/>
            </a:endParaRPr>
          </a:p>
        </p:txBody>
      </p:sp>
      <p:sp>
        <p:nvSpPr>
          <p:cNvPr id="5" name="AutoShape 3" descr="Oak"/>
          <p:cNvSpPr>
            <a:spLocks noChangeArrowheads="1"/>
          </p:cNvSpPr>
          <p:nvPr/>
        </p:nvSpPr>
        <p:spPr bwMode="auto">
          <a:xfrm>
            <a:off x="3015761" y="1509346"/>
            <a:ext cx="8660424" cy="2819400"/>
          </a:xfrm>
          <a:prstGeom prst="horizontalScroll">
            <a:avLst>
              <a:gd name="adj" fmla="val 12500"/>
            </a:avLst>
          </a:prstGeom>
          <a:blipFill dpi="0" rotWithShape="1">
            <a:blip r:embed="rId5"/>
            <a:srcRect/>
            <a:tile tx="0" ty="0" sx="100000" sy="100000" flip="none" algn="tl"/>
          </a:blipFill>
          <a:ln w="571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3600" b="0" dirty="0">
                <a:solidFill>
                  <a:schemeClr val="bg1"/>
                </a:solidFill>
                <a:latin typeface=".VnExoticH" panose="020B7200000000000000" pitchFamily="34" charset="0"/>
              </a:rPr>
              <a:t>  </a:t>
            </a:r>
            <a:r>
              <a:rPr lang="en-US" altLang="en-US" sz="3600" dirty="0">
                <a:solidFill>
                  <a:srgbClr val="C00000"/>
                </a:solidFill>
                <a:latin typeface="Times New Roman" panose="02020603050405020304" pitchFamily="18" charset="0"/>
                <a:cs typeface="Times New Roman" panose="02020603050405020304" pitchFamily="18" charset="0"/>
              </a:rPr>
              <a:t>BIẾN ĐỔI ĐƠN GIẢN BIỂU THỨC</a:t>
            </a:r>
          </a:p>
          <a:p>
            <a:pPr algn="ctr">
              <a:spcBef>
                <a:spcPct val="0"/>
              </a:spcBef>
              <a:buFontTx/>
              <a:buNone/>
            </a:pPr>
            <a:r>
              <a:rPr lang="en-US" altLang="en-US" sz="3600" dirty="0">
                <a:solidFill>
                  <a:srgbClr val="C00000"/>
                </a:solidFill>
                <a:latin typeface="Times New Roman" panose="02020603050405020304" pitchFamily="18" charset="0"/>
                <a:cs typeface="Times New Roman" panose="02020603050405020304" pitchFamily="18" charset="0"/>
              </a:rPr>
              <a:t> CHỨA CĂN THỨC BẬC HAI ( </a:t>
            </a:r>
            <a:r>
              <a:rPr lang="en-US" altLang="en-US" sz="3600" dirty="0" err="1">
                <a:solidFill>
                  <a:srgbClr val="C00000"/>
                </a:solidFill>
                <a:latin typeface="Times New Roman" panose="02020603050405020304" pitchFamily="18" charset="0"/>
                <a:cs typeface="Times New Roman" panose="02020603050405020304" pitchFamily="18" charset="0"/>
              </a:rPr>
              <a:t>tiếp</a:t>
            </a:r>
            <a:r>
              <a:rPr lang="en-US" altLang="en-US" sz="3600" dirty="0">
                <a:solidFill>
                  <a:srgbClr val="C00000"/>
                </a:solidFill>
                <a:latin typeface="Times New Roman" panose="02020603050405020304" pitchFamily="18" charset="0"/>
                <a:cs typeface="Times New Roman" panose="02020603050405020304" pitchFamily="18" charset="0"/>
              </a:rPr>
              <a:t>)</a:t>
            </a:r>
            <a:endParaRPr lang="en-US" altLang="en-US" sz="2400" b="0" dirty="0">
              <a:solidFill>
                <a:srgbClr val="C00000"/>
              </a:solidFill>
              <a:latin typeface=".VnExoticH" panose="020B7200000000000000" pitchFamily="34" charset="0"/>
            </a:endParaRPr>
          </a:p>
        </p:txBody>
      </p:sp>
    </p:spTree>
    <p:extLst>
      <p:ext uri="{BB962C8B-B14F-4D97-AF65-F5344CB8AC3E}">
        <p14:creationId xmlns:p14="http://schemas.microsoft.com/office/powerpoint/2010/main" val="221797394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par>
                                <p:cTn id="14" presetID="29"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ppt_x</p:attrName>
                                        </p:attrNameLst>
                                      </p:cBhvr>
                                      <p:tavLst>
                                        <p:tav tm="0">
                                          <p:val>
                                            <p:strVal val="#ppt_x-.2"/>
                                          </p:val>
                                        </p:tav>
                                        <p:tav tm="100000">
                                          <p:val>
                                            <p:strVal val="#ppt_x"/>
                                          </p:val>
                                        </p:tav>
                                      </p:tavLst>
                                    </p:anim>
                                    <p:anim calcmode="lin" valueType="num">
                                      <p:cBhvr>
                                        <p:cTn id="17"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9847" y="771926"/>
            <a:ext cx="3227165" cy="580031"/>
          </a:xfrm>
          <a:prstGeom prst="rect">
            <a:avLst/>
          </a:prstGeom>
        </p:spPr>
        <p:txBody>
          <a:bodyPr wrap="none">
            <a:spAutoFit/>
          </a:bodyPr>
          <a:lstStyle/>
          <a:p>
            <a:pPr algn="just">
              <a:lnSpc>
                <a:spcPct val="106000"/>
              </a:lnSpc>
              <a:spcAft>
                <a:spcPts val="800"/>
              </a:spcAft>
            </a:pPr>
            <a:r>
              <a:rPr lang="nl-NL" sz="32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Dạng 3. </a:t>
            </a:r>
            <a:r>
              <a:rPr lang="en-US" sz="32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So </a:t>
            </a:r>
            <a:r>
              <a:rPr lang="en-US" sz="3200" b="1" i="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sánh</a:t>
            </a:r>
            <a:r>
              <a:rPr lang="en-US" sz="32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3123991988"/>
              </p:ext>
            </p:extLst>
          </p:nvPr>
        </p:nvGraphicFramePr>
        <p:xfrm>
          <a:off x="1684338" y="2089005"/>
          <a:ext cx="622300" cy="444500"/>
        </p:xfrm>
        <a:graphic>
          <a:graphicData uri="http://schemas.openxmlformats.org/presentationml/2006/ole">
            <mc:AlternateContent xmlns:mc="http://schemas.openxmlformats.org/markup-compatibility/2006">
              <mc:Choice xmlns:v="urn:schemas-microsoft-com:vml" Requires="v">
                <p:oleObj spid="_x0000_s4903" name="Equation" r:id="rId3" imgW="622080" imgH="444240" progId="Equation.DSMT4">
                  <p:embed/>
                </p:oleObj>
              </mc:Choice>
              <mc:Fallback>
                <p:oleObj name="Equation" r:id="rId3" imgW="622080" imgH="444240" progId="Equation.DSMT4">
                  <p:embed/>
                  <p:pic>
                    <p:nvPicPr>
                      <p:cNvPr id="0" name=""/>
                      <p:cNvPicPr/>
                      <p:nvPr/>
                    </p:nvPicPr>
                    <p:blipFill>
                      <a:blip r:embed="rId4"/>
                      <a:stretch>
                        <a:fillRect/>
                      </a:stretch>
                    </p:blipFill>
                    <p:spPr>
                      <a:xfrm>
                        <a:off x="1684338" y="2089005"/>
                        <a:ext cx="622300" cy="444500"/>
                      </a:xfrm>
                      <a:prstGeom prst="rect">
                        <a:avLst/>
                      </a:prstGeom>
                    </p:spPr>
                  </p:pic>
                </p:oleObj>
              </mc:Fallback>
            </mc:AlternateContent>
          </a:graphicData>
        </a:graphic>
      </p:graphicFrame>
      <p:cxnSp>
        <p:nvCxnSpPr>
          <p:cNvPr id="4" name="Straight Connector 3"/>
          <p:cNvCxnSpPr/>
          <p:nvPr/>
        </p:nvCxnSpPr>
        <p:spPr>
          <a:xfrm>
            <a:off x="5037095" y="1690335"/>
            <a:ext cx="0" cy="4310102"/>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99024" y="2015407"/>
            <a:ext cx="2058577" cy="523220"/>
          </a:xfrm>
          <a:prstGeom prst="rect">
            <a:avLst/>
          </a:prstGeom>
          <a:noFill/>
        </p:spPr>
        <p:txBody>
          <a:bodyPr wrap="none" rtlCol="0">
            <a:spAutoFit/>
          </a:bodyPr>
          <a:lstStyle/>
          <a:p>
            <a:r>
              <a:rPr lang="vi-VN" sz="2800" dirty="0" smtClean="0">
                <a:solidFill>
                  <a:srgbClr val="00003F"/>
                </a:solidFill>
                <a:latin typeface="Times New Roman" panose="02020603050405020304" pitchFamily="18" charset="0"/>
                <a:cs typeface="Times New Roman" panose="02020603050405020304" pitchFamily="18" charset="0"/>
              </a:rPr>
              <a:t>a)</a:t>
            </a:r>
            <a:r>
              <a:rPr lang="en-US" sz="2800" dirty="0" smtClean="0">
                <a:solidFill>
                  <a:srgbClr val="00003F"/>
                </a:solidFill>
                <a:latin typeface="Times New Roman" panose="02020603050405020304" pitchFamily="18" charset="0"/>
                <a:cs typeface="Times New Roman" panose="02020603050405020304" pitchFamily="18" charset="0"/>
              </a:rPr>
              <a:t>             </a:t>
            </a:r>
            <a:r>
              <a:rPr lang="en-US" sz="2800" dirty="0" err="1" smtClean="0">
                <a:solidFill>
                  <a:srgbClr val="00003F"/>
                </a:solidFill>
                <a:latin typeface="Times New Roman" panose="02020603050405020304" pitchFamily="18" charset="0"/>
                <a:cs typeface="Times New Roman" panose="02020603050405020304" pitchFamily="18" charset="0"/>
              </a:rPr>
              <a:t>và</a:t>
            </a:r>
            <a:r>
              <a:rPr lang="en-US" sz="2800" dirty="0" smtClean="0">
                <a:solidFill>
                  <a:srgbClr val="00003F"/>
                </a:solidFill>
                <a:latin typeface="Times New Roman" panose="02020603050405020304" pitchFamily="18" charset="0"/>
                <a:cs typeface="Times New Roman" panose="02020603050405020304" pitchFamily="18" charset="0"/>
              </a:rPr>
              <a:t> </a:t>
            </a:r>
            <a:endParaRPr lang="en-US" sz="2800" dirty="0">
              <a:solidFill>
                <a:srgbClr val="00003F"/>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5170161" y="1933182"/>
            <a:ext cx="463588" cy="523220"/>
          </a:xfrm>
          <a:prstGeom prst="rect">
            <a:avLst/>
          </a:prstGeom>
          <a:noFill/>
        </p:spPr>
        <p:txBody>
          <a:bodyPr wrap="none" rtlCol="0">
            <a:spAutoFit/>
          </a:bodyPr>
          <a:lstStyle/>
          <a:p>
            <a:r>
              <a:rPr lang="en-US" sz="2800" dirty="0" smtClean="0">
                <a:solidFill>
                  <a:srgbClr val="00003F"/>
                </a:solidFill>
                <a:latin typeface="Times New Roman" panose="02020603050405020304" pitchFamily="18" charset="0"/>
                <a:cs typeface="Times New Roman" panose="02020603050405020304" pitchFamily="18" charset="0"/>
              </a:rPr>
              <a:t>a</a:t>
            </a:r>
            <a:r>
              <a:rPr lang="vi-VN" sz="2800" dirty="0" smtClean="0">
                <a:solidFill>
                  <a:srgbClr val="00003F"/>
                </a:solidFill>
                <a:latin typeface="Times New Roman" panose="02020603050405020304" pitchFamily="18" charset="0"/>
                <a:cs typeface="Times New Roman" panose="02020603050405020304" pitchFamily="18" charset="0"/>
              </a:rPr>
              <a:t>)</a:t>
            </a:r>
            <a:endParaRPr lang="en-US" sz="2800" dirty="0">
              <a:solidFill>
                <a:srgbClr val="00003F"/>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522718" y="1400320"/>
            <a:ext cx="4514377" cy="580031"/>
          </a:xfrm>
          <a:prstGeom prst="rect">
            <a:avLst/>
          </a:prstGeom>
        </p:spPr>
        <p:txBody>
          <a:bodyPr wrap="none">
            <a:spAutoFit/>
          </a:bodyPr>
          <a:lstStyle/>
          <a:p>
            <a:pPr algn="just">
              <a:lnSpc>
                <a:spcPct val="106000"/>
              </a:lnSpc>
              <a:spcAft>
                <a:spcPts val="800"/>
              </a:spcAft>
            </a:pPr>
            <a:r>
              <a:rPr lang="nl-NL" sz="3200" b="1" u="sng" dirty="0" smtClean="0">
                <a:solidFill>
                  <a:srgbClr val="7F0000"/>
                </a:solidFill>
                <a:latin typeface="Times New Roman" panose="02020603050405020304" pitchFamily="18" charset="0"/>
                <a:ea typeface="Calibri" panose="020F0502020204030204" pitchFamily="34" charset="0"/>
                <a:cs typeface="Times New Roman" panose="02020603050405020304" pitchFamily="18" charset="0"/>
              </a:rPr>
              <a:t>Bài 45 SGK/27</a:t>
            </a:r>
            <a:r>
              <a:rPr lang="nl-NL" sz="3200" b="1" dirty="0" smtClean="0">
                <a:solidFill>
                  <a:srgbClr val="7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smtClean="0">
                <a:solidFill>
                  <a:srgbClr val="7F0000"/>
                </a:solidFill>
                <a:latin typeface="Times New Roman" panose="02020603050405020304" pitchFamily="18" charset="0"/>
                <a:ea typeface="Calibri" panose="020F0502020204030204" pitchFamily="34" charset="0"/>
                <a:cs typeface="Times New Roman" panose="02020603050405020304" pitchFamily="18" charset="0"/>
              </a:rPr>
              <a:t>So </a:t>
            </a:r>
            <a:r>
              <a:rPr lang="en-US" sz="3200" b="1" dirty="0" err="1" smtClean="0">
                <a:solidFill>
                  <a:srgbClr val="7F0000"/>
                </a:solidFill>
                <a:latin typeface="Times New Roman" panose="02020603050405020304" pitchFamily="18" charset="0"/>
                <a:ea typeface="Calibri" panose="020F0502020204030204" pitchFamily="34" charset="0"/>
                <a:cs typeface="Times New Roman" panose="02020603050405020304" pitchFamily="18" charset="0"/>
              </a:rPr>
              <a:t>sánh</a:t>
            </a:r>
            <a:r>
              <a:rPr lang="en-US" sz="3200" b="1" dirty="0" smtClean="0">
                <a:solidFill>
                  <a:srgbClr val="7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b="1" dirty="0">
              <a:solidFill>
                <a:srgbClr val="7F0000"/>
              </a:solidFill>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686459855"/>
              </p:ext>
            </p:extLst>
          </p:nvPr>
        </p:nvGraphicFramePr>
        <p:xfrm>
          <a:off x="2992609" y="2049645"/>
          <a:ext cx="615950" cy="482600"/>
        </p:xfrm>
        <a:graphic>
          <a:graphicData uri="http://schemas.openxmlformats.org/presentationml/2006/ole">
            <mc:AlternateContent xmlns:mc="http://schemas.openxmlformats.org/markup-compatibility/2006">
              <mc:Choice xmlns:v="urn:schemas-microsoft-com:vml" Requires="v">
                <p:oleObj spid="_x0000_s4904" name="Equation" r:id="rId5" imgW="469800" imgH="330120" progId="Equation.DSMT4">
                  <p:embed/>
                </p:oleObj>
              </mc:Choice>
              <mc:Fallback>
                <p:oleObj name="Equation" r:id="rId5" imgW="469800" imgH="330120" progId="Equation.DSMT4">
                  <p:embed/>
                  <p:pic>
                    <p:nvPicPr>
                      <p:cNvPr id="0" name="Object 18"/>
                      <p:cNvPicPr>
                        <a:picLocks noChangeAspect="1" noChangeArrowheads="1"/>
                      </p:cNvPicPr>
                      <p:nvPr/>
                    </p:nvPicPr>
                    <p:blipFill>
                      <a:blip r:embed="rId6"/>
                      <a:srcRect/>
                      <a:stretch>
                        <a:fillRect/>
                      </a:stretch>
                    </p:blipFill>
                    <p:spPr bwMode="auto">
                      <a:xfrm>
                        <a:off x="2992609" y="2049645"/>
                        <a:ext cx="61595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TextBox 16"/>
          <p:cNvSpPr txBox="1"/>
          <p:nvPr/>
        </p:nvSpPr>
        <p:spPr>
          <a:xfrm>
            <a:off x="899024" y="2927259"/>
            <a:ext cx="2866490" cy="523220"/>
          </a:xfrm>
          <a:prstGeom prst="rect">
            <a:avLst/>
          </a:prstGeom>
          <a:noFill/>
        </p:spPr>
        <p:txBody>
          <a:bodyPr wrap="none" rtlCol="0">
            <a:spAutoFit/>
          </a:bodyPr>
          <a:lstStyle/>
          <a:p>
            <a:r>
              <a:rPr lang="en-US" sz="2800" dirty="0" smtClean="0">
                <a:solidFill>
                  <a:srgbClr val="00003F"/>
                </a:solidFill>
                <a:latin typeface="Times New Roman" panose="02020603050405020304" pitchFamily="18" charset="0"/>
                <a:cs typeface="Times New Roman" panose="02020603050405020304" pitchFamily="18" charset="0"/>
              </a:rPr>
              <a:t>c)               </a:t>
            </a:r>
            <a:r>
              <a:rPr lang="en-US" sz="2800" dirty="0" err="1" smtClean="0">
                <a:solidFill>
                  <a:srgbClr val="00003F"/>
                </a:solidFill>
                <a:latin typeface="Times New Roman" panose="02020603050405020304" pitchFamily="18" charset="0"/>
                <a:cs typeface="Times New Roman" panose="02020603050405020304" pitchFamily="18" charset="0"/>
              </a:rPr>
              <a:t>và</a:t>
            </a:r>
            <a:r>
              <a:rPr lang="en-US" sz="2800" dirty="0" smtClean="0">
                <a:solidFill>
                  <a:srgbClr val="00003F"/>
                </a:solidFill>
                <a:latin typeface="Times New Roman" panose="02020603050405020304" pitchFamily="18" charset="0"/>
                <a:cs typeface="Times New Roman" panose="02020603050405020304" pitchFamily="18" charset="0"/>
              </a:rPr>
              <a:t>       </a:t>
            </a:r>
            <a:endParaRPr lang="en-US" sz="2800" dirty="0">
              <a:solidFill>
                <a:srgbClr val="00003F"/>
              </a:solidFill>
              <a:latin typeface="Times New Roman" panose="02020603050405020304" pitchFamily="18" charset="0"/>
              <a:cs typeface="Times New Roman" panose="02020603050405020304"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099011467"/>
              </p:ext>
            </p:extLst>
          </p:nvPr>
        </p:nvGraphicFramePr>
        <p:xfrm>
          <a:off x="1584341" y="2734050"/>
          <a:ext cx="847725" cy="909637"/>
        </p:xfrm>
        <a:graphic>
          <a:graphicData uri="http://schemas.openxmlformats.org/presentationml/2006/ole">
            <mc:AlternateContent xmlns:mc="http://schemas.openxmlformats.org/markup-compatibility/2006">
              <mc:Choice xmlns:v="urn:schemas-microsoft-com:vml" Requires="v">
                <p:oleObj spid="_x0000_s4905" name="Equation" r:id="rId7" imgW="647640" imgH="622080" progId="Equation.DSMT4">
                  <p:embed/>
                </p:oleObj>
              </mc:Choice>
              <mc:Fallback>
                <p:oleObj name="Equation" r:id="rId7" imgW="647640" imgH="622080" progId="Equation.DSMT4">
                  <p:embed/>
                  <p:pic>
                    <p:nvPicPr>
                      <p:cNvPr id="0" name="Object 1"/>
                      <p:cNvPicPr>
                        <a:picLocks noChangeAspect="1" noChangeArrowheads="1"/>
                      </p:cNvPicPr>
                      <p:nvPr/>
                    </p:nvPicPr>
                    <p:blipFill>
                      <a:blip r:embed="rId8"/>
                      <a:srcRect/>
                      <a:stretch>
                        <a:fillRect/>
                      </a:stretch>
                    </p:blipFill>
                    <p:spPr bwMode="auto">
                      <a:xfrm>
                        <a:off x="1584341" y="2734050"/>
                        <a:ext cx="847725"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594042111"/>
              </p:ext>
            </p:extLst>
          </p:nvPr>
        </p:nvGraphicFramePr>
        <p:xfrm>
          <a:off x="3259101" y="2734050"/>
          <a:ext cx="1012825" cy="909638"/>
        </p:xfrm>
        <a:graphic>
          <a:graphicData uri="http://schemas.openxmlformats.org/presentationml/2006/ole">
            <mc:AlternateContent xmlns:mc="http://schemas.openxmlformats.org/markup-compatibility/2006">
              <mc:Choice xmlns:v="urn:schemas-microsoft-com:vml" Requires="v">
                <p:oleObj spid="_x0000_s4906" name="Equation" r:id="rId9" imgW="774360" imgH="622080" progId="Equation.DSMT4">
                  <p:embed/>
                </p:oleObj>
              </mc:Choice>
              <mc:Fallback>
                <p:oleObj name="Equation" r:id="rId9" imgW="774360" imgH="622080" progId="Equation.DSMT4">
                  <p:embed/>
                  <p:pic>
                    <p:nvPicPr>
                      <p:cNvPr id="0" name="Object 2"/>
                      <p:cNvPicPr>
                        <a:picLocks noChangeAspect="1" noChangeArrowheads="1"/>
                      </p:cNvPicPr>
                      <p:nvPr/>
                    </p:nvPicPr>
                    <p:blipFill>
                      <a:blip r:embed="rId10"/>
                      <a:srcRect/>
                      <a:stretch>
                        <a:fillRect/>
                      </a:stretch>
                    </p:blipFill>
                    <p:spPr bwMode="auto">
                      <a:xfrm>
                        <a:off x="3259101" y="2734050"/>
                        <a:ext cx="1012825"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166516132"/>
              </p:ext>
            </p:extLst>
          </p:nvPr>
        </p:nvGraphicFramePr>
        <p:xfrm>
          <a:off x="5654589" y="1890093"/>
          <a:ext cx="2581275" cy="538163"/>
        </p:xfrm>
        <a:graphic>
          <a:graphicData uri="http://schemas.openxmlformats.org/presentationml/2006/ole">
            <mc:AlternateContent xmlns:mc="http://schemas.openxmlformats.org/markup-compatibility/2006">
              <mc:Choice xmlns:v="urn:schemas-microsoft-com:vml" Requires="v">
                <p:oleObj spid="_x0000_s4907" name="Equation" r:id="rId11" imgW="1968480" imgH="368280" progId="Equation.DSMT4">
                  <p:embed/>
                </p:oleObj>
              </mc:Choice>
              <mc:Fallback>
                <p:oleObj name="Equation" r:id="rId11" imgW="1968480" imgH="368280" progId="Equation.DSMT4">
                  <p:embed/>
                  <p:pic>
                    <p:nvPicPr>
                      <p:cNvPr id="0" name="Object 1"/>
                      <p:cNvPicPr>
                        <a:picLocks noChangeAspect="1" noChangeArrowheads="1"/>
                      </p:cNvPicPr>
                      <p:nvPr/>
                    </p:nvPicPr>
                    <p:blipFill>
                      <a:blip r:embed="rId12"/>
                      <a:srcRect/>
                      <a:stretch>
                        <a:fillRect/>
                      </a:stretch>
                    </p:blipFill>
                    <p:spPr bwMode="auto">
                      <a:xfrm>
                        <a:off x="5654589" y="1890093"/>
                        <a:ext cx="2581275"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Box 17"/>
          <p:cNvSpPr txBox="1"/>
          <p:nvPr/>
        </p:nvSpPr>
        <p:spPr>
          <a:xfrm>
            <a:off x="5401955" y="2538315"/>
            <a:ext cx="2852640" cy="523220"/>
          </a:xfrm>
          <a:prstGeom prst="rect">
            <a:avLst/>
          </a:prstGeom>
          <a:noFill/>
        </p:spPr>
        <p:txBody>
          <a:bodyPr wrap="none" rtlCol="0">
            <a:spAutoFit/>
          </a:bodyPr>
          <a:lstStyle/>
          <a:p>
            <a:r>
              <a:rPr lang="en-US" sz="2800" dirty="0" smtClean="0">
                <a:solidFill>
                  <a:srgbClr val="00003F"/>
                </a:solidFill>
                <a:latin typeface="Times New Roman" panose="02020603050405020304" pitchFamily="18" charset="0"/>
                <a:cs typeface="Times New Roman" panose="02020603050405020304" pitchFamily="18" charset="0"/>
              </a:rPr>
              <a:t>Ta </a:t>
            </a:r>
            <a:r>
              <a:rPr lang="en-US" sz="2800" dirty="0" err="1" smtClean="0">
                <a:solidFill>
                  <a:srgbClr val="00003F"/>
                </a:solidFill>
                <a:latin typeface="Times New Roman" panose="02020603050405020304" pitchFamily="18" charset="0"/>
                <a:cs typeface="Times New Roman" panose="02020603050405020304" pitchFamily="18" charset="0"/>
              </a:rPr>
              <a:t>có</a:t>
            </a:r>
            <a:r>
              <a:rPr lang="en-US" sz="2800" dirty="0" smtClean="0">
                <a:solidFill>
                  <a:srgbClr val="00003F"/>
                </a:solidFill>
                <a:latin typeface="Times New Roman" panose="02020603050405020304" pitchFamily="18" charset="0"/>
                <a:cs typeface="Times New Roman" panose="02020603050405020304" pitchFamily="18" charset="0"/>
              </a:rPr>
              <a:t> 27 &gt; 12 </a:t>
            </a:r>
            <a:r>
              <a:rPr lang="en-US" sz="2800" dirty="0" err="1" smtClean="0">
                <a:solidFill>
                  <a:srgbClr val="00003F"/>
                </a:solidFill>
                <a:latin typeface="Times New Roman" panose="02020603050405020304" pitchFamily="18" charset="0"/>
                <a:cs typeface="Times New Roman" panose="02020603050405020304" pitchFamily="18" charset="0"/>
              </a:rPr>
              <a:t>nên</a:t>
            </a:r>
            <a:r>
              <a:rPr lang="en-US" sz="2800" dirty="0" smtClean="0">
                <a:solidFill>
                  <a:srgbClr val="00003F"/>
                </a:solidFill>
                <a:latin typeface="Times New Roman" panose="02020603050405020304" pitchFamily="18" charset="0"/>
                <a:cs typeface="Times New Roman" panose="02020603050405020304" pitchFamily="18" charset="0"/>
              </a:rPr>
              <a:t> </a:t>
            </a:r>
            <a:endParaRPr lang="en-US" sz="2800" dirty="0">
              <a:solidFill>
                <a:srgbClr val="00003F"/>
              </a:solidFill>
              <a:latin typeface="Times New Roman" panose="02020603050405020304" pitchFamily="18" charset="0"/>
              <a:cs typeface="Times New Roman" panose="02020603050405020304" pitchFamily="18" charset="0"/>
            </a:endParaRPr>
          </a:p>
        </p:txBody>
      </p:sp>
      <p:graphicFrame>
        <p:nvGraphicFramePr>
          <p:cNvPr id="19" name="Object 18"/>
          <p:cNvGraphicFramePr>
            <a:graphicFrameLocks noChangeAspect="1"/>
          </p:cNvGraphicFramePr>
          <p:nvPr>
            <p:extLst>
              <p:ext uri="{D42A27DB-BD31-4B8C-83A1-F6EECF244321}">
                <p14:modId xmlns:p14="http://schemas.microsoft.com/office/powerpoint/2010/main" val="3977180381"/>
              </p:ext>
            </p:extLst>
          </p:nvPr>
        </p:nvGraphicFramePr>
        <p:xfrm>
          <a:off x="8254595" y="2538314"/>
          <a:ext cx="1531938" cy="425881"/>
        </p:xfrm>
        <a:graphic>
          <a:graphicData uri="http://schemas.openxmlformats.org/presentationml/2006/ole">
            <mc:AlternateContent xmlns:mc="http://schemas.openxmlformats.org/markup-compatibility/2006">
              <mc:Choice xmlns:v="urn:schemas-microsoft-com:vml" Requires="v">
                <p:oleObj spid="_x0000_s4908" name="Equation" r:id="rId13" imgW="1168200" imgH="330120" progId="Equation.DSMT4">
                  <p:embed/>
                </p:oleObj>
              </mc:Choice>
              <mc:Fallback>
                <p:oleObj name="Equation" r:id="rId13" imgW="1168200" imgH="330120" progId="Equation.DSMT4">
                  <p:embed/>
                  <p:pic>
                    <p:nvPicPr>
                      <p:cNvPr id="0" name="Object 1"/>
                      <p:cNvPicPr>
                        <a:picLocks noChangeAspect="1" noChangeArrowheads="1"/>
                      </p:cNvPicPr>
                      <p:nvPr/>
                    </p:nvPicPr>
                    <p:blipFill>
                      <a:blip r:embed="rId14"/>
                      <a:srcRect/>
                      <a:stretch>
                        <a:fillRect/>
                      </a:stretch>
                    </p:blipFill>
                    <p:spPr bwMode="auto">
                      <a:xfrm>
                        <a:off x="8254595" y="2538314"/>
                        <a:ext cx="1531938" cy="425881"/>
                      </a:xfrm>
                      <a:prstGeom prst="rect">
                        <a:avLst/>
                      </a:prstGeom>
                      <a:noFill/>
                      <a:ln>
                        <a:noFill/>
                      </a:ln>
                    </p:spPr>
                  </p:pic>
                </p:oleObj>
              </mc:Fallback>
            </mc:AlternateContent>
          </a:graphicData>
        </a:graphic>
      </p:graphicFrame>
      <p:sp>
        <p:nvSpPr>
          <p:cNvPr id="21" name="TextBox 20"/>
          <p:cNvSpPr txBox="1"/>
          <p:nvPr/>
        </p:nvSpPr>
        <p:spPr>
          <a:xfrm>
            <a:off x="5554355" y="3026985"/>
            <a:ext cx="872355" cy="523220"/>
          </a:xfrm>
          <a:prstGeom prst="rect">
            <a:avLst/>
          </a:prstGeom>
          <a:noFill/>
        </p:spPr>
        <p:txBody>
          <a:bodyPr wrap="none" rtlCol="0">
            <a:spAutoFit/>
          </a:bodyPr>
          <a:lstStyle/>
          <a:p>
            <a:r>
              <a:rPr lang="en-US" sz="2800" dirty="0" err="1" smtClean="0">
                <a:solidFill>
                  <a:srgbClr val="00003F"/>
                </a:solidFill>
                <a:latin typeface="Times New Roman" panose="02020603050405020304" pitchFamily="18" charset="0"/>
                <a:cs typeface="Times New Roman" panose="02020603050405020304" pitchFamily="18" charset="0"/>
              </a:rPr>
              <a:t>Vậy</a:t>
            </a:r>
            <a:r>
              <a:rPr lang="en-US" sz="2800" dirty="0" smtClean="0">
                <a:solidFill>
                  <a:srgbClr val="00003F"/>
                </a:solidFill>
                <a:latin typeface="Times New Roman" panose="02020603050405020304" pitchFamily="18" charset="0"/>
                <a:cs typeface="Times New Roman" panose="02020603050405020304" pitchFamily="18" charset="0"/>
              </a:rPr>
              <a:t> </a:t>
            </a:r>
            <a:endParaRPr lang="en-US" sz="2800" dirty="0">
              <a:solidFill>
                <a:srgbClr val="00003F"/>
              </a:solidFill>
              <a:latin typeface="Times New Roman" panose="02020603050405020304" pitchFamily="18" charset="0"/>
              <a:cs typeface="Times New Roman" panose="02020603050405020304" pitchFamily="18" charset="0"/>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2260086051"/>
              </p:ext>
            </p:extLst>
          </p:nvPr>
        </p:nvGraphicFramePr>
        <p:xfrm>
          <a:off x="6581502" y="3013910"/>
          <a:ext cx="1498600" cy="482600"/>
        </p:xfrm>
        <a:graphic>
          <a:graphicData uri="http://schemas.openxmlformats.org/presentationml/2006/ole">
            <mc:AlternateContent xmlns:mc="http://schemas.openxmlformats.org/markup-compatibility/2006">
              <mc:Choice xmlns:v="urn:schemas-microsoft-com:vml" Requires="v">
                <p:oleObj spid="_x0000_s4909" name="Equation" r:id="rId15" imgW="1143000" imgH="330120" progId="Equation.DSMT4">
                  <p:embed/>
                </p:oleObj>
              </mc:Choice>
              <mc:Fallback>
                <p:oleObj name="Equation" r:id="rId15" imgW="1143000" imgH="330120" progId="Equation.DSMT4">
                  <p:embed/>
                  <p:pic>
                    <p:nvPicPr>
                      <p:cNvPr id="0" name="Object 18"/>
                      <p:cNvPicPr>
                        <a:picLocks noChangeAspect="1" noChangeArrowheads="1"/>
                      </p:cNvPicPr>
                      <p:nvPr/>
                    </p:nvPicPr>
                    <p:blipFill>
                      <a:blip r:embed="rId16"/>
                      <a:srcRect/>
                      <a:stretch>
                        <a:fillRect/>
                      </a:stretch>
                    </p:blipFill>
                    <p:spPr bwMode="auto">
                      <a:xfrm>
                        <a:off x="6581502" y="3013910"/>
                        <a:ext cx="14986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TextBox 22"/>
          <p:cNvSpPr txBox="1"/>
          <p:nvPr/>
        </p:nvSpPr>
        <p:spPr>
          <a:xfrm>
            <a:off x="5090767" y="3845386"/>
            <a:ext cx="463588" cy="523220"/>
          </a:xfrm>
          <a:prstGeom prst="rect">
            <a:avLst/>
          </a:prstGeom>
          <a:noFill/>
        </p:spPr>
        <p:txBody>
          <a:bodyPr wrap="none" rtlCol="0">
            <a:spAutoFit/>
          </a:bodyPr>
          <a:lstStyle/>
          <a:p>
            <a:r>
              <a:rPr lang="en-US" sz="2800" dirty="0">
                <a:solidFill>
                  <a:srgbClr val="00003F"/>
                </a:solidFill>
                <a:latin typeface="Times New Roman" panose="02020603050405020304" pitchFamily="18" charset="0"/>
                <a:cs typeface="Times New Roman" panose="02020603050405020304" pitchFamily="18" charset="0"/>
              </a:rPr>
              <a:t>c</a:t>
            </a:r>
            <a:r>
              <a:rPr lang="vi-VN" sz="2800" dirty="0" smtClean="0">
                <a:solidFill>
                  <a:srgbClr val="00003F"/>
                </a:solidFill>
                <a:latin typeface="Times New Roman" panose="02020603050405020304" pitchFamily="18" charset="0"/>
                <a:cs typeface="Times New Roman" panose="02020603050405020304" pitchFamily="18" charset="0"/>
              </a:rPr>
              <a:t>)</a:t>
            </a:r>
            <a:endParaRPr lang="en-US" sz="2800" dirty="0">
              <a:solidFill>
                <a:srgbClr val="00003F"/>
              </a:solidFill>
              <a:latin typeface="Times New Roman" panose="02020603050405020304" pitchFamily="18" charset="0"/>
              <a:cs typeface="Times New Roman" panose="02020603050405020304" pitchFamily="18" charset="0"/>
            </a:endParaRPr>
          </a:p>
        </p:txBody>
      </p:sp>
      <p:graphicFrame>
        <p:nvGraphicFramePr>
          <p:cNvPr id="24" name="Object 23"/>
          <p:cNvGraphicFramePr>
            <a:graphicFrameLocks noChangeAspect="1"/>
          </p:cNvGraphicFramePr>
          <p:nvPr>
            <p:extLst>
              <p:ext uri="{D42A27DB-BD31-4B8C-83A1-F6EECF244321}">
                <p14:modId xmlns:p14="http://schemas.microsoft.com/office/powerpoint/2010/main" val="3228341013"/>
              </p:ext>
            </p:extLst>
          </p:nvPr>
        </p:nvGraphicFramePr>
        <p:xfrm>
          <a:off x="5531271" y="3596614"/>
          <a:ext cx="2792413" cy="1020763"/>
        </p:xfrm>
        <a:graphic>
          <a:graphicData uri="http://schemas.openxmlformats.org/presentationml/2006/ole">
            <mc:AlternateContent xmlns:mc="http://schemas.openxmlformats.org/markup-compatibility/2006">
              <mc:Choice xmlns:v="urn:schemas-microsoft-com:vml" Requires="v">
                <p:oleObj spid="_x0000_s4910" name="Equation" r:id="rId17" imgW="2133360" imgH="698400" progId="Equation.DSMT4">
                  <p:embed/>
                </p:oleObj>
              </mc:Choice>
              <mc:Fallback>
                <p:oleObj name="Equation" r:id="rId17" imgW="2133360" imgH="698400" progId="Equation.DSMT4">
                  <p:embed/>
                  <p:pic>
                    <p:nvPicPr>
                      <p:cNvPr id="0" name="Object 2"/>
                      <p:cNvPicPr>
                        <a:picLocks noChangeAspect="1" noChangeArrowheads="1"/>
                      </p:cNvPicPr>
                      <p:nvPr/>
                    </p:nvPicPr>
                    <p:blipFill>
                      <a:blip r:embed="rId18"/>
                      <a:srcRect/>
                      <a:stretch>
                        <a:fillRect/>
                      </a:stretch>
                    </p:blipFill>
                    <p:spPr bwMode="auto">
                      <a:xfrm>
                        <a:off x="5531271" y="3596614"/>
                        <a:ext cx="2792413"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796590899"/>
              </p:ext>
            </p:extLst>
          </p:nvPr>
        </p:nvGraphicFramePr>
        <p:xfrm>
          <a:off x="8818384" y="3596614"/>
          <a:ext cx="2855913" cy="1020763"/>
        </p:xfrm>
        <a:graphic>
          <a:graphicData uri="http://schemas.openxmlformats.org/presentationml/2006/ole">
            <mc:AlternateContent xmlns:mc="http://schemas.openxmlformats.org/markup-compatibility/2006">
              <mc:Choice xmlns:v="urn:schemas-microsoft-com:vml" Requires="v">
                <p:oleObj spid="_x0000_s4911" name="Equation" r:id="rId19" imgW="2184120" imgH="698400" progId="Equation.DSMT4">
                  <p:embed/>
                </p:oleObj>
              </mc:Choice>
              <mc:Fallback>
                <p:oleObj name="Equation" r:id="rId19" imgW="2184120" imgH="698400" progId="Equation.DSMT4">
                  <p:embed/>
                  <p:pic>
                    <p:nvPicPr>
                      <p:cNvPr id="0" name="Object 5"/>
                      <p:cNvPicPr>
                        <a:picLocks noChangeAspect="1" noChangeArrowheads="1"/>
                      </p:cNvPicPr>
                      <p:nvPr/>
                    </p:nvPicPr>
                    <p:blipFill>
                      <a:blip r:embed="rId20"/>
                      <a:srcRect/>
                      <a:stretch>
                        <a:fillRect/>
                      </a:stretch>
                    </p:blipFill>
                    <p:spPr bwMode="auto">
                      <a:xfrm>
                        <a:off x="8818384" y="3596614"/>
                        <a:ext cx="2855913"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 name="TextBox 25"/>
          <p:cNvSpPr txBox="1"/>
          <p:nvPr/>
        </p:nvSpPr>
        <p:spPr>
          <a:xfrm>
            <a:off x="5422611" y="4808661"/>
            <a:ext cx="3009735" cy="523220"/>
          </a:xfrm>
          <a:prstGeom prst="rect">
            <a:avLst/>
          </a:prstGeom>
          <a:noFill/>
        </p:spPr>
        <p:txBody>
          <a:bodyPr wrap="none" rtlCol="0">
            <a:spAutoFit/>
          </a:bodyPr>
          <a:lstStyle/>
          <a:p>
            <a:r>
              <a:rPr lang="en-US" sz="2800" dirty="0" smtClean="0">
                <a:solidFill>
                  <a:srgbClr val="00003F"/>
                </a:solidFill>
                <a:latin typeface="Times New Roman" panose="02020603050405020304" pitchFamily="18" charset="0"/>
                <a:cs typeface="Times New Roman" panose="02020603050405020304" pitchFamily="18" charset="0"/>
              </a:rPr>
              <a:t>Ta </a:t>
            </a:r>
            <a:r>
              <a:rPr lang="en-US" sz="2800" dirty="0" err="1" smtClean="0">
                <a:solidFill>
                  <a:srgbClr val="00003F"/>
                </a:solidFill>
                <a:latin typeface="Times New Roman" panose="02020603050405020304" pitchFamily="18" charset="0"/>
                <a:cs typeface="Times New Roman" panose="02020603050405020304" pitchFamily="18" charset="0"/>
              </a:rPr>
              <a:t>có</a:t>
            </a:r>
            <a:r>
              <a:rPr lang="en-US" sz="2800" dirty="0" smtClean="0">
                <a:solidFill>
                  <a:srgbClr val="00003F"/>
                </a:solidFill>
                <a:latin typeface="Times New Roman" panose="02020603050405020304" pitchFamily="18" charset="0"/>
                <a:cs typeface="Times New Roman" panose="02020603050405020304" pitchFamily="18" charset="0"/>
              </a:rPr>
              <a:t>               </a:t>
            </a:r>
            <a:r>
              <a:rPr lang="en-US" sz="2800" dirty="0" err="1" smtClean="0">
                <a:solidFill>
                  <a:srgbClr val="00003F"/>
                </a:solidFill>
                <a:latin typeface="Times New Roman" panose="02020603050405020304" pitchFamily="18" charset="0"/>
                <a:cs typeface="Times New Roman" panose="02020603050405020304" pitchFamily="18" charset="0"/>
              </a:rPr>
              <a:t>nên</a:t>
            </a:r>
            <a:r>
              <a:rPr lang="en-US" sz="2800" dirty="0" smtClean="0">
                <a:solidFill>
                  <a:srgbClr val="00003F"/>
                </a:solidFill>
                <a:latin typeface="Times New Roman" panose="02020603050405020304" pitchFamily="18" charset="0"/>
                <a:cs typeface="Times New Roman" panose="02020603050405020304" pitchFamily="18" charset="0"/>
              </a:rPr>
              <a:t> </a:t>
            </a:r>
            <a:endParaRPr lang="en-US" sz="2800" dirty="0">
              <a:solidFill>
                <a:srgbClr val="00003F"/>
              </a:solidFill>
              <a:latin typeface="Times New Roman" panose="02020603050405020304" pitchFamily="18" charset="0"/>
              <a:cs typeface="Times New Roman" panose="02020603050405020304" pitchFamily="18" charset="0"/>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3345826275"/>
              </p:ext>
            </p:extLst>
          </p:nvPr>
        </p:nvGraphicFramePr>
        <p:xfrm>
          <a:off x="6457559" y="4615452"/>
          <a:ext cx="898525" cy="909637"/>
        </p:xfrm>
        <a:graphic>
          <a:graphicData uri="http://schemas.openxmlformats.org/presentationml/2006/ole">
            <mc:AlternateContent xmlns:mc="http://schemas.openxmlformats.org/markup-compatibility/2006">
              <mc:Choice xmlns:v="urn:schemas-microsoft-com:vml" Requires="v">
                <p:oleObj spid="_x0000_s4912" name="Equation" r:id="rId21" imgW="685800" imgH="622080" progId="Equation.DSMT4">
                  <p:embed/>
                </p:oleObj>
              </mc:Choice>
              <mc:Fallback>
                <p:oleObj name="Equation" r:id="rId21" imgW="685800" imgH="622080" progId="Equation.DSMT4">
                  <p:embed/>
                  <p:pic>
                    <p:nvPicPr>
                      <p:cNvPr id="0" name="Object 18"/>
                      <p:cNvPicPr>
                        <a:picLocks noChangeAspect="1" noChangeArrowheads="1"/>
                      </p:cNvPicPr>
                      <p:nvPr/>
                    </p:nvPicPr>
                    <p:blipFill>
                      <a:blip r:embed="rId22"/>
                      <a:srcRect/>
                      <a:stretch>
                        <a:fillRect/>
                      </a:stretch>
                    </p:blipFill>
                    <p:spPr bwMode="auto">
                      <a:xfrm>
                        <a:off x="6457559" y="4615452"/>
                        <a:ext cx="898525"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909865389"/>
              </p:ext>
            </p:extLst>
          </p:nvPr>
        </p:nvGraphicFramePr>
        <p:xfrm>
          <a:off x="8411690" y="4559889"/>
          <a:ext cx="1398588" cy="1020763"/>
        </p:xfrm>
        <a:graphic>
          <a:graphicData uri="http://schemas.openxmlformats.org/presentationml/2006/ole">
            <mc:AlternateContent xmlns:mc="http://schemas.openxmlformats.org/markup-compatibility/2006">
              <mc:Choice xmlns:v="urn:schemas-microsoft-com:vml" Requires="v">
                <p:oleObj spid="_x0000_s4913" name="Equation" r:id="rId23" imgW="1066680" imgH="698400" progId="Equation.DSMT4">
                  <p:embed/>
                </p:oleObj>
              </mc:Choice>
              <mc:Fallback>
                <p:oleObj name="Equation" r:id="rId23" imgW="1066680" imgH="698400" progId="Equation.DSMT4">
                  <p:embed/>
                  <p:pic>
                    <p:nvPicPr>
                      <p:cNvPr id="0" name="Object 26"/>
                      <p:cNvPicPr>
                        <a:picLocks noChangeAspect="1" noChangeArrowheads="1"/>
                      </p:cNvPicPr>
                      <p:nvPr/>
                    </p:nvPicPr>
                    <p:blipFill>
                      <a:blip r:embed="rId24"/>
                      <a:srcRect/>
                      <a:stretch>
                        <a:fillRect/>
                      </a:stretch>
                    </p:blipFill>
                    <p:spPr bwMode="auto">
                      <a:xfrm>
                        <a:off x="8411690" y="4559889"/>
                        <a:ext cx="1398588"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 name="TextBox 28"/>
          <p:cNvSpPr txBox="1"/>
          <p:nvPr/>
        </p:nvSpPr>
        <p:spPr>
          <a:xfrm>
            <a:off x="5401955" y="5508035"/>
            <a:ext cx="872355" cy="523220"/>
          </a:xfrm>
          <a:prstGeom prst="rect">
            <a:avLst/>
          </a:prstGeom>
          <a:noFill/>
        </p:spPr>
        <p:txBody>
          <a:bodyPr wrap="none" rtlCol="0">
            <a:spAutoFit/>
          </a:bodyPr>
          <a:lstStyle/>
          <a:p>
            <a:r>
              <a:rPr lang="en-US" sz="2800" dirty="0" err="1" smtClean="0">
                <a:solidFill>
                  <a:srgbClr val="00003F"/>
                </a:solidFill>
                <a:latin typeface="Times New Roman" panose="02020603050405020304" pitchFamily="18" charset="0"/>
                <a:cs typeface="Times New Roman" panose="02020603050405020304" pitchFamily="18" charset="0"/>
              </a:rPr>
              <a:t>Vậy</a:t>
            </a:r>
            <a:r>
              <a:rPr lang="en-US" sz="2800" dirty="0" smtClean="0">
                <a:solidFill>
                  <a:srgbClr val="00003F"/>
                </a:solidFill>
                <a:latin typeface="Times New Roman" panose="02020603050405020304" pitchFamily="18" charset="0"/>
                <a:cs typeface="Times New Roman" panose="02020603050405020304" pitchFamily="18" charset="0"/>
              </a:rPr>
              <a:t> </a:t>
            </a:r>
            <a:endParaRPr lang="en-US" sz="2800" dirty="0">
              <a:solidFill>
                <a:srgbClr val="00003F"/>
              </a:solidFill>
              <a:latin typeface="Times New Roman" panose="02020603050405020304" pitchFamily="18" charset="0"/>
              <a:cs typeface="Times New Roman" panose="02020603050405020304" pitchFamily="18" charset="0"/>
            </a:endParaRPr>
          </a:p>
        </p:txBody>
      </p:sp>
      <p:graphicFrame>
        <p:nvGraphicFramePr>
          <p:cNvPr id="30" name="Object 29"/>
          <p:cNvGraphicFramePr>
            <a:graphicFrameLocks noChangeAspect="1"/>
          </p:cNvGraphicFramePr>
          <p:nvPr>
            <p:extLst>
              <p:ext uri="{D42A27DB-BD31-4B8C-83A1-F6EECF244321}">
                <p14:modId xmlns:p14="http://schemas.microsoft.com/office/powerpoint/2010/main" val="2515943880"/>
              </p:ext>
            </p:extLst>
          </p:nvPr>
        </p:nvGraphicFramePr>
        <p:xfrm>
          <a:off x="6284440" y="5422804"/>
          <a:ext cx="2127250" cy="909638"/>
        </p:xfrm>
        <a:graphic>
          <a:graphicData uri="http://schemas.openxmlformats.org/presentationml/2006/ole">
            <mc:AlternateContent xmlns:mc="http://schemas.openxmlformats.org/markup-compatibility/2006">
              <mc:Choice xmlns:v="urn:schemas-microsoft-com:vml" Requires="v">
                <p:oleObj spid="_x0000_s4914" name="Equation" r:id="rId25" imgW="1625400" imgH="622080" progId="Equation.DSMT4">
                  <p:embed/>
                </p:oleObj>
              </mc:Choice>
              <mc:Fallback>
                <p:oleObj name="Equation" r:id="rId25" imgW="1625400" imgH="622080" progId="Equation.DSMT4">
                  <p:embed/>
                  <p:pic>
                    <p:nvPicPr>
                      <p:cNvPr id="0" name="Object 2"/>
                      <p:cNvPicPr>
                        <a:picLocks noChangeAspect="1" noChangeArrowheads="1"/>
                      </p:cNvPicPr>
                      <p:nvPr/>
                    </p:nvPicPr>
                    <p:blipFill>
                      <a:blip r:embed="rId26"/>
                      <a:srcRect/>
                      <a:stretch>
                        <a:fillRect/>
                      </a:stretch>
                    </p:blipFill>
                    <p:spPr bwMode="auto">
                      <a:xfrm>
                        <a:off x="6284440" y="5422804"/>
                        <a:ext cx="2127250"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 name="Rectangle 30"/>
          <p:cNvSpPr>
            <a:spLocks noChangeArrowheads="1"/>
          </p:cNvSpPr>
          <p:nvPr/>
        </p:nvSpPr>
        <p:spPr bwMode="auto">
          <a:xfrm>
            <a:off x="0" y="28839"/>
            <a:ext cx="12192000" cy="460375"/>
          </a:xfrm>
          <a:prstGeom prst="rect">
            <a:avLst/>
          </a:prstGeom>
          <a:solidFill>
            <a:schemeClr val="accent3">
              <a:lumMod val="60000"/>
              <a:lumOff val="40000"/>
            </a:schemeClr>
          </a:solidFill>
          <a:ln>
            <a:noFill/>
          </a:ln>
          <a:extLst/>
        </p:spPr>
        <p:txBody>
          <a:bodyPr wrap="square">
            <a:spAutoFit/>
          </a:bodyPr>
          <a:lstStyle>
            <a:defPPr>
              <a:defRPr lang="en-US"/>
            </a:defPPr>
            <a:lvl1pPr algn="l" rtl="0" eaLnBrk="0" fontAlgn="base" hangingPunct="0">
              <a:spcBef>
                <a:spcPct val="0"/>
              </a:spcBef>
              <a:spcAft>
                <a:spcPct val="0"/>
              </a:spcAft>
              <a:defRPr sz="20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0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0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0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000" b="1" kern="1200">
                <a:solidFill>
                  <a:schemeClr val="tx1"/>
                </a:solidFill>
                <a:latin typeface="Arial" panose="020B0604020202020204" pitchFamily="34" charset="0"/>
                <a:ea typeface="+mn-ea"/>
                <a:cs typeface="+mn-cs"/>
              </a:defRPr>
            </a:lvl5pPr>
            <a:lvl6pPr marL="2286000" algn="l" defTabSz="914400" rtl="0" eaLnBrk="1" latinLnBrk="0" hangingPunct="1">
              <a:defRPr sz="2000" b="1" kern="1200">
                <a:solidFill>
                  <a:schemeClr val="tx1"/>
                </a:solidFill>
                <a:latin typeface="Arial" panose="020B0604020202020204" pitchFamily="34" charset="0"/>
                <a:ea typeface="+mn-ea"/>
                <a:cs typeface="+mn-cs"/>
              </a:defRPr>
            </a:lvl6pPr>
            <a:lvl7pPr marL="2743200" algn="l" defTabSz="914400" rtl="0" eaLnBrk="1" latinLnBrk="0" hangingPunct="1">
              <a:defRPr sz="2000" b="1" kern="1200">
                <a:solidFill>
                  <a:schemeClr val="tx1"/>
                </a:solidFill>
                <a:latin typeface="Arial" panose="020B0604020202020204" pitchFamily="34" charset="0"/>
                <a:ea typeface="+mn-ea"/>
                <a:cs typeface="+mn-cs"/>
              </a:defRPr>
            </a:lvl7pPr>
            <a:lvl8pPr marL="3200400" algn="l" defTabSz="914400" rtl="0" eaLnBrk="1" latinLnBrk="0" hangingPunct="1">
              <a:defRPr sz="2000" b="1" kern="1200">
                <a:solidFill>
                  <a:schemeClr val="tx1"/>
                </a:solidFill>
                <a:latin typeface="Arial" panose="020B0604020202020204" pitchFamily="34" charset="0"/>
                <a:ea typeface="+mn-ea"/>
                <a:cs typeface="+mn-cs"/>
              </a:defRPr>
            </a:lvl8pPr>
            <a:lvl9pPr marL="3657600" algn="l" defTabSz="914400" rtl="0" eaLnBrk="1" latinLnBrk="0" hangingPunct="1">
              <a:defRPr sz="2000" b="1" kern="1200">
                <a:solidFill>
                  <a:schemeClr val="tx1"/>
                </a:solidFill>
                <a:latin typeface="Arial" panose="020B0604020202020204" pitchFamily="34" charset="0"/>
                <a:ea typeface="+mn-ea"/>
                <a:cs typeface="+mn-cs"/>
              </a:defRPr>
            </a:lvl9pPr>
          </a:lstStyle>
          <a:p>
            <a:pPr algn="ctr"/>
            <a:r>
              <a:rPr lang="en-US" altLang="zh-CN" sz="2400" u="sng"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Tiết</a:t>
            </a:r>
            <a:r>
              <a:rPr lang="en-US" altLang="zh-CN" sz="2400" u="sng"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u="sng" dirty="0" smtClean="0">
                <a:solidFill>
                  <a:srgbClr val="002060"/>
                </a:solidFill>
                <a:latin typeface="Times New Roman" panose="02020603050405020304" pitchFamily="18" charset="0"/>
                <a:ea typeface="SimSun" panose="02010600030101010101" pitchFamily="2" charset="-122"/>
                <a:cs typeface="Times New Roman" panose="02020603050405020304" pitchFamily="18" charset="0"/>
              </a:rPr>
              <a:t>10 </a:t>
            </a:r>
            <a:r>
              <a:rPr lang="en-US" altLang="zh-CN" sz="2400" u="sng"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smtClean="0">
                <a:solidFill>
                  <a:srgbClr val="002060"/>
                </a:solidFill>
                <a:latin typeface="Times New Roman" panose="02020603050405020304" pitchFamily="18" charset="0"/>
                <a:ea typeface="SimSun" panose="02010600030101010101" pitchFamily="2" charset="-122"/>
                <a:cs typeface="Times New Roman" panose="02020603050405020304" pitchFamily="18" charset="0"/>
              </a:rPr>
              <a:t>Biến</a:t>
            </a:r>
            <a:r>
              <a:rPr lang="en-US" altLang="zh-CN" sz="2400" dirty="0" smtClean="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đổi</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đơn</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giản</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biểu</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thức</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chứa</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căn</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bậc</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hai</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tiếp</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a:t>
            </a:r>
            <a:endParaRPr lang="zh-CN" altLang="en-US"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33" name="TextBox 32"/>
          <p:cNvSpPr txBox="1"/>
          <p:nvPr/>
        </p:nvSpPr>
        <p:spPr>
          <a:xfrm>
            <a:off x="6870884" y="1059569"/>
            <a:ext cx="1540806" cy="584775"/>
          </a:xfrm>
          <a:prstGeom prst="rect">
            <a:avLst/>
          </a:prstGeom>
          <a:noFill/>
        </p:spPr>
        <p:txBody>
          <a:bodyPr wrap="none" rtlCol="0">
            <a:spAutoFit/>
          </a:bodyPr>
          <a:lstStyle/>
          <a:p>
            <a:r>
              <a:rPr lang="vi-VN" sz="3200" b="1" u="sng" dirty="0" smtClean="0">
                <a:solidFill>
                  <a:schemeClr val="accent5">
                    <a:lumMod val="50000"/>
                  </a:schemeClr>
                </a:solidFill>
                <a:latin typeface="Times New Roman" panose="02020603050405020304" pitchFamily="18" charset="0"/>
                <a:cs typeface="Times New Roman" panose="02020603050405020304" pitchFamily="18" charset="0"/>
              </a:rPr>
              <a:t>Bài làm</a:t>
            </a:r>
            <a:endParaRPr lang="en-US" sz="3200" b="1" u="sng"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34" name="Picture 33">
            <a:extLst>
              <a:ext uri="{FF2B5EF4-FFF2-40B4-BE49-F238E27FC236}">
                <a16:creationId xmlns="" xmlns:a16="http://schemas.microsoft.com/office/drawing/2014/main" id="{F5F0387D-CEB3-4D01-B097-E93181CF9E37}"/>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0741572" y="276009"/>
            <a:ext cx="1450428" cy="1527363"/>
          </a:xfrm>
          <a:prstGeom prst="rect">
            <a:avLst/>
          </a:prstGeom>
        </p:spPr>
      </p:pic>
    </p:spTree>
    <p:extLst>
      <p:ext uri="{BB962C8B-B14F-4D97-AF65-F5344CB8AC3E}">
        <p14:creationId xmlns:p14="http://schemas.microsoft.com/office/powerpoint/2010/main" val="34800939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fill="hold"/>
                                        <p:tgtEl>
                                          <p:spTgt spid="16"/>
                                        </p:tgtEl>
                                        <p:attrNameLst>
                                          <p:attrName>ppt_x</p:attrName>
                                        </p:attrNameLst>
                                      </p:cBhvr>
                                      <p:tavLst>
                                        <p:tav tm="0">
                                          <p:val>
                                            <p:strVal val="#ppt_x"/>
                                          </p:val>
                                        </p:tav>
                                        <p:tav tm="100000">
                                          <p:val>
                                            <p:strVal val="#ppt_x"/>
                                          </p:val>
                                        </p:tav>
                                      </p:tavLst>
                                    </p:anim>
                                    <p:anim calcmode="lin" valueType="num">
                                      <p:cBhvr additive="base">
                                        <p:cTn id="1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par>
                                <p:cTn id="21" presetID="16" presetClass="entr" presetSubtype="21"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par>
                                <p:cTn id="27" presetID="16" presetClass="entr" presetSubtype="21"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par>
                                <p:cTn id="30" presetID="16" presetClass="entr" presetSubtype="21"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barn(inVertical)">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down)">
                                      <p:cBhvr>
                                        <p:cTn id="49" dur="580">
                                          <p:stCondLst>
                                            <p:cond delay="0"/>
                                          </p:stCondLst>
                                        </p:cTn>
                                        <p:tgtEl>
                                          <p:spTgt spid="33"/>
                                        </p:tgtEl>
                                      </p:cBhvr>
                                    </p:animEffect>
                                    <p:anim calcmode="lin" valueType="num">
                                      <p:cBhvr>
                                        <p:cTn id="50"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55" dur="26">
                                          <p:stCondLst>
                                            <p:cond delay="650"/>
                                          </p:stCondLst>
                                        </p:cTn>
                                        <p:tgtEl>
                                          <p:spTgt spid="33"/>
                                        </p:tgtEl>
                                      </p:cBhvr>
                                      <p:to x="100000" y="60000"/>
                                    </p:animScale>
                                    <p:animScale>
                                      <p:cBhvr>
                                        <p:cTn id="56" dur="166" decel="50000">
                                          <p:stCondLst>
                                            <p:cond delay="676"/>
                                          </p:stCondLst>
                                        </p:cTn>
                                        <p:tgtEl>
                                          <p:spTgt spid="33"/>
                                        </p:tgtEl>
                                      </p:cBhvr>
                                      <p:to x="100000" y="100000"/>
                                    </p:animScale>
                                    <p:animScale>
                                      <p:cBhvr>
                                        <p:cTn id="57" dur="26">
                                          <p:stCondLst>
                                            <p:cond delay="1312"/>
                                          </p:stCondLst>
                                        </p:cTn>
                                        <p:tgtEl>
                                          <p:spTgt spid="33"/>
                                        </p:tgtEl>
                                      </p:cBhvr>
                                      <p:to x="100000" y="80000"/>
                                    </p:animScale>
                                    <p:animScale>
                                      <p:cBhvr>
                                        <p:cTn id="58" dur="166" decel="50000">
                                          <p:stCondLst>
                                            <p:cond delay="1338"/>
                                          </p:stCondLst>
                                        </p:cTn>
                                        <p:tgtEl>
                                          <p:spTgt spid="33"/>
                                        </p:tgtEl>
                                      </p:cBhvr>
                                      <p:to x="100000" y="100000"/>
                                    </p:animScale>
                                    <p:animScale>
                                      <p:cBhvr>
                                        <p:cTn id="59" dur="26">
                                          <p:stCondLst>
                                            <p:cond delay="1642"/>
                                          </p:stCondLst>
                                        </p:cTn>
                                        <p:tgtEl>
                                          <p:spTgt spid="33"/>
                                        </p:tgtEl>
                                      </p:cBhvr>
                                      <p:to x="100000" y="90000"/>
                                    </p:animScale>
                                    <p:animScale>
                                      <p:cBhvr>
                                        <p:cTn id="60" dur="166" decel="50000">
                                          <p:stCondLst>
                                            <p:cond delay="1668"/>
                                          </p:stCondLst>
                                        </p:cTn>
                                        <p:tgtEl>
                                          <p:spTgt spid="33"/>
                                        </p:tgtEl>
                                      </p:cBhvr>
                                      <p:to x="100000" y="100000"/>
                                    </p:animScale>
                                    <p:animScale>
                                      <p:cBhvr>
                                        <p:cTn id="61" dur="26">
                                          <p:stCondLst>
                                            <p:cond delay="1808"/>
                                          </p:stCondLst>
                                        </p:cTn>
                                        <p:tgtEl>
                                          <p:spTgt spid="33"/>
                                        </p:tgtEl>
                                      </p:cBhvr>
                                      <p:to x="100000" y="95000"/>
                                    </p:animScale>
                                    <p:animScale>
                                      <p:cBhvr>
                                        <p:cTn id="62" dur="166" decel="50000">
                                          <p:stCondLst>
                                            <p:cond delay="1834"/>
                                          </p:stCondLst>
                                        </p:cTn>
                                        <p:tgtEl>
                                          <p:spTgt spid="33"/>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down)">
                                      <p:cBhvr>
                                        <p:cTn id="67" dur="500"/>
                                        <p:tgtEl>
                                          <p:spTgt spid="15"/>
                                        </p:tgtEl>
                                      </p:cBhvr>
                                    </p:animEffect>
                                  </p:childTnLst>
                                </p:cTn>
                              </p:par>
                              <p:par>
                                <p:cTn id="68" presetID="22" presetClass="entr" presetSubtype="4" fill="hold" nodeType="with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wipe(down)">
                                      <p:cBhvr>
                                        <p:cTn id="70" dur="500"/>
                                        <p:tgtEl>
                                          <p:spTgt spid="9"/>
                                        </p:tgtEl>
                                      </p:cBhvr>
                                    </p:animEffect>
                                  </p:childTnLst>
                                </p:cTn>
                              </p:par>
                            </p:childTnLst>
                          </p:cTn>
                        </p:par>
                      </p:childTnLst>
                    </p:cTn>
                  </p:par>
                  <p:par>
                    <p:cTn id="71" fill="hold">
                      <p:stCondLst>
                        <p:cond delay="indefinite"/>
                      </p:stCondLst>
                      <p:childTnLst>
                        <p:par>
                          <p:cTn id="72" fill="hold">
                            <p:stCondLst>
                              <p:cond delay="0"/>
                            </p:stCondLst>
                            <p:childTnLst>
                              <p:par>
                                <p:cTn id="73" presetID="6" presetClass="entr" presetSubtype="16"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circle(in)">
                                      <p:cBhvr>
                                        <p:cTn id="75" dur="2000"/>
                                        <p:tgtEl>
                                          <p:spTgt spid="18"/>
                                        </p:tgtEl>
                                      </p:cBhvr>
                                    </p:animEffect>
                                  </p:childTnLst>
                                </p:cTn>
                              </p:par>
                              <p:par>
                                <p:cTn id="76" presetID="6" presetClass="entr" presetSubtype="16" fill="hold" nodeType="with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circle(in)">
                                      <p:cBhvr>
                                        <p:cTn id="78" dur="2000"/>
                                        <p:tgtEl>
                                          <p:spTgt spid="19"/>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21"/>
                                        </p:tgtEl>
                                        <p:attrNameLst>
                                          <p:attrName>style.visibility</p:attrName>
                                        </p:attrNameLst>
                                      </p:cBhvr>
                                      <p:to>
                                        <p:strVal val="visible"/>
                                      </p:to>
                                    </p:set>
                                    <p:anim calcmode="lin" valueType="num">
                                      <p:cBhvr additive="base">
                                        <p:cTn id="83" dur="500" fill="hold"/>
                                        <p:tgtEl>
                                          <p:spTgt spid="21"/>
                                        </p:tgtEl>
                                        <p:attrNameLst>
                                          <p:attrName>ppt_x</p:attrName>
                                        </p:attrNameLst>
                                      </p:cBhvr>
                                      <p:tavLst>
                                        <p:tav tm="0">
                                          <p:val>
                                            <p:strVal val="#ppt_x"/>
                                          </p:val>
                                        </p:tav>
                                        <p:tav tm="100000">
                                          <p:val>
                                            <p:strVal val="#ppt_x"/>
                                          </p:val>
                                        </p:tav>
                                      </p:tavLst>
                                    </p:anim>
                                    <p:anim calcmode="lin" valueType="num">
                                      <p:cBhvr additive="base">
                                        <p:cTn id="84" dur="500" fill="hold"/>
                                        <p:tgtEl>
                                          <p:spTgt spid="21"/>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cBhvr additive="base">
                                        <p:cTn id="87" dur="500" fill="hold"/>
                                        <p:tgtEl>
                                          <p:spTgt spid="22"/>
                                        </p:tgtEl>
                                        <p:attrNameLst>
                                          <p:attrName>ppt_x</p:attrName>
                                        </p:attrNameLst>
                                      </p:cBhvr>
                                      <p:tavLst>
                                        <p:tav tm="0">
                                          <p:val>
                                            <p:strVal val="#ppt_x"/>
                                          </p:val>
                                        </p:tav>
                                        <p:tav tm="100000">
                                          <p:val>
                                            <p:strVal val="#ppt_x"/>
                                          </p:val>
                                        </p:tav>
                                      </p:tavLst>
                                    </p:anim>
                                    <p:anim calcmode="lin" valueType="num">
                                      <p:cBhvr additive="base">
                                        <p:cTn id="8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23"/>
                                        </p:tgtEl>
                                        <p:attrNameLst>
                                          <p:attrName>style.visibility</p:attrName>
                                        </p:attrNameLst>
                                      </p:cBhvr>
                                      <p:to>
                                        <p:strVal val="visible"/>
                                      </p:to>
                                    </p:set>
                                    <p:anim calcmode="lin" valueType="num">
                                      <p:cBhvr additive="base">
                                        <p:cTn id="93" dur="500" fill="hold"/>
                                        <p:tgtEl>
                                          <p:spTgt spid="23"/>
                                        </p:tgtEl>
                                        <p:attrNameLst>
                                          <p:attrName>ppt_x</p:attrName>
                                        </p:attrNameLst>
                                      </p:cBhvr>
                                      <p:tavLst>
                                        <p:tav tm="0">
                                          <p:val>
                                            <p:strVal val="#ppt_x"/>
                                          </p:val>
                                        </p:tav>
                                        <p:tav tm="100000">
                                          <p:val>
                                            <p:strVal val="#ppt_x"/>
                                          </p:val>
                                        </p:tav>
                                      </p:tavLst>
                                    </p:anim>
                                    <p:anim calcmode="lin" valueType="num">
                                      <p:cBhvr additive="base">
                                        <p:cTn id="94" dur="500" fill="hold"/>
                                        <p:tgtEl>
                                          <p:spTgt spid="23"/>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additive="base">
                                        <p:cTn id="97" dur="500" fill="hold"/>
                                        <p:tgtEl>
                                          <p:spTgt spid="24"/>
                                        </p:tgtEl>
                                        <p:attrNameLst>
                                          <p:attrName>ppt_x</p:attrName>
                                        </p:attrNameLst>
                                      </p:cBhvr>
                                      <p:tavLst>
                                        <p:tav tm="0">
                                          <p:val>
                                            <p:strVal val="#ppt_x"/>
                                          </p:val>
                                        </p:tav>
                                        <p:tav tm="100000">
                                          <p:val>
                                            <p:strVal val="#ppt_x"/>
                                          </p:val>
                                        </p:tav>
                                      </p:tavLst>
                                    </p:anim>
                                    <p:anim calcmode="lin" valueType="num">
                                      <p:cBhvr additive="base">
                                        <p:cTn id="9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25"/>
                                        </p:tgtEl>
                                        <p:attrNameLst>
                                          <p:attrName>style.visibility</p:attrName>
                                        </p:attrNameLst>
                                      </p:cBhvr>
                                      <p:to>
                                        <p:strVal val="visible"/>
                                      </p:to>
                                    </p:set>
                                    <p:anim calcmode="lin" valueType="num">
                                      <p:cBhvr additive="base">
                                        <p:cTn id="103" dur="500" fill="hold"/>
                                        <p:tgtEl>
                                          <p:spTgt spid="25"/>
                                        </p:tgtEl>
                                        <p:attrNameLst>
                                          <p:attrName>ppt_x</p:attrName>
                                        </p:attrNameLst>
                                      </p:cBhvr>
                                      <p:tavLst>
                                        <p:tav tm="0">
                                          <p:val>
                                            <p:strVal val="#ppt_x"/>
                                          </p:val>
                                        </p:tav>
                                        <p:tav tm="100000">
                                          <p:val>
                                            <p:strVal val="#ppt_x"/>
                                          </p:val>
                                        </p:tav>
                                      </p:tavLst>
                                    </p:anim>
                                    <p:anim calcmode="lin" valueType="num">
                                      <p:cBhvr additive="base">
                                        <p:cTn id="10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16" presetClass="entr" presetSubtype="21" fill="hold" grpId="0" nodeType="click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barn(inVertical)">
                                      <p:cBhvr>
                                        <p:cTn id="109" dur="500"/>
                                        <p:tgtEl>
                                          <p:spTgt spid="26"/>
                                        </p:tgtEl>
                                      </p:cBhvr>
                                    </p:animEffect>
                                  </p:childTnLst>
                                </p:cTn>
                              </p:par>
                              <p:par>
                                <p:cTn id="110" presetID="16" presetClass="entr" presetSubtype="21" fill="hold" nodeType="withEffect">
                                  <p:stCondLst>
                                    <p:cond delay="0"/>
                                  </p:stCondLst>
                                  <p:childTnLst>
                                    <p:set>
                                      <p:cBhvr>
                                        <p:cTn id="111" dur="1" fill="hold">
                                          <p:stCondLst>
                                            <p:cond delay="0"/>
                                          </p:stCondLst>
                                        </p:cTn>
                                        <p:tgtEl>
                                          <p:spTgt spid="27"/>
                                        </p:tgtEl>
                                        <p:attrNameLst>
                                          <p:attrName>style.visibility</p:attrName>
                                        </p:attrNameLst>
                                      </p:cBhvr>
                                      <p:to>
                                        <p:strVal val="visible"/>
                                      </p:to>
                                    </p:set>
                                    <p:animEffect transition="in" filter="barn(inVertical)">
                                      <p:cBhvr>
                                        <p:cTn id="112" dur="500"/>
                                        <p:tgtEl>
                                          <p:spTgt spid="27"/>
                                        </p:tgtEl>
                                      </p:cBhvr>
                                    </p:animEffect>
                                  </p:childTnLst>
                                </p:cTn>
                              </p:par>
                              <p:par>
                                <p:cTn id="113" presetID="16" presetClass="entr" presetSubtype="21" fill="hold" nodeType="withEffect">
                                  <p:stCondLst>
                                    <p:cond delay="0"/>
                                  </p:stCondLst>
                                  <p:childTnLst>
                                    <p:set>
                                      <p:cBhvr>
                                        <p:cTn id="114" dur="1" fill="hold">
                                          <p:stCondLst>
                                            <p:cond delay="0"/>
                                          </p:stCondLst>
                                        </p:cTn>
                                        <p:tgtEl>
                                          <p:spTgt spid="28"/>
                                        </p:tgtEl>
                                        <p:attrNameLst>
                                          <p:attrName>style.visibility</p:attrName>
                                        </p:attrNameLst>
                                      </p:cBhvr>
                                      <p:to>
                                        <p:strVal val="visible"/>
                                      </p:to>
                                    </p:set>
                                    <p:animEffect transition="in" filter="barn(inVertical)">
                                      <p:cBhvr>
                                        <p:cTn id="115" dur="500"/>
                                        <p:tgtEl>
                                          <p:spTgt spid="28"/>
                                        </p:tgtEl>
                                      </p:cBhvr>
                                    </p:animEffect>
                                  </p:childTnLst>
                                </p:cTn>
                              </p:par>
                            </p:childTnLst>
                          </p:cTn>
                        </p:par>
                      </p:childTnLst>
                    </p:cTn>
                  </p:par>
                  <p:par>
                    <p:cTn id="116" fill="hold">
                      <p:stCondLst>
                        <p:cond delay="indefinite"/>
                      </p:stCondLst>
                      <p:childTnLst>
                        <p:par>
                          <p:cTn id="117" fill="hold">
                            <p:stCondLst>
                              <p:cond delay="0"/>
                            </p:stCondLst>
                            <p:childTnLst>
                              <p:par>
                                <p:cTn id="118" presetID="16" presetClass="entr" presetSubtype="21" fill="hold" grpId="0" nodeType="clickEffect">
                                  <p:stCondLst>
                                    <p:cond delay="0"/>
                                  </p:stCondLst>
                                  <p:childTnLst>
                                    <p:set>
                                      <p:cBhvr>
                                        <p:cTn id="119" dur="1" fill="hold">
                                          <p:stCondLst>
                                            <p:cond delay="0"/>
                                          </p:stCondLst>
                                        </p:cTn>
                                        <p:tgtEl>
                                          <p:spTgt spid="29"/>
                                        </p:tgtEl>
                                        <p:attrNameLst>
                                          <p:attrName>style.visibility</p:attrName>
                                        </p:attrNameLst>
                                      </p:cBhvr>
                                      <p:to>
                                        <p:strVal val="visible"/>
                                      </p:to>
                                    </p:set>
                                    <p:animEffect transition="in" filter="barn(inVertical)">
                                      <p:cBhvr>
                                        <p:cTn id="120" dur="500"/>
                                        <p:tgtEl>
                                          <p:spTgt spid="29"/>
                                        </p:tgtEl>
                                      </p:cBhvr>
                                    </p:animEffect>
                                  </p:childTnLst>
                                </p:cTn>
                              </p:par>
                              <p:par>
                                <p:cTn id="121" presetID="16" presetClass="entr" presetSubtype="21" fill="hold" nodeType="withEffect">
                                  <p:stCondLst>
                                    <p:cond delay="0"/>
                                  </p:stCondLst>
                                  <p:childTnLst>
                                    <p:set>
                                      <p:cBhvr>
                                        <p:cTn id="122" dur="1" fill="hold">
                                          <p:stCondLst>
                                            <p:cond delay="0"/>
                                          </p:stCondLst>
                                        </p:cTn>
                                        <p:tgtEl>
                                          <p:spTgt spid="30"/>
                                        </p:tgtEl>
                                        <p:attrNameLst>
                                          <p:attrName>style.visibility</p:attrName>
                                        </p:attrNameLst>
                                      </p:cBhvr>
                                      <p:to>
                                        <p:strVal val="visible"/>
                                      </p:to>
                                    </p:set>
                                    <p:animEffect transition="in" filter="barn(inVertical)">
                                      <p:cBhvr>
                                        <p:cTn id="12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5" grpId="0"/>
      <p:bldP spid="16" grpId="0"/>
      <p:bldP spid="17" grpId="0"/>
      <p:bldP spid="18" grpId="0"/>
      <p:bldP spid="21" grpId="0"/>
      <p:bldP spid="23" grpId="0"/>
      <p:bldP spid="26" grpId="0"/>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3297693" y="-487254"/>
            <a:ext cx="5809496" cy="5760000"/>
            <a:chOff x="3084810" y="-335112"/>
            <a:chExt cx="5809496" cy="5760000"/>
          </a:xfrm>
        </p:grpSpPr>
        <p:grpSp>
          <p:nvGrpSpPr>
            <p:cNvPr id="17" name="组合 16"/>
            <p:cNvGrpSpPr/>
            <p:nvPr/>
          </p:nvGrpSpPr>
          <p:grpSpPr>
            <a:xfrm>
              <a:off x="3297693" y="-335112"/>
              <a:ext cx="5596613" cy="5760000"/>
              <a:chOff x="3297693" y="-335112"/>
              <a:chExt cx="5596613" cy="5760000"/>
            </a:xfrm>
          </p:grpSpPr>
          <p:cxnSp>
            <p:nvCxnSpPr>
              <p:cNvPr id="16"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4"/>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5" cstate="print">
              <a:extLst>
                <a:ext uri="{BEBA8EAE-BF5A-486C-A8C5-ECC9F3942E4B}">
                  <a14:imgProps xmlns:a14="http://schemas.microsoft.com/office/drawing/2010/main">
                    <a14:imgLayer r:embed="rId6">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3208464" y="2771189"/>
            <a:ext cx="6200836" cy="707886"/>
          </a:xfrm>
          <a:prstGeom prst="rect">
            <a:avLst/>
          </a:prstGeom>
          <a:noFill/>
        </p:spPr>
        <p:txBody>
          <a:bodyPr wrap="square" rtlCol="0">
            <a:spAutoFit/>
          </a:bodyPr>
          <a:lstStyle/>
          <a:p>
            <a:pPr algn="ctr"/>
            <a:r>
              <a:rPr lang="vi-VN" altLang="zh-CN" sz="4000" b="1" dirty="0" smtClean="0">
                <a:solidFill>
                  <a:srgbClr val="7F0000"/>
                </a:solidFill>
                <a:latin typeface="Times New Roman" panose="02020603050405020304" pitchFamily="18" charset="0"/>
                <a:cs typeface="Times New Roman" panose="02020603050405020304" pitchFamily="18" charset="0"/>
              </a:rPr>
              <a:t>Vận dụng- Tìm tòi</a:t>
            </a:r>
            <a:endParaRPr lang="zh-CN" altLang="en-US" sz="4000" b="1" dirty="0">
              <a:solidFill>
                <a:srgbClr val="7F0000"/>
              </a:solidFill>
              <a:latin typeface="Times New Roman" panose="02020603050405020304" pitchFamily="18" charset="0"/>
              <a:cs typeface="Times New Roman" panose="02020603050405020304" pitchFamily="18" charset="0"/>
            </a:endParaRPr>
          </a:p>
        </p:txBody>
      </p:sp>
      <p:pic>
        <p:nvPicPr>
          <p:cNvPr id="19" name="图片 18"/>
          <p:cNvPicPr>
            <a:picLocks noChangeAspect="1"/>
          </p:cNvPicPr>
          <p:nvPr/>
        </p:nvPicPr>
        <p:blipFill rotWithShape="1">
          <a:blip r:embed="rId7"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sp>
        <p:nvSpPr>
          <p:cNvPr id="22" name="椭圆 21"/>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4597" y="542032"/>
            <a:ext cx="864423" cy="864423"/>
          </a:xfrm>
          <a:prstGeom prst="rect">
            <a:avLst/>
          </a:prstGeom>
        </p:spPr>
      </p:pic>
      <p:sp>
        <p:nvSpPr>
          <p:cNvPr id="20" name="Rectangle 19"/>
          <p:cNvSpPr>
            <a:spLocks noChangeArrowheads="1"/>
          </p:cNvSpPr>
          <p:nvPr/>
        </p:nvSpPr>
        <p:spPr bwMode="auto">
          <a:xfrm>
            <a:off x="0" y="28839"/>
            <a:ext cx="12192000" cy="460375"/>
          </a:xfrm>
          <a:prstGeom prst="rect">
            <a:avLst/>
          </a:prstGeom>
          <a:solidFill>
            <a:schemeClr val="accent3">
              <a:lumMod val="60000"/>
              <a:lumOff val="40000"/>
            </a:schemeClr>
          </a:solidFill>
          <a:ln>
            <a:noFill/>
          </a:ln>
          <a:extLst/>
        </p:spPr>
        <p:txBody>
          <a:bodyPr wrap="square">
            <a:spAutoFit/>
          </a:bodyPr>
          <a:lstStyle>
            <a:defPPr>
              <a:defRPr lang="en-US"/>
            </a:defPPr>
            <a:lvl1pPr algn="l" rtl="0" eaLnBrk="0" fontAlgn="base" hangingPunct="0">
              <a:spcBef>
                <a:spcPct val="0"/>
              </a:spcBef>
              <a:spcAft>
                <a:spcPct val="0"/>
              </a:spcAft>
              <a:defRPr sz="20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0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0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0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000" b="1" kern="1200">
                <a:solidFill>
                  <a:schemeClr val="tx1"/>
                </a:solidFill>
                <a:latin typeface="Arial" panose="020B0604020202020204" pitchFamily="34" charset="0"/>
                <a:ea typeface="+mn-ea"/>
                <a:cs typeface="+mn-cs"/>
              </a:defRPr>
            </a:lvl5pPr>
            <a:lvl6pPr marL="2286000" algn="l" defTabSz="914400" rtl="0" eaLnBrk="1" latinLnBrk="0" hangingPunct="1">
              <a:defRPr sz="2000" b="1" kern="1200">
                <a:solidFill>
                  <a:schemeClr val="tx1"/>
                </a:solidFill>
                <a:latin typeface="Arial" panose="020B0604020202020204" pitchFamily="34" charset="0"/>
                <a:ea typeface="+mn-ea"/>
                <a:cs typeface="+mn-cs"/>
              </a:defRPr>
            </a:lvl6pPr>
            <a:lvl7pPr marL="2743200" algn="l" defTabSz="914400" rtl="0" eaLnBrk="1" latinLnBrk="0" hangingPunct="1">
              <a:defRPr sz="2000" b="1" kern="1200">
                <a:solidFill>
                  <a:schemeClr val="tx1"/>
                </a:solidFill>
                <a:latin typeface="Arial" panose="020B0604020202020204" pitchFamily="34" charset="0"/>
                <a:ea typeface="+mn-ea"/>
                <a:cs typeface="+mn-cs"/>
              </a:defRPr>
            </a:lvl7pPr>
            <a:lvl8pPr marL="3200400" algn="l" defTabSz="914400" rtl="0" eaLnBrk="1" latinLnBrk="0" hangingPunct="1">
              <a:defRPr sz="2000" b="1" kern="1200">
                <a:solidFill>
                  <a:schemeClr val="tx1"/>
                </a:solidFill>
                <a:latin typeface="Arial" panose="020B0604020202020204" pitchFamily="34" charset="0"/>
                <a:ea typeface="+mn-ea"/>
                <a:cs typeface="+mn-cs"/>
              </a:defRPr>
            </a:lvl8pPr>
            <a:lvl9pPr marL="3657600" algn="l" defTabSz="914400" rtl="0" eaLnBrk="1" latinLnBrk="0" hangingPunct="1">
              <a:defRPr sz="2000" b="1" kern="1200">
                <a:solidFill>
                  <a:schemeClr val="tx1"/>
                </a:solidFill>
                <a:latin typeface="Arial" panose="020B0604020202020204" pitchFamily="34" charset="0"/>
                <a:ea typeface="+mn-ea"/>
                <a:cs typeface="+mn-cs"/>
              </a:defRPr>
            </a:lvl9pPr>
          </a:lstStyle>
          <a:p>
            <a:pPr algn="ctr"/>
            <a:r>
              <a:rPr lang="en-US" altLang="zh-CN" sz="2400" u="sng"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Tiết</a:t>
            </a:r>
            <a:r>
              <a:rPr lang="en-US" altLang="zh-CN" sz="2400" u="sng"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u="sng" dirty="0" smtClean="0">
                <a:solidFill>
                  <a:srgbClr val="002060"/>
                </a:solidFill>
                <a:latin typeface="Times New Roman" panose="02020603050405020304" pitchFamily="18" charset="0"/>
                <a:ea typeface="SimSun" panose="02010600030101010101" pitchFamily="2" charset="-122"/>
                <a:cs typeface="Times New Roman" panose="02020603050405020304" pitchFamily="18" charset="0"/>
              </a:rPr>
              <a:t>10 </a:t>
            </a:r>
            <a:r>
              <a:rPr lang="en-US" altLang="zh-CN" sz="2400" u="sng"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smtClean="0">
                <a:solidFill>
                  <a:srgbClr val="002060"/>
                </a:solidFill>
                <a:latin typeface="Times New Roman" panose="02020603050405020304" pitchFamily="18" charset="0"/>
                <a:ea typeface="SimSun" panose="02010600030101010101" pitchFamily="2" charset="-122"/>
                <a:cs typeface="Times New Roman" panose="02020603050405020304" pitchFamily="18" charset="0"/>
              </a:rPr>
              <a:t>Biến</a:t>
            </a:r>
            <a:r>
              <a:rPr lang="en-US" altLang="zh-CN" sz="2400" dirty="0" smtClean="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đổi</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đơn</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giản</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biểu</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thức</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chứa</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căn</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bậc</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hai</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tiếp</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a:t>
            </a:r>
            <a:endParaRPr lang="zh-CN" altLang="en-US"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3"/>
                                        </p:tgtEl>
                                      </p:cBhvr>
                                    </p:animEffect>
                                    <p:animScale>
                                      <p:cBhvr>
                                        <p:cTn id="49" dur="500" autoRev="1" fill="hold"/>
                                        <p:tgtEl>
                                          <p:spTgt spid="23"/>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6"/>
                                        </p:tgtEl>
                                      </p:cBhvr>
                                    </p:animEffect>
                                    <p:animScale>
                                      <p:cBhvr>
                                        <p:cTn id="52" dur="500" autoRev="1" fill="hold"/>
                                        <p:tgtEl>
                                          <p:spTgt spid="6"/>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10"/>
                                        </p:tgtEl>
                                      </p:cBhvr>
                                    </p:animEffect>
                                    <p:animScale>
                                      <p:cBhvr>
                                        <p:cTn id="55" dur="500" autoRev="1" fill="hold"/>
                                        <p:tgtEl>
                                          <p:spTgt spid="10"/>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4"/>
                                        </p:tgtEl>
                                      </p:cBhvr>
                                    </p:animEffect>
                                    <p:animScale>
                                      <p:cBhvr>
                                        <p:cTn id="58" dur="500" autoRev="1" fill="hold"/>
                                        <p:tgtEl>
                                          <p:spTgt spid="4"/>
                                        </p:tgtEl>
                                      </p:cBhvr>
                                      <p:by x="105000" y="105000"/>
                                    </p:animScale>
                                  </p:childTnLst>
                                </p:cTn>
                              </p:par>
                            </p:childTnLst>
                          </p:cTn>
                        </p:par>
                        <p:par>
                          <p:cTn id="59" fill="hold">
                            <p:stCondLst>
                              <p:cond delay="1000"/>
                            </p:stCondLst>
                            <p:childTnLst>
                              <p:par>
                                <p:cTn id="60" presetID="56" presetClass="entr" presetSubtype="0" fill="hold" grpId="0" nodeType="afterEffect">
                                  <p:stCondLst>
                                    <p:cond delay="0"/>
                                  </p:stCondLst>
                                  <p:iterate type="lt">
                                    <p:tmPct val="10000"/>
                                  </p:iterate>
                                  <p:childTnLst>
                                    <p:set>
                                      <p:cBhvr>
                                        <p:cTn id="61" dur="1" fill="hold">
                                          <p:stCondLst>
                                            <p:cond delay="0"/>
                                          </p:stCondLst>
                                        </p:cTn>
                                        <p:tgtEl>
                                          <p:spTgt spid="18"/>
                                        </p:tgtEl>
                                        <p:attrNameLst>
                                          <p:attrName>style.visibility</p:attrName>
                                        </p:attrNameLst>
                                      </p:cBhvr>
                                      <p:to>
                                        <p:strVal val="visible"/>
                                      </p:to>
                                    </p:set>
                                    <p:anim by="(-#ppt_w*2)" calcmode="lin" valueType="num">
                                      <p:cBhvr rctx="PPT">
                                        <p:cTn id="62" dur="500" autoRev="1" fill="hold">
                                          <p:stCondLst>
                                            <p:cond delay="0"/>
                                          </p:stCondLst>
                                        </p:cTn>
                                        <p:tgtEl>
                                          <p:spTgt spid="18"/>
                                        </p:tgtEl>
                                        <p:attrNameLst>
                                          <p:attrName>ppt_w</p:attrName>
                                        </p:attrNameLst>
                                      </p:cBhvr>
                                    </p:anim>
                                    <p:anim by="(#ppt_w*0.50)" calcmode="lin" valueType="num">
                                      <p:cBhvr>
                                        <p:cTn id="63" dur="500" decel="50000" autoRev="1" fill="hold">
                                          <p:stCondLst>
                                            <p:cond delay="0"/>
                                          </p:stCondLst>
                                        </p:cTn>
                                        <p:tgtEl>
                                          <p:spTgt spid="18"/>
                                        </p:tgtEl>
                                        <p:attrNameLst>
                                          <p:attrName>ppt_x</p:attrName>
                                        </p:attrNameLst>
                                      </p:cBhvr>
                                    </p:anim>
                                    <p:anim from="(-#ppt_h/2)" to="(#ppt_y)" calcmode="lin" valueType="num">
                                      <p:cBhvr>
                                        <p:cTn id="64" dur="1000" fill="hold">
                                          <p:stCondLst>
                                            <p:cond delay="0"/>
                                          </p:stCondLst>
                                        </p:cTn>
                                        <p:tgtEl>
                                          <p:spTgt spid="18"/>
                                        </p:tgtEl>
                                        <p:attrNameLst>
                                          <p:attrName>ppt_y</p:attrName>
                                        </p:attrNameLst>
                                      </p:cBhvr>
                                    </p:anim>
                                    <p:animRot by="21600000">
                                      <p:cBhvr>
                                        <p:cTn id="65" dur="1000" fill="hold">
                                          <p:stCondLst>
                                            <p:cond delay="0"/>
                                          </p:stCondLst>
                                        </p:cTn>
                                        <p:tgtEl>
                                          <p:spTgt spid="18"/>
                                        </p:tgtEl>
                                        <p:attrNameLst>
                                          <p:attrName>r</p:attrName>
                                        </p:attrNameLst>
                                      </p:cBhvr>
                                    </p:animRot>
                                  </p:childTnLst>
                                </p:cTn>
                              </p:par>
                              <p:par>
                                <p:cTn id="66" presetID="26" presetClass="emph" presetSubtype="0" repeatCount="indefinite" fill="hold" grpId="1" nodeType="withEffect">
                                  <p:stCondLst>
                                    <p:cond delay="0"/>
                                  </p:stCondLst>
                                  <p:endCondLst>
                                    <p:cond evt="onNext" delay="0">
                                      <p:tgtEl>
                                        <p:sldTgt/>
                                      </p:tgtEl>
                                    </p:cond>
                                  </p:endCondLst>
                                  <p:childTnLst>
                                    <p:animEffect transition="out" filter="fade">
                                      <p:cBhvr>
                                        <p:cTn id="67" dur="1000" tmFilter="0, 0; .2, .5; .8, .5; 1, 0"/>
                                        <p:tgtEl>
                                          <p:spTgt spid="5"/>
                                        </p:tgtEl>
                                      </p:cBhvr>
                                    </p:animEffect>
                                    <p:animScale>
                                      <p:cBhvr>
                                        <p:cTn id="68" dur="500" autoRev="1" fill="hold"/>
                                        <p:tgtEl>
                                          <p:spTgt spid="5"/>
                                        </p:tgtEl>
                                      </p:cBhvr>
                                      <p:by x="105000" y="105000"/>
                                    </p:animScale>
                                  </p:childTnLst>
                                </p:cTn>
                              </p:par>
                              <p:par>
                                <p:cTn id="69" presetID="1" presetClass="entr" presetSubtype="0" fill="hold" nodeType="withEffect">
                                  <p:stCondLst>
                                    <p:cond delay="0"/>
                                  </p:stCondLst>
                                  <p:childTnLst>
                                    <p:set>
                                      <p:cBhvr>
                                        <p:cTn id="7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18" grpId="0"/>
      <p:bldP spid="22" grpId="0" animBg="1"/>
      <p:bldP spid="22" grpId="1" animBg="1"/>
      <p:bldP spid="23" grpId="0" animBg="1"/>
      <p:bldP spid="23"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826469" y="489214"/>
            <a:ext cx="4679056" cy="584775"/>
          </a:xfrm>
          <a:prstGeom prst="rect">
            <a:avLst/>
          </a:prstGeom>
          <a:noFill/>
        </p:spPr>
        <p:txBody>
          <a:bodyPr wrap="square" rtlCol="0">
            <a:spAutoFit/>
          </a:bodyPr>
          <a:lstStyle/>
          <a:p>
            <a:r>
              <a:rPr lang="vi-VN" sz="3200" b="1" i="1" dirty="0" smtClean="0">
                <a:solidFill>
                  <a:srgbClr val="FF0000"/>
                </a:solidFill>
                <a:latin typeface="Times New Roman" panose="02020603050405020304" pitchFamily="18" charset="0"/>
                <a:cs typeface="Times New Roman" panose="02020603050405020304" pitchFamily="18" charset="0"/>
              </a:rPr>
              <a:t>Dạng </a:t>
            </a:r>
            <a:r>
              <a:rPr lang="en-US" sz="3200" b="1" i="1" dirty="0" smtClean="0">
                <a:solidFill>
                  <a:srgbClr val="FF0000"/>
                </a:solidFill>
                <a:latin typeface="Times New Roman" panose="02020603050405020304" pitchFamily="18" charset="0"/>
                <a:cs typeface="Times New Roman" panose="02020603050405020304" pitchFamily="18" charset="0"/>
              </a:rPr>
              <a:t>4.</a:t>
            </a:r>
            <a:r>
              <a:rPr lang="vi-VN"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smtClean="0">
                <a:solidFill>
                  <a:srgbClr val="FF0000"/>
                </a:solidFill>
                <a:latin typeface="Times New Roman" panose="02020603050405020304" pitchFamily="18" charset="0"/>
                <a:cs typeface="Times New Roman" panose="02020603050405020304" pitchFamily="18" charset="0"/>
              </a:rPr>
              <a:t>C</a:t>
            </a:r>
            <a:r>
              <a:rPr lang="vi-VN" sz="3200" b="1" i="1" dirty="0" smtClean="0">
                <a:solidFill>
                  <a:srgbClr val="FF0000"/>
                </a:solidFill>
                <a:latin typeface="Times New Roman" panose="02020603050405020304" pitchFamily="18" charset="0"/>
                <a:cs typeface="Times New Roman" panose="02020603050405020304" pitchFamily="18" charset="0"/>
              </a:rPr>
              <a:t>hứng minh</a:t>
            </a:r>
            <a:r>
              <a:rPr lang="en-US" sz="3200" b="1" i="1" dirty="0" smtClean="0">
                <a:solidFill>
                  <a:srgbClr val="FF0000"/>
                </a:solidFill>
                <a:latin typeface="Times New Roman" panose="02020603050405020304" pitchFamily="18" charset="0"/>
                <a:cs typeface="Times New Roman" panose="02020603050405020304" pitchFamily="18" charset="0"/>
              </a:rPr>
              <a:t>:</a:t>
            </a:r>
            <a:r>
              <a:rPr lang="vi-VN" sz="3200" b="1" i="1" dirty="0" smtClean="0">
                <a:solidFill>
                  <a:srgbClr val="FF0000"/>
                </a:solidFill>
                <a:latin typeface="Times New Roman" panose="02020603050405020304" pitchFamily="18" charset="0"/>
                <a:cs typeface="Times New Roman" panose="02020603050405020304" pitchFamily="18" charset="0"/>
              </a:rPr>
              <a:t>  </a:t>
            </a:r>
            <a:endParaRPr lang="en-US" sz="3200" b="1" i="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555514" y="1085473"/>
            <a:ext cx="11947378" cy="584775"/>
          </a:xfrm>
          <a:prstGeom prst="rect">
            <a:avLst/>
          </a:prstGeom>
          <a:noFill/>
        </p:spPr>
        <p:txBody>
          <a:bodyPr wrap="square" rtlCol="0">
            <a:spAutoFit/>
          </a:bodyPr>
          <a:lstStyle/>
          <a:p>
            <a:r>
              <a:rPr lang="vi-VN" sz="3200" b="1" dirty="0" smtClean="0">
                <a:solidFill>
                  <a:srgbClr val="00003F"/>
                </a:solidFill>
                <a:latin typeface="Times New Roman" panose="02020603050405020304" pitchFamily="18" charset="0"/>
                <a:cs typeface="Times New Roman" panose="02020603050405020304" pitchFamily="18" charset="0"/>
              </a:rPr>
              <a:t>Bài </a:t>
            </a:r>
            <a:r>
              <a:rPr lang="en-US" sz="3200" b="1" dirty="0" err="1" smtClean="0">
                <a:solidFill>
                  <a:srgbClr val="00003F"/>
                </a:solidFill>
                <a:latin typeface="Times New Roman" panose="02020603050405020304" pitchFamily="18" charset="0"/>
                <a:cs typeface="Times New Roman" panose="02020603050405020304" pitchFamily="18" charset="0"/>
              </a:rPr>
              <a:t>tập</a:t>
            </a:r>
            <a:r>
              <a:rPr lang="en-US" sz="3200" b="1" dirty="0" smtClean="0">
                <a:solidFill>
                  <a:srgbClr val="00003F"/>
                </a:solidFill>
                <a:latin typeface="Times New Roman" panose="02020603050405020304" pitchFamily="18" charset="0"/>
                <a:cs typeface="Times New Roman" panose="02020603050405020304" pitchFamily="18" charset="0"/>
              </a:rPr>
              <a:t> 1</a:t>
            </a:r>
            <a:r>
              <a:rPr lang="vi-VN" sz="3200" b="1" dirty="0" smtClean="0">
                <a:solidFill>
                  <a:srgbClr val="00003F"/>
                </a:solidFill>
                <a:latin typeface="Times New Roman" panose="02020603050405020304" pitchFamily="18" charset="0"/>
                <a:cs typeface="Times New Roman" panose="02020603050405020304" pitchFamily="18" charset="0"/>
              </a:rPr>
              <a:t>: </a:t>
            </a:r>
            <a:r>
              <a:rPr lang="vi-VN" sz="3200" dirty="0" smtClean="0">
                <a:solidFill>
                  <a:srgbClr val="00003F"/>
                </a:solidFill>
                <a:latin typeface="Times New Roman" panose="02020603050405020304" pitchFamily="18" charset="0"/>
                <a:cs typeface="Times New Roman" panose="02020603050405020304" pitchFamily="18" charset="0"/>
              </a:rPr>
              <a:t>Chứng minh </a:t>
            </a:r>
            <a:r>
              <a:rPr lang="en-US" sz="3200" dirty="0" smtClean="0">
                <a:solidFill>
                  <a:srgbClr val="00003F"/>
                </a:solidFill>
                <a:latin typeface="Times New Roman" panose="02020603050405020304" pitchFamily="18" charset="0"/>
                <a:cs typeface="Times New Roman" panose="02020603050405020304" pitchFamily="18" charset="0"/>
              </a:rPr>
              <a:t>:                                            </a:t>
            </a:r>
            <a:r>
              <a:rPr lang="en-US" sz="3200" dirty="0" err="1" smtClean="0">
                <a:solidFill>
                  <a:srgbClr val="00003F"/>
                </a:solidFill>
                <a:latin typeface="Times New Roman" panose="02020603050405020304" pitchFamily="18" charset="0"/>
                <a:cs typeface="Times New Roman" panose="02020603050405020304" pitchFamily="18" charset="0"/>
              </a:rPr>
              <a:t>với</a:t>
            </a:r>
            <a:endParaRPr lang="en-US" sz="3200" dirty="0">
              <a:solidFill>
                <a:srgbClr val="00003F"/>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4481848" y="1874025"/>
            <a:ext cx="2047355" cy="523220"/>
          </a:xfrm>
          <a:prstGeom prst="rect">
            <a:avLst/>
          </a:prstGeom>
          <a:noFill/>
        </p:spPr>
        <p:txBody>
          <a:bodyPr wrap="none" rtlCol="0">
            <a:spAutoFit/>
          </a:bodyPr>
          <a:lstStyle/>
          <a:p>
            <a:r>
              <a:rPr lang="en-US" sz="2800" b="1" u="sng" dirty="0" err="1" smtClean="0">
                <a:solidFill>
                  <a:srgbClr val="00003F"/>
                </a:solidFill>
                <a:latin typeface="Times New Roman" panose="02020603050405020304" pitchFamily="18" charset="0"/>
                <a:cs typeface="Times New Roman" panose="02020603050405020304" pitchFamily="18" charset="0"/>
              </a:rPr>
              <a:t>Hướng</a:t>
            </a:r>
            <a:r>
              <a:rPr lang="en-US" sz="2800" b="1" u="sng" dirty="0" smtClean="0">
                <a:solidFill>
                  <a:srgbClr val="00003F"/>
                </a:solidFill>
                <a:latin typeface="Times New Roman" panose="02020603050405020304" pitchFamily="18" charset="0"/>
                <a:cs typeface="Times New Roman" panose="02020603050405020304" pitchFamily="18" charset="0"/>
              </a:rPr>
              <a:t> </a:t>
            </a:r>
            <a:r>
              <a:rPr lang="en-US" sz="2800" b="1" u="sng" dirty="0" err="1" smtClean="0">
                <a:solidFill>
                  <a:srgbClr val="00003F"/>
                </a:solidFill>
                <a:latin typeface="Times New Roman" panose="02020603050405020304" pitchFamily="18" charset="0"/>
                <a:cs typeface="Times New Roman" panose="02020603050405020304" pitchFamily="18" charset="0"/>
              </a:rPr>
              <a:t>dẫn</a:t>
            </a:r>
            <a:r>
              <a:rPr lang="en-US" sz="2800" b="1" u="sng" dirty="0" smtClean="0">
                <a:solidFill>
                  <a:srgbClr val="00003F"/>
                </a:solidFill>
                <a:latin typeface="Times New Roman" panose="02020603050405020304" pitchFamily="18" charset="0"/>
                <a:cs typeface="Times New Roman" panose="02020603050405020304" pitchFamily="18" charset="0"/>
              </a:rPr>
              <a:t>:</a:t>
            </a:r>
            <a:endParaRPr lang="en-US" sz="2800" b="1" u="sng" dirty="0">
              <a:solidFill>
                <a:srgbClr val="00003F"/>
              </a:solidFill>
              <a:latin typeface="Times New Roman" panose="02020603050405020304" pitchFamily="18" charset="0"/>
              <a:cs typeface="Times New Roman" panose="02020603050405020304" pitchFamily="18" charset="0"/>
            </a:endParaRPr>
          </a:p>
        </p:txBody>
      </p:sp>
      <p:sp>
        <p:nvSpPr>
          <p:cNvPr id="3" name="Rectangle 60"/>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2609108587"/>
              </p:ext>
            </p:extLst>
          </p:nvPr>
        </p:nvGraphicFramePr>
        <p:xfrm>
          <a:off x="4957641" y="803185"/>
          <a:ext cx="4084638" cy="1149350"/>
        </p:xfrm>
        <a:graphic>
          <a:graphicData uri="http://schemas.openxmlformats.org/presentationml/2006/ole">
            <mc:AlternateContent xmlns:mc="http://schemas.openxmlformats.org/markup-compatibility/2006">
              <mc:Choice xmlns:v="urn:schemas-microsoft-com:vml" Requires="v">
                <p:oleObj spid="_x0000_s10410" name="Equation" r:id="rId3" imgW="2184120" imgH="507960" progId="Equation.DSMT4">
                  <p:embed/>
                </p:oleObj>
              </mc:Choice>
              <mc:Fallback>
                <p:oleObj name="Equation" r:id="rId3" imgW="2184120" imgH="507960" progId="Equation.DSMT4">
                  <p:embed/>
                  <p:pic>
                    <p:nvPicPr>
                      <p:cNvPr id="0" name="Object 59"/>
                      <p:cNvPicPr>
                        <a:picLocks noChangeAspect="1" noChangeArrowheads="1"/>
                      </p:cNvPicPr>
                      <p:nvPr/>
                    </p:nvPicPr>
                    <p:blipFill>
                      <a:blip r:embed="rId4"/>
                      <a:srcRect/>
                      <a:stretch>
                        <a:fillRect/>
                      </a:stretch>
                    </p:blipFill>
                    <p:spPr bwMode="auto">
                      <a:xfrm>
                        <a:off x="4957641" y="803185"/>
                        <a:ext cx="4084638" cy="1149350"/>
                      </a:xfrm>
                      <a:prstGeom prst="rect">
                        <a:avLst/>
                      </a:prstGeom>
                      <a:noFill/>
                    </p:spPr>
                  </p:pic>
                </p:oleObj>
              </mc:Fallback>
            </mc:AlternateContent>
          </a:graphicData>
        </a:graphic>
      </p:graphicFrame>
      <p:sp>
        <p:nvSpPr>
          <p:cNvPr id="7" name="Rectangle 6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 name="Object 20"/>
          <p:cNvGraphicFramePr>
            <a:graphicFrameLocks noChangeAspect="1"/>
          </p:cNvGraphicFramePr>
          <p:nvPr>
            <p:extLst>
              <p:ext uri="{D42A27DB-BD31-4B8C-83A1-F6EECF244321}">
                <p14:modId xmlns:p14="http://schemas.microsoft.com/office/powerpoint/2010/main" val="1339167401"/>
              </p:ext>
            </p:extLst>
          </p:nvPr>
        </p:nvGraphicFramePr>
        <p:xfrm>
          <a:off x="9746953" y="1163857"/>
          <a:ext cx="1540900" cy="428005"/>
        </p:xfrm>
        <a:graphic>
          <a:graphicData uri="http://schemas.openxmlformats.org/presentationml/2006/ole">
            <mc:AlternateContent xmlns:mc="http://schemas.openxmlformats.org/markup-compatibility/2006">
              <mc:Choice xmlns:v="urn:schemas-microsoft-com:vml" Requires="v">
                <p:oleObj spid="_x0000_s10411" name="Equation" r:id="rId5" imgW="710891" imgH="203112" progId="Equation.DSMT4">
                  <p:embed/>
                </p:oleObj>
              </mc:Choice>
              <mc:Fallback>
                <p:oleObj name="Equation" r:id="rId5" imgW="710891" imgH="203112" progId="Equation.DSMT4">
                  <p:embed/>
                  <p:pic>
                    <p:nvPicPr>
                      <p:cNvPr id="0" name="Object 6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46953" y="1163857"/>
                        <a:ext cx="1540900" cy="428005"/>
                      </a:xfrm>
                      <a:prstGeom prst="rect">
                        <a:avLst/>
                      </a:prstGeom>
                      <a:noFill/>
                    </p:spPr>
                  </p:pic>
                </p:oleObj>
              </mc:Fallback>
            </mc:AlternateContent>
          </a:graphicData>
        </a:graphic>
      </p:graphicFrame>
      <p:sp>
        <p:nvSpPr>
          <p:cNvPr id="23" name="Rectangle 6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 name="Object 23"/>
          <p:cNvGraphicFramePr>
            <a:graphicFrameLocks noChangeAspect="1"/>
          </p:cNvGraphicFramePr>
          <p:nvPr>
            <p:extLst>
              <p:ext uri="{D42A27DB-BD31-4B8C-83A1-F6EECF244321}">
                <p14:modId xmlns:p14="http://schemas.microsoft.com/office/powerpoint/2010/main" val="2293808084"/>
              </p:ext>
            </p:extLst>
          </p:nvPr>
        </p:nvGraphicFramePr>
        <p:xfrm>
          <a:off x="1125538" y="2921000"/>
          <a:ext cx="3652837" cy="912813"/>
        </p:xfrm>
        <a:graphic>
          <a:graphicData uri="http://schemas.openxmlformats.org/presentationml/2006/ole">
            <mc:AlternateContent xmlns:mc="http://schemas.openxmlformats.org/markup-compatibility/2006">
              <mc:Choice xmlns:v="urn:schemas-microsoft-com:vml" Requires="v">
                <p:oleObj spid="_x0000_s10412" name="Equation" r:id="rId7" imgW="2031840" imgH="507960" progId="Equation.DSMT4">
                  <p:embed/>
                </p:oleObj>
              </mc:Choice>
              <mc:Fallback>
                <p:oleObj name="Equation" r:id="rId7" imgW="2031840" imgH="507960" progId="Equation.DSMT4">
                  <p:embed/>
                  <p:pic>
                    <p:nvPicPr>
                      <p:cNvPr id="0" name="Object 63"/>
                      <p:cNvPicPr>
                        <a:picLocks noChangeAspect="1" noChangeArrowheads="1"/>
                      </p:cNvPicPr>
                      <p:nvPr/>
                    </p:nvPicPr>
                    <p:blipFill>
                      <a:blip r:embed="rId8"/>
                      <a:srcRect/>
                      <a:stretch>
                        <a:fillRect/>
                      </a:stretch>
                    </p:blipFill>
                    <p:spPr bwMode="auto">
                      <a:xfrm>
                        <a:off x="1125538" y="2921000"/>
                        <a:ext cx="3652837" cy="912813"/>
                      </a:xfrm>
                      <a:prstGeom prst="rect">
                        <a:avLst/>
                      </a:prstGeom>
                      <a:noFill/>
                    </p:spPr>
                  </p:pic>
                </p:oleObj>
              </mc:Fallback>
            </mc:AlternateContent>
          </a:graphicData>
        </a:graphic>
      </p:graphicFrame>
      <p:sp>
        <p:nvSpPr>
          <p:cNvPr id="25" name="Rectangle 6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6" name="Object 25"/>
          <p:cNvGraphicFramePr>
            <a:graphicFrameLocks noChangeAspect="1"/>
          </p:cNvGraphicFramePr>
          <p:nvPr>
            <p:extLst>
              <p:ext uri="{D42A27DB-BD31-4B8C-83A1-F6EECF244321}">
                <p14:modId xmlns:p14="http://schemas.microsoft.com/office/powerpoint/2010/main" val="3251048372"/>
              </p:ext>
            </p:extLst>
          </p:nvPr>
        </p:nvGraphicFramePr>
        <p:xfrm>
          <a:off x="4551552" y="2920465"/>
          <a:ext cx="4954587" cy="1027113"/>
        </p:xfrm>
        <a:graphic>
          <a:graphicData uri="http://schemas.openxmlformats.org/presentationml/2006/ole">
            <mc:AlternateContent xmlns:mc="http://schemas.openxmlformats.org/markup-compatibility/2006">
              <mc:Choice xmlns:v="urn:schemas-microsoft-com:vml" Requires="v">
                <p:oleObj spid="_x0000_s10413" name="Equation" r:id="rId9" imgW="2755800" imgH="571320" progId="Equation.DSMT4">
                  <p:embed/>
                </p:oleObj>
              </mc:Choice>
              <mc:Fallback>
                <p:oleObj name="Equation" r:id="rId9" imgW="2755800" imgH="571320" progId="Equation.DSMT4">
                  <p:embed/>
                  <p:pic>
                    <p:nvPicPr>
                      <p:cNvPr id="0" name="Object 65"/>
                      <p:cNvPicPr>
                        <a:picLocks noChangeAspect="1" noChangeArrowheads="1"/>
                      </p:cNvPicPr>
                      <p:nvPr/>
                    </p:nvPicPr>
                    <p:blipFill>
                      <a:blip r:embed="rId10"/>
                      <a:srcRect/>
                      <a:stretch>
                        <a:fillRect/>
                      </a:stretch>
                    </p:blipFill>
                    <p:spPr bwMode="auto">
                      <a:xfrm>
                        <a:off x="4551552" y="2920465"/>
                        <a:ext cx="4954587" cy="1027113"/>
                      </a:xfrm>
                      <a:prstGeom prst="rect">
                        <a:avLst/>
                      </a:prstGeom>
                      <a:noFill/>
                    </p:spPr>
                  </p:pic>
                </p:oleObj>
              </mc:Fallback>
            </mc:AlternateContent>
          </a:graphicData>
        </a:graphic>
      </p:graphicFrame>
      <p:sp>
        <p:nvSpPr>
          <p:cNvPr id="27" name="Rectangle 6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8" name="Object 27"/>
          <p:cNvGraphicFramePr>
            <a:graphicFrameLocks noChangeAspect="1"/>
          </p:cNvGraphicFramePr>
          <p:nvPr>
            <p:extLst>
              <p:ext uri="{D42A27DB-BD31-4B8C-83A1-F6EECF244321}">
                <p14:modId xmlns:p14="http://schemas.microsoft.com/office/powerpoint/2010/main" val="1336117746"/>
              </p:ext>
            </p:extLst>
          </p:nvPr>
        </p:nvGraphicFramePr>
        <p:xfrm>
          <a:off x="4198938" y="4652963"/>
          <a:ext cx="3219450" cy="731837"/>
        </p:xfrm>
        <a:graphic>
          <a:graphicData uri="http://schemas.openxmlformats.org/presentationml/2006/ole">
            <mc:AlternateContent xmlns:mc="http://schemas.openxmlformats.org/markup-compatibility/2006">
              <mc:Choice xmlns:v="urn:schemas-microsoft-com:vml" Requires="v">
                <p:oleObj spid="_x0000_s10414" name="Equation" r:id="rId11" imgW="1790640" imgH="406080" progId="Equation.DSMT4">
                  <p:embed/>
                </p:oleObj>
              </mc:Choice>
              <mc:Fallback>
                <p:oleObj name="Equation" r:id="rId11" imgW="1790640" imgH="406080" progId="Equation.DSMT4">
                  <p:embed/>
                  <p:pic>
                    <p:nvPicPr>
                      <p:cNvPr id="0" name="Object 67"/>
                      <p:cNvPicPr>
                        <a:picLocks noChangeAspect="1" noChangeArrowheads="1"/>
                      </p:cNvPicPr>
                      <p:nvPr/>
                    </p:nvPicPr>
                    <p:blipFill>
                      <a:blip r:embed="rId12"/>
                      <a:srcRect/>
                      <a:stretch>
                        <a:fillRect/>
                      </a:stretch>
                    </p:blipFill>
                    <p:spPr bwMode="auto">
                      <a:xfrm>
                        <a:off x="4198938" y="4652963"/>
                        <a:ext cx="3219450" cy="731837"/>
                      </a:xfrm>
                      <a:prstGeom prst="rect">
                        <a:avLst/>
                      </a:prstGeom>
                      <a:noFill/>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3736582428"/>
              </p:ext>
            </p:extLst>
          </p:nvPr>
        </p:nvGraphicFramePr>
        <p:xfrm>
          <a:off x="4570538" y="4027017"/>
          <a:ext cx="2644154" cy="680785"/>
        </p:xfrm>
        <a:graphic>
          <a:graphicData uri="http://schemas.openxmlformats.org/presentationml/2006/ole">
            <mc:AlternateContent xmlns:mc="http://schemas.openxmlformats.org/markup-compatibility/2006">
              <mc:Choice xmlns:v="urn:schemas-microsoft-com:vml" Requires="v">
                <p:oleObj spid="_x0000_s10415" name="Equation" r:id="rId13" imgW="1434960" imgH="368280" progId="Equation.DSMT4">
                  <p:embed/>
                </p:oleObj>
              </mc:Choice>
              <mc:Fallback>
                <p:oleObj name="Equation" r:id="rId13" imgW="1434960" imgH="368280" progId="Equation.DSMT4">
                  <p:embed/>
                  <p:pic>
                    <p:nvPicPr>
                      <p:cNvPr id="0" name=""/>
                      <p:cNvPicPr/>
                      <p:nvPr/>
                    </p:nvPicPr>
                    <p:blipFill>
                      <a:blip r:embed="rId14"/>
                      <a:stretch>
                        <a:fillRect/>
                      </a:stretch>
                    </p:blipFill>
                    <p:spPr>
                      <a:xfrm>
                        <a:off x="4570538" y="4027017"/>
                        <a:ext cx="2644154" cy="680785"/>
                      </a:xfrm>
                      <a:prstGeom prst="rect">
                        <a:avLst/>
                      </a:prstGeom>
                    </p:spPr>
                  </p:pic>
                </p:oleObj>
              </mc:Fallback>
            </mc:AlternateContent>
          </a:graphicData>
        </a:graphic>
      </p:graphicFrame>
      <p:sp>
        <p:nvSpPr>
          <p:cNvPr id="30" name="TextBox 29"/>
          <p:cNvSpPr txBox="1"/>
          <p:nvPr/>
        </p:nvSpPr>
        <p:spPr>
          <a:xfrm>
            <a:off x="7418388" y="4757271"/>
            <a:ext cx="1311578" cy="523220"/>
          </a:xfrm>
          <a:prstGeom prst="rect">
            <a:avLst/>
          </a:prstGeom>
          <a:noFill/>
        </p:spPr>
        <p:txBody>
          <a:bodyPr wrap="none" rtlCol="0">
            <a:spAutoFit/>
          </a:bodyPr>
          <a:lstStyle/>
          <a:p>
            <a:r>
              <a:rPr lang="en-US" sz="2800" dirty="0" smtClean="0">
                <a:solidFill>
                  <a:srgbClr val="00003F"/>
                </a:solidFill>
                <a:latin typeface="Times New Roman" panose="02020603050405020304" pitchFamily="18" charset="0"/>
                <a:cs typeface="Times New Roman" panose="02020603050405020304" pitchFamily="18" charset="0"/>
              </a:rPr>
              <a:t>(</a:t>
            </a:r>
            <a:r>
              <a:rPr lang="en-US" sz="2800" dirty="0" err="1" smtClean="0">
                <a:solidFill>
                  <a:srgbClr val="00003F"/>
                </a:solidFill>
                <a:latin typeface="Times New Roman" panose="02020603050405020304" pitchFamily="18" charset="0"/>
                <a:cs typeface="Times New Roman" panose="02020603050405020304" pitchFamily="18" charset="0"/>
              </a:rPr>
              <a:t>đpcm</a:t>
            </a:r>
            <a:r>
              <a:rPr lang="en-US" sz="2800" dirty="0" smtClean="0">
                <a:solidFill>
                  <a:srgbClr val="00003F"/>
                </a:solidFill>
                <a:latin typeface="Times New Roman" panose="02020603050405020304" pitchFamily="18" charset="0"/>
                <a:cs typeface="Times New Roman" panose="02020603050405020304" pitchFamily="18" charset="0"/>
              </a:rPr>
              <a:t>)</a:t>
            </a:r>
            <a:r>
              <a:rPr lang="vi-VN" sz="2800" dirty="0" smtClean="0">
                <a:solidFill>
                  <a:srgbClr val="00003F"/>
                </a:solidFill>
                <a:latin typeface="Times New Roman" panose="02020603050405020304" pitchFamily="18" charset="0"/>
                <a:cs typeface="Times New Roman" panose="02020603050405020304" pitchFamily="18" charset="0"/>
              </a:rPr>
              <a:t> </a:t>
            </a:r>
            <a:endParaRPr lang="en-US" sz="2800" dirty="0">
              <a:solidFill>
                <a:srgbClr val="00003F"/>
              </a:solidFill>
              <a:latin typeface="Times New Roman" panose="02020603050405020304" pitchFamily="18" charset="0"/>
              <a:cs typeface="Times New Roman" panose="02020603050405020304" pitchFamily="18" charset="0"/>
            </a:endParaRPr>
          </a:p>
        </p:txBody>
      </p:sp>
      <p:sp>
        <p:nvSpPr>
          <p:cNvPr id="31" name="Rectangle 30"/>
          <p:cNvSpPr>
            <a:spLocks noChangeArrowheads="1"/>
          </p:cNvSpPr>
          <p:nvPr/>
        </p:nvSpPr>
        <p:spPr bwMode="auto">
          <a:xfrm>
            <a:off x="0" y="28839"/>
            <a:ext cx="12192000" cy="460375"/>
          </a:xfrm>
          <a:prstGeom prst="rect">
            <a:avLst/>
          </a:prstGeom>
          <a:solidFill>
            <a:schemeClr val="accent3">
              <a:lumMod val="60000"/>
              <a:lumOff val="40000"/>
            </a:schemeClr>
          </a:solidFill>
          <a:ln>
            <a:noFill/>
          </a:ln>
          <a:extLst/>
        </p:spPr>
        <p:txBody>
          <a:bodyPr wrap="square">
            <a:spAutoFit/>
          </a:bodyPr>
          <a:lstStyle>
            <a:defPPr>
              <a:defRPr lang="en-US"/>
            </a:defPPr>
            <a:lvl1pPr algn="l" rtl="0" eaLnBrk="0" fontAlgn="base" hangingPunct="0">
              <a:spcBef>
                <a:spcPct val="0"/>
              </a:spcBef>
              <a:spcAft>
                <a:spcPct val="0"/>
              </a:spcAft>
              <a:defRPr sz="20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0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0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0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000" b="1" kern="1200">
                <a:solidFill>
                  <a:schemeClr val="tx1"/>
                </a:solidFill>
                <a:latin typeface="Arial" panose="020B0604020202020204" pitchFamily="34" charset="0"/>
                <a:ea typeface="+mn-ea"/>
                <a:cs typeface="+mn-cs"/>
              </a:defRPr>
            </a:lvl5pPr>
            <a:lvl6pPr marL="2286000" algn="l" defTabSz="914400" rtl="0" eaLnBrk="1" latinLnBrk="0" hangingPunct="1">
              <a:defRPr sz="2000" b="1" kern="1200">
                <a:solidFill>
                  <a:schemeClr val="tx1"/>
                </a:solidFill>
                <a:latin typeface="Arial" panose="020B0604020202020204" pitchFamily="34" charset="0"/>
                <a:ea typeface="+mn-ea"/>
                <a:cs typeface="+mn-cs"/>
              </a:defRPr>
            </a:lvl6pPr>
            <a:lvl7pPr marL="2743200" algn="l" defTabSz="914400" rtl="0" eaLnBrk="1" latinLnBrk="0" hangingPunct="1">
              <a:defRPr sz="2000" b="1" kern="1200">
                <a:solidFill>
                  <a:schemeClr val="tx1"/>
                </a:solidFill>
                <a:latin typeface="Arial" panose="020B0604020202020204" pitchFamily="34" charset="0"/>
                <a:ea typeface="+mn-ea"/>
                <a:cs typeface="+mn-cs"/>
              </a:defRPr>
            </a:lvl7pPr>
            <a:lvl8pPr marL="3200400" algn="l" defTabSz="914400" rtl="0" eaLnBrk="1" latinLnBrk="0" hangingPunct="1">
              <a:defRPr sz="2000" b="1" kern="1200">
                <a:solidFill>
                  <a:schemeClr val="tx1"/>
                </a:solidFill>
                <a:latin typeface="Arial" panose="020B0604020202020204" pitchFamily="34" charset="0"/>
                <a:ea typeface="+mn-ea"/>
                <a:cs typeface="+mn-cs"/>
              </a:defRPr>
            </a:lvl8pPr>
            <a:lvl9pPr marL="3657600" algn="l" defTabSz="914400" rtl="0" eaLnBrk="1" latinLnBrk="0" hangingPunct="1">
              <a:defRPr sz="2000" b="1" kern="1200">
                <a:solidFill>
                  <a:schemeClr val="tx1"/>
                </a:solidFill>
                <a:latin typeface="Arial" panose="020B0604020202020204" pitchFamily="34" charset="0"/>
                <a:ea typeface="+mn-ea"/>
                <a:cs typeface="+mn-cs"/>
              </a:defRPr>
            </a:lvl9pPr>
          </a:lstStyle>
          <a:p>
            <a:pPr algn="ctr"/>
            <a:r>
              <a:rPr lang="en-US" altLang="zh-CN" sz="2400" u="sng"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Tiết</a:t>
            </a:r>
            <a:r>
              <a:rPr lang="en-US" altLang="zh-CN" sz="2400" u="sng"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u="sng" dirty="0" smtClean="0">
                <a:solidFill>
                  <a:srgbClr val="002060"/>
                </a:solidFill>
                <a:latin typeface="Times New Roman" panose="02020603050405020304" pitchFamily="18" charset="0"/>
                <a:ea typeface="SimSun" panose="02010600030101010101" pitchFamily="2" charset="-122"/>
                <a:cs typeface="Times New Roman" panose="02020603050405020304" pitchFamily="18" charset="0"/>
              </a:rPr>
              <a:t>10 </a:t>
            </a:r>
            <a:r>
              <a:rPr lang="en-US" altLang="zh-CN" sz="2400" u="sng"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smtClean="0">
                <a:solidFill>
                  <a:srgbClr val="002060"/>
                </a:solidFill>
                <a:latin typeface="Times New Roman" panose="02020603050405020304" pitchFamily="18" charset="0"/>
                <a:ea typeface="SimSun" panose="02010600030101010101" pitchFamily="2" charset="-122"/>
                <a:cs typeface="Times New Roman" panose="02020603050405020304" pitchFamily="18" charset="0"/>
              </a:rPr>
              <a:t>Biến</a:t>
            </a:r>
            <a:r>
              <a:rPr lang="en-US" altLang="zh-CN" sz="2400" dirty="0" smtClean="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đổi</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đơn</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giản</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biểu</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thức</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chứa</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căn</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bậc</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hai</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tiếp</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a:t>
            </a:r>
            <a:endParaRPr lang="zh-CN" altLang="en-US"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05516027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arn(inVertical)">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barn(inVertical)">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randombar(horizontal)">
                                      <p:cBhvr>
                                        <p:cTn id="5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9" grpId="0"/>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 y="-1"/>
            <a:ext cx="122785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752471870"/>
              </p:ext>
            </p:extLst>
          </p:nvPr>
        </p:nvGraphicFramePr>
        <p:xfrm>
          <a:off x="438850" y="1228775"/>
          <a:ext cx="4907804" cy="843318"/>
        </p:xfrm>
        <a:graphic>
          <a:graphicData uri="http://schemas.openxmlformats.org/presentationml/2006/ole">
            <mc:AlternateContent xmlns:mc="http://schemas.openxmlformats.org/markup-compatibility/2006">
              <mc:Choice xmlns:v="urn:schemas-microsoft-com:vml" Requires="v">
                <p:oleObj spid="_x0000_s20581" name="Equation" r:id="rId3" imgW="2984500" imgH="419100" progId="Equation.DSMT4">
                  <p:embed/>
                </p:oleObj>
              </mc:Choice>
              <mc:Fallback>
                <p:oleObj name="Equation" r:id="rId3" imgW="2984500" imgH="4191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850" y="1228775"/>
                        <a:ext cx="4907804" cy="843318"/>
                      </a:xfrm>
                      <a:prstGeom prst="rect">
                        <a:avLst/>
                      </a:prstGeom>
                      <a:noFill/>
                      <a:extLst/>
                    </p:spPr>
                  </p:pic>
                </p:oleObj>
              </mc:Fallback>
            </mc:AlternateContent>
          </a:graphicData>
        </a:graphic>
      </p:graphicFrame>
      <p:sp>
        <p:nvSpPr>
          <p:cNvPr id="4" name="Rectangle 4"/>
          <p:cNvSpPr>
            <a:spLocks noChangeArrowheads="1"/>
          </p:cNvSpPr>
          <p:nvPr/>
        </p:nvSpPr>
        <p:spPr bwMode="auto">
          <a:xfrm>
            <a:off x="-1" y="-1"/>
            <a:ext cx="122785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514680792"/>
              </p:ext>
            </p:extLst>
          </p:nvPr>
        </p:nvGraphicFramePr>
        <p:xfrm>
          <a:off x="6929048" y="1278388"/>
          <a:ext cx="4275764" cy="803059"/>
        </p:xfrm>
        <a:graphic>
          <a:graphicData uri="http://schemas.openxmlformats.org/presentationml/2006/ole">
            <mc:AlternateContent xmlns:mc="http://schemas.openxmlformats.org/markup-compatibility/2006">
              <mc:Choice xmlns:v="urn:schemas-microsoft-com:vml" Requires="v">
                <p:oleObj spid="_x0000_s20582" name="Equation" r:id="rId5" imgW="2730500" imgH="419100" progId="Equation.DSMT4">
                  <p:embed/>
                </p:oleObj>
              </mc:Choice>
              <mc:Fallback>
                <p:oleObj name="Equation" r:id="rId5" imgW="2730500" imgH="4191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9048" y="1278388"/>
                        <a:ext cx="4275764" cy="803059"/>
                      </a:xfrm>
                      <a:prstGeom prst="rect">
                        <a:avLst/>
                      </a:prstGeom>
                      <a:noFill/>
                      <a:extLst/>
                    </p:spPr>
                  </p:pic>
                </p:oleObj>
              </mc:Fallback>
            </mc:AlternateContent>
          </a:graphicData>
        </a:graphic>
      </p:graphicFrame>
      <p:sp>
        <p:nvSpPr>
          <p:cNvPr id="6" name="Rectangle 6"/>
          <p:cNvSpPr>
            <a:spLocks noChangeArrowheads="1"/>
          </p:cNvSpPr>
          <p:nvPr/>
        </p:nvSpPr>
        <p:spPr bwMode="auto">
          <a:xfrm>
            <a:off x="-1" y="-1"/>
            <a:ext cx="122785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093565722"/>
              </p:ext>
            </p:extLst>
          </p:nvPr>
        </p:nvGraphicFramePr>
        <p:xfrm>
          <a:off x="0" y="2557877"/>
          <a:ext cx="3816172" cy="807563"/>
        </p:xfrm>
        <a:graphic>
          <a:graphicData uri="http://schemas.openxmlformats.org/presentationml/2006/ole">
            <mc:AlternateContent xmlns:mc="http://schemas.openxmlformats.org/markup-compatibility/2006">
              <mc:Choice xmlns:v="urn:schemas-microsoft-com:vml" Requires="v">
                <p:oleObj spid="_x0000_s20583" name="Equation" r:id="rId7" imgW="2425680" imgH="419040" progId="Equation.DSMT4">
                  <p:embed/>
                </p:oleObj>
              </mc:Choice>
              <mc:Fallback>
                <p:oleObj name="Equation" r:id="rId7" imgW="2425680" imgH="419040" progId="Equation.DSMT4">
                  <p:embed/>
                  <p:pic>
                    <p:nvPicPr>
                      <p:cNvPr id="0" name="Object 5"/>
                      <p:cNvPicPr>
                        <a:picLocks noChangeAspect="1" noChangeArrowheads="1"/>
                      </p:cNvPicPr>
                      <p:nvPr/>
                    </p:nvPicPr>
                    <p:blipFill>
                      <a:blip r:embed="rId8"/>
                      <a:srcRect/>
                      <a:stretch>
                        <a:fillRect/>
                      </a:stretch>
                    </p:blipFill>
                    <p:spPr bwMode="auto">
                      <a:xfrm>
                        <a:off x="0" y="2557877"/>
                        <a:ext cx="3816172" cy="807563"/>
                      </a:xfrm>
                      <a:prstGeom prst="rect">
                        <a:avLst/>
                      </a:prstGeom>
                      <a:noFill/>
                      <a:extLst/>
                    </p:spPr>
                  </p:pic>
                </p:oleObj>
              </mc:Fallback>
            </mc:AlternateContent>
          </a:graphicData>
        </a:graphic>
      </p:graphicFrame>
      <p:sp>
        <p:nvSpPr>
          <p:cNvPr id="8" name="Rectangle 8"/>
          <p:cNvSpPr>
            <a:spLocks noChangeArrowheads="1"/>
          </p:cNvSpPr>
          <p:nvPr/>
        </p:nvSpPr>
        <p:spPr bwMode="auto">
          <a:xfrm>
            <a:off x="-1" y="-1"/>
            <a:ext cx="122785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3406271392"/>
              </p:ext>
            </p:extLst>
          </p:nvPr>
        </p:nvGraphicFramePr>
        <p:xfrm>
          <a:off x="213759" y="3483523"/>
          <a:ext cx="6233290" cy="874699"/>
        </p:xfrm>
        <a:graphic>
          <a:graphicData uri="http://schemas.openxmlformats.org/presentationml/2006/ole">
            <mc:AlternateContent xmlns:mc="http://schemas.openxmlformats.org/markup-compatibility/2006">
              <mc:Choice xmlns:v="urn:schemas-microsoft-com:vml" Requires="v">
                <p:oleObj spid="_x0000_s20584" name="Equation" r:id="rId9" imgW="4152900" imgH="482600" progId="Equation.DSMT4">
                  <p:embed/>
                </p:oleObj>
              </mc:Choice>
              <mc:Fallback>
                <p:oleObj name="Equation" r:id="rId9" imgW="4152900" imgH="482600"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3759" y="3483523"/>
                        <a:ext cx="6233290" cy="874699"/>
                      </a:xfrm>
                      <a:prstGeom prst="rect">
                        <a:avLst/>
                      </a:prstGeom>
                      <a:noFill/>
                      <a:extLst/>
                    </p:spPr>
                  </p:pic>
                </p:oleObj>
              </mc:Fallback>
            </mc:AlternateContent>
          </a:graphicData>
        </a:graphic>
      </p:graphicFrame>
      <p:sp>
        <p:nvSpPr>
          <p:cNvPr id="10" name="Rectangle 10"/>
          <p:cNvSpPr>
            <a:spLocks noChangeArrowheads="1"/>
          </p:cNvSpPr>
          <p:nvPr/>
        </p:nvSpPr>
        <p:spPr bwMode="auto">
          <a:xfrm>
            <a:off x="-1" y="-1"/>
            <a:ext cx="122785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1921639697"/>
              </p:ext>
            </p:extLst>
          </p:nvPr>
        </p:nvGraphicFramePr>
        <p:xfrm>
          <a:off x="213759" y="4518221"/>
          <a:ext cx="3716043" cy="1079044"/>
        </p:xfrm>
        <a:graphic>
          <a:graphicData uri="http://schemas.openxmlformats.org/presentationml/2006/ole">
            <mc:AlternateContent xmlns:mc="http://schemas.openxmlformats.org/markup-compatibility/2006">
              <mc:Choice xmlns:v="urn:schemas-microsoft-com:vml" Requires="v">
                <p:oleObj spid="_x0000_s20585" name="Equation" r:id="rId11" imgW="2234880" imgH="533160" progId="Equation.DSMT4">
                  <p:embed/>
                </p:oleObj>
              </mc:Choice>
              <mc:Fallback>
                <p:oleObj name="Equation" r:id="rId11" imgW="2234880" imgH="533160" progId="Equation.DSMT4">
                  <p:embed/>
                  <p:pic>
                    <p:nvPicPr>
                      <p:cNvPr id="0" name="Object 9"/>
                      <p:cNvPicPr>
                        <a:picLocks noChangeAspect="1" noChangeArrowheads="1"/>
                      </p:cNvPicPr>
                      <p:nvPr/>
                    </p:nvPicPr>
                    <p:blipFill>
                      <a:blip r:embed="rId12"/>
                      <a:srcRect/>
                      <a:stretch>
                        <a:fillRect/>
                      </a:stretch>
                    </p:blipFill>
                    <p:spPr bwMode="auto">
                      <a:xfrm>
                        <a:off x="213759" y="4518221"/>
                        <a:ext cx="3716043" cy="1079044"/>
                      </a:xfrm>
                      <a:prstGeom prst="rect">
                        <a:avLst/>
                      </a:prstGeom>
                      <a:noFill/>
                      <a:extLst/>
                    </p:spPr>
                  </p:pic>
                </p:oleObj>
              </mc:Fallback>
            </mc:AlternateContent>
          </a:graphicData>
        </a:graphic>
      </p:graphicFrame>
      <p:sp>
        <p:nvSpPr>
          <p:cNvPr id="12" name="Rectangle 12"/>
          <p:cNvSpPr>
            <a:spLocks noChangeArrowheads="1"/>
          </p:cNvSpPr>
          <p:nvPr/>
        </p:nvSpPr>
        <p:spPr bwMode="auto">
          <a:xfrm>
            <a:off x="-1" y="-1"/>
            <a:ext cx="122785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505498742"/>
              </p:ext>
            </p:extLst>
          </p:nvPr>
        </p:nvGraphicFramePr>
        <p:xfrm>
          <a:off x="6614777" y="2444321"/>
          <a:ext cx="5340661" cy="1249545"/>
        </p:xfrm>
        <a:graphic>
          <a:graphicData uri="http://schemas.openxmlformats.org/presentationml/2006/ole">
            <mc:AlternateContent xmlns:mc="http://schemas.openxmlformats.org/markup-compatibility/2006">
              <mc:Choice xmlns:v="urn:schemas-microsoft-com:vml" Requires="v">
                <p:oleObj spid="_x0000_s20586" name="Equation" r:id="rId13" imgW="3593880" imgH="685800" progId="Equation.DSMT4">
                  <p:embed/>
                </p:oleObj>
              </mc:Choice>
              <mc:Fallback>
                <p:oleObj name="Equation" r:id="rId13" imgW="3593880" imgH="685800" progId="Equation.DSMT4">
                  <p:embed/>
                  <p:pic>
                    <p:nvPicPr>
                      <p:cNvPr id="0" name="Object 11"/>
                      <p:cNvPicPr>
                        <a:picLocks noChangeAspect="1" noChangeArrowheads="1"/>
                      </p:cNvPicPr>
                      <p:nvPr/>
                    </p:nvPicPr>
                    <p:blipFill>
                      <a:blip r:embed="rId14"/>
                      <a:srcRect/>
                      <a:stretch>
                        <a:fillRect/>
                      </a:stretch>
                    </p:blipFill>
                    <p:spPr bwMode="auto">
                      <a:xfrm>
                        <a:off x="6614777" y="2444321"/>
                        <a:ext cx="5340661" cy="1249545"/>
                      </a:xfrm>
                      <a:prstGeom prst="rect">
                        <a:avLst/>
                      </a:prstGeom>
                      <a:noFill/>
                      <a:extLst/>
                    </p:spPr>
                  </p:pic>
                </p:oleObj>
              </mc:Fallback>
            </mc:AlternateContent>
          </a:graphicData>
        </a:graphic>
      </p:graphicFrame>
      <p:sp>
        <p:nvSpPr>
          <p:cNvPr id="14" name="Rectangle 14"/>
          <p:cNvSpPr>
            <a:spLocks noChangeArrowheads="1"/>
          </p:cNvSpPr>
          <p:nvPr/>
        </p:nvSpPr>
        <p:spPr bwMode="auto">
          <a:xfrm>
            <a:off x="-1" y="-1"/>
            <a:ext cx="122785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1896097202"/>
              </p:ext>
            </p:extLst>
          </p:nvPr>
        </p:nvGraphicFramePr>
        <p:xfrm>
          <a:off x="7125459" y="3838575"/>
          <a:ext cx="2291496" cy="475017"/>
        </p:xfrm>
        <a:graphic>
          <a:graphicData uri="http://schemas.openxmlformats.org/presentationml/2006/ole">
            <mc:AlternateContent xmlns:mc="http://schemas.openxmlformats.org/markup-compatibility/2006">
              <mc:Choice xmlns:v="urn:schemas-microsoft-com:vml" Requires="v">
                <p:oleObj spid="_x0000_s20587" name="Equation" r:id="rId15" imgW="1346040" imgH="228600" progId="Equation.DSMT4">
                  <p:embed/>
                </p:oleObj>
              </mc:Choice>
              <mc:Fallback>
                <p:oleObj name="Equation" r:id="rId15" imgW="1346040" imgH="228600" progId="Equation.DSMT4">
                  <p:embed/>
                  <p:pic>
                    <p:nvPicPr>
                      <p:cNvPr id="0" name="Object 13"/>
                      <p:cNvPicPr>
                        <a:picLocks noChangeAspect="1" noChangeArrowheads="1"/>
                      </p:cNvPicPr>
                      <p:nvPr/>
                    </p:nvPicPr>
                    <p:blipFill>
                      <a:blip r:embed="rId16"/>
                      <a:srcRect/>
                      <a:stretch>
                        <a:fillRect/>
                      </a:stretch>
                    </p:blipFill>
                    <p:spPr bwMode="auto">
                      <a:xfrm>
                        <a:off x="7125459" y="3838575"/>
                        <a:ext cx="2291496" cy="475017"/>
                      </a:xfrm>
                      <a:prstGeom prst="rect">
                        <a:avLst/>
                      </a:prstGeom>
                      <a:noFill/>
                      <a:extLst/>
                    </p:spPr>
                  </p:pic>
                </p:oleObj>
              </mc:Fallback>
            </mc:AlternateContent>
          </a:graphicData>
        </a:graphic>
      </p:graphicFrame>
      <p:sp>
        <p:nvSpPr>
          <p:cNvPr id="16" name="TextBox 15"/>
          <p:cNvSpPr txBox="1"/>
          <p:nvPr/>
        </p:nvSpPr>
        <p:spPr>
          <a:xfrm>
            <a:off x="697404" y="515567"/>
            <a:ext cx="7248417" cy="584775"/>
          </a:xfrm>
          <a:prstGeom prst="rect">
            <a:avLst/>
          </a:prstGeom>
          <a:noFill/>
        </p:spPr>
        <p:txBody>
          <a:bodyPr wrap="square" rtlCol="0">
            <a:spAutoFit/>
          </a:bodyPr>
          <a:lstStyle/>
          <a:p>
            <a:r>
              <a:rPr lang="vi-VN" sz="3200" b="1" dirty="0" smtClean="0">
                <a:solidFill>
                  <a:srgbClr val="00003F"/>
                </a:solidFill>
                <a:latin typeface="Times New Roman" panose="02020603050405020304" pitchFamily="18" charset="0"/>
                <a:cs typeface="Times New Roman" panose="02020603050405020304" pitchFamily="18" charset="0"/>
              </a:rPr>
              <a:t>Bài </a:t>
            </a:r>
            <a:r>
              <a:rPr lang="en-US" sz="3200" b="1" dirty="0" err="1" smtClean="0">
                <a:solidFill>
                  <a:srgbClr val="00003F"/>
                </a:solidFill>
                <a:latin typeface="Times New Roman" panose="02020603050405020304" pitchFamily="18" charset="0"/>
                <a:cs typeface="Times New Roman" panose="02020603050405020304" pitchFamily="18" charset="0"/>
              </a:rPr>
              <a:t>tập</a:t>
            </a:r>
            <a:r>
              <a:rPr lang="en-US" sz="3200" b="1" dirty="0" smtClean="0">
                <a:solidFill>
                  <a:srgbClr val="00003F"/>
                </a:solidFill>
                <a:latin typeface="Times New Roman" panose="02020603050405020304" pitchFamily="18" charset="0"/>
                <a:cs typeface="Times New Roman" panose="02020603050405020304" pitchFamily="18" charset="0"/>
              </a:rPr>
              <a:t> 2</a:t>
            </a:r>
            <a:r>
              <a:rPr lang="vi-VN" sz="3200" b="1" dirty="0" smtClean="0">
                <a:solidFill>
                  <a:srgbClr val="00003F"/>
                </a:solidFill>
                <a:latin typeface="Times New Roman" panose="02020603050405020304" pitchFamily="18" charset="0"/>
                <a:cs typeface="Times New Roman" panose="02020603050405020304" pitchFamily="18" charset="0"/>
              </a:rPr>
              <a:t>: </a:t>
            </a:r>
            <a:r>
              <a:rPr lang="vi-VN" sz="3200" dirty="0" smtClean="0">
                <a:solidFill>
                  <a:srgbClr val="00003F"/>
                </a:solidFill>
                <a:latin typeface="Times New Roman" panose="02020603050405020304" pitchFamily="18" charset="0"/>
                <a:cs typeface="Times New Roman" panose="02020603050405020304" pitchFamily="18" charset="0"/>
              </a:rPr>
              <a:t>Chứng minh </a:t>
            </a:r>
            <a:r>
              <a:rPr lang="en-US" sz="3200" dirty="0" err="1" smtClean="0">
                <a:solidFill>
                  <a:srgbClr val="00003F"/>
                </a:solidFill>
                <a:latin typeface="Times New Roman" panose="02020603050405020304" pitchFamily="18" charset="0"/>
                <a:cs typeface="Times New Roman" panose="02020603050405020304" pitchFamily="18" charset="0"/>
              </a:rPr>
              <a:t>rằng</a:t>
            </a:r>
            <a:r>
              <a:rPr lang="en-US" sz="3200" dirty="0" smtClean="0">
                <a:solidFill>
                  <a:srgbClr val="00003F"/>
                </a:solidFill>
                <a:latin typeface="Times New Roman" panose="02020603050405020304" pitchFamily="18" charset="0"/>
                <a:cs typeface="Times New Roman" panose="02020603050405020304" pitchFamily="18" charset="0"/>
              </a:rPr>
              <a:t>:</a:t>
            </a:r>
            <a:endParaRPr lang="en-US" sz="3200" dirty="0">
              <a:solidFill>
                <a:srgbClr val="00003F"/>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4545222" y="2063164"/>
            <a:ext cx="2047355" cy="523220"/>
          </a:xfrm>
          <a:prstGeom prst="rect">
            <a:avLst/>
          </a:prstGeom>
          <a:noFill/>
        </p:spPr>
        <p:txBody>
          <a:bodyPr wrap="none" rtlCol="0">
            <a:spAutoFit/>
          </a:bodyPr>
          <a:lstStyle/>
          <a:p>
            <a:r>
              <a:rPr lang="en-US" sz="2800" b="1" u="sng" dirty="0" err="1" smtClean="0">
                <a:solidFill>
                  <a:srgbClr val="00003F"/>
                </a:solidFill>
                <a:latin typeface="Times New Roman" panose="02020603050405020304" pitchFamily="18" charset="0"/>
                <a:cs typeface="Times New Roman" panose="02020603050405020304" pitchFamily="18" charset="0"/>
              </a:rPr>
              <a:t>Hướng</a:t>
            </a:r>
            <a:r>
              <a:rPr lang="en-US" sz="2800" b="1" u="sng" dirty="0" smtClean="0">
                <a:solidFill>
                  <a:srgbClr val="00003F"/>
                </a:solidFill>
                <a:latin typeface="Times New Roman" panose="02020603050405020304" pitchFamily="18" charset="0"/>
                <a:cs typeface="Times New Roman" panose="02020603050405020304" pitchFamily="18" charset="0"/>
              </a:rPr>
              <a:t> </a:t>
            </a:r>
            <a:r>
              <a:rPr lang="en-US" sz="2800" b="1" u="sng" dirty="0" err="1" smtClean="0">
                <a:solidFill>
                  <a:srgbClr val="00003F"/>
                </a:solidFill>
                <a:latin typeface="Times New Roman" panose="02020603050405020304" pitchFamily="18" charset="0"/>
                <a:cs typeface="Times New Roman" panose="02020603050405020304" pitchFamily="18" charset="0"/>
              </a:rPr>
              <a:t>dẫn</a:t>
            </a:r>
            <a:r>
              <a:rPr lang="en-US" sz="2800" b="1" u="sng" dirty="0" smtClean="0">
                <a:solidFill>
                  <a:srgbClr val="00003F"/>
                </a:solidFill>
                <a:latin typeface="Times New Roman" panose="02020603050405020304" pitchFamily="18" charset="0"/>
                <a:cs typeface="Times New Roman" panose="02020603050405020304" pitchFamily="18" charset="0"/>
              </a:rPr>
              <a:t>:</a:t>
            </a:r>
            <a:endParaRPr lang="en-US" sz="2800" b="1" u="sng" dirty="0">
              <a:solidFill>
                <a:srgbClr val="00003F"/>
              </a:solidFill>
              <a:latin typeface="Times New Roman" panose="02020603050405020304" pitchFamily="18" charset="0"/>
              <a:cs typeface="Times New Roman" panose="02020603050405020304" pitchFamily="18" charset="0"/>
            </a:endParaRPr>
          </a:p>
        </p:txBody>
      </p:sp>
      <p:cxnSp>
        <p:nvCxnSpPr>
          <p:cNvPr id="18" name="Straight Connector 17"/>
          <p:cNvCxnSpPr/>
          <p:nvPr/>
        </p:nvCxnSpPr>
        <p:spPr>
          <a:xfrm>
            <a:off x="6462038" y="2586384"/>
            <a:ext cx="0" cy="3909086"/>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19"/>
          <p:cNvSpPr>
            <a:spLocks noChangeArrowheads="1"/>
          </p:cNvSpPr>
          <p:nvPr/>
        </p:nvSpPr>
        <p:spPr bwMode="auto">
          <a:xfrm>
            <a:off x="0" y="28839"/>
            <a:ext cx="12192000" cy="460375"/>
          </a:xfrm>
          <a:prstGeom prst="rect">
            <a:avLst/>
          </a:prstGeom>
          <a:solidFill>
            <a:schemeClr val="accent3">
              <a:lumMod val="60000"/>
              <a:lumOff val="40000"/>
            </a:schemeClr>
          </a:solidFill>
          <a:ln>
            <a:noFill/>
          </a:ln>
          <a:extLst/>
        </p:spPr>
        <p:txBody>
          <a:bodyPr wrap="square">
            <a:spAutoFit/>
          </a:bodyPr>
          <a:lstStyle>
            <a:defPPr>
              <a:defRPr lang="en-US"/>
            </a:defPPr>
            <a:lvl1pPr algn="l" rtl="0" eaLnBrk="0" fontAlgn="base" hangingPunct="0">
              <a:spcBef>
                <a:spcPct val="0"/>
              </a:spcBef>
              <a:spcAft>
                <a:spcPct val="0"/>
              </a:spcAft>
              <a:defRPr sz="20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0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0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0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000" b="1" kern="1200">
                <a:solidFill>
                  <a:schemeClr val="tx1"/>
                </a:solidFill>
                <a:latin typeface="Arial" panose="020B0604020202020204" pitchFamily="34" charset="0"/>
                <a:ea typeface="+mn-ea"/>
                <a:cs typeface="+mn-cs"/>
              </a:defRPr>
            </a:lvl5pPr>
            <a:lvl6pPr marL="2286000" algn="l" defTabSz="914400" rtl="0" eaLnBrk="1" latinLnBrk="0" hangingPunct="1">
              <a:defRPr sz="2000" b="1" kern="1200">
                <a:solidFill>
                  <a:schemeClr val="tx1"/>
                </a:solidFill>
                <a:latin typeface="Arial" panose="020B0604020202020204" pitchFamily="34" charset="0"/>
                <a:ea typeface="+mn-ea"/>
                <a:cs typeface="+mn-cs"/>
              </a:defRPr>
            </a:lvl6pPr>
            <a:lvl7pPr marL="2743200" algn="l" defTabSz="914400" rtl="0" eaLnBrk="1" latinLnBrk="0" hangingPunct="1">
              <a:defRPr sz="2000" b="1" kern="1200">
                <a:solidFill>
                  <a:schemeClr val="tx1"/>
                </a:solidFill>
                <a:latin typeface="Arial" panose="020B0604020202020204" pitchFamily="34" charset="0"/>
                <a:ea typeface="+mn-ea"/>
                <a:cs typeface="+mn-cs"/>
              </a:defRPr>
            </a:lvl7pPr>
            <a:lvl8pPr marL="3200400" algn="l" defTabSz="914400" rtl="0" eaLnBrk="1" latinLnBrk="0" hangingPunct="1">
              <a:defRPr sz="2000" b="1" kern="1200">
                <a:solidFill>
                  <a:schemeClr val="tx1"/>
                </a:solidFill>
                <a:latin typeface="Arial" panose="020B0604020202020204" pitchFamily="34" charset="0"/>
                <a:ea typeface="+mn-ea"/>
                <a:cs typeface="+mn-cs"/>
              </a:defRPr>
            </a:lvl8pPr>
            <a:lvl9pPr marL="3657600" algn="l" defTabSz="914400" rtl="0" eaLnBrk="1" latinLnBrk="0" hangingPunct="1">
              <a:defRPr sz="2000" b="1" kern="1200">
                <a:solidFill>
                  <a:schemeClr val="tx1"/>
                </a:solidFill>
                <a:latin typeface="Arial" panose="020B0604020202020204" pitchFamily="34" charset="0"/>
                <a:ea typeface="+mn-ea"/>
                <a:cs typeface="+mn-cs"/>
              </a:defRPr>
            </a:lvl9pPr>
          </a:lstStyle>
          <a:p>
            <a:pPr algn="ctr"/>
            <a:r>
              <a:rPr lang="en-US" altLang="zh-CN" sz="2400" u="sng"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Tiết</a:t>
            </a:r>
            <a:r>
              <a:rPr lang="en-US" altLang="zh-CN" sz="2400" u="sng"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u="sng" dirty="0" smtClean="0">
                <a:solidFill>
                  <a:srgbClr val="002060"/>
                </a:solidFill>
                <a:latin typeface="Times New Roman" panose="02020603050405020304" pitchFamily="18" charset="0"/>
                <a:ea typeface="SimSun" panose="02010600030101010101" pitchFamily="2" charset="-122"/>
                <a:cs typeface="Times New Roman" panose="02020603050405020304" pitchFamily="18" charset="0"/>
              </a:rPr>
              <a:t>10 </a:t>
            </a:r>
            <a:r>
              <a:rPr lang="en-US" altLang="zh-CN" sz="2400" u="sng"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smtClean="0">
                <a:solidFill>
                  <a:srgbClr val="002060"/>
                </a:solidFill>
                <a:latin typeface="Times New Roman" panose="02020603050405020304" pitchFamily="18" charset="0"/>
                <a:ea typeface="SimSun" panose="02010600030101010101" pitchFamily="2" charset="-122"/>
                <a:cs typeface="Times New Roman" panose="02020603050405020304" pitchFamily="18" charset="0"/>
              </a:rPr>
              <a:t>Biến</a:t>
            </a:r>
            <a:r>
              <a:rPr lang="en-US" altLang="zh-CN" sz="2400" dirty="0" smtClean="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đổi</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đơn</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giản</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biểu</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thức</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chứa</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căn</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bậc</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hai</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tiếp</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a:t>
            </a:r>
            <a:endParaRPr lang="zh-CN" altLang="en-US"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59608685"/>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barn(inVertical)">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MH_Other_1"/>
          <p:cNvSpPr/>
          <p:nvPr>
            <p:custDataLst>
              <p:tags r:id="rId3"/>
            </p:custDataLst>
          </p:nvPr>
        </p:nvSpPr>
        <p:spPr>
          <a:xfrm>
            <a:off x="4984141" y="2961861"/>
            <a:ext cx="1523844" cy="41491"/>
          </a:xfrm>
          <a:custGeom>
            <a:avLst/>
            <a:gdLst>
              <a:gd name="connsiteX0" fmla="*/ 2423886 w 2423886"/>
              <a:gd name="connsiteY0" fmla="*/ 0 h 0"/>
              <a:gd name="connsiteX1" fmla="*/ 0 w 2423886"/>
              <a:gd name="connsiteY1" fmla="*/ 0 h 0"/>
            </a:gdLst>
            <a:ahLst/>
            <a:cxnLst>
              <a:cxn ang="0">
                <a:pos x="connsiteX0" y="connsiteY0"/>
              </a:cxn>
              <a:cxn ang="0">
                <a:pos x="connsiteX1" y="connsiteY1"/>
              </a:cxn>
            </a:cxnLst>
            <a:rect l="l" t="t" r="r" b="b"/>
            <a:pathLst>
              <a:path w="2423886">
                <a:moveTo>
                  <a:pt x="2423886" y="0"/>
                </a:moveTo>
                <a:lnTo>
                  <a:pt x="0" y="0"/>
                </a:lnTo>
              </a:path>
            </a:pathLst>
          </a:custGeom>
          <a:noFill/>
          <a:ln w="57150" cap="flat" cmpd="sng" algn="ctr">
            <a:solidFill>
              <a:srgbClr val="F29A5B"/>
            </a:solidFill>
            <a:prstDash val="solid"/>
            <a:headEnd type="none" w="med" len="med"/>
            <a:tailEnd type="oval" w="med" len="med"/>
          </a:ln>
          <a:effectLst/>
        </p:spPr>
        <p:txBody>
          <a:bodyPr anchor="ctr"/>
          <a:lstStyle/>
          <a:p>
            <a:pPr algn="ctr" eaLnBrk="1" fontAlgn="auto" hangingPunct="1">
              <a:spcBef>
                <a:spcPts val="0"/>
              </a:spcBef>
              <a:spcAft>
                <a:spcPts val="0"/>
              </a:spcAft>
              <a:defRPr/>
            </a:pPr>
            <a:endParaRPr lang="en-US" sz="1350" kern="0">
              <a:solidFill>
                <a:srgbClr val="FFFFFF"/>
              </a:solidFill>
              <a:latin typeface="Calibri" panose="020F0502020204030204"/>
              <a:ea typeface="+mn-ea"/>
            </a:endParaRPr>
          </a:p>
        </p:txBody>
      </p:sp>
      <p:sp>
        <p:nvSpPr>
          <p:cNvPr id="40" name="MH_Other_2"/>
          <p:cNvSpPr/>
          <p:nvPr>
            <p:custDataLst>
              <p:tags r:id="rId4"/>
            </p:custDataLst>
          </p:nvPr>
        </p:nvSpPr>
        <p:spPr>
          <a:xfrm>
            <a:off x="6507986" y="1464419"/>
            <a:ext cx="1086305" cy="1499326"/>
          </a:xfrm>
          <a:custGeom>
            <a:avLst/>
            <a:gdLst>
              <a:gd name="connsiteX0" fmla="*/ 1219200 w 1219200"/>
              <a:gd name="connsiteY0" fmla="*/ 0 h 1683657"/>
              <a:gd name="connsiteX1" fmla="*/ 0 w 1219200"/>
              <a:gd name="connsiteY1" fmla="*/ 0 h 1683657"/>
              <a:gd name="connsiteX2" fmla="*/ 0 w 1219200"/>
              <a:gd name="connsiteY2" fmla="*/ 1683657 h 1683657"/>
            </a:gdLst>
            <a:ahLst/>
            <a:cxnLst>
              <a:cxn ang="0">
                <a:pos x="connsiteX0" y="connsiteY0"/>
              </a:cxn>
              <a:cxn ang="0">
                <a:pos x="connsiteX1" y="connsiteY1"/>
              </a:cxn>
              <a:cxn ang="0">
                <a:pos x="connsiteX2" y="connsiteY2"/>
              </a:cxn>
            </a:cxnLst>
            <a:rect l="l" t="t" r="r" b="b"/>
            <a:pathLst>
              <a:path w="1219200" h="1683657">
                <a:moveTo>
                  <a:pt x="1219200" y="0"/>
                </a:moveTo>
                <a:lnTo>
                  <a:pt x="0" y="0"/>
                </a:lnTo>
                <a:lnTo>
                  <a:pt x="0" y="1683657"/>
                </a:lnTo>
              </a:path>
            </a:pathLst>
          </a:custGeom>
          <a:noFill/>
          <a:ln w="57150" cap="flat" cmpd="sng" algn="ctr">
            <a:solidFill>
              <a:srgbClr val="A5C0A4"/>
            </a:solidFill>
            <a:prstDash val="solid"/>
            <a:headEnd type="none" w="med" len="med"/>
            <a:tailEnd type="oval" w="med" len="med"/>
          </a:ln>
          <a:effectLst/>
        </p:spPr>
        <p:txBody>
          <a:bodyPr anchor="ctr"/>
          <a:lstStyle/>
          <a:p>
            <a:pPr algn="ctr" eaLnBrk="1" fontAlgn="auto" hangingPunct="1">
              <a:spcBef>
                <a:spcPts val="0"/>
              </a:spcBef>
              <a:spcAft>
                <a:spcPts val="0"/>
              </a:spcAft>
              <a:defRPr/>
            </a:pPr>
            <a:endParaRPr lang="en-US" sz="1350" kern="0">
              <a:solidFill>
                <a:srgbClr val="FFFFFF"/>
              </a:solidFill>
              <a:latin typeface="Calibri" panose="020F0502020204030204"/>
              <a:ea typeface="+mn-ea"/>
            </a:endParaRPr>
          </a:p>
        </p:txBody>
      </p:sp>
      <p:sp>
        <p:nvSpPr>
          <p:cNvPr id="45" name="MH_Other_3"/>
          <p:cNvSpPr/>
          <p:nvPr>
            <p:custDataLst>
              <p:tags r:id="rId5"/>
            </p:custDataLst>
          </p:nvPr>
        </p:nvSpPr>
        <p:spPr>
          <a:xfrm>
            <a:off x="7615036" y="649692"/>
            <a:ext cx="3226854" cy="801526"/>
          </a:xfrm>
          <a:custGeom>
            <a:avLst/>
            <a:gdLst>
              <a:gd name="connsiteX0" fmla="*/ 3280229 w 3280229"/>
              <a:gd name="connsiteY0" fmla="*/ 0 h 899885"/>
              <a:gd name="connsiteX1" fmla="*/ 0 w 3280229"/>
              <a:gd name="connsiteY1" fmla="*/ 0 h 899885"/>
              <a:gd name="connsiteX2" fmla="*/ 0 w 3280229"/>
              <a:gd name="connsiteY2" fmla="*/ 899885 h 899885"/>
            </a:gdLst>
            <a:ahLst/>
            <a:cxnLst>
              <a:cxn ang="0">
                <a:pos x="connsiteX0" y="connsiteY0"/>
              </a:cxn>
              <a:cxn ang="0">
                <a:pos x="connsiteX1" y="connsiteY1"/>
              </a:cxn>
              <a:cxn ang="0">
                <a:pos x="connsiteX2" y="connsiteY2"/>
              </a:cxn>
            </a:cxnLst>
            <a:rect l="l" t="t" r="r" b="b"/>
            <a:pathLst>
              <a:path w="3280229" h="899885">
                <a:moveTo>
                  <a:pt x="3280229" y="0"/>
                </a:moveTo>
                <a:lnTo>
                  <a:pt x="0" y="0"/>
                </a:lnTo>
                <a:lnTo>
                  <a:pt x="0" y="899885"/>
                </a:lnTo>
              </a:path>
            </a:pathLst>
          </a:custGeom>
          <a:noFill/>
          <a:ln w="57150" cap="flat" cmpd="sng" algn="ctr">
            <a:solidFill>
              <a:srgbClr val="B09277"/>
            </a:solidFill>
            <a:prstDash val="solid"/>
            <a:headEnd type="none" w="med" len="med"/>
            <a:tailEnd type="oval" w="med" len="med"/>
          </a:ln>
          <a:effectLst/>
        </p:spPr>
        <p:txBody>
          <a:bodyPr anchor="ctr"/>
          <a:lstStyle/>
          <a:p>
            <a:pPr algn="ctr" eaLnBrk="1" fontAlgn="auto" hangingPunct="1">
              <a:spcBef>
                <a:spcPts val="0"/>
              </a:spcBef>
              <a:spcAft>
                <a:spcPts val="0"/>
              </a:spcAft>
              <a:defRPr/>
            </a:pPr>
            <a:endParaRPr lang="en-US" sz="1350" kern="0">
              <a:solidFill>
                <a:sysClr val="window" lastClr="FFFFFF"/>
              </a:solidFill>
              <a:latin typeface="Calibri" panose="020F0502020204030204"/>
              <a:ea typeface="+mn-ea"/>
            </a:endParaRPr>
          </a:p>
        </p:txBody>
      </p:sp>
      <p:sp>
        <p:nvSpPr>
          <p:cNvPr id="46" name="MH_Other_4"/>
          <p:cNvSpPr/>
          <p:nvPr>
            <p:custDataLst>
              <p:tags r:id="rId6"/>
            </p:custDataLst>
          </p:nvPr>
        </p:nvSpPr>
        <p:spPr>
          <a:xfrm flipH="1">
            <a:off x="4471165" y="2296121"/>
            <a:ext cx="622362" cy="424338"/>
          </a:xfrm>
          <a:prstGeom prst="wedgeEllipseCallout">
            <a:avLst>
              <a:gd name="adj1" fmla="val -27061"/>
              <a:gd name="adj2" fmla="val 71627"/>
            </a:avLst>
          </a:prstGeom>
          <a:solidFill>
            <a:srgbClr val="F29A5B"/>
          </a:solidFill>
          <a:ln w="25400" cap="flat" cmpd="sng" algn="ctr">
            <a:noFill/>
            <a:prstDash val="solid"/>
          </a:ln>
          <a:effectLst/>
        </p:spPr>
        <p:txBody>
          <a:bodyPr lIns="0" rIns="0" bIns="0" anchor="ctr"/>
          <a:lstStyle/>
          <a:p>
            <a:pPr algn="ctr" eaLnBrk="1" fontAlgn="auto" hangingPunct="1">
              <a:lnSpc>
                <a:spcPct val="80000"/>
              </a:lnSpc>
              <a:spcBef>
                <a:spcPts val="0"/>
              </a:spcBef>
              <a:spcAft>
                <a:spcPts val="0"/>
              </a:spcAft>
              <a:defRPr/>
            </a:pPr>
            <a:r>
              <a:rPr lang="en-US" b="1" kern="0" dirty="0">
                <a:ln w="18415" cmpd="sng">
                  <a:noFill/>
                  <a:prstDash val="solid"/>
                </a:ln>
                <a:solidFill>
                  <a:srgbClr val="FFFFFF"/>
                </a:solidFill>
                <a:latin typeface="Agency FB" pitchFamily="34" charset="0"/>
                <a:ea typeface="Microsoft YaHei" panose="020B0503020204020204" pitchFamily="34" charset="-122"/>
                <a:cs typeface="Times New Roman" panose="02020603050405020304" pitchFamily="18" charset="0"/>
              </a:rPr>
              <a:t>1</a:t>
            </a:r>
          </a:p>
        </p:txBody>
      </p:sp>
      <p:sp>
        <p:nvSpPr>
          <p:cNvPr id="47" name="MH_Other_5"/>
          <p:cNvSpPr/>
          <p:nvPr>
            <p:custDataLst>
              <p:tags r:id="rId7"/>
            </p:custDataLst>
          </p:nvPr>
        </p:nvSpPr>
        <p:spPr>
          <a:xfrm>
            <a:off x="6596626" y="2397962"/>
            <a:ext cx="622362" cy="424338"/>
          </a:xfrm>
          <a:prstGeom prst="wedgeEllipseCallout">
            <a:avLst>
              <a:gd name="adj1" fmla="val -27061"/>
              <a:gd name="adj2" fmla="val 71627"/>
            </a:avLst>
          </a:prstGeom>
          <a:solidFill>
            <a:srgbClr val="A5C0A4"/>
          </a:solidFill>
          <a:ln w="25400" cap="flat" cmpd="sng" algn="ctr">
            <a:noFill/>
            <a:prstDash val="solid"/>
          </a:ln>
          <a:effectLst/>
        </p:spPr>
        <p:txBody>
          <a:bodyPr lIns="0" rIns="0" bIns="0" anchor="ctr"/>
          <a:lstStyle/>
          <a:p>
            <a:pPr algn="ctr" eaLnBrk="1" fontAlgn="auto" hangingPunct="1">
              <a:lnSpc>
                <a:spcPct val="80000"/>
              </a:lnSpc>
              <a:spcBef>
                <a:spcPts val="0"/>
              </a:spcBef>
              <a:spcAft>
                <a:spcPts val="0"/>
              </a:spcAft>
              <a:defRPr/>
            </a:pPr>
            <a:r>
              <a:rPr lang="en-US" b="1" kern="0" dirty="0">
                <a:ln w="18415" cmpd="sng">
                  <a:noFill/>
                  <a:prstDash val="solid"/>
                </a:ln>
                <a:solidFill>
                  <a:srgbClr val="FFFFFF"/>
                </a:solidFill>
                <a:latin typeface="Agency FB" pitchFamily="34" charset="0"/>
                <a:ea typeface="Microsoft YaHei" panose="020B0503020204020204" pitchFamily="34" charset="-122"/>
                <a:cs typeface="Times New Roman" panose="02020603050405020304" pitchFamily="18" charset="0"/>
              </a:rPr>
              <a:t>2</a:t>
            </a:r>
          </a:p>
        </p:txBody>
      </p:sp>
      <p:sp>
        <p:nvSpPr>
          <p:cNvPr id="48" name="MH_Other_6"/>
          <p:cNvSpPr/>
          <p:nvPr>
            <p:custDataLst>
              <p:tags r:id="rId8"/>
            </p:custDataLst>
          </p:nvPr>
        </p:nvSpPr>
        <p:spPr>
          <a:xfrm flipH="1">
            <a:off x="6930439" y="838287"/>
            <a:ext cx="622362" cy="424337"/>
          </a:xfrm>
          <a:prstGeom prst="wedgeEllipseCallout">
            <a:avLst>
              <a:gd name="adj1" fmla="val -27061"/>
              <a:gd name="adj2" fmla="val 71627"/>
            </a:avLst>
          </a:prstGeom>
          <a:solidFill>
            <a:srgbClr val="B09277"/>
          </a:solidFill>
          <a:ln w="25400" cap="flat" cmpd="sng" algn="ctr">
            <a:noFill/>
            <a:prstDash val="solid"/>
          </a:ln>
          <a:effectLst/>
        </p:spPr>
        <p:txBody>
          <a:bodyPr lIns="0" rIns="0" anchor="ctr"/>
          <a:lstStyle/>
          <a:p>
            <a:pPr algn="ctr" eaLnBrk="1" fontAlgn="auto" hangingPunct="1">
              <a:spcBef>
                <a:spcPts val="0"/>
              </a:spcBef>
              <a:spcAft>
                <a:spcPts val="0"/>
              </a:spcAft>
              <a:defRPr/>
            </a:pPr>
            <a:r>
              <a:rPr lang="en-US" b="1" kern="0" dirty="0">
                <a:ln w="18415" cmpd="sng">
                  <a:noFill/>
                  <a:prstDash val="solid"/>
                </a:ln>
                <a:solidFill>
                  <a:srgbClr val="FFFFFF"/>
                </a:solidFill>
                <a:latin typeface="Agency FB" pitchFamily="34" charset="0"/>
                <a:ea typeface="Microsoft YaHei" panose="020B0503020204020204" pitchFamily="34" charset="-122"/>
                <a:cs typeface="Times New Roman" panose="02020603050405020304" pitchFamily="18" charset="0"/>
              </a:rPr>
              <a:t>3</a:t>
            </a:r>
          </a:p>
        </p:txBody>
      </p:sp>
      <p:pic>
        <p:nvPicPr>
          <p:cNvPr id="3" name="图片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2808225"/>
            <a:ext cx="2193561" cy="3647618"/>
          </a:xfrm>
          <a:prstGeom prst="rect">
            <a:avLst/>
          </a:prstGeom>
        </p:spPr>
      </p:pic>
      <p:pic>
        <p:nvPicPr>
          <p:cNvPr id="20" name="图片 19"/>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a:fillRect/>
          </a:stretch>
        </p:blipFill>
        <p:spPr>
          <a:xfrm>
            <a:off x="179364" y="303811"/>
            <a:ext cx="1107076" cy="846956"/>
          </a:xfrm>
          <a:prstGeom prst="rect">
            <a:avLst/>
          </a:prstGeom>
        </p:spPr>
      </p:pic>
      <p:sp>
        <p:nvSpPr>
          <p:cNvPr id="7" name="Rectangle 6"/>
          <p:cNvSpPr/>
          <p:nvPr/>
        </p:nvSpPr>
        <p:spPr>
          <a:xfrm>
            <a:off x="3420499" y="3160533"/>
            <a:ext cx="3487308" cy="1005788"/>
          </a:xfrm>
          <a:prstGeom prst="rect">
            <a:avLst/>
          </a:prstGeom>
        </p:spPr>
        <p:txBody>
          <a:bodyPr wrap="square">
            <a:spAutoFit/>
          </a:bodyPr>
          <a:lstStyle/>
          <a:p>
            <a:pPr lvl="0" algn="ctr">
              <a:lnSpc>
                <a:spcPct val="106000"/>
              </a:lnSpc>
              <a:spcAft>
                <a:spcPts val="800"/>
              </a:spcAft>
              <a:tabLst>
                <a:tab pos="259715" algn="l"/>
              </a:tabLst>
            </a:pPr>
            <a:r>
              <a:rPr lang="nl-NL" sz="2800" b="1" dirty="0">
                <a:solidFill>
                  <a:srgbClr val="CC6600"/>
                </a:solidFill>
                <a:latin typeface="Times New Roman" panose="02020603050405020304" pitchFamily="18" charset="0"/>
                <a:ea typeface="Calibri" panose="020F0502020204030204" pitchFamily="34" charset="0"/>
              </a:rPr>
              <a:t>Xem lại các dạng bài tập đã </a:t>
            </a:r>
            <a:r>
              <a:rPr lang="vi-VN" sz="2800" b="1" dirty="0">
                <a:solidFill>
                  <a:srgbClr val="CC6600"/>
                </a:solidFill>
                <a:latin typeface="Times New Roman" panose="02020603050405020304" pitchFamily="18" charset="0"/>
                <a:ea typeface="Calibri" panose="020F0502020204030204" pitchFamily="34" charset="0"/>
              </a:rPr>
              <a:t>làm.</a:t>
            </a:r>
            <a:endParaRPr lang="en-US" sz="2800" b="1" dirty="0">
              <a:solidFill>
                <a:srgbClr val="CC66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p:cNvSpPr/>
          <p:nvPr/>
        </p:nvSpPr>
        <p:spPr>
          <a:xfrm>
            <a:off x="7218988" y="2610131"/>
            <a:ext cx="3273980" cy="1815882"/>
          </a:xfrm>
          <a:prstGeom prst="rect">
            <a:avLst/>
          </a:prstGeom>
        </p:spPr>
        <p:txBody>
          <a:bodyPr wrap="square">
            <a:spAutoFit/>
          </a:bodyPr>
          <a:lstStyle/>
          <a:p>
            <a:pPr algn="ctr"/>
            <a:r>
              <a:rPr lang="vi-VN" sz="2800" b="1" dirty="0" smtClean="0">
                <a:solidFill>
                  <a:schemeClr val="accent2">
                    <a:lumMod val="75000"/>
                  </a:schemeClr>
                </a:solidFill>
                <a:latin typeface="Times New Roman" panose="02020603050405020304" pitchFamily="18" charset="0"/>
                <a:ea typeface="Calibri" panose="020F0502020204030204" pitchFamily="34" charset="0"/>
              </a:rPr>
              <a:t>Làm các bài tập: </a:t>
            </a:r>
            <a:r>
              <a:rPr lang="en-US" sz="2800" b="1" dirty="0">
                <a:solidFill>
                  <a:schemeClr val="accent2">
                    <a:lumMod val="75000"/>
                  </a:schemeClr>
                </a:solidFill>
                <a:latin typeface="Times New Roman" panose="02020603050405020304" pitchFamily="18" charset="0"/>
                <a:ea typeface="Calibri" panose="020F0502020204030204" pitchFamily="34" charset="0"/>
              </a:rPr>
              <a:t>,</a:t>
            </a:r>
            <a:r>
              <a:rPr lang="vi-VN" sz="2800" b="1" dirty="0">
                <a:solidFill>
                  <a:schemeClr val="accent2">
                    <a:lumMod val="75000"/>
                  </a:schemeClr>
                </a:solidFill>
                <a:latin typeface="Times New Roman" panose="02020603050405020304" pitchFamily="18" charset="0"/>
                <a:ea typeface="Calibri" panose="020F0502020204030204" pitchFamily="34" charset="0"/>
              </a:rPr>
              <a:t> </a:t>
            </a:r>
            <a:r>
              <a:rPr lang="vi-VN" sz="2800" b="1" dirty="0" smtClean="0">
                <a:solidFill>
                  <a:schemeClr val="accent2">
                    <a:lumMod val="75000"/>
                  </a:schemeClr>
                </a:solidFill>
                <a:latin typeface="Times New Roman" panose="02020603050405020304" pitchFamily="18" charset="0"/>
                <a:ea typeface="Calibri" panose="020F0502020204030204" pitchFamily="34" charset="0"/>
              </a:rPr>
              <a:t>5</a:t>
            </a:r>
            <a:r>
              <a:rPr lang="en-US" sz="2800" b="1" dirty="0" smtClean="0">
                <a:solidFill>
                  <a:schemeClr val="accent2">
                    <a:lumMod val="75000"/>
                  </a:schemeClr>
                </a:solidFill>
                <a:latin typeface="Times New Roman" panose="02020603050405020304" pitchFamily="18" charset="0"/>
                <a:ea typeface="Calibri" panose="020F0502020204030204" pitchFamily="34" charset="0"/>
              </a:rPr>
              <a:t>3, </a:t>
            </a:r>
            <a:r>
              <a:rPr lang="vi-VN" sz="2800" b="1" dirty="0" smtClean="0">
                <a:solidFill>
                  <a:schemeClr val="accent2">
                    <a:lumMod val="75000"/>
                  </a:schemeClr>
                </a:solidFill>
                <a:latin typeface="Times New Roman" panose="02020603050405020304" pitchFamily="18" charset="0"/>
                <a:ea typeface="Calibri" panose="020F0502020204030204" pitchFamily="34" charset="0"/>
              </a:rPr>
              <a:t> </a:t>
            </a:r>
            <a:r>
              <a:rPr lang="vi-VN" sz="2800" b="1" dirty="0">
                <a:solidFill>
                  <a:schemeClr val="accent2">
                    <a:lumMod val="75000"/>
                  </a:schemeClr>
                </a:solidFill>
                <a:latin typeface="Times New Roman" panose="02020603050405020304" pitchFamily="18" charset="0"/>
                <a:ea typeface="Calibri" panose="020F0502020204030204" pitchFamily="34" charset="0"/>
              </a:rPr>
              <a:t>5</a:t>
            </a:r>
            <a:r>
              <a:rPr lang="en-US" sz="2800" b="1" dirty="0" smtClean="0">
                <a:solidFill>
                  <a:schemeClr val="accent2">
                    <a:lumMod val="75000"/>
                  </a:schemeClr>
                </a:solidFill>
                <a:latin typeface="Times New Roman" panose="02020603050405020304" pitchFamily="18" charset="0"/>
                <a:ea typeface="Calibri" panose="020F0502020204030204" pitchFamily="34" charset="0"/>
              </a:rPr>
              <a:t>4</a:t>
            </a:r>
            <a:r>
              <a:rPr lang="vi-VN" sz="2800" b="1" dirty="0" smtClean="0">
                <a:solidFill>
                  <a:schemeClr val="accent2">
                    <a:lumMod val="75000"/>
                  </a:schemeClr>
                </a:solidFill>
                <a:latin typeface="Times New Roman" panose="02020603050405020304" pitchFamily="18" charset="0"/>
                <a:ea typeface="Calibri" panose="020F0502020204030204" pitchFamily="34" charset="0"/>
              </a:rPr>
              <a:t>,</a:t>
            </a:r>
            <a:r>
              <a:rPr lang="en-US" sz="2800" b="1" dirty="0" smtClean="0">
                <a:solidFill>
                  <a:schemeClr val="accent2">
                    <a:lumMod val="75000"/>
                  </a:schemeClr>
                </a:solidFill>
                <a:latin typeface="Times New Roman" panose="02020603050405020304" pitchFamily="18" charset="0"/>
                <a:ea typeface="Calibri" panose="020F0502020204030204" pitchFamily="34" charset="0"/>
              </a:rPr>
              <a:t> </a:t>
            </a:r>
            <a:r>
              <a:rPr lang="en-US" sz="2800" b="1" dirty="0" smtClean="0">
                <a:solidFill>
                  <a:schemeClr val="accent2">
                    <a:lumMod val="75000"/>
                  </a:schemeClr>
                </a:solidFill>
                <a:latin typeface="Times New Roman" panose="02020603050405020304" pitchFamily="18" charset="0"/>
                <a:ea typeface="Calibri" panose="020F0502020204030204" pitchFamily="34" charset="0"/>
              </a:rPr>
              <a:t>55 </a:t>
            </a:r>
            <a:r>
              <a:rPr lang="vi-VN" sz="2800" b="1" dirty="0" smtClean="0">
                <a:solidFill>
                  <a:schemeClr val="accent2">
                    <a:lumMod val="75000"/>
                  </a:schemeClr>
                </a:solidFill>
                <a:latin typeface="Times New Roman" panose="02020603050405020304" pitchFamily="18" charset="0"/>
                <a:ea typeface="Calibri" panose="020F0502020204030204" pitchFamily="34" charset="0"/>
              </a:rPr>
              <a:t>SGK</a:t>
            </a:r>
            <a:r>
              <a:rPr lang="vi-VN" sz="2800" b="1" dirty="0" smtClean="0">
                <a:solidFill>
                  <a:schemeClr val="accent2">
                    <a:lumMod val="75000"/>
                  </a:schemeClr>
                </a:solidFill>
                <a:latin typeface="Times New Roman" panose="02020603050405020304" pitchFamily="18" charset="0"/>
                <a:ea typeface="Calibri" panose="020F0502020204030204" pitchFamily="34" charset="0"/>
              </a:rPr>
              <a:t>, T25</a:t>
            </a:r>
          </a:p>
          <a:p>
            <a:endParaRPr lang="en-US" sz="2800" b="1" dirty="0">
              <a:solidFill>
                <a:schemeClr val="accent2">
                  <a:lumMod val="75000"/>
                </a:schemeClr>
              </a:solidFill>
            </a:endParaRPr>
          </a:p>
        </p:txBody>
      </p:sp>
      <p:sp>
        <p:nvSpPr>
          <p:cNvPr id="11" name="Rectangle 10"/>
          <p:cNvSpPr/>
          <p:nvPr/>
        </p:nvSpPr>
        <p:spPr>
          <a:xfrm>
            <a:off x="7993117" y="858427"/>
            <a:ext cx="3925614" cy="1384995"/>
          </a:xfrm>
          <a:prstGeom prst="rect">
            <a:avLst/>
          </a:prstGeom>
        </p:spPr>
        <p:txBody>
          <a:bodyPr wrap="square">
            <a:spAutoFit/>
          </a:bodyPr>
          <a:lstStyle/>
          <a:p>
            <a:pPr algn="ctr"/>
            <a:r>
              <a:rPr lang="en-US" altLang="zh-CN" sz="2800" b="1" dirty="0" err="1" smtClean="0">
                <a:solidFill>
                  <a:srgbClr val="865B3E"/>
                </a:solidFill>
                <a:latin typeface="Times New Roman" panose="02020603050405020304" pitchFamily="18" charset="0"/>
                <a:ea typeface="SimSun" panose="02010600030101010101" pitchFamily="2" charset="-122"/>
                <a:cs typeface="Times New Roman" panose="02020603050405020304" pitchFamily="18" charset="0"/>
              </a:rPr>
              <a:t>Ôn</a:t>
            </a:r>
            <a:r>
              <a:rPr lang="en-US" altLang="zh-CN" sz="2800" b="1" dirty="0" smtClean="0">
                <a:solidFill>
                  <a:srgbClr val="865B3E"/>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dirty="0" err="1" smtClean="0">
                <a:solidFill>
                  <a:srgbClr val="865B3E"/>
                </a:solidFill>
                <a:latin typeface="Times New Roman" panose="02020603050405020304" pitchFamily="18" charset="0"/>
                <a:ea typeface="SimSun" panose="02010600030101010101" pitchFamily="2" charset="-122"/>
                <a:cs typeface="Times New Roman" panose="02020603050405020304" pitchFamily="18" charset="0"/>
              </a:rPr>
              <a:t>lại</a:t>
            </a:r>
            <a:r>
              <a:rPr lang="en-US" altLang="zh-CN" sz="2800" b="1" dirty="0" smtClean="0">
                <a:solidFill>
                  <a:srgbClr val="865B3E"/>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dirty="0" err="1" smtClean="0">
                <a:solidFill>
                  <a:srgbClr val="865B3E"/>
                </a:solidFill>
                <a:latin typeface="Times New Roman" panose="02020603050405020304" pitchFamily="18" charset="0"/>
                <a:ea typeface="SimSun" panose="02010600030101010101" pitchFamily="2" charset="-122"/>
                <a:cs typeface="Times New Roman" panose="02020603050405020304" pitchFamily="18" charset="0"/>
              </a:rPr>
              <a:t>các</a:t>
            </a:r>
            <a:r>
              <a:rPr lang="en-US" altLang="zh-CN" sz="2800" b="1" dirty="0" smtClean="0">
                <a:solidFill>
                  <a:srgbClr val="865B3E"/>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dirty="0" err="1" smtClean="0">
                <a:solidFill>
                  <a:srgbClr val="865B3E"/>
                </a:solidFill>
                <a:latin typeface="Times New Roman" panose="02020603050405020304" pitchFamily="18" charset="0"/>
                <a:ea typeface="SimSun" panose="02010600030101010101" pitchFamily="2" charset="-122"/>
                <a:cs typeface="Times New Roman" panose="02020603050405020304" pitchFamily="18" charset="0"/>
              </a:rPr>
              <a:t>công</a:t>
            </a:r>
            <a:r>
              <a:rPr lang="en-US" altLang="zh-CN" sz="2800" b="1" dirty="0" smtClean="0">
                <a:solidFill>
                  <a:srgbClr val="865B3E"/>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dirty="0" err="1" smtClean="0">
                <a:solidFill>
                  <a:srgbClr val="865B3E"/>
                </a:solidFill>
                <a:latin typeface="Times New Roman" panose="02020603050405020304" pitchFamily="18" charset="0"/>
                <a:ea typeface="SimSun" panose="02010600030101010101" pitchFamily="2" charset="-122"/>
                <a:cs typeface="Times New Roman" panose="02020603050405020304" pitchFamily="18" charset="0"/>
              </a:rPr>
              <a:t>thức</a:t>
            </a:r>
            <a:r>
              <a:rPr lang="en-US" altLang="zh-CN" sz="2800" b="1" dirty="0" smtClean="0">
                <a:solidFill>
                  <a:srgbClr val="865B3E"/>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dirty="0" err="1" smtClean="0">
                <a:solidFill>
                  <a:srgbClr val="865B3E"/>
                </a:solidFill>
                <a:latin typeface="Times New Roman" panose="02020603050405020304" pitchFamily="18" charset="0"/>
                <a:ea typeface="SimSun" panose="02010600030101010101" pitchFamily="2" charset="-122"/>
                <a:cs typeface="Times New Roman" panose="02020603050405020304" pitchFamily="18" charset="0"/>
              </a:rPr>
              <a:t>Biến</a:t>
            </a:r>
            <a:r>
              <a:rPr lang="en-US" altLang="zh-CN" sz="2800" b="1" dirty="0" smtClean="0">
                <a:solidFill>
                  <a:srgbClr val="865B3E"/>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dirty="0" err="1">
                <a:solidFill>
                  <a:srgbClr val="865B3E"/>
                </a:solidFill>
                <a:latin typeface="Times New Roman" panose="02020603050405020304" pitchFamily="18" charset="0"/>
                <a:ea typeface="SimSun" panose="02010600030101010101" pitchFamily="2" charset="-122"/>
                <a:cs typeface="Times New Roman" panose="02020603050405020304" pitchFamily="18" charset="0"/>
              </a:rPr>
              <a:t>đổi</a:t>
            </a:r>
            <a:r>
              <a:rPr lang="en-US" altLang="zh-CN" sz="2800" b="1" dirty="0">
                <a:solidFill>
                  <a:srgbClr val="865B3E"/>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dirty="0" err="1">
                <a:solidFill>
                  <a:srgbClr val="865B3E"/>
                </a:solidFill>
                <a:latin typeface="Times New Roman" panose="02020603050405020304" pitchFamily="18" charset="0"/>
                <a:ea typeface="SimSun" panose="02010600030101010101" pitchFamily="2" charset="-122"/>
                <a:cs typeface="Times New Roman" panose="02020603050405020304" pitchFamily="18" charset="0"/>
              </a:rPr>
              <a:t>đơn</a:t>
            </a:r>
            <a:r>
              <a:rPr lang="en-US" altLang="zh-CN" sz="2800" b="1" dirty="0">
                <a:solidFill>
                  <a:srgbClr val="865B3E"/>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dirty="0" err="1">
                <a:solidFill>
                  <a:srgbClr val="865B3E"/>
                </a:solidFill>
                <a:latin typeface="Times New Roman" panose="02020603050405020304" pitchFamily="18" charset="0"/>
                <a:ea typeface="SimSun" panose="02010600030101010101" pitchFamily="2" charset="-122"/>
                <a:cs typeface="Times New Roman" panose="02020603050405020304" pitchFamily="18" charset="0"/>
              </a:rPr>
              <a:t>giản</a:t>
            </a:r>
            <a:r>
              <a:rPr lang="en-US" altLang="zh-CN" sz="2800" b="1" dirty="0">
                <a:solidFill>
                  <a:srgbClr val="865B3E"/>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dirty="0" err="1">
                <a:solidFill>
                  <a:srgbClr val="865B3E"/>
                </a:solidFill>
                <a:latin typeface="Times New Roman" panose="02020603050405020304" pitchFamily="18" charset="0"/>
                <a:ea typeface="SimSun" panose="02010600030101010101" pitchFamily="2" charset="-122"/>
                <a:cs typeface="Times New Roman" panose="02020603050405020304" pitchFamily="18" charset="0"/>
              </a:rPr>
              <a:t>biểu</a:t>
            </a:r>
            <a:r>
              <a:rPr lang="en-US" altLang="zh-CN" sz="2800" b="1" dirty="0">
                <a:solidFill>
                  <a:srgbClr val="865B3E"/>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dirty="0" err="1">
                <a:solidFill>
                  <a:srgbClr val="865B3E"/>
                </a:solidFill>
                <a:latin typeface="Times New Roman" panose="02020603050405020304" pitchFamily="18" charset="0"/>
                <a:ea typeface="SimSun" panose="02010600030101010101" pitchFamily="2" charset="-122"/>
                <a:cs typeface="Times New Roman" panose="02020603050405020304" pitchFamily="18" charset="0"/>
              </a:rPr>
              <a:t>thức</a:t>
            </a:r>
            <a:r>
              <a:rPr lang="en-US" altLang="zh-CN" sz="2800" b="1" dirty="0">
                <a:solidFill>
                  <a:srgbClr val="865B3E"/>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dirty="0" err="1">
                <a:solidFill>
                  <a:srgbClr val="865B3E"/>
                </a:solidFill>
                <a:latin typeface="Times New Roman" panose="02020603050405020304" pitchFamily="18" charset="0"/>
                <a:ea typeface="SimSun" panose="02010600030101010101" pitchFamily="2" charset="-122"/>
                <a:cs typeface="Times New Roman" panose="02020603050405020304" pitchFamily="18" charset="0"/>
              </a:rPr>
              <a:t>chứa</a:t>
            </a:r>
            <a:r>
              <a:rPr lang="en-US" altLang="zh-CN" sz="2800" b="1" dirty="0">
                <a:solidFill>
                  <a:srgbClr val="865B3E"/>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dirty="0" err="1">
                <a:solidFill>
                  <a:srgbClr val="865B3E"/>
                </a:solidFill>
                <a:latin typeface="Times New Roman" panose="02020603050405020304" pitchFamily="18" charset="0"/>
                <a:ea typeface="SimSun" panose="02010600030101010101" pitchFamily="2" charset="-122"/>
                <a:cs typeface="Times New Roman" panose="02020603050405020304" pitchFamily="18" charset="0"/>
              </a:rPr>
              <a:t>căn</a:t>
            </a:r>
            <a:r>
              <a:rPr lang="en-US" altLang="zh-CN" sz="2800" b="1" dirty="0">
                <a:solidFill>
                  <a:srgbClr val="865B3E"/>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dirty="0" err="1">
                <a:solidFill>
                  <a:srgbClr val="865B3E"/>
                </a:solidFill>
                <a:latin typeface="Times New Roman" panose="02020603050405020304" pitchFamily="18" charset="0"/>
                <a:ea typeface="SimSun" panose="02010600030101010101" pitchFamily="2" charset="-122"/>
                <a:cs typeface="Times New Roman" panose="02020603050405020304" pitchFamily="18" charset="0"/>
              </a:rPr>
              <a:t>bậc</a:t>
            </a:r>
            <a:r>
              <a:rPr lang="en-US" altLang="zh-CN" sz="2800" b="1" dirty="0">
                <a:solidFill>
                  <a:srgbClr val="865B3E"/>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dirty="0" err="1">
                <a:solidFill>
                  <a:srgbClr val="865B3E"/>
                </a:solidFill>
                <a:latin typeface="Times New Roman" panose="02020603050405020304" pitchFamily="18" charset="0"/>
                <a:ea typeface="SimSun" panose="02010600030101010101" pitchFamily="2" charset="-122"/>
                <a:cs typeface="Times New Roman" panose="02020603050405020304" pitchFamily="18" charset="0"/>
              </a:rPr>
              <a:t>hai</a:t>
            </a:r>
            <a:endParaRPr lang="en-US" sz="2800" b="1" dirty="0">
              <a:solidFill>
                <a:srgbClr val="865B3E"/>
              </a:solidFill>
            </a:endParaRPr>
          </a:p>
        </p:txBody>
      </p:sp>
      <p:sp>
        <p:nvSpPr>
          <p:cNvPr id="12" name="TextBox 11"/>
          <p:cNvSpPr txBox="1"/>
          <p:nvPr/>
        </p:nvSpPr>
        <p:spPr>
          <a:xfrm>
            <a:off x="1286188" y="513063"/>
            <a:ext cx="4459875" cy="646331"/>
          </a:xfrm>
          <a:prstGeom prst="rect">
            <a:avLst/>
          </a:prstGeom>
          <a:noFill/>
        </p:spPr>
        <p:txBody>
          <a:bodyPr wrap="none" rtlCol="0">
            <a:spAutoFit/>
          </a:bodyPr>
          <a:lstStyle/>
          <a:p>
            <a:r>
              <a:rPr lang="vi-VN" sz="3600" b="1" dirty="0" smtClean="0">
                <a:solidFill>
                  <a:srgbClr val="7F0000"/>
                </a:solidFill>
                <a:latin typeface="Times New Roman" panose="02020603050405020304" pitchFamily="18" charset="0"/>
                <a:cs typeface="Times New Roman" panose="02020603050405020304" pitchFamily="18" charset="0"/>
              </a:rPr>
              <a:t>Hướng dẫn học ở nhà</a:t>
            </a:r>
            <a:endParaRPr lang="en-US" sz="3600" b="1" dirty="0">
              <a:solidFill>
                <a:srgbClr val="7F0000"/>
              </a:solidFill>
              <a:latin typeface="Times New Roman" panose="02020603050405020304" pitchFamily="18" charset="0"/>
              <a:cs typeface="Times New Roman" panose="02020603050405020304" pitchFamily="18" charset="0"/>
            </a:endParaRPr>
          </a:p>
        </p:txBody>
      </p:sp>
      <p:sp>
        <p:nvSpPr>
          <p:cNvPr id="14" name="Rectangle 13"/>
          <p:cNvSpPr>
            <a:spLocks noChangeArrowheads="1"/>
          </p:cNvSpPr>
          <p:nvPr/>
        </p:nvSpPr>
        <p:spPr bwMode="auto">
          <a:xfrm>
            <a:off x="0" y="28839"/>
            <a:ext cx="12192000" cy="460375"/>
          </a:xfrm>
          <a:prstGeom prst="rect">
            <a:avLst/>
          </a:prstGeom>
          <a:solidFill>
            <a:schemeClr val="accent3">
              <a:lumMod val="60000"/>
              <a:lumOff val="40000"/>
            </a:schemeClr>
          </a:solidFill>
          <a:ln>
            <a:noFill/>
          </a:ln>
          <a:extLst/>
        </p:spPr>
        <p:txBody>
          <a:bodyPr wrap="square">
            <a:spAutoFit/>
          </a:bodyPr>
          <a:lstStyle>
            <a:defPPr>
              <a:defRPr lang="en-US"/>
            </a:defPPr>
            <a:lvl1pPr algn="l" rtl="0" eaLnBrk="0" fontAlgn="base" hangingPunct="0">
              <a:spcBef>
                <a:spcPct val="0"/>
              </a:spcBef>
              <a:spcAft>
                <a:spcPct val="0"/>
              </a:spcAft>
              <a:defRPr sz="20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0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0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0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000" b="1" kern="1200">
                <a:solidFill>
                  <a:schemeClr val="tx1"/>
                </a:solidFill>
                <a:latin typeface="Arial" panose="020B0604020202020204" pitchFamily="34" charset="0"/>
                <a:ea typeface="+mn-ea"/>
                <a:cs typeface="+mn-cs"/>
              </a:defRPr>
            </a:lvl5pPr>
            <a:lvl6pPr marL="2286000" algn="l" defTabSz="914400" rtl="0" eaLnBrk="1" latinLnBrk="0" hangingPunct="1">
              <a:defRPr sz="2000" b="1" kern="1200">
                <a:solidFill>
                  <a:schemeClr val="tx1"/>
                </a:solidFill>
                <a:latin typeface="Arial" panose="020B0604020202020204" pitchFamily="34" charset="0"/>
                <a:ea typeface="+mn-ea"/>
                <a:cs typeface="+mn-cs"/>
              </a:defRPr>
            </a:lvl6pPr>
            <a:lvl7pPr marL="2743200" algn="l" defTabSz="914400" rtl="0" eaLnBrk="1" latinLnBrk="0" hangingPunct="1">
              <a:defRPr sz="2000" b="1" kern="1200">
                <a:solidFill>
                  <a:schemeClr val="tx1"/>
                </a:solidFill>
                <a:latin typeface="Arial" panose="020B0604020202020204" pitchFamily="34" charset="0"/>
                <a:ea typeface="+mn-ea"/>
                <a:cs typeface="+mn-cs"/>
              </a:defRPr>
            </a:lvl7pPr>
            <a:lvl8pPr marL="3200400" algn="l" defTabSz="914400" rtl="0" eaLnBrk="1" latinLnBrk="0" hangingPunct="1">
              <a:defRPr sz="2000" b="1" kern="1200">
                <a:solidFill>
                  <a:schemeClr val="tx1"/>
                </a:solidFill>
                <a:latin typeface="Arial" panose="020B0604020202020204" pitchFamily="34" charset="0"/>
                <a:ea typeface="+mn-ea"/>
                <a:cs typeface="+mn-cs"/>
              </a:defRPr>
            </a:lvl8pPr>
            <a:lvl9pPr marL="3657600" algn="l" defTabSz="914400" rtl="0" eaLnBrk="1" latinLnBrk="0" hangingPunct="1">
              <a:defRPr sz="2000" b="1" kern="1200">
                <a:solidFill>
                  <a:schemeClr val="tx1"/>
                </a:solidFill>
                <a:latin typeface="Arial" panose="020B0604020202020204" pitchFamily="34" charset="0"/>
                <a:ea typeface="+mn-ea"/>
                <a:cs typeface="+mn-cs"/>
              </a:defRPr>
            </a:lvl9pPr>
          </a:lstStyle>
          <a:p>
            <a:pPr algn="ctr"/>
            <a:r>
              <a:rPr lang="en-US" altLang="zh-CN" sz="2400" u="sng"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Tiết</a:t>
            </a:r>
            <a:r>
              <a:rPr lang="en-US" altLang="zh-CN" sz="2400" u="sng"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u="sng" dirty="0" smtClean="0">
                <a:solidFill>
                  <a:srgbClr val="002060"/>
                </a:solidFill>
                <a:latin typeface="Times New Roman" panose="02020603050405020304" pitchFamily="18" charset="0"/>
                <a:ea typeface="SimSun" panose="02010600030101010101" pitchFamily="2" charset="-122"/>
                <a:cs typeface="Times New Roman" panose="02020603050405020304" pitchFamily="18" charset="0"/>
              </a:rPr>
              <a:t>10 </a:t>
            </a:r>
            <a:r>
              <a:rPr lang="en-US" altLang="zh-CN" sz="2400" u="sng"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smtClean="0">
                <a:solidFill>
                  <a:srgbClr val="002060"/>
                </a:solidFill>
                <a:latin typeface="Times New Roman" panose="02020603050405020304" pitchFamily="18" charset="0"/>
                <a:ea typeface="SimSun" panose="02010600030101010101" pitchFamily="2" charset="-122"/>
                <a:cs typeface="Times New Roman" panose="02020603050405020304" pitchFamily="18" charset="0"/>
              </a:rPr>
              <a:t>Biến</a:t>
            </a:r>
            <a:r>
              <a:rPr lang="en-US" altLang="zh-CN" sz="2400" dirty="0" smtClean="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đổi</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đơn</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giản</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biểu</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thức</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chứa</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căn</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bậc</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hai</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tiếp</a:t>
            </a:r>
            <a:r>
              <a:rPr lang="en-US" altLang="zh-CN"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a:t>
            </a:r>
            <a:endParaRPr lang="zh-CN" altLang="en-US" sz="2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endParaRPr>
          </a:p>
        </p:txBody>
      </p:sp>
    </p:spTree>
    <p:custDataLst>
      <p:tags r:id="rId2"/>
    </p:custData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down)">
                                      <p:cBhvr>
                                        <p:cTn id="15" dur="500"/>
                                        <p:tgtEl>
                                          <p:spTgt spid="4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wipe(down)">
                                      <p:cBhvr>
                                        <p:cTn id="18" dur="500"/>
                                        <p:tgtEl>
                                          <p:spTgt spid="40"/>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500"/>
                                        <p:tgtEl>
                                          <p:spTgt spid="47"/>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wipe(left)">
                                      <p:cBhvr>
                                        <p:cTn id="24" dur="500"/>
                                        <p:tgtEl>
                                          <p:spTgt spid="45"/>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down)">
                                      <p:cBhvr>
                                        <p:cTn id="2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5" grpId="0" animBg="1"/>
      <p:bldP spid="46" grpId="0" animBg="1"/>
      <p:bldP spid="47" grpId="0" animBg="1"/>
      <p:bldP spid="4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63845" y="114257"/>
            <a:ext cx="3916392" cy="523220"/>
          </a:xfrm>
          <a:prstGeom prst="rect">
            <a:avLst/>
          </a:prstGeom>
          <a:noFill/>
        </p:spPr>
        <p:txBody>
          <a:bodyPr wrap="none" lIns="91440" tIns="45720" rIns="91440" bIns="45720">
            <a:spAutoFit/>
          </a:bodyPr>
          <a:lstStyle/>
          <a:p>
            <a:pPr algn="ctr"/>
            <a:r>
              <a:rPr lang="en-US" sz="28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KÍ HIỆU HOẠT ĐỘNG</a:t>
            </a:r>
            <a:endParaRPr lang="en-US" sz="28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1907167" y="1309867"/>
            <a:ext cx="379338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p>
        </p:txBody>
      </p:sp>
      <p:pic>
        <p:nvPicPr>
          <p:cNvPr id="4" name="Picture 3"/>
          <p:cNvPicPr>
            <a:picLocks noChangeAspect="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5681518" y="982244"/>
            <a:ext cx="844529" cy="844529"/>
          </a:xfrm>
          <a:prstGeom prst="rect">
            <a:avLst/>
          </a:prstGeom>
          <a:ln>
            <a:gradFill>
              <a:gsLst>
                <a:gs pos="56610">
                  <a:srgbClr val="C5DB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
        <p:nvSpPr>
          <p:cNvPr id="5" name="TextBox 4"/>
          <p:cNvSpPr txBox="1"/>
          <p:nvPr/>
        </p:nvSpPr>
        <p:spPr>
          <a:xfrm>
            <a:off x="1907166" y="2099053"/>
            <a:ext cx="545203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 </a:t>
            </a:r>
          </a:p>
        </p:txBody>
      </p:sp>
      <p:sp>
        <p:nvSpPr>
          <p:cNvPr id="6" name="TextBox 5"/>
          <p:cNvSpPr txBox="1"/>
          <p:nvPr/>
        </p:nvSpPr>
        <p:spPr>
          <a:xfrm>
            <a:off x="1911498" y="2980540"/>
            <a:ext cx="379338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a:t>
            </a:r>
          </a:p>
        </p:txBody>
      </p:sp>
      <p:sp>
        <p:nvSpPr>
          <p:cNvPr id="7" name="TextBox 6"/>
          <p:cNvSpPr txBox="1"/>
          <p:nvPr/>
        </p:nvSpPr>
        <p:spPr>
          <a:xfrm>
            <a:off x="1916416" y="3653347"/>
            <a:ext cx="539713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4.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tòi</a:t>
            </a:r>
            <a:r>
              <a:rPr lang="en-US" sz="2800" dirty="0">
                <a:latin typeface="Times New Roman" panose="02020603050405020304" pitchFamily="18" charset="0"/>
                <a:cs typeface="Times New Roman" panose="02020603050405020304" pitchFamily="18" charset="0"/>
              </a:rPr>
              <a:t>:</a:t>
            </a:r>
          </a:p>
        </p:txBody>
      </p:sp>
      <p:pic>
        <p:nvPicPr>
          <p:cNvPr id="8" name="Picture 7"/>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237631" y="1635421"/>
            <a:ext cx="899397" cy="899397"/>
          </a:xfrm>
          <a:prstGeom prst="rect">
            <a:avLst/>
          </a:prstGeom>
        </p:spPr>
      </p:pic>
      <p:pic>
        <p:nvPicPr>
          <p:cNvPr id="9" name="Picture 8"/>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450117" y="2622273"/>
            <a:ext cx="995645" cy="995645"/>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82900" y="3291300"/>
            <a:ext cx="864423" cy="864423"/>
          </a:xfrm>
          <a:prstGeom prst="rect">
            <a:avLst/>
          </a:prstGeom>
        </p:spPr>
      </p:pic>
      <p:pic>
        <p:nvPicPr>
          <p:cNvPr id="11" name="Picture 10">
            <a:extLst>
              <a:ext uri="{FF2B5EF4-FFF2-40B4-BE49-F238E27FC236}">
                <a16:creationId xmlns="" xmlns:a16="http://schemas.microsoft.com/office/drawing/2014/main" id="{F5F0387D-CEB3-4D01-B097-E93181CF9E3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72861" y="5156672"/>
            <a:ext cx="1327484" cy="1327484"/>
          </a:xfrm>
          <a:prstGeom prst="rect">
            <a:avLst/>
          </a:prstGeom>
        </p:spPr>
      </p:pic>
      <p:pic>
        <p:nvPicPr>
          <p:cNvPr id="12" name="Picture 11" descr="A picture containing toy, doll&#10;&#10;Description automatically generated">
            <a:extLst>
              <a:ext uri="{FF2B5EF4-FFF2-40B4-BE49-F238E27FC236}">
                <a16:creationId xmlns="" xmlns:a16="http://schemas.microsoft.com/office/drawing/2014/main" id="{7BFEE031-360F-4D5F-904A-32B86E7ACC2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09071" y="4863474"/>
            <a:ext cx="1674693" cy="1674693"/>
          </a:xfrm>
          <a:prstGeom prst="rect">
            <a:avLst/>
          </a:prstGeom>
        </p:spPr>
      </p:pic>
      <p:pic>
        <p:nvPicPr>
          <p:cNvPr id="13" name="Picture 12">
            <a:extLst>
              <a:ext uri="{FF2B5EF4-FFF2-40B4-BE49-F238E27FC236}">
                <a16:creationId xmlns="" xmlns:a16="http://schemas.microsoft.com/office/drawing/2014/main" id="{453B174F-EE32-44C0-AEBD-2414C6D6BB2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8819"/>
          <a:stretch/>
        </p:blipFill>
        <p:spPr>
          <a:xfrm>
            <a:off x="2157601" y="5061799"/>
            <a:ext cx="1422357" cy="1422357"/>
          </a:xfrm>
          <a:prstGeom prst="rect">
            <a:avLst/>
          </a:prstGeom>
        </p:spPr>
      </p:pic>
      <p:pic>
        <p:nvPicPr>
          <p:cNvPr id="14" name="Picture 13">
            <a:extLst>
              <a:ext uri="{FF2B5EF4-FFF2-40B4-BE49-F238E27FC236}">
                <a16:creationId xmlns="" xmlns:a16="http://schemas.microsoft.com/office/drawing/2014/main" id="{551E4DC2-0B49-4FB2-B8C1-231C030CAE4B}"/>
              </a:ext>
            </a:extLst>
          </p:cNvPr>
          <p:cNvPicPr>
            <a:picLocks noChangeAspect="1"/>
          </p:cNvPicPr>
          <p:nvPr/>
        </p:nvPicPr>
        <p:blipFill>
          <a:blip r:embed="rId10"/>
          <a:stretch>
            <a:fillRect/>
          </a:stretch>
        </p:blipFill>
        <p:spPr>
          <a:xfrm>
            <a:off x="6248491" y="4510000"/>
            <a:ext cx="1567901" cy="1072402"/>
          </a:xfrm>
          <a:prstGeom prst="rect">
            <a:avLst/>
          </a:prstGeom>
        </p:spPr>
      </p:pic>
      <p:pic>
        <p:nvPicPr>
          <p:cNvPr id="15" name="Picture 14">
            <a:extLst>
              <a:ext uri="{FF2B5EF4-FFF2-40B4-BE49-F238E27FC236}">
                <a16:creationId xmlns="" xmlns:a16="http://schemas.microsoft.com/office/drawing/2014/main" id="{75CBC910-51FE-44A7-A09E-097F9F57527C}"/>
              </a:ext>
            </a:extLst>
          </p:cNvPr>
          <p:cNvPicPr>
            <a:picLocks noChangeAspect="1"/>
          </p:cNvPicPr>
          <p:nvPr/>
        </p:nvPicPr>
        <p:blipFill>
          <a:blip r:embed="rId11"/>
          <a:stretch>
            <a:fillRect/>
          </a:stretch>
        </p:blipFill>
        <p:spPr>
          <a:xfrm>
            <a:off x="9786846" y="4435357"/>
            <a:ext cx="1567901" cy="1072402"/>
          </a:xfrm>
          <a:prstGeom prst="rect">
            <a:avLst/>
          </a:prstGeom>
        </p:spPr>
      </p:pic>
      <p:pic>
        <p:nvPicPr>
          <p:cNvPr id="16" name="Picture 15">
            <a:extLst>
              <a:ext uri="{FF2B5EF4-FFF2-40B4-BE49-F238E27FC236}">
                <a16:creationId xmlns="" xmlns:a16="http://schemas.microsoft.com/office/drawing/2014/main" id="{CB4DEC2C-107C-4E99-A056-D6622B336243}"/>
              </a:ext>
            </a:extLst>
          </p:cNvPr>
          <p:cNvPicPr>
            <a:picLocks noChangeAspect="1"/>
          </p:cNvPicPr>
          <p:nvPr/>
        </p:nvPicPr>
        <p:blipFill>
          <a:blip r:embed="rId12"/>
          <a:stretch>
            <a:fillRect/>
          </a:stretch>
        </p:blipFill>
        <p:spPr>
          <a:xfrm>
            <a:off x="2937458" y="4327273"/>
            <a:ext cx="1684698" cy="1072402"/>
          </a:xfrm>
          <a:prstGeom prst="rect">
            <a:avLst/>
          </a:prstGeom>
        </p:spPr>
      </p:pic>
    </p:spTree>
    <p:extLst>
      <p:ext uri="{BB962C8B-B14F-4D97-AF65-F5344CB8AC3E}">
        <p14:creationId xmlns:p14="http://schemas.microsoft.com/office/powerpoint/2010/main" val="3056412254"/>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4634491" y="2099238"/>
            <a:ext cx="3666061" cy="769441"/>
          </a:xfrm>
          <a:prstGeom prst="rect">
            <a:avLst/>
          </a:prstGeom>
          <a:noFill/>
        </p:spPr>
        <p:txBody>
          <a:bodyPr wrap="square" rtlCol="0">
            <a:spAutoFit/>
          </a:bodyPr>
          <a:lstStyle/>
          <a:p>
            <a:pPr algn="ctr"/>
            <a:r>
              <a:rPr lang="vi-VN" altLang="zh-CN" sz="4400" b="1" dirty="0" smtClean="0">
                <a:solidFill>
                  <a:schemeClr val="accent6">
                    <a:lumMod val="50000"/>
                  </a:schemeClr>
                </a:solidFill>
                <a:latin typeface="Times New Roman" panose="02020603050405020304" pitchFamily="18" charset="0"/>
                <a:cs typeface="Times New Roman" panose="02020603050405020304" pitchFamily="18" charset="0"/>
              </a:rPr>
              <a:t>Khởi Động</a:t>
            </a:r>
            <a:endParaRPr lang="zh-CN" altLang="en-US" sz="4400" b="1"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19" name="图片 18"/>
          <p:cNvPicPr>
            <a:picLocks noChangeAspect="1"/>
          </p:cNvPicPr>
          <p:nvPr/>
        </p:nvPicPr>
        <p:blipFill rotWithShape="1">
          <a:blip r:embed="rId4"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sp>
        <p:nvSpPr>
          <p:cNvPr id="22" name="椭圆 21"/>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8"/>
          <p:cNvGrpSpPr/>
          <p:nvPr/>
        </p:nvGrpSpPr>
        <p:grpSpPr>
          <a:xfrm>
            <a:off x="66716" y="3320445"/>
            <a:ext cx="4044468" cy="3506822"/>
            <a:chOff x="1773008" y="1581313"/>
            <a:chExt cx="2062279" cy="2327283"/>
          </a:xfrm>
        </p:grpSpPr>
        <p:sp>
          <p:nvSpPr>
            <p:cNvPr id="20" name="椭圆 53"/>
            <p:cNvSpPr/>
            <p:nvPr/>
          </p:nvSpPr>
          <p:spPr>
            <a:xfrm>
              <a:off x="1773008" y="1846318"/>
              <a:ext cx="2062279" cy="2062278"/>
            </a:xfrm>
            <a:prstGeom prst="ellipse">
              <a:avLst/>
            </a:prstGeom>
            <a:noFill/>
            <a:ln w="165100">
              <a:solidFill>
                <a:srgbClr val="A5C0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09907" y="1581313"/>
              <a:ext cx="1588479" cy="2203595"/>
            </a:xfrm>
            <a:custGeom>
              <a:avLst/>
              <a:gdLst>
                <a:gd name="connsiteX0" fmla="*/ 753947 w 1507894"/>
                <a:gd name="connsiteY0" fmla="*/ 0 h 1507894"/>
                <a:gd name="connsiteX1" fmla="*/ 1507894 w 1507894"/>
                <a:gd name="connsiteY1" fmla="*/ 753947 h 1507894"/>
                <a:gd name="connsiteX2" fmla="*/ 753947 w 1507894"/>
                <a:gd name="connsiteY2" fmla="*/ 1507894 h 1507894"/>
                <a:gd name="connsiteX3" fmla="*/ 0 w 1507894"/>
                <a:gd name="connsiteY3" fmla="*/ 753947 h 1507894"/>
                <a:gd name="connsiteX4" fmla="*/ 753947 w 1507894"/>
                <a:gd name="connsiteY4" fmla="*/ 0 h 150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894" h="1507894">
                  <a:moveTo>
                    <a:pt x="753947" y="0"/>
                  </a:moveTo>
                  <a:cubicBezTo>
                    <a:pt x="1170340" y="0"/>
                    <a:pt x="1507894" y="337554"/>
                    <a:pt x="1507894" y="753947"/>
                  </a:cubicBezTo>
                  <a:cubicBezTo>
                    <a:pt x="1507894" y="1170340"/>
                    <a:pt x="1170340" y="1507894"/>
                    <a:pt x="753947" y="1507894"/>
                  </a:cubicBezTo>
                  <a:cubicBezTo>
                    <a:pt x="337554" y="1507894"/>
                    <a:pt x="0" y="1170340"/>
                    <a:pt x="0" y="753947"/>
                  </a:cubicBezTo>
                  <a:cubicBezTo>
                    <a:pt x="0" y="337554"/>
                    <a:pt x="337554" y="0"/>
                    <a:pt x="753947" y="0"/>
                  </a:cubicBezTo>
                  <a:close/>
                </a:path>
              </a:pathLst>
            </a:custGeom>
          </p:spPr>
        </p:pic>
      </p:grpSp>
      <p:pic>
        <p:nvPicPr>
          <p:cNvPr id="25" name="Picture 24"/>
          <p:cNvPicPr>
            <a:picLocks noChangeAspect="1"/>
          </p:cNvPicPr>
          <p:nvPr/>
        </p:nvPicPr>
        <p:blipFill>
          <a:blip r:embed="rId6" cstate="print">
            <a:duotone>
              <a:schemeClr val="accent5">
                <a:shade val="45000"/>
                <a:satMod val="135000"/>
              </a:schemeClr>
              <a:prstClr val="white"/>
            </a:duotone>
            <a:extLst>
              <a:ext uri="{BEBA8EAE-BF5A-486C-A8C5-ECC9F3942E4B}">
                <a14:imgProps xmlns:a14="http://schemas.microsoft.com/office/drawing/2010/main">
                  <a14:imgLayer r:embed="rId7">
                    <a14:imgEffect>
                      <a14:colorTemperature colorTemp="47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79956" y="912369"/>
            <a:ext cx="1173331" cy="1079469"/>
          </a:xfrm>
          <a:prstGeom prst="rect">
            <a:avLst/>
          </a:prstGeom>
          <a:ln>
            <a:gradFill>
              <a:gsLst>
                <a:gs pos="56610">
                  <a:srgbClr val="C5DB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56" presetClass="entr" presetSubtype="0" fill="hold" grpId="0" nodeType="afterEffect">
                                  <p:stCondLst>
                                    <p:cond delay="0"/>
                                  </p:stCondLst>
                                  <p:iterate type="lt">
                                    <p:tmPct val="10000"/>
                                  </p:iterate>
                                  <p:childTnLst>
                                    <p:set>
                                      <p:cBhvr>
                                        <p:cTn id="42" dur="1" fill="hold">
                                          <p:stCondLst>
                                            <p:cond delay="0"/>
                                          </p:stCondLst>
                                        </p:cTn>
                                        <p:tgtEl>
                                          <p:spTgt spid="18"/>
                                        </p:tgtEl>
                                        <p:attrNameLst>
                                          <p:attrName>style.visibility</p:attrName>
                                        </p:attrNameLst>
                                      </p:cBhvr>
                                      <p:to>
                                        <p:strVal val="visible"/>
                                      </p:to>
                                    </p:set>
                                    <p:anim by="(-#ppt_w*2)" calcmode="lin" valueType="num">
                                      <p:cBhvr rctx="PPT">
                                        <p:cTn id="43" dur="500" autoRev="1" fill="hold">
                                          <p:stCondLst>
                                            <p:cond delay="0"/>
                                          </p:stCondLst>
                                        </p:cTn>
                                        <p:tgtEl>
                                          <p:spTgt spid="18"/>
                                        </p:tgtEl>
                                        <p:attrNameLst>
                                          <p:attrName>ppt_w</p:attrName>
                                        </p:attrNameLst>
                                      </p:cBhvr>
                                    </p:anim>
                                    <p:anim by="(#ppt_w*0.50)" calcmode="lin" valueType="num">
                                      <p:cBhvr>
                                        <p:cTn id="44" dur="500" decel="50000" autoRev="1" fill="hold">
                                          <p:stCondLst>
                                            <p:cond delay="0"/>
                                          </p:stCondLst>
                                        </p:cTn>
                                        <p:tgtEl>
                                          <p:spTgt spid="18"/>
                                        </p:tgtEl>
                                        <p:attrNameLst>
                                          <p:attrName>ppt_x</p:attrName>
                                        </p:attrNameLst>
                                      </p:cBhvr>
                                    </p:anim>
                                    <p:anim from="(-#ppt_h/2)" to="(#ppt_y)" calcmode="lin" valueType="num">
                                      <p:cBhvr>
                                        <p:cTn id="45" dur="1000" fill="hold">
                                          <p:stCondLst>
                                            <p:cond delay="0"/>
                                          </p:stCondLst>
                                        </p:cTn>
                                        <p:tgtEl>
                                          <p:spTgt spid="18"/>
                                        </p:tgtEl>
                                        <p:attrNameLst>
                                          <p:attrName>ppt_y</p:attrName>
                                        </p:attrNameLst>
                                      </p:cBhvr>
                                    </p:anim>
                                    <p:animRot by="21600000">
                                      <p:cBhvr>
                                        <p:cTn id="46" dur="1000" fill="hold">
                                          <p:stCondLst>
                                            <p:cond delay="0"/>
                                          </p:stCondLst>
                                        </p:cTn>
                                        <p:tgtEl>
                                          <p:spTgt spid="18"/>
                                        </p:tgtEl>
                                        <p:attrNameLst>
                                          <p:attrName>r</p:attrName>
                                        </p:attrNameLst>
                                      </p:cBhvr>
                                    </p:animRot>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2"/>
                                        </p:tgtEl>
                                      </p:cBhvr>
                                    </p:animEffect>
                                    <p:animScale>
                                      <p:cBhvr>
                                        <p:cTn id="49" dur="500" autoRev="1" fill="hold"/>
                                        <p:tgtEl>
                                          <p:spTgt spid="22"/>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23"/>
                                        </p:tgtEl>
                                      </p:cBhvr>
                                    </p:animEffect>
                                    <p:animScale>
                                      <p:cBhvr>
                                        <p:cTn id="52" dur="500" autoRev="1" fill="hold"/>
                                        <p:tgtEl>
                                          <p:spTgt spid="23"/>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6"/>
                                        </p:tgtEl>
                                      </p:cBhvr>
                                    </p:animEffect>
                                    <p:animScale>
                                      <p:cBhvr>
                                        <p:cTn id="55" dur="500" autoRev="1" fill="hold"/>
                                        <p:tgtEl>
                                          <p:spTgt spid="6"/>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10"/>
                                        </p:tgtEl>
                                      </p:cBhvr>
                                    </p:animEffect>
                                    <p:animScale>
                                      <p:cBhvr>
                                        <p:cTn id="58" dur="500" autoRev="1" fill="hold"/>
                                        <p:tgtEl>
                                          <p:spTgt spid="10"/>
                                        </p:tgtEl>
                                      </p:cBhvr>
                                      <p:by x="105000" y="105000"/>
                                    </p:animScale>
                                  </p:childTnLst>
                                </p:cTn>
                              </p:par>
                              <p:par>
                                <p:cTn id="59" presetID="26" presetClass="emph" presetSubtype="0" repeatCount="indefinite" fill="hold" grpId="1" nodeType="withEffect">
                                  <p:stCondLst>
                                    <p:cond delay="0"/>
                                  </p:stCondLst>
                                  <p:endCondLst>
                                    <p:cond evt="onNext" delay="0">
                                      <p:tgtEl>
                                        <p:sldTgt/>
                                      </p:tgtEl>
                                    </p:cond>
                                  </p:endCondLst>
                                  <p:childTnLst>
                                    <p:animEffect transition="out" filter="fade">
                                      <p:cBhvr>
                                        <p:cTn id="60" dur="1000" tmFilter="0, 0; .2, .5; .8, .5; 1, 0"/>
                                        <p:tgtEl>
                                          <p:spTgt spid="4"/>
                                        </p:tgtEl>
                                      </p:cBhvr>
                                    </p:animEffect>
                                    <p:animScale>
                                      <p:cBhvr>
                                        <p:cTn id="61" dur="500" autoRev="1" fill="hold"/>
                                        <p:tgtEl>
                                          <p:spTgt spid="4"/>
                                        </p:tgtEl>
                                      </p:cBhvr>
                                      <p:by x="105000" y="105000"/>
                                    </p:animScale>
                                  </p:childTnLst>
                                </p:cTn>
                              </p:par>
                              <p:par>
                                <p:cTn id="62" presetID="26" presetClass="emph" presetSubtype="0" repeatCount="indefinite" fill="hold" grpId="1" nodeType="withEffect">
                                  <p:stCondLst>
                                    <p:cond delay="0"/>
                                  </p:stCondLst>
                                  <p:endCondLst>
                                    <p:cond evt="onNext" delay="0">
                                      <p:tgtEl>
                                        <p:sldTgt/>
                                      </p:tgtEl>
                                    </p:cond>
                                  </p:endCondLst>
                                  <p:childTnLst>
                                    <p:animEffect transition="out" filter="fade">
                                      <p:cBhvr>
                                        <p:cTn id="63" dur="1000" tmFilter="0, 0; .2, .5; .8, .5; 1, 0"/>
                                        <p:tgtEl>
                                          <p:spTgt spid="5"/>
                                        </p:tgtEl>
                                      </p:cBhvr>
                                    </p:animEffect>
                                    <p:animScale>
                                      <p:cBhvr>
                                        <p:cTn id="64" dur="500" autoRev="1" fill="hold"/>
                                        <p:tgtEl>
                                          <p:spTgt spid="5"/>
                                        </p:tgtEl>
                                      </p:cBhvr>
                                      <p:by x="105000" y="105000"/>
                                    </p:animScale>
                                  </p:childTnLst>
                                </p:cTn>
                              </p:par>
                              <p:par>
                                <p:cTn id="65" presetID="2" presetClass="entr" presetSubtype="8" fill="hold" nodeType="with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0-#ppt_w/2"/>
                                          </p:val>
                                        </p:tav>
                                        <p:tav tm="100000">
                                          <p:val>
                                            <p:strVal val="#ppt_x"/>
                                          </p:val>
                                        </p:tav>
                                      </p:tavLst>
                                    </p:anim>
                                    <p:anim calcmode="lin" valueType="num">
                                      <p:cBhvr additive="base">
                                        <p:cTn id="68" dur="500" fill="hold"/>
                                        <p:tgtEl>
                                          <p:spTgt spid="15"/>
                                        </p:tgtEl>
                                        <p:attrNameLst>
                                          <p:attrName>ppt_y</p:attrName>
                                        </p:attrNameLst>
                                      </p:cBhvr>
                                      <p:tavLst>
                                        <p:tav tm="0">
                                          <p:val>
                                            <p:strVal val="#ppt_y"/>
                                          </p:val>
                                        </p:tav>
                                        <p:tav tm="100000">
                                          <p:val>
                                            <p:strVal val="#ppt_y"/>
                                          </p:val>
                                        </p:tav>
                                      </p:tavLst>
                                    </p:anim>
                                  </p:childTnLst>
                                </p:cTn>
                              </p:par>
                              <p:par>
                                <p:cTn id="69" presetID="1" presetClass="entr" presetSubtype="0" fill="hold" nodeType="withEffect">
                                  <p:stCondLst>
                                    <p:cond delay="0"/>
                                  </p:stCondLst>
                                  <p:childTnLst>
                                    <p:set>
                                      <p:cBhvr>
                                        <p:cTn id="7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18" grpId="0"/>
      <p:bldP spid="22" grpId="0" animBg="1"/>
      <p:bldP spid="22" grpId="1" animBg="1"/>
      <p:bldP spid="23" grpId="0" animBg="1"/>
      <p:bldP spid="2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nh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Hình chữ nhật 4"/>
          <p:cNvSpPr/>
          <p:nvPr/>
        </p:nvSpPr>
        <p:spPr>
          <a:xfrm>
            <a:off x="3079836" y="232723"/>
            <a:ext cx="6782947" cy="923330"/>
          </a:xfrm>
          <a:prstGeom prst="rect">
            <a:avLst/>
          </a:prstGeom>
          <a:noFill/>
        </p:spPr>
        <p:txBody>
          <a:bodyPr wrap="none" lIns="91440" tIns="45720" rIns="91440" bIns="45720">
            <a:spAutoFit/>
          </a:bodyPr>
          <a:lstStyle/>
          <a:p>
            <a:pPr algn="ctr"/>
            <a:r>
              <a:rPr lang="vi-VN" sz="5400" b="1">
                <a:ln w="6600">
                  <a:solidFill>
                    <a:schemeClr val="accent2"/>
                  </a:solidFill>
                  <a:prstDash val="solid"/>
                </a:ln>
                <a:solidFill>
                  <a:srgbClr val="FF0000"/>
                </a:solidFill>
                <a:effectLst>
                  <a:outerShdw dist="38100" dir="2700000" algn="tl" rotWithShape="0">
                    <a:schemeClr val="accent2"/>
                  </a:outerShdw>
                </a:effectLst>
                <a:latin typeface="+mj-lt"/>
              </a:rPr>
              <a:t>BIỆT ĐỘI CỨU HỎA</a:t>
            </a:r>
          </a:p>
        </p:txBody>
      </p:sp>
      <p:pic>
        <p:nvPicPr>
          <p:cNvPr id="6" name="Ảnh 5">
            <a:hlinkClick r:id="rId3" action="ppaction://hlinksldjump"/>
          </p:cNvPr>
          <p:cNvPicPr>
            <a:picLocks noChangeAspect="1"/>
          </p:cNvPicPr>
          <p:nvPr/>
        </p:nvPicPr>
        <p:blipFill>
          <a:blip r:embed="rId4">
            <a:extLst>
              <a:ext uri="{BEBA8EAE-BF5A-486C-A8C5-ECC9F3942E4B}">
                <a14:imgProps xmlns:a14="http://schemas.microsoft.com/office/drawing/2010/main">
                  <a14:imgLayer r:embed="rId5">
                    <a14:imgEffect>
                      <a14:backgroundRemoval t="8046" b="97701" l="0" r="100000"/>
                    </a14:imgEffect>
                  </a14:imgLayer>
                </a14:imgProps>
              </a:ext>
            </a:extLst>
          </a:blip>
          <a:stretch>
            <a:fillRect/>
          </a:stretch>
        </p:blipFill>
        <p:spPr>
          <a:xfrm>
            <a:off x="7653690" y="1384537"/>
            <a:ext cx="2304762" cy="828571"/>
          </a:xfrm>
          <a:prstGeom prst="rect">
            <a:avLst/>
          </a:prstGeom>
        </p:spPr>
      </p:pic>
    </p:spTree>
    <p:extLst>
      <p:ext uri="{BB962C8B-B14F-4D97-AF65-F5344CB8AC3E}">
        <p14:creationId xmlns:p14="http://schemas.microsoft.com/office/powerpoint/2010/main" val="209802871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txBox="1">
            <a:spLocks/>
          </p:cNvSpPr>
          <p:nvPr/>
        </p:nvSpPr>
        <p:spPr>
          <a:xfrm>
            <a:off x="2138796" y="721735"/>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vi-VN" b="1" dirty="0" smtClean="0">
                <a:solidFill>
                  <a:srgbClr val="C00000"/>
                </a:solidFill>
                <a:latin typeface="Times New Roman" panose="02020603050405020304" pitchFamily="18" charset="0"/>
                <a:cs typeface="Times New Roman" panose="02020603050405020304" pitchFamily="18" charset="0"/>
              </a:rPr>
              <a:t>Luật chơi</a:t>
            </a:r>
            <a:endParaRPr lang="vi-VN" b="1" dirty="0">
              <a:solidFill>
                <a:srgbClr val="C00000"/>
              </a:solidFill>
              <a:latin typeface="Times New Roman" panose="02020603050405020304" pitchFamily="18" charset="0"/>
              <a:cs typeface="Times New Roman" panose="02020603050405020304" pitchFamily="18" charset="0"/>
            </a:endParaRPr>
          </a:p>
        </p:txBody>
      </p:sp>
      <p:sp>
        <p:nvSpPr>
          <p:cNvPr id="3" name="Chỗ dành sẵn cho Nội dung 2"/>
          <p:cNvSpPr txBox="1">
            <a:spLocks/>
          </p:cNvSpPr>
          <p:nvPr/>
        </p:nvSpPr>
        <p:spPr>
          <a:xfrm>
            <a:off x="2873086" y="1784444"/>
            <a:ext cx="6908223" cy="21090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vi-VN" dirty="0" smtClean="0">
                <a:solidFill>
                  <a:srgbClr val="002060"/>
                </a:solidFill>
                <a:latin typeface="Times New Roman" panose="02020603050405020304" pitchFamily="18" charset="0"/>
                <a:cs typeface="Times New Roman" panose="02020603050405020304" pitchFamily="18" charset="0"/>
              </a:rPr>
              <a:t>- Có mội ngôi nhà trong thành phố bị cháy. Hãy dập tắt đám cháy bằng cách chọn các hình ảnh tương ứng với các bước cứu hỏa và vượt qua các câu hỏi được đưa ra.</a:t>
            </a:r>
          </a:p>
        </p:txBody>
      </p:sp>
      <p:sp>
        <p:nvSpPr>
          <p:cNvPr id="5" name="TextBox 4"/>
          <p:cNvSpPr txBox="1"/>
          <p:nvPr/>
        </p:nvSpPr>
        <p:spPr>
          <a:xfrm>
            <a:off x="2970068" y="3553878"/>
            <a:ext cx="6589569" cy="954107"/>
          </a:xfrm>
          <a:prstGeom prst="rect">
            <a:avLst/>
          </a:prstGeom>
          <a:noFill/>
        </p:spPr>
        <p:txBody>
          <a:bodyPr wrap="square" rtlCol="0">
            <a:spAutoFit/>
          </a:bodyPr>
          <a:lstStyle/>
          <a:p>
            <a:pPr algn="just"/>
            <a:r>
              <a:rPr lang="vi-VN" sz="2800" dirty="0" smtClean="0">
                <a:solidFill>
                  <a:srgbClr val="002060"/>
                </a:solidFill>
                <a:latin typeface="Times New Roman" panose="02020603050405020304" pitchFamily="18" charset="0"/>
                <a:cs typeface="Times New Roman" panose="02020603050405020304" pitchFamily="18" charset="0"/>
              </a:rPr>
              <a:t>- Mỗi học sinh trả lời đúng sẽ giành được       phần quà bất ngờ</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970068" y="4876870"/>
            <a:ext cx="5997860" cy="523220"/>
          </a:xfrm>
          <a:prstGeom prst="rect">
            <a:avLst/>
          </a:prstGeom>
          <a:noFill/>
        </p:spPr>
        <p:txBody>
          <a:bodyPr wrap="none" rtlCol="0">
            <a:spAutoFit/>
          </a:bodyPr>
          <a:lstStyle/>
          <a:p>
            <a:r>
              <a:rPr lang="vi-VN" sz="2800" dirty="0" smtClean="0">
                <a:solidFill>
                  <a:srgbClr val="002060"/>
                </a:solidFill>
                <a:latin typeface="Times New Roman" panose="02020603050405020304" pitchFamily="18" charset="0"/>
                <a:cs typeface="Times New Roman" panose="02020603050405020304" pitchFamily="18" charset="0"/>
              </a:rPr>
              <a:t>-Thời gian trả lời mỗi câu hỏi là 10 giây.</a:t>
            </a:r>
            <a:endParaRPr lang="en-US"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994086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19211"/>
            <a:ext cx="12192001" cy="6938355"/>
          </a:xfrm>
          <a:prstGeom prst="rect">
            <a:avLst/>
          </a:prstGeom>
        </p:spPr>
      </p:pic>
      <p:pic>
        <p:nvPicPr>
          <p:cNvPr id="10" name="Ảnh 9"/>
          <p:cNvPicPr>
            <a:picLocks noChangeAspect="1"/>
          </p:cNvPicPr>
          <p:nvPr/>
        </p:nvPicPr>
        <p:blipFill>
          <a:blip r:embed="rId6">
            <a:clrChange>
              <a:clrFrom>
                <a:srgbClr val="FFFFFF"/>
              </a:clrFrom>
              <a:clrTo>
                <a:srgbClr val="FFFFFF">
                  <a:alpha val="0"/>
                </a:srgbClr>
              </a:clrTo>
            </a:clrChange>
          </a:blip>
          <a:stretch>
            <a:fillRect/>
          </a:stretch>
        </p:blipFill>
        <p:spPr>
          <a:xfrm>
            <a:off x="4161665" y="3898933"/>
            <a:ext cx="2127378" cy="1604111"/>
          </a:xfrm>
          <a:prstGeom prst="rect">
            <a:avLst/>
          </a:prstGeom>
        </p:spPr>
      </p:pic>
      <p:pic>
        <p:nvPicPr>
          <p:cNvPr id="11" name="lu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61665" y="3983431"/>
            <a:ext cx="952500" cy="952500"/>
          </a:xfrm>
          <a:prstGeom prst="rect">
            <a:avLst/>
          </a:prstGeom>
        </p:spPr>
      </p:pic>
      <p:pic>
        <p:nvPicPr>
          <p:cNvPr id="12" name="lua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55448" y="3748488"/>
            <a:ext cx="952500" cy="952500"/>
          </a:xfrm>
          <a:prstGeom prst="rect">
            <a:avLst/>
          </a:prstGeom>
        </p:spPr>
      </p:pic>
      <p:pic>
        <p:nvPicPr>
          <p:cNvPr id="13" name="Lua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14307" y="3745631"/>
            <a:ext cx="952500" cy="952500"/>
          </a:xfrm>
          <a:prstGeom prst="rect">
            <a:avLst/>
          </a:prstGeom>
        </p:spPr>
      </p:pic>
      <p:pic>
        <p:nvPicPr>
          <p:cNvPr id="15" name="114">
            <a:hlinkClick r:id="rId8" action="ppaction://hlinksldjump"/>
          </p:cNvPr>
          <p:cNvPicPr>
            <a:picLocks noChangeAspect="1"/>
          </p:cNvPicPr>
          <p:nvPr/>
        </p:nvPicPr>
        <p:blipFill>
          <a:blip r:embed="rId9">
            <a:clrChange>
              <a:clrFrom>
                <a:srgbClr val="FFFFFF"/>
              </a:clrFrom>
              <a:clrTo>
                <a:srgbClr val="FFFFFF">
                  <a:alpha val="0"/>
                </a:srgbClr>
              </a:clrTo>
            </a:clrChange>
          </a:blip>
          <a:stretch>
            <a:fillRect/>
          </a:stretch>
        </p:blipFill>
        <p:spPr>
          <a:xfrm>
            <a:off x="1889813" y="389027"/>
            <a:ext cx="824789" cy="874608"/>
          </a:xfrm>
          <a:prstGeom prst="rect">
            <a:avLst/>
          </a:prstGeom>
        </p:spPr>
      </p:pic>
      <p:pic>
        <p:nvPicPr>
          <p:cNvPr id="1028" name="Xecuu" descr="Káº¿t quáº£ hÃ¬nh áº£nh cho xe cá»©u há»a hoáº¡t hÃ¬nh"/>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1741492" y="4700988"/>
            <a:ext cx="2439202" cy="24371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Linhcuu\" descr="Káº¿t quáº£ hÃ¬nh áº£nh cho lÃ­nh cá»©u há»a hoáº¡t hÃ¬nh"/>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94233" l="0" r="100000"/>
                    </a14:imgEffect>
                  </a14:imgLayer>
                </a14:imgProps>
              </a:ext>
              <a:ext uri="{28A0092B-C50C-407E-A947-70E740481C1C}">
                <a14:useLocalDpi xmlns:a14="http://schemas.microsoft.com/office/drawing/2010/main" val="0"/>
              </a:ext>
            </a:extLst>
          </a:blip>
          <a:srcRect/>
          <a:stretch>
            <a:fillRect/>
          </a:stretch>
        </p:blipFill>
        <p:spPr bwMode="auto">
          <a:xfrm flipH="1">
            <a:off x="2635522" y="4088659"/>
            <a:ext cx="1695275" cy="1709074"/>
          </a:xfrm>
          <a:prstGeom prst="rect">
            <a:avLst/>
          </a:prstGeom>
          <a:noFill/>
          <a:extLst>
            <a:ext uri="{909E8E84-426E-40DD-AFC4-6F175D3DCCD1}">
              <a14:hiddenFill xmlns:a14="http://schemas.microsoft.com/office/drawing/2010/main">
                <a:solidFill>
                  <a:srgbClr val="FFFFFF"/>
                </a:solidFill>
              </a14:hiddenFill>
            </a:ext>
          </a:extLst>
        </p:spPr>
      </p:pic>
      <p:pic>
        <p:nvPicPr>
          <p:cNvPr id="19" name="TruHoi">
            <a:hlinkClick r:id="rId13" action="ppaction://hlinksldjump"/>
          </p:cNvPr>
          <p:cNvPicPr>
            <a:picLocks noChangeAspect="1"/>
          </p:cNvPicPr>
          <p:nvPr/>
        </p:nvPicPr>
        <p:blipFill>
          <a:blip r:embed="rId14">
            <a:clrChange>
              <a:clrFrom>
                <a:srgbClr val="FFFFFF"/>
              </a:clrFrom>
              <a:clrTo>
                <a:srgbClr val="FFFFFF">
                  <a:alpha val="0"/>
                </a:srgbClr>
              </a:clrTo>
            </a:clrChange>
          </a:blip>
          <a:stretch>
            <a:fillRect/>
          </a:stretch>
        </p:blipFill>
        <p:spPr>
          <a:xfrm>
            <a:off x="4322858" y="210760"/>
            <a:ext cx="731358" cy="1143472"/>
          </a:xfrm>
          <a:prstGeom prst="rect">
            <a:avLst/>
          </a:prstGeom>
        </p:spPr>
      </p:pic>
      <p:pic>
        <p:nvPicPr>
          <p:cNvPr id="1032" name="Daynuoc" descr="Káº¿t quáº£ hÃ¬nh áº£nh cho vÃ²i cá»©u há»a hoáº¡t hÃ¬nh">
            <a:hlinkClick r:id="rId15" action="ppaction://hlinksldjump"/>
          </p:cNvPr>
          <p:cNvPicPr>
            <a:picLocks noChangeAspect="1" noChangeArrowheads="1"/>
          </p:cNvPicPr>
          <p:nvPr/>
        </p:nvPicPr>
        <p:blipFill>
          <a:blip r:embed="rId16" cstate="print">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5044830" y="320209"/>
            <a:ext cx="940246" cy="940246"/>
          </a:xfrm>
          <a:prstGeom prst="rect">
            <a:avLst/>
          </a:prstGeom>
          <a:noFill/>
          <a:extLst>
            <a:ext uri="{909E8E84-426E-40DD-AFC4-6F175D3DCCD1}">
              <a14:hiddenFill xmlns:a14="http://schemas.microsoft.com/office/drawing/2010/main">
                <a:solidFill>
                  <a:srgbClr val="FFFFFF"/>
                </a:solidFill>
              </a14:hiddenFill>
            </a:ext>
          </a:extLst>
        </p:spPr>
      </p:pic>
      <p:pic>
        <p:nvPicPr>
          <p:cNvPr id="18" name="TruCuu"/>
          <p:cNvPicPr>
            <a:picLocks noChangeAspect="1"/>
          </p:cNvPicPr>
          <p:nvPr/>
        </p:nvPicPr>
        <p:blipFill>
          <a:blip r:embed="rId17">
            <a:extLst>
              <a:ext uri="{BEBA8EAE-BF5A-486C-A8C5-ECC9F3942E4B}">
                <a14:imgProps xmlns:a14="http://schemas.microsoft.com/office/drawing/2010/main">
                  <a14:imgLayer r:embed="rId18">
                    <a14:imgEffect>
                      <a14:backgroundRemoval t="4145" b="100000" l="893" r="100000"/>
                    </a14:imgEffect>
                  </a14:imgLayer>
                </a14:imgProps>
              </a:ext>
            </a:extLst>
          </a:blip>
          <a:stretch>
            <a:fillRect/>
          </a:stretch>
        </p:blipFill>
        <p:spPr>
          <a:xfrm>
            <a:off x="7755325" y="4925045"/>
            <a:ext cx="454976" cy="784021"/>
          </a:xfrm>
          <a:prstGeom prst="rect">
            <a:avLst/>
          </a:prstGeom>
        </p:spPr>
      </p:pic>
      <p:pic>
        <p:nvPicPr>
          <p:cNvPr id="1034" name="Voicuu" descr="C:\Users\Tien\AppData\Local\Temp\SNAGHTML3c0889.PNG"/>
          <p:cNvPicPr>
            <a:picLocks noChangeAspect="1" noChangeArrowheads="1"/>
          </p:cNvPicPr>
          <p:nvPr/>
        </p:nvPicPr>
        <p:blipFill>
          <a:blip r:embed="rId19" cstate="print">
            <a:clrChange>
              <a:clrFrom>
                <a:srgbClr val="F6F6F6"/>
              </a:clrFrom>
              <a:clrTo>
                <a:srgbClr val="F6F6F6">
                  <a:alpha val="0"/>
                </a:srgbClr>
              </a:clrTo>
            </a:clrChange>
            <a:extLst>
              <a:ext uri="{BEBA8EAE-BF5A-486C-A8C5-ECC9F3942E4B}">
                <a14:imgProps xmlns:a14="http://schemas.microsoft.com/office/drawing/2010/main">
                  <a14:imgLayer r:embed="rId20">
                    <a14:imgEffect>
                      <a14:backgroundRemoval t="1613" b="100000" l="0" r="100000"/>
                    </a14:imgEffect>
                  </a14:imgLayer>
                </a14:imgProps>
              </a:ext>
              <a:ext uri="{28A0092B-C50C-407E-A947-70E740481C1C}">
                <a14:useLocalDpi xmlns:a14="http://schemas.microsoft.com/office/drawing/2010/main" val="0"/>
              </a:ext>
            </a:extLst>
          </a:blip>
          <a:srcRect/>
          <a:stretch>
            <a:fillRect/>
          </a:stretch>
        </p:blipFill>
        <p:spPr bwMode="auto">
          <a:xfrm>
            <a:off x="7330584" y="4964139"/>
            <a:ext cx="542655" cy="705831"/>
          </a:xfrm>
          <a:prstGeom prst="rect">
            <a:avLst/>
          </a:prstGeom>
          <a:noFill/>
          <a:extLst>
            <a:ext uri="{909E8E84-426E-40DD-AFC4-6F175D3DCCD1}">
              <a14:hiddenFill xmlns:a14="http://schemas.microsoft.com/office/drawing/2010/main">
                <a:solidFill>
                  <a:srgbClr val="FFFFFF"/>
                </a:solidFill>
              </a14:hiddenFill>
            </a:ext>
          </a:extLst>
        </p:spPr>
      </p:pic>
      <p:pic>
        <p:nvPicPr>
          <p:cNvPr id="21" name="Linhcuu"/>
          <p:cNvPicPr>
            <a:picLocks noChangeAspect="1"/>
          </p:cNvPicPr>
          <p:nvPr/>
        </p:nvPicPr>
        <p:blipFill>
          <a:blip r:embed="rId21">
            <a:clrChange>
              <a:clrFrom>
                <a:srgbClr val="F6F6F6"/>
              </a:clrFrom>
              <a:clrTo>
                <a:srgbClr val="F6F6F6">
                  <a:alpha val="0"/>
                </a:srgbClr>
              </a:clrTo>
            </a:clrChange>
          </a:blip>
          <a:stretch>
            <a:fillRect/>
          </a:stretch>
        </p:blipFill>
        <p:spPr>
          <a:xfrm>
            <a:off x="6294774" y="4221881"/>
            <a:ext cx="1213671" cy="1347286"/>
          </a:xfrm>
          <a:prstGeom prst="rect">
            <a:avLst/>
          </a:prstGeom>
        </p:spPr>
      </p:pic>
      <p:pic>
        <p:nvPicPr>
          <p:cNvPr id="26" name="trucuu"/>
          <p:cNvPicPr>
            <a:picLocks noChangeAspect="1"/>
          </p:cNvPicPr>
          <p:nvPr/>
        </p:nvPicPr>
        <p:blipFill>
          <a:blip r:embed="rId14">
            <a:clrChange>
              <a:clrFrom>
                <a:srgbClr val="FFFFFF"/>
              </a:clrFrom>
              <a:clrTo>
                <a:srgbClr val="FFFFFF">
                  <a:alpha val="0"/>
                </a:srgbClr>
              </a:clrTo>
            </a:clrChange>
          </a:blip>
          <a:stretch>
            <a:fillRect/>
          </a:stretch>
        </p:blipFill>
        <p:spPr>
          <a:xfrm>
            <a:off x="2304919" y="4895525"/>
            <a:ext cx="505725" cy="790697"/>
          </a:xfrm>
          <a:prstGeom prst="rect">
            <a:avLst/>
          </a:prstGeom>
        </p:spPr>
      </p:pic>
      <p:pic>
        <p:nvPicPr>
          <p:cNvPr id="22" name="Linhhoi">
            <a:hlinkClick r:id="rId22" action="ppaction://hlinksldjump"/>
          </p:cNvPr>
          <p:cNvPicPr>
            <a:picLocks noChangeAspect="1"/>
          </p:cNvPicPr>
          <p:nvPr/>
        </p:nvPicPr>
        <p:blipFill>
          <a:blip r:embed="rId2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26235" y="193770"/>
            <a:ext cx="1039285" cy="1039285"/>
          </a:xfrm>
          <a:prstGeom prst="rect">
            <a:avLst/>
          </a:prstGeom>
        </p:spPr>
      </p:pic>
      <p:sp>
        <p:nvSpPr>
          <p:cNvPr id="23" name="Hình Bầu dục 22"/>
          <p:cNvSpPr/>
          <p:nvPr/>
        </p:nvSpPr>
        <p:spPr>
          <a:xfrm>
            <a:off x="9867900" y="138531"/>
            <a:ext cx="548640" cy="54864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pic>
        <p:nvPicPr>
          <p:cNvPr id="24" name="TiengCoi">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4"/>
          <a:stretch>
            <a:fillRect/>
          </a:stretch>
        </p:blipFill>
        <p:spPr>
          <a:xfrm>
            <a:off x="9029700" y="160338"/>
            <a:ext cx="609600" cy="609600"/>
          </a:xfrm>
          <a:prstGeom prst="rect">
            <a:avLst/>
          </a:prstGeom>
        </p:spPr>
      </p:pic>
      <p:pic>
        <p:nvPicPr>
          <p:cNvPr id="28" name="Xehoi" descr="Káº¿t quáº£ hÃ¬nh áº£nh cho xe cá»©u há»a hoáº¡t hÃ¬nh">
            <a:hlinkClick r:id="rId25" action="ppaction://hlinksldjump"/>
          </p:cNvPr>
          <p:cNvPicPr>
            <a:picLocks noChangeAspect="1" noChangeArrowheads="1"/>
          </p:cNvPicPr>
          <p:nvPr/>
        </p:nvPicPr>
        <p:blipFill>
          <a:blip r:embed="rId2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2952456" y="350155"/>
            <a:ext cx="1062171" cy="1061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712005"/>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160"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5"/>
                    </p:tgtEl>
                  </p:cond>
                </p:stCondLst>
                <p:endSync evt="end" delay="0">
                  <p:rtn val="all"/>
                </p:endSync>
                <p:childTnLst>
                  <p:par>
                    <p:cTn id="8" fill="hold">
                      <p:stCondLst>
                        <p:cond delay="0"/>
                      </p:stCondLst>
                      <p:childTnLst>
                        <p:par>
                          <p:cTn id="9" fill="hold">
                            <p:stCondLst>
                              <p:cond delay="0"/>
                            </p:stCondLst>
                            <p:childTnLst>
                              <p:par>
                                <p:cTn id="10" presetID="12" presetClass="exit" presetSubtype="4" fill="hold" nodeType="clickEffect">
                                  <p:stCondLst>
                                    <p:cond delay="0"/>
                                  </p:stCondLst>
                                  <p:childTnLst>
                                    <p:anim calcmode="lin" valueType="num">
                                      <p:cBhvr additive="base">
                                        <p:cTn id="11" dur="500"/>
                                        <p:tgtEl>
                                          <p:spTgt spid="15"/>
                                        </p:tgtEl>
                                        <p:attrNameLst>
                                          <p:attrName>ppt_y</p:attrName>
                                        </p:attrNameLst>
                                      </p:cBhvr>
                                      <p:tavLst>
                                        <p:tav tm="0">
                                          <p:val>
                                            <p:strVal val="#ppt_y"/>
                                          </p:val>
                                        </p:tav>
                                        <p:tav tm="100000">
                                          <p:val>
                                            <p:strVal val="#ppt_y+#ppt_h*1.125000"/>
                                          </p:val>
                                        </p:tav>
                                      </p:tavLst>
                                    </p:anim>
                                    <p:animEffect transition="out" filter="wipe(down)">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28"/>
                    </p:tgtEl>
                  </p:cond>
                </p:stCondLst>
                <p:endSync evt="end" delay="0">
                  <p:rtn val="all"/>
                </p:endSync>
                <p:childTnLst>
                  <p:par>
                    <p:cTn id="15" fill="hold">
                      <p:stCondLst>
                        <p:cond delay="0"/>
                      </p:stCondLst>
                      <p:childTnLst>
                        <p:par>
                          <p:cTn id="16" fill="hold">
                            <p:stCondLst>
                              <p:cond delay="0"/>
                            </p:stCondLst>
                            <p:childTnLst>
                              <p:par>
                                <p:cTn id="17" presetID="12" presetClass="exit" presetSubtype="4" fill="hold" nodeType="clickEffect">
                                  <p:stCondLst>
                                    <p:cond delay="0"/>
                                  </p:stCondLst>
                                  <p:childTnLst>
                                    <p:anim calcmode="lin" valueType="num">
                                      <p:cBhvr additive="base">
                                        <p:cTn id="18" dur="500"/>
                                        <p:tgtEl>
                                          <p:spTgt spid="28"/>
                                        </p:tgtEl>
                                        <p:attrNameLst>
                                          <p:attrName>ppt_y</p:attrName>
                                        </p:attrNameLst>
                                      </p:cBhvr>
                                      <p:tavLst>
                                        <p:tav tm="0">
                                          <p:val>
                                            <p:strVal val="#ppt_y"/>
                                          </p:val>
                                        </p:tav>
                                        <p:tav tm="100000">
                                          <p:val>
                                            <p:strVal val="#ppt_y+#ppt_h*1.125000"/>
                                          </p:val>
                                        </p:tav>
                                      </p:tavLst>
                                    </p:anim>
                                    <p:animEffect transition="out" filter="wipe(down)">
                                      <p:cBhvr>
                                        <p:cTn id="19" dur="500"/>
                                        <p:tgtEl>
                                          <p:spTgt spid="28"/>
                                        </p:tgtEl>
                                      </p:cBhvr>
                                    </p:animEffect>
                                    <p:set>
                                      <p:cBhvr>
                                        <p:cTn id="20" dur="1" fill="hold">
                                          <p:stCondLst>
                                            <p:cond delay="499"/>
                                          </p:stCondLst>
                                        </p:cTn>
                                        <p:tgtEl>
                                          <p:spTgt spid="28"/>
                                        </p:tgtEl>
                                        <p:attrNameLst>
                                          <p:attrName>style.visibility</p:attrName>
                                        </p:attrNameLst>
                                      </p:cBhvr>
                                      <p:to>
                                        <p:strVal val="hidden"/>
                                      </p:to>
                                    </p:set>
                                  </p:childTnLst>
                                </p:cTn>
                              </p:par>
                              <p:par>
                                <p:cTn id="21" presetID="63" presetClass="path" presetSubtype="0" accel="50000" decel="50000" fill="hold" nodeType="withEffect">
                                  <p:stCondLst>
                                    <p:cond delay="0"/>
                                  </p:stCondLst>
                                  <p:childTnLst>
                                    <p:animMotion origin="layout" path="M -0.58594 -2.96296E-6 L 0.40573 0.02014 " pathEditMode="relative" rAng="0" ptsTypes="AA">
                                      <p:cBhvr>
                                        <p:cTn id="22" dur="3000" fill="hold"/>
                                        <p:tgtEl>
                                          <p:spTgt spid="1028"/>
                                        </p:tgtEl>
                                        <p:attrNameLst>
                                          <p:attrName>ppt_x</p:attrName>
                                          <p:attrName>ppt_y</p:attrName>
                                        </p:attrNameLst>
                                      </p:cBhvr>
                                      <p:rCtr x="49583" y="995"/>
                                    </p:animMotion>
                                  </p:childTnLst>
                                </p:cTn>
                              </p:par>
                            </p:childTnLst>
                          </p:cTn>
                        </p:par>
                      </p:childTnLst>
                    </p:cTn>
                  </p:par>
                </p:childTnLst>
              </p:cTn>
              <p:nextCondLst>
                <p:cond evt="onClick" delay="0">
                  <p:tgtEl>
                    <p:spTgt spid="28"/>
                  </p:tgtEl>
                </p:cond>
              </p:nextCondLst>
            </p:seq>
            <p:seq concurrent="1" nextAc="seek">
              <p:cTn id="23" restart="whenNotActive" fill="hold" evtFilter="cancelBubble" nodeType="interactiveSeq">
                <p:stCondLst>
                  <p:cond evt="onClick" delay="0">
                    <p:tgtEl>
                      <p:spTgt spid="19"/>
                    </p:tgtEl>
                  </p:cond>
                </p:stCondLst>
                <p:endSync evt="end" delay="0">
                  <p:rtn val="all"/>
                </p:endSync>
                <p:childTnLst>
                  <p:par>
                    <p:cTn id="24" fill="hold">
                      <p:stCondLst>
                        <p:cond delay="0"/>
                      </p:stCondLst>
                      <p:childTnLst>
                        <p:par>
                          <p:cTn id="25" fill="hold">
                            <p:stCondLst>
                              <p:cond delay="0"/>
                            </p:stCondLst>
                            <p:childTnLst>
                              <p:par>
                                <p:cTn id="26" presetID="12" presetClass="exit" presetSubtype="4" fill="hold" nodeType="clickEffect">
                                  <p:stCondLst>
                                    <p:cond delay="0"/>
                                  </p:stCondLst>
                                  <p:childTnLst>
                                    <p:anim calcmode="lin" valueType="num">
                                      <p:cBhvr additive="base">
                                        <p:cTn id="27" dur="500"/>
                                        <p:tgtEl>
                                          <p:spTgt spid="19"/>
                                        </p:tgtEl>
                                        <p:attrNameLst>
                                          <p:attrName>ppt_y</p:attrName>
                                        </p:attrNameLst>
                                      </p:cBhvr>
                                      <p:tavLst>
                                        <p:tav tm="0">
                                          <p:val>
                                            <p:strVal val="#ppt_y"/>
                                          </p:val>
                                        </p:tav>
                                        <p:tav tm="100000">
                                          <p:val>
                                            <p:strVal val="#ppt_y+#ppt_h*1.125000"/>
                                          </p:val>
                                        </p:tav>
                                      </p:tavLst>
                                    </p:anim>
                                    <p:animEffect transition="out" filter="wipe(down)">
                                      <p:cBhvr>
                                        <p:cTn id="28" dur="500"/>
                                        <p:tgtEl>
                                          <p:spTgt spid="19"/>
                                        </p:tgtEl>
                                      </p:cBhvr>
                                    </p:animEffect>
                                    <p:set>
                                      <p:cBhvr>
                                        <p:cTn id="29" dur="1" fill="hold">
                                          <p:stCondLst>
                                            <p:cond delay="499"/>
                                          </p:stCondLst>
                                        </p:cTn>
                                        <p:tgtEl>
                                          <p:spTgt spid="19"/>
                                        </p:tgtEl>
                                        <p:attrNameLst>
                                          <p:attrName>style.visibility</p:attrName>
                                        </p:attrNameLst>
                                      </p:cBhvr>
                                      <p:to>
                                        <p:strVal val="hidden"/>
                                      </p:to>
                                    </p:set>
                                  </p:childTnLst>
                                </p:cTn>
                              </p:par>
                              <p:par>
                                <p:cTn id="30" presetID="12" presetClass="entr" presetSubtype="4"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p:tgtEl>
                                          <p:spTgt spid="18"/>
                                        </p:tgtEl>
                                        <p:attrNameLst>
                                          <p:attrName>ppt_y</p:attrName>
                                        </p:attrNameLst>
                                      </p:cBhvr>
                                      <p:tavLst>
                                        <p:tav tm="0">
                                          <p:val>
                                            <p:strVal val="#ppt_y+#ppt_h*1.125000"/>
                                          </p:val>
                                        </p:tav>
                                        <p:tav tm="100000">
                                          <p:val>
                                            <p:strVal val="#ppt_y"/>
                                          </p:val>
                                        </p:tav>
                                      </p:tavLst>
                                    </p:anim>
                                    <p:animEffect transition="in" filter="wipe(up)">
                                      <p:cBhvr>
                                        <p:cTn id="33" dur="500"/>
                                        <p:tgtEl>
                                          <p:spTgt spid="18"/>
                                        </p:tgtEl>
                                      </p:cBhvr>
                                    </p:animEffect>
                                  </p:childTnLst>
                                </p:cTn>
                              </p:par>
                              <p:par>
                                <p:cTn id="34" presetID="12" presetClass="entr" presetSubtype="4"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p:tgtEl>
                                          <p:spTgt spid="26"/>
                                        </p:tgtEl>
                                        <p:attrNameLst>
                                          <p:attrName>ppt_y</p:attrName>
                                        </p:attrNameLst>
                                      </p:cBhvr>
                                      <p:tavLst>
                                        <p:tav tm="0">
                                          <p:val>
                                            <p:strVal val="#ppt_y+#ppt_h*1.125000"/>
                                          </p:val>
                                        </p:tav>
                                        <p:tav tm="100000">
                                          <p:val>
                                            <p:strVal val="#ppt_y"/>
                                          </p:val>
                                        </p:tav>
                                      </p:tavLst>
                                    </p:anim>
                                    <p:animEffect transition="in" filter="wipe(up)">
                                      <p:cBhvr>
                                        <p:cTn id="37" dur="500"/>
                                        <p:tgtEl>
                                          <p:spTgt spid="26"/>
                                        </p:tgtEl>
                                      </p:cBhvr>
                                    </p:animEffect>
                                  </p:childTnLst>
                                </p:cTn>
                              </p:par>
                            </p:childTnLst>
                          </p:cTn>
                        </p:par>
                      </p:childTnLst>
                    </p:cTn>
                  </p:par>
                </p:childTnLst>
              </p:cTn>
              <p:nextCondLst>
                <p:cond evt="onClick" delay="0">
                  <p:tgtEl>
                    <p:spTgt spid="19"/>
                  </p:tgtEl>
                </p:cond>
              </p:nextCondLst>
            </p:seq>
            <p:seq concurrent="1" nextAc="seek">
              <p:cTn id="38" restart="whenNotActive" fill="hold" evtFilter="cancelBubble" nodeType="interactiveSeq">
                <p:stCondLst>
                  <p:cond evt="onClick" delay="0">
                    <p:tgtEl>
                      <p:spTgt spid="1032"/>
                    </p:tgtEl>
                  </p:cond>
                </p:stCondLst>
                <p:endSync evt="end" delay="0">
                  <p:rtn val="all"/>
                </p:endSync>
                <p:childTnLst>
                  <p:par>
                    <p:cTn id="39" fill="hold">
                      <p:stCondLst>
                        <p:cond delay="0"/>
                      </p:stCondLst>
                      <p:childTnLst>
                        <p:par>
                          <p:cTn id="40" fill="hold">
                            <p:stCondLst>
                              <p:cond delay="0"/>
                            </p:stCondLst>
                            <p:childTnLst>
                              <p:par>
                                <p:cTn id="41" presetID="12" presetClass="exit" presetSubtype="4" fill="hold" nodeType="clickEffect">
                                  <p:stCondLst>
                                    <p:cond delay="0"/>
                                  </p:stCondLst>
                                  <p:childTnLst>
                                    <p:anim calcmode="lin" valueType="num">
                                      <p:cBhvr additive="base">
                                        <p:cTn id="42" dur="500"/>
                                        <p:tgtEl>
                                          <p:spTgt spid="1032"/>
                                        </p:tgtEl>
                                        <p:attrNameLst>
                                          <p:attrName>ppt_y</p:attrName>
                                        </p:attrNameLst>
                                      </p:cBhvr>
                                      <p:tavLst>
                                        <p:tav tm="0">
                                          <p:val>
                                            <p:strVal val="#ppt_y"/>
                                          </p:val>
                                        </p:tav>
                                        <p:tav tm="100000">
                                          <p:val>
                                            <p:strVal val="#ppt_y+#ppt_h*1.125000"/>
                                          </p:val>
                                        </p:tav>
                                      </p:tavLst>
                                    </p:anim>
                                    <p:animEffect transition="out" filter="wipe(down)">
                                      <p:cBhvr>
                                        <p:cTn id="43" dur="500"/>
                                        <p:tgtEl>
                                          <p:spTgt spid="1032"/>
                                        </p:tgtEl>
                                      </p:cBhvr>
                                    </p:animEffect>
                                    <p:set>
                                      <p:cBhvr>
                                        <p:cTn id="44" dur="1" fill="hold">
                                          <p:stCondLst>
                                            <p:cond delay="499"/>
                                          </p:stCondLst>
                                        </p:cTn>
                                        <p:tgtEl>
                                          <p:spTgt spid="1032"/>
                                        </p:tgtEl>
                                        <p:attrNameLst>
                                          <p:attrName>style.visibility</p:attrName>
                                        </p:attrNameLst>
                                      </p:cBhvr>
                                      <p:to>
                                        <p:strVal val="hidden"/>
                                      </p:to>
                                    </p:set>
                                  </p:childTnLst>
                                </p:cTn>
                              </p:par>
                              <p:par>
                                <p:cTn id="45" presetID="12" presetClass="entr" presetSubtype="4" fill="hold" nodeType="withEffect">
                                  <p:stCondLst>
                                    <p:cond delay="0"/>
                                  </p:stCondLst>
                                  <p:childTnLst>
                                    <p:set>
                                      <p:cBhvr>
                                        <p:cTn id="46" dur="1" fill="hold">
                                          <p:stCondLst>
                                            <p:cond delay="0"/>
                                          </p:stCondLst>
                                        </p:cTn>
                                        <p:tgtEl>
                                          <p:spTgt spid="1034"/>
                                        </p:tgtEl>
                                        <p:attrNameLst>
                                          <p:attrName>style.visibility</p:attrName>
                                        </p:attrNameLst>
                                      </p:cBhvr>
                                      <p:to>
                                        <p:strVal val="visible"/>
                                      </p:to>
                                    </p:set>
                                    <p:anim calcmode="lin" valueType="num">
                                      <p:cBhvr additive="base">
                                        <p:cTn id="47" dur="500"/>
                                        <p:tgtEl>
                                          <p:spTgt spid="1034"/>
                                        </p:tgtEl>
                                        <p:attrNameLst>
                                          <p:attrName>ppt_y</p:attrName>
                                        </p:attrNameLst>
                                      </p:cBhvr>
                                      <p:tavLst>
                                        <p:tav tm="0">
                                          <p:val>
                                            <p:strVal val="#ppt_y+#ppt_h*1.125000"/>
                                          </p:val>
                                        </p:tav>
                                        <p:tav tm="100000">
                                          <p:val>
                                            <p:strVal val="#ppt_y"/>
                                          </p:val>
                                        </p:tav>
                                      </p:tavLst>
                                    </p:anim>
                                    <p:animEffect transition="in" filter="wipe(up)">
                                      <p:cBhvr>
                                        <p:cTn id="48" dur="500"/>
                                        <p:tgtEl>
                                          <p:spTgt spid="1034"/>
                                        </p:tgtEl>
                                      </p:cBhvr>
                                    </p:animEffect>
                                  </p:childTnLst>
                                </p:cTn>
                              </p:par>
                            </p:childTnLst>
                          </p:cTn>
                        </p:par>
                      </p:childTnLst>
                    </p:cTn>
                  </p:par>
                </p:childTnLst>
              </p:cTn>
              <p:nextCondLst>
                <p:cond evt="onClick" delay="0">
                  <p:tgtEl>
                    <p:spTgt spid="1032"/>
                  </p:tgtEl>
                </p:cond>
              </p:nextCondLst>
            </p:seq>
            <p:seq concurrent="1" nextAc="seek">
              <p:cTn id="49" restart="whenNotActive" fill="hold" evtFilter="cancelBubble" nodeType="interactiveSeq">
                <p:stCondLst>
                  <p:cond evt="onClick" delay="0">
                    <p:tgtEl>
                      <p:spTgt spid="22"/>
                    </p:tgtEl>
                  </p:cond>
                </p:stCondLst>
                <p:endSync evt="end" delay="0">
                  <p:rtn val="all"/>
                </p:endSync>
                <p:childTnLst>
                  <p:par>
                    <p:cTn id="50" fill="hold">
                      <p:stCondLst>
                        <p:cond delay="0"/>
                      </p:stCondLst>
                      <p:childTnLst>
                        <p:par>
                          <p:cTn id="51" fill="hold">
                            <p:stCondLst>
                              <p:cond delay="0"/>
                            </p:stCondLst>
                            <p:childTnLst>
                              <p:par>
                                <p:cTn id="52" presetID="12" presetClass="exit" presetSubtype="4" fill="hold" nodeType="clickEffect">
                                  <p:stCondLst>
                                    <p:cond delay="0"/>
                                  </p:stCondLst>
                                  <p:childTnLst>
                                    <p:anim calcmode="lin" valueType="num">
                                      <p:cBhvr additive="base">
                                        <p:cTn id="53" dur="500"/>
                                        <p:tgtEl>
                                          <p:spTgt spid="22"/>
                                        </p:tgtEl>
                                        <p:attrNameLst>
                                          <p:attrName>ppt_y</p:attrName>
                                        </p:attrNameLst>
                                      </p:cBhvr>
                                      <p:tavLst>
                                        <p:tav tm="0">
                                          <p:val>
                                            <p:strVal val="#ppt_y"/>
                                          </p:val>
                                        </p:tav>
                                        <p:tav tm="100000">
                                          <p:val>
                                            <p:strVal val="#ppt_y+#ppt_h*1.125000"/>
                                          </p:val>
                                        </p:tav>
                                      </p:tavLst>
                                    </p:anim>
                                    <p:animEffect transition="out" filter="wipe(down)">
                                      <p:cBhvr>
                                        <p:cTn id="54" dur="500"/>
                                        <p:tgtEl>
                                          <p:spTgt spid="22"/>
                                        </p:tgtEl>
                                      </p:cBhvr>
                                    </p:animEffect>
                                    <p:set>
                                      <p:cBhvr>
                                        <p:cTn id="55" dur="1" fill="hold">
                                          <p:stCondLst>
                                            <p:cond delay="499"/>
                                          </p:stCondLst>
                                        </p:cTn>
                                        <p:tgtEl>
                                          <p:spTgt spid="22"/>
                                        </p:tgtEl>
                                        <p:attrNameLst>
                                          <p:attrName>style.visibility</p:attrName>
                                        </p:attrNameLst>
                                      </p:cBhvr>
                                      <p:to>
                                        <p:strVal val="hidden"/>
                                      </p:to>
                                    </p:set>
                                  </p:childTnLst>
                                </p:cTn>
                              </p:par>
                              <p:par>
                                <p:cTn id="56" presetID="5" presetClass="entr" presetSubtype="10" fill="hold" nodeType="withEffect">
                                  <p:stCondLst>
                                    <p:cond delay="0"/>
                                  </p:stCondLst>
                                  <p:childTnLst>
                                    <p:set>
                                      <p:cBhvr>
                                        <p:cTn id="57" dur="1" fill="hold">
                                          <p:stCondLst>
                                            <p:cond delay="0"/>
                                          </p:stCondLst>
                                        </p:cTn>
                                        <p:tgtEl>
                                          <p:spTgt spid="1030"/>
                                        </p:tgtEl>
                                        <p:attrNameLst>
                                          <p:attrName>style.visibility</p:attrName>
                                        </p:attrNameLst>
                                      </p:cBhvr>
                                      <p:to>
                                        <p:strVal val="visible"/>
                                      </p:to>
                                    </p:set>
                                    <p:animEffect transition="in" filter="checkerboard(across)">
                                      <p:cBhvr>
                                        <p:cTn id="58" dur="500"/>
                                        <p:tgtEl>
                                          <p:spTgt spid="1030"/>
                                        </p:tgtEl>
                                      </p:cBhvr>
                                    </p:animEffect>
                                  </p:childTnLst>
                                </p:cTn>
                              </p:par>
                              <p:par>
                                <p:cTn id="59" presetID="5" presetClass="entr" presetSubtype="10" fill="hold"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checkerboard(across)">
                                      <p:cBhvr>
                                        <p:cTn id="61" dur="500"/>
                                        <p:tgtEl>
                                          <p:spTgt spid="21"/>
                                        </p:tgtEl>
                                      </p:cBhvr>
                                    </p:animEffect>
                                  </p:childTnLst>
                                </p:cTn>
                              </p:par>
                            </p:childTnLst>
                          </p:cTn>
                        </p:par>
                      </p:childTnLst>
                    </p:cTn>
                  </p:par>
                </p:childTnLst>
              </p:cTn>
              <p:nextCondLst>
                <p:cond evt="onClick" delay="0">
                  <p:tgtEl>
                    <p:spTgt spid="22"/>
                  </p:tgtEl>
                </p:cond>
              </p:nextCondLst>
            </p:seq>
            <p:audio>
              <p:cMediaNode vol="80000">
                <p:cTn id="62" fill="hold" display="0">
                  <p:stCondLst>
                    <p:cond delay="indefinite"/>
                  </p:stCondLst>
                  <p:endCondLst>
                    <p:cond evt="onStopAudio" delay="0">
                      <p:tgtEl>
                        <p:sldTgt/>
                      </p:tgtEl>
                    </p:cond>
                  </p:endCondLst>
                </p:cTn>
                <p:tgtEl>
                  <p:spTgt spid="2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Nhóm 7"/>
          <p:cNvGrpSpPr/>
          <p:nvPr/>
        </p:nvGrpSpPr>
        <p:grpSpPr>
          <a:xfrm>
            <a:off x="127791" y="3909342"/>
            <a:ext cx="10485252" cy="2667000"/>
            <a:chOff x="-1576319" y="3497315"/>
            <a:chExt cx="10485252" cy="2667000"/>
          </a:xfrm>
        </p:grpSpPr>
        <p:sp>
          <p:nvSpPr>
            <p:cNvPr id="7" name="Hình chữ nhật 6"/>
            <p:cNvSpPr/>
            <p:nvPr/>
          </p:nvSpPr>
          <p:spPr>
            <a:xfrm>
              <a:off x="812683" y="3497315"/>
              <a:ext cx="8096250" cy="2667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dirty="0"/>
            </a:p>
          </p:txBody>
        </p:sp>
        <p:pic>
          <p:nvPicPr>
            <p:cNvPr id="2054" name="Picture 6" descr="HÃ¬nh áº£nh cÃ³ liÃªn quan"/>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99222"/>
                      </a14:imgEffect>
                    </a14:imgLayer>
                  </a14:imgProps>
                </a:ext>
                <a:ext uri="{28A0092B-C50C-407E-A947-70E740481C1C}">
                  <a14:useLocalDpi xmlns:a14="http://schemas.microsoft.com/office/drawing/2010/main" val="0"/>
                </a:ext>
              </a:extLst>
            </a:blip>
            <a:srcRect/>
            <a:stretch>
              <a:fillRect/>
            </a:stretch>
          </p:blipFill>
          <p:spPr bwMode="auto">
            <a:xfrm flipH="1">
              <a:off x="-1576319" y="3656473"/>
              <a:ext cx="2632525" cy="19305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p:cNvGrpSpPr/>
          <p:nvPr/>
        </p:nvGrpSpPr>
        <p:grpSpPr>
          <a:xfrm>
            <a:off x="2336684" y="138545"/>
            <a:ext cx="9308878" cy="3339511"/>
            <a:chOff x="2336684" y="138545"/>
            <a:chExt cx="9308878" cy="3339511"/>
          </a:xfrm>
        </p:grpSpPr>
        <p:grpSp>
          <p:nvGrpSpPr>
            <p:cNvPr id="6" name="Nhóm 5"/>
            <p:cNvGrpSpPr/>
            <p:nvPr/>
          </p:nvGrpSpPr>
          <p:grpSpPr>
            <a:xfrm>
              <a:off x="2336684" y="138545"/>
              <a:ext cx="9308878" cy="3339511"/>
              <a:chOff x="762000" y="288131"/>
              <a:chExt cx="9308878" cy="2797969"/>
            </a:xfrm>
          </p:grpSpPr>
          <p:sp>
            <p:nvSpPr>
              <p:cNvPr id="5" name="Hình chữ nhật 4"/>
              <p:cNvSpPr/>
              <p:nvPr/>
            </p:nvSpPr>
            <p:spPr>
              <a:xfrm>
                <a:off x="762000" y="666750"/>
                <a:ext cx="8096250" cy="24193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b="1" dirty="0">
                  <a:solidFill>
                    <a:srgbClr val="FF0000"/>
                  </a:solidFill>
                </a:endParaRPr>
              </a:p>
            </p:txBody>
          </p:sp>
          <p:pic>
            <p:nvPicPr>
              <p:cNvPr id="2052" name="Picture 4" descr="HÃ¬nh áº£nh cÃ³ liÃªn quan"/>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9091" r="100000"/>
                        </a14:imgEffect>
                      </a14:imgLayer>
                    </a14:imgProps>
                  </a:ext>
                  <a:ext uri="{28A0092B-C50C-407E-A947-70E740481C1C}">
                    <a14:useLocalDpi xmlns:a14="http://schemas.microsoft.com/office/drawing/2010/main" val="0"/>
                  </a:ext>
                </a:extLst>
              </a:blip>
              <a:srcRect/>
              <a:stretch>
                <a:fillRect/>
              </a:stretch>
            </p:blipFill>
            <p:spPr bwMode="auto">
              <a:xfrm>
                <a:off x="8228695" y="288131"/>
                <a:ext cx="1842183" cy="2124239"/>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ectangle 1"/>
            <p:cNvSpPr/>
            <p:nvPr/>
          </p:nvSpPr>
          <p:spPr>
            <a:xfrm>
              <a:off x="2628900" y="695422"/>
              <a:ext cx="7174479" cy="2677656"/>
            </a:xfrm>
            <a:prstGeom prst="rect">
              <a:avLst/>
            </a:prstGeom>
          </p:spPr>
          <p:txBody>
            <a:bodyPr wrap="square">
              <a:spAutoFit/>
            </a:bodyPr>
            <a:lstStyle/>
            <a:p>
              <a:r>
                <a:rPr lang="en-US" sz="2800" b="1" dirty="0" err="1" smtClean="0">
                  <a:solidFill>
                    <a:srgbClr val="002060"/>
                  </a:solidFill>
                  <a:latin typeface="Times New Roman" panose="02020603050405020304" pitchFamily="18" charset="0"/>
                  <a:cs typeface="Times New Roman" panose="02020603050405020304" pitchFamily="18" charset="0"/>
                </a:rPr>
                <a:t>Câu</a:t>
              </a:r>
              <a:r>
                <a:rPr lang="vi-VN" sz="2800" b="1" dirty="0" smtClean="0">
                  <a:solidFill>
                    <a:srgbClr val="002060"/>
                  </a:solidFill>
                  <a:latin typeface="Times New Roman" panose="02020603050405020304" pitchFamily="18" charset="0"/>
                  <a:cs typeface="Times New Roman" panose="02020603050405020304" pitchFamily="18" charset="0"/>
                </a:rPr>
                <a:t> </a:t>
              </a:r>
              <a:r>
                <a:rPr lang="vi-VN" sz="2800" b="1" dirty="0">
                  <a:solidFill>
                    <a:srgbClr val="002060"/>
                  </a:solidFill>
                  <a:latin typeface="Times New Roman" panose="02020603050405020304" pitchFamily="18" charset="0"/>
                  <a:cs typeface="Times New Roman" panose="02020603050405020304" pitchFamily="18" charset="0"/>
                </a:rPr>
                <a:t>1: </a:t>
              </a:r>
              <a:r>
                <a:rPr lang="en-US" sz="2800" dirty="0"/>
                <a:t>Cho </a:t>
              </a:r>
              <a:r>
                <a:rPr lang="en-US" sz="2800" dirty="0" err="1"/>
                <a:t>biểu</a:t>
              </a:r>
              <a:r>
                <a:rPr lang="en-US" sz="2800" dirty="0"/>
                <a:t> </a:t>
              </a:r>
              <a:r>
                <a:rPr lang="en-US" sz="2800" dirty="0" err="1"/>
                <a:t>thức</a:t>
              </a:r>
              <a:r>
                <a:rPr lang="en-US" sz="2800" dirty="0"/>
                <a:t> </a:t>
              </a:r>
              <a:r>
                <a:rPr lang="en-US" sz="2800" dirty="0" err="1"/>
                <a:t>với</a:t>
              </a:r>
              <a:r>
                <a:rPr lang="en-US" sz="2800" dirty="0"/>
                <a:t>  </a:t>
              </a:r>
              <a:r>
                <a:rPr lang="en-US" sz="2800" dirty="0" smtClean="0"/>
                <a:t>          </a:t>
              </a:r>
              <a:r>
                <a:rPr lang="en-US" sz="2800" dirty="0" err="1" smtClean="0"/>
                <a:t>và</a:t>
              </a:r>
              <a:r>
                <a:rPr lang="en-US" sz="2800" dirty="0" smtClean="0"/>
                <a:t>            , </a:t>
              </a:r>
            </a:p>
            <a:p>
              <a:r>
                <a:rPr lang="en-US" sz="2800" dirty="0" err="1" smtClean="0"/>
                <a:t>khẳng</a:t>
              </a:r>
              <a:r>
                <a:rPr lang="en-US" sz="2800" dirty="0" smtClean="0"/>
                <a:t> </a:t>
              </a:r>
              <a:r>
                <a:rPr lang="en-US" sz="2800" dirty="0" err="1"/>
                <a:t>định</a:t>
              </a:r>
              <a:r>
                <a:rPr lang="en-US" sz="2800" dirty="0"/>
                <a:t> </a:t>
              </a:r>
              <a:r>
                <a:rPr lang="en-US" sz="2800" dirty="0" err="1"/>
                <a:t>nào</a:t>
              </a:r>
              <a:r>
                <a:rPr lang="en-US" sz="2800" dirty="0"/>
                <a:t> </a:t>
              </a:r>
              <a:r>
                <a:rPr lang="en-US" sz="2800" dirty="0" err="1"/>
                <a:t>sau</a:t>
              </a:r>
              <a:r>
                <a:rPr lang="en-US" sz="2800" dirty="0"/>
                <a:t> </a:t>
              </a:r>
              <a:r>
                <a:rPr lang="en-US" sz="2800" dirty="0" err="1"/>
                <a:t>đây</a:t>
              </a:r>
              <a:r>
                <a:rPr lang="en-US" sz="2800" dirty="0"/>
                <a:t> </a:t>
              </a:r>
              <a:r>
                <a:rPr lang="en-US" sz="2800" dirty="0" err="1"/>
                <a:t>là</a:t>
              </a:r>
              <a:r>
                <a:rPr lang="en-US" sz="2800" dirty="0"/>
                <a:t> </a:t>
              </a:r>
              <a:r>
                <a:rPr lang="en-US" sz="2800" dirty="0" err="1"/>
                <a:t>đúng</a:t>
              </a:r>
              <a:r>
                <a:rPr lang="en-US" sz="2800" dirty="0"/>
                <a:t> ? </a:t>
              </a:r>
            </a:p>
            <a:p>
              <a:endParaRPr lang="en-US" sz="2800" dirty="0" smtClean="0">
                <a:solidFill>
                  <a:srgbClr val="002060"/>
                </a:solidFill>
                <a:latin typeface="Times New Roman" panose="02020603050405020304" pitchFamily="18" charset="0"/>
                <a:cs typeface="Times New Roman" panose="02020603050405020304" pitchFamily="18" charset="0"/>
              </a:endParaRPr>
            </a:p>
            <a:p>
              <a:r>
                <a:rPr lang="vi-VN" sz="2800" b="1" dirty="0" smtClean="0">
                  <a:solidFill>
                    <a:srgbClr val="002060"/>
                  </a:solidFill>
                  <a:latin typeface="Times New Roman" panose="02020603050405020304" pitchFamily="18" charset="0"/>
                  <a:cs typeface="Times New Roman" panose="02020603050405020304" pitchFamily="18" charset="0"/>
                </a:rPr>
                <a:t>A</a:t>
              </a:r>
              <a:r>
                <a:rPr lang="vi-VN" sz="2800" b="1" dirty="0">
                  <a:solidFill>
                    <a:srgbClr val="002060"/>
                  </a:solidFill>
                  <a:latin typeface="Times New Roman" panose="02020603050405020304" pitchFamily="18" charset="0"/>
                  <a:cs typeface="Times New Roman" panose="02020603050405020304" pitchFamily="18" charset="0"/>
                </a:rPr>
                <a:t>. </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smtClean="0">
                  <a:solidFill>
                    <a:srgbClr val="002060"/>
                  </a:solidFill>
                  <a:latin typeface="Times New Roman" panose="02020603050405020304" pitchFamily="18" charset="0"/>
                  <a:cs typeface="Times New Roman" panose="02020603050405020304" pitchFamily="18" charset="0"/>
                </a:rPr>
                <a:t>                                C</a:t>
              </a:r>
              <a:r>
                <a:rPr lang="vi-VN" sz="2800" b="1" dirty="0" smtClean="0">
                  <a:solidFill>
                    <a:srgbClr val="002060"/>
                  </a:solidFill>
                  <a:latin typeface="Times New Roman" panose="02020603050405020304" pitchFamily="18" charset="0"/>
                  <a:cs typeface="Times New Roman" panose="02020603050405020304" pitchFamily="18" charset="0"/>
                </a:rPr>
                <a:t>. </a:t>
              </a:r>
              <a:endParaRPr lang="en-US" sz="2800" b="1" dirty="0" smtClean="0">
                <a:solidFill>
                  <a:srgbClr val="002060"/>
                </a:solidFill>
                <a:latin typeface="Times New Roman" panose="02020603050405020304" pitchFamily="18" charset="0"/>
                <a:cs typeface="Times New Roman" panose="02020603050405020304" pitchFamily="18" charset="0"/>
              </a:endParaRPr>
            </a:p>
            <a:p>
              <a:endParaRPr lang="en-US" sz="2800" b="1" dirty="0" smtClean="0">
                <a:solidFill>
                  <a:srgbClr val="002060"/>
                </a:solidFill>
                <a:latin typeface="Times New Roman" panose="02020603050405020304" pitchFamily="18" charset="0"/>
                <a:cs typeface="Times New Roman" panose="02020603050405020304" pitchFamily="18" charset="0"/>
              </a:endParaRPr>
            </a:p>
            <a:p>
              <a:r>
                <a:rPr lang="en-US" sz="2800" b="1" dirty="0" smtClean="0">
                  <a:solidFill>
                    <a:srgbClr val="002060"/>
                  </a:solidFill>
                  <a:latin typeface="Times New Roman" panose="02020603050405020304" pitchFamily="18" charset="0"/>
                  <a:cs typeface="Times New Roman" panose="02020603050405020304" pitchFamily="18" charset="0"/>
                </a:rPr>
                <a:t>B</a:t>
              </a:r>
              <a:r>
                <a:rPr lang="vi-VN" sz="2800" b="1" dirty="0" smtClean="0">
                  <a:solidFill>
                    <a:srgbClr val="002060"/>
                  </a:solidFill>
                  <a:latin typeface="Times New Roman" panose="02020603050405020304" pitchFamily="18" charset="0"/>
                  <a:cs typeface="Times New Roman" panose="02020603050405020304" pitchFamily="18" charset="0"/>
                </a:rPr>
                <a:t>. </a:t>
              </a:r>
              <a:r>
                <a:rPr lang="en-US" sz="2800" b="1" dirty="0" smtClean="0">
                  <a:solidFill>
                    <a:srgbClr val="002060"/>
                  </a:solidFill>
                  <a:latin typeface="Times New Roman" panose="02020603050405020304" pitchFamily="18" charset="0"/>
                  <a:cs typeface="Times New Roman" panose="02020603050405020304" pitchFamily="18" charset="0"/>
                </a:rPr>
                <a:t>                                  </a:t>
              </a:r>
              <a:r>
                <a:rPr lang="vi-VN" sz="2800" b="1" dirty="0" smtClean="0">
                  <a:solidFill>
                    <a:srgbClr val="002060"/>
                  </a:solidFill>
                  <a:latin typeface="Times New Roman" panose="02020603050405020304" pitchFamily="18" charset="0"/>
                  <a:cs typeface="Times New Roman" panose="02020603050405020304" pitchFamily="18" charset="0"/>
                </a:rPr>
                <a:t>D</a:t>
              </a:r>
              <a:r>
                <a:rPr lang="vi-VN" sz="2800" b="1" dirty="0">
                  <a:solidFill>
                    <a:srgbClr val="002060"/>
                  </a:solidFill>
                  <a:latin typeface="Times New Roman" panose="02020603050405020304" pitchFamily="18" charset="0"/>
                  <a:cs typeface="Times New Roman" panose="02020603050405020304" pitchFamily="18" charset="0"/>
                </a:rPr>
                <a:t>. </a:t>
              </a:r>
            </a:p>
          </p:txBody>
        </p:sp>
      </p:grpSp>
      <p:sp>
        <p:nvSpPr>
          <p:cNvPr id="3" name="Rectangle 2"/>
          <p:cNvSpPr/>
          <p:nvPr/>
        </p:nvSpPr>
        <p:spPr>
          <a:xfrm>
            <a:off x="5060568" y="4827343"/>
            <a:ext cx="2648482" cy="830997"/>
          </a:xfrm>
          <a:prstGeom prst="rect">
            <a:avLst/>
          </a:prstGeom>
        </p:spPr>
        <p:txBody>
          <a:bodyPr wrap="none">
            <a:spAutoFit/>
          </a:bodyPr>
          <a:lstStyle/>
          <a:p>
            <a:pPr algn="ctr"/>
            <a:r>
              <a:rPr lang="vi-VN" sz="4800" b="1" dirty="0">
                <a:solidFill>
                  <a:srgbClr val="002060"/>
                </a:solidFill>
                <a:latin typeface="Times New Roman" panose="02020603050405020304" pitchFamily="18" charset="0"/>
                <a:cs typeface="Times New Roman" panose="02020603050405020304" pitchFamily="18" charset="0"/>
              </a:rPr>
              <a:t>Đáp án B</a:t>
            </a:r>
          </a:p>
        </p:txBody>
      </p:sp>
      <p:sp>
        <p:nvSpPr>
          <p:cNvPr id="9" name="Isosceles Triangle 8">
            <a:hlinkClick r:id="rId8" action="ppaction://hlinksldjump"/>
          </p:cNvPr>
          <p:cNvSpPr/>
          <p:nvPr/>
        </p:nvSpPr>
        <p:spPr>
          <a:xfrm rot="5400000">
            <a:off x="11252990" y="5816625"/>
            <a:ext cx="785142" cy="734293"/>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7453" y="695422"/>
            <a:ext cx="1739782" cy="1722338"/>
          </a:xfrm>
          <a:prstGeom prst="rect">
            <a:avLst/>
          </a:prstGeom>
        </p:spPr>
      </p:pic>
      <p:grpSp>
        <p:nvGrpSpPr>
          <p:cNvPr id="57" name="Clock hand spin">
            <a:extLst>
              <a:ext uri="{FF2B5EF4-FFF2-40B4-BE49-F238E27FC236}">
                <a16:creationId xmlns="" xmlns:a16="http://schemas.microsoft.com/office/drawing/2014/main" id="{BB0445D5-A6E5-40E7-BBDD-5E3EFA13BDED}"/>
              </a:ext>
            </a:extLst>
          </p:cNvPr>
          <p:cNvGrpSpPr/>
          <p:nvPr/>
        </p:nvGrpSpPr>
        <p:grpSpPr>
          <a:xfrm rot="1786145">
            <a:off x="734395" y="1061951"/>
            <a:ext cx="1080599" cy="1091323"/>
            <a:chOff x="840580" y="2379274"/>
            <a:chExt cx="3829050" cy="3849974"/>
          </a:xfrm>
        </p:grpSpPr>
        <p:sp>
          <p:nvSpPr>
            <p:cNvPr id="58" name="Oval 28"/>
            <p:cNvSpPr>
              <a:spLocks noChangeArrowheads="1"/>
            </p:cNvSpPr>
            <p:nvPr/>
          </p:nvSpPr>
          <p:spPr bwMode="auto">
            <a:xfrm>
              <a:off x="840580" y="2379274"/>
              <a:ext cx="3829050" cy="3849974"/>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9" name="hour hand"/>
            <p:cNvSpPr>
              <a:spLocks/>
            </p:cNvSpPr>
            <p:nvPr/>
          </p:nvSpPr>
          <p:spPr bwMode="auto">
            <a:xfrm>
              <a:off x="2159000" y="3253178"/>
              <a:ext cx="601663"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60" name="Freeform 31"/>
          <p:cNvSpPr>
            <a:spLocks noEditPoints="1"/>
          </p:cNvSpPr>
          <p:nvPr/>
        </p:nvSpPr>
        <p:spPr bwMode="auto">
          <a:xfrm>
            <a:off x="711373" y="1049945"/>
            <a:ext cx="1126642" cy="1150566"/>
          </a:xfrm>
          <a:custGeom>
            <a:avLst/>
            <a:gdLst>
              <a:gd name="T0" fmla="*/ 863 w 1726"/>
              <a:gd name="T1" fmla="*/ 1690 h 1727"/>
              <a:gd name="T2" fmla="*/ 37 w 1726"/>
              <a:gd name="T3" fmla="*/ 864 h 1727"/>
              <a:gd name="T4" fmla="*/ 863 w 1726"/>
              <a:gd name="T5" fmla="*/ 37 h 1727"/>
              <a:gd name="T6" fmla="*/ 1690 w 1726"/>
              <a:gd name="T7" fmla="*/ 864 h 1727"/>
              <a:gd name="T8" fmla="*/ 1690 w 1726"/>
              <a:gd name="T9" fmla="*/ 864 h 1727"/>
              <a:gd name="T10" fmla="*/ 1690 w 1726"/>
              <a:gd name="T11" fmla="*/ 864 h 1727"/>
              <a:gd name="T12" fmla="*/ 863 w 1726"/>
              <a:gd name="T13" fmla="*/ 1690 h 1727"/>
              <a:gd name="T14" fmla="*/ 863 w 1726"/>
              <a:gd name="T15" fmla="*/ 1690 h 1727"/>
              <a:gd name="T16" fmla="*/ 863 w 1726"/>
              <a:gd name="T17" fmla="*/ 0 h 1727"/>
              <a:gd name="T18" fmla="*/ 0 w 1726"/>
              <a:gd name="T19" fmla="*/ 864 h 1727"/>
              <a:gd name="T20" fmla="*/ 863 w 1726"/>
              <a:gd name="T21" fmla="*/ 1727 h 1727"/>
              <a:gd name="T22" fmla="*/ 1726 w 1726"/>
              <a:gd name="T23" fmla="*/ 864 h 1727"/>
              <a:gd name="T24" fmla="*/ 863 w 1726"/>
              <a:gd name="T2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6" h="1727">
                <a:moveTo>
                  <a:pt x="863" y="1690"/>
                </a:moveTo>
                <a:cubicBezTo>
                  <a:pt x="408" y="1690"/>
                  <a:pt x="37" y="1319"/>
                  <a:pt x="37" y="864"/>
                </a:cubicBezTo>
                <a:cubicBezTo>
                  <a:pt x="37" y="408"/>
                  <a:pt x="408" y="37"/>
                  <a:pt x="863" y="37"/>
                </a:cubicBezTo>
                <a:cubicBezTo>
                  <a:pt x="1319" y="37"/>
                  <a:pt x="1690" y="408"/>
                  <a:pt x="1690" y="864"/>
                </a:cubicBezTo>
                <a:cubicBezTo>
                  <a:pt x="1690" y="864"/>
                  <a:pt x="1690" y="864"/>
                  <a:pt x="1690" y="864"/>
                </a:cubicBezTo>
                <a:cubicBezTo>
                  <a:pt x="1690" y="864"/>
                  <a:pt x="1690" y="864"/>
                  <a:pt x="1690" y="864"/>
                </a:cubicBezTo>
                <a:cubicBezTo>
                  <a:pt x="1690" y="1319"/>
                  <a:pt x="1319" y="1690"/>
                  <a:pt x="863" y="1690"/>
                </a:cubicBezTo>
                <a:cubicBezTo>
                  <a:pt x="863" y="1690"/>
                  <a:pt x="863" y="1690"/>
                  <a:pt x="863" y="1690"/>
                </a:cubicBezTo>
                <a:moveTo>
                  <a:pt x="863" y="0"/>
                </a:moveTo>
                <a:cubicBezTo>
                  <a:pt x="387" y="0"/>
                  <a:pt x="0" y="388"/>
                  <a:pt x="0" y="864"/>
                </a:cubicBezTo>
                <a:cubicBezTo>
                  <a:pt x="0" y="1340"/>
                  <a:pt x="387" y="1727"/>
                  <a:pt x="863" y="1727"/>
                </a:cubicBezTo>
                <a:cubicBezTo>
                  <a:pt x="1339" y="1727"/>
                  <a:pt x="1726" y="1340"/>
                  <a:pt x="1726" y="864"/>
                </a:cubicBezTo>
                <a:cubicBezTo>
                  <a:pt x="1726" y="388"/>
                  <a:pt x="1339" y="0"/>
                  <a:pt x="863" y="0"/>
                </a:cubicBezTo>
              </a:path>
            </a:pathLst>
          </a:custGeom>
          <a:solidFill>
            <a:srgbClr val="CD4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Oval 108"/>
          <p:cNvSpPr>
            <a:spLocks noChangeArrowheads="1"/>
          </p:cNvSpPr>
          <p:nvPr/>
        </p:nvSpPr>
        <p:spPr bwMode="auto">
          <a:xfrm>
            <a:off x="1214914" y="1575027"/>
            <a:ext cx="136923" cy="100775"/>
          </a:xfrm>
          <a:prstGeom prst="ellipse">
            <a:avLst/>
          </a:prstGeom>
          <a:solidFill>
            <a:srgbClr val="FF0000"/>
          </a:solidFill>
          <a:ln>
            <a:noFill/>
          </a:ln>
          <a:extLst/>
        </p:spPr>
        <p:txBody>
          <a:bodyPr vert="horz" wrap="square" lIns="91440" tIns="45720" rIns="91440" bIns="45720" numCol="1" anchor="t" anchorCtr="0" compatLnSpc="1">
            <a:prstTxWarp prst="textNoShape">
              <a:avLst/>
            </a:prstTxWarp>
          </a:bodyPr>
          <a:lstStyle/>
          <a:p>
            <a:endParaRPr lang="en-GB"/>
          </a:p>
        </p:txBody>
      </p:sp>
      <p:grpSp>
        <p:nvGrpSpPr>
          <p:cNvPr id="62" name="times up"/>
          <p:cNvGrpSpPr/>
          <p:nvPr/>
        </p:nvGrpSpPr>
        <p:grpSpPr>
          <a:xfrm>
            <a:off x="487375" y="2586776"/>
            <a:ext cx="1536441" cy="564658"/>
            <a:chOff x="4465161" y="-2324336"/>
            <a:chExt cx="2673381" cy="697560"/>
          </a:xfrm>
        </p:grpSpPr>
        <p:sp>
          <p:nvSpPr>
            <p:cNvPr id="63" name="Rounded Rectangle 62"/>
            <p:cNvSpPr/>
            <p:nvPr/>
          </p:nvSpPr>
          <p:spPr>
            <a:xfrm>
              <a:off x="4501702" y="-2324336"/>
              <a:ext cx="2636840" cy="69756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Arial" panose="020B0604020202020204" pitchFamily="34" charset="0"/>
                <a:cs typeface="Arial" panose="020B0604020202020204" pitchFamily="34" charset="0"/>
              </a:endParaRPr>
            </a:p>
          </p:txBody>
        </p:sp>
        <p:sp>
          <p:nvSpPr>
            <p:cNvPr id="64" name="Rounded Rectangle 63"/>
            <p:cNvSpPr/>
            <p:nvPr/>
          </p:nvSpPr>
          <p:spPr>
            <a:xfrm>
              <a:off x="4465161" y="-2324336"/>
              <a:ext cx="2636838" cy="69756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err="1" smtClean="0">
                  <a:latin typeface="Arial" panose="020B0604020202020204" pitchFamily="34" charset="0"/>
                  <a:cs typeface="Arial" panose="020B0604020202020204" pitchFamily="34" charset="0"/>
                </a:rPr>
                <a:t>Hết</a:t>
              </a:r>
              <a:r>
                <a:rPr lang="en-GB" sz="2800" dirty="0" smtClean="0">
                  <a:latin typeface="Arial" panose="020B0604020202020204" pitchFamily="34" charset="0"/>
                  <a:cs typeface="Arial" panose="020B0604020202020204" pitchFamily="34" charset="0"/>
                </a:rPr>
                <a:t> </a:t>
              </a:r>
              <a:r>
                <a:rPr lang="en-GB" sz="2800" dirty="0" err="1" smtClean="0">
                  <a:latin typeface="Arial" panose="020B0604020202020204" pitchFamily="34" charset="0"/>
                  <a:cs typeface="Arial" panose="020B0604020202020204" pitchFamily="34" charset="0"/>
                </a:rPr>
                <a:t>Giờ</a:t>
              </a:r>
              <a:endParaRPr lang="en-GB" sz="2800" dirty="0">
                <a:latin typeface="Arial" panose="020B0604020202020204" pitchFamily="34" charset="0"/>
                <a:cs typeface="Arial" panose="020B0604020202020204" pitchFamily="34" charset="0"/>
              </a:endParaRPr>
            </a:p>
          </p:txBody>
        </p:sp>
      </p:grpSp>
      <p:sp>
        <p:nvSpPr>
          <p:cNvPr id="65" name="Rectangle 64"/>
          <p:cNvSpPr/>
          <p:nvPr/>
        </p:nvSpPr>
        <p:spPr>
          <a:xfrm>
            <a:off x="780624" y="335944"/>
            <a:ext cx="1033439" cy="378583"/>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solidFill>
                  <a:srgbClr val="FF0000"/>
                </a:solidFill>
              </a:rPr>
              <a:t>START</a:t>
            </a:r>
            <a:endParaRPr lang="en-US" dirty="0">
              <a:solidFill>
                <a:srgbClr val="FF0000"/>
              </a:solidFill>
            </a:endParaRPr>
          </a:p>
        </p:txBody>
      </p:sp>
      <p:sp>
        <p:nvSpPr>
          <p:cNvPr id="66" name="TextBox 65"/>
          <p:cNvSpPr txBox="1"/>
          <p:nvPr/>
        </p:nvSpPr>
        <p:spPr>
          <a:xfrm>
            <a:off x="1177087" y="957887"/>
            <a:ext cx="157018" cy="369332"/>
          </a:xfrm>
          <a:prstGeom prst="rect">
            <a:avLst/>
          </a:prstGeom>
          <a:noFill/>
        </p:spPr>
        <p:txBody>
          <a:bodyPr wrap="square" rtlCol="0">
            <a:spAutoFit/>
          </a:bodyPr>
          <a:lstStyle/>
          <a:p>
            <a:r>
              <a:rPr lang="en-US" dirty="0">
                <a:solidFill>
                  <a:srgbClr val="FF0000"/>
                </a:solidFill>
              </a:rPr>
              <a:t>I</a:t>
            </a:r>
          </a:p>
        </p:txBody>
      </p:sp>
      <p:sp>
        <p:nvSpPr>
          <p:cNvPr id="67" name="TextBox 66"/>
          <p:cNvSpPr txBox="1"/>
          <p:nvPr/>
        </p:nvSpPr>
        <p:spPr>
          <a:xfrm rot="5400000">
            <a:off x="1619206" y="1422946"/>
            <a:ext cx="244887" cy="369332"/>
          </a:xfrm>
          <a:prstGeom prst="rect">
            <a:avLst/>
          </a:prstGeom>
          <a:noFill/>
        </p:spPr>
        <p:txBody>
          <a:bodyPr wrap="square" rtlCol="0">
            <a:spAutoFit/>
          </a:bodyPr>
          <a:lstStyle/>
          <a:p>
            <a:r>
              <a:rPr lang="en-US" dirty="0">
                <a:solidFill>
                  <a:srgbClr val="FF0000"/>
                </a:solidFill>
              </a:rPr>
              <a:t>I</a:t>
            </a:r>
          </a:p>
        </p:txBody>
      </p:sp>
      <p:sp>
        <p:nvSpPr>
          <p:cNvPr id="68" name="TextBox 67"/>
          <p:cNvSpPr txBox="1"/>
          <p:nvPr/>
        </p:nvSpPr>
        <p:spPr>
          <a:xfrm rot="5400000">
            <a:off x="678718" y="1439068"/>
            <a:ext cx="244887" cy="369332"/>
          </a:xfrm>
          <a:prstGeom prst="rect">
            <a:avLst/>
          </a:prstGeom>
          <a:noFill/>
        </p:spPr>
        <p:txBody>
          <a:bodyPr wrap="square" rtlCol="0">
            <a:spAutoFit/>
          </a:bodyPr>
          <a:lstStyle/>
          <a:p>
            <a:r>
              <a:rPr lang="en-US" dirty="0">
                <a:solidFill>
                  <a:srgbClr val="FF0000"/>
                </a:solidFill>
              </a:rPr>
              <a:t>I</a:t>
            </a:r>
          </a:p>
        </p:txBody>
      </p:sp>
      <p:sp>
        <p:nvSpPr>
          <p:cNvPr id="69" name="TextBox 68"/>
          <p:cNvSpPr txBox="1"/>
          <p:nvPr/>
        </p:nvSpPr>
        <p:spPr>
          <a:xfrm>
            <a:off x="1177087" y="1905210"/>
            <a:ext cx="157018" cy="369332"/>
          </a:xfrm>
          <a:prstGeom prst="rect">
            <a:avLst/>
          </a:prstGeom>
          <a:noFill/>
        </p:spPr>
        <p:txBody>
          <a:bodyPr wrap="square" rtlCol="0">
            <a:spAutoFit/>
          </a:bodyPr>
          <a:lstStyle/>
          <a:p>
            <a:r>
              <a:rPr lang="en-US" dirty="0">
                <a:solidFill>
                  <a:srgbClr val="FF0000"/>
                </a:solidFill>
              </a:rPr>
              <a:t>I</a:t>
            </a:r>
          </a:p>
        </p:txBody>
      </p:sp>
      <p:sp>
        <p:nvSpPr>
          <p:cNvPr id="21" name="Rectangle 1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 name="Object 21"/>
          <p:cNvGraphicFramePr>
            <a:graphicFrameLocks noChangeAspect="1"/>
          </p:cNvGraphicFramePr>
          <p:nvPr>
            <p:extLst>
              <p:ext uri="{D42A27DB-BD31-4B8C-83A1-F6EECF244321}">
                <p14:modId xmlns:p14="http://schemas.microsoft.com/office/powerpoint/2010/main" val="1368568579"/>
              </p:ext>
            </p:extLst>
          </p:nvPr>
        </p:nvGraphicFramePr>
        <p:xfrm>
          <a:off x="3234081" y="1832451"/>
          <a:ext cx="1826487" cy="514849"/>
        </p:xfrm>
        <a:graphic>
          <a:graphicData uri="http://schemas.openxmlformats.org/presentationml/2006/ole">
            <mc:AlternateContent xmlns:mc="http://schemas.openxmlformats.org/markup-compatibility/2006">
              <mc:Choice xmlns:v="urn:schemas-microsoft-com:vml" Requires="v">
                <p:oleObj spid="_x0000_s12420" name="Equation" r:id="rId10" imgW="939392" imgH="266584" progId="Equation.DSMT4">
                  <p:embed/>
                </p:oleObj>
              </mc:Choice>
              <mc:Fallback>
                <p:oleObj name="Equation" r:id="rId10" imgW="939392" imgH="266584" progId="Equation.DSMT4">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34081" y="1832451"/>
                        <a:ext cx="1826487" cy="514849"/>
                      </a:xfrm>
                      <a:prstGeom prst="rect">
                        <a:avLst/>
                      </a:prstGeom>
                      <a:noFill/>
                    </p:spPr>
                  </p:pic>
                </p:oleObj>
              </mc:Fallback>
            </mc:AlternateContent>
          </a:graphicData>
        </a:graphic>
      </p:graphicFrame>
      <p:sp>
        <p:nvSpPr>
          <p:cNvPr id="24" name="Rectangle 13"/>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5" name="Object 24"/>
          <p:cNvGraphicFramePr>
            <a:graphicFrameLocks noChangeAspect="1"/>
          </p:cNvGraphicFramePr>
          <p:nvPr>
            <p:extLst>
              <p:ext uri="{D42A27DB-BD31-4B8C-83A1-F6EECF244321}">
                <p14:modId xmlns:p14="http://schemas.microsoft.com/office/powerpoint/2010/main" val="2642323315"/>
              </p:ext>
            </p:extLst>
          </p:nvPr>
        </p:nvGraphicFramePr>
        <p:xfrm>
          <a:off x="3157835" y="2674581"/>
          <a:ext cx="2042433" cy="523062"/>
        </p:xfrm>
        <a:graphic>
          <a:graphicData uri="http://schemas.openxmlformats.org/presentationml/2006/ole">
            <mc:AlternateContent xmlns:mc="http://schemas.openxmlformats.org/markup-compatibility/2006">
              <mc:Choice xmlns:v="urn:schemas-microsoft-com:vml" Requires="v">
                <p:oleObj spid="_x0000_s12421" name="Equation" r:id="rId12" imgW="1040948" imgH="266584" progId="Equation.DSMT4">
                  <p:embed/>
                </p:oleObj>
              </mc:Choice>
              <mc:Fallback>
                <p:oleObj name="Equation" r:id="rId12" imgW="1040948" imgH="266584" progId="Equation.DSMT4">
                  <p:embed/>
                  <p:pic>
                    <p:nvPicPr>
                      <p:cNvPr id="0"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57835" y="2674581"/>
                        <a:ext cx="2042433" cy="523062"/>
                      </a:xfrm>
                      <a:prstGeom prst="rect">
                        <a:avLst/>
                      </a:prstGeom>
                      <a:noFill/>
                    </p:spPr>
                  </p:pic>
                </p:oleObj>
              </mc:Fallback>
            </mc:AlternateContent>
          </a:graphicData>
        </a:graphic>
      </p:graphicFrame>
      <p:sp>
        <p:nvSpPr>
          <p:cNvPr id="27" name="Rectangle 1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8" name="Object 27"/>
          <p:cNvGraphicFramePr>
            <a:graphicFrameLocks noChangeAspect="1"/>
          </p:cNvGraphicFramePr>
          <p:nvPr>
            <p:extLst>
              <p:ext uri="{D42A27DB-BD31-4B8C-83A1-F6EECF244321}">
                <p14:modId xmlns:p14="http://schemas.microsoft.com/office/powerpoint/2010/main" val="2893857221"/>
              </p:ext>
            </p:extLst>
          </p:nvPr>
        </p:nvGraphicFramePr>
        <p:xfrm>
          <a:off x="6649290" y="1794233"/>
          <a:ext cx="2119520" cy="542804"/>
        </p:xfrm>
        <a:graphic>
          <a:graphicData uri="http://schemas.openxmlformats.org/presentationml/2006/ole">
            <mc:AlternateContent xmlns:mc="http://schemas.openxmlformats.org/markup-compatibility/2006">
              <mc:Choice xmlns:v="urn:schemas-microsoft-com:vml" Requires="v">
                <p:oleObj spid="_x0000_s12422" name="Equation" r:id="rId14" imgW="1040948" imgH="266584" progId="Equation.DSMT4">
                  <p:embed/>
                </p:oleObj>
              </mc:Choice>
              <mc:Fallback>
                <p:oleObj name="Equation" r:id="rId14" imgW="1040948" imgH="266584" progId="Equation.DSMT4">
                  <p:embed/>
                  <p:pic>
                    <p:nvPicPr>
                      <p:cNvPr id="0" name="Object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49290" y="1794233"/>
                        <a:ext cx="2119520" cy="542804"/>
                      </a:xfrm>
                      <a:prstGeom prst="rect">
                        <a:avLst/>
                      </a:prstGeom>
                      <a:noFill/>
                    </p:spPr>
                  </p:pic>
                </p:oleObj>
              </mc:Fallback>
            </mc:AlternateContent>
          </a:graphicData>
        </a:graphic>
      </p:graphicFrame>
      <p:sp>
        <p:nvSpPr>
          <p:cNvPr id="30" name="Rectangle 1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1" name="Object 30"/>
          <p:cNvGraphicFramePr>
            <a:graphicFrameLocks noChangeAspect="1"/>
          </p:cNvGraphicFramePr>
          <p:nvPr>
            <p:extLst>
              <p:ext uri="{D42A27DB-BD31-4B8C-83A1-F6EECF244321}">
                <p14:modId xmlns:p14="http://schemas.microsoft.com/office/powerpoint/2010/main" val="1147041169"/>
              </p:ext>
            </p:extLst>
          </p:nvPr>
        </p:nvGraphicFramePr>
        <p:xfrm>
          <a:off x="6654799" y="2685532"/>
          <a:ext cx="1802197" cy="508002"/>
        </p:xfrm>
        <a:graphic>
          <a:graphicData uri="http://schemas.openxmlformats.org/presentationml/2006/ole">
            <mc:AlternateContent xmlns:mc="http://schemas.openxmlformats.org/markup-compatibility/2006">
              <mc:Choice xmlns:v="urn:schemas-microsoft-com:vml" Requires="v">
                <p:oleObj spid="_x0000_s12423" name="Equation" r:id="rId16" imgW="939392" imgH="266584" progId="Equation.DSMT4">
                  <p:embed/>
                </p:oleObj>
              </mc:Choice>
              <mc:Fallback>
                <p:oleObj name="Equation" r:id="rId16" imgW="939392" imgH="266584" progId="Equation.DSMT4">
                  <p:embed/>
                  <p:pic>
                    <p:nvPicPr>
                      <p:cNvPr id="0" name="Object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654799" y="2685532"/>
                        <a:ext cx="1802197" cy="508002"/>
                      </a:xfrm>
                      <a:prstGeom prst="rect">
                        <a:avLst/>
                      </a:prstGeom>
                      <a:noFill/>
                    </p:spPr>
                  </p:pic>
                </p:oleObj>
              </mc:Fallback>
            </mc:AlternateContent>
          </a:graphicData>
        </a:graphic>
      </p:graphicFrame>
      <p:sp>
        <p:nvSpPr>
          <p:cNvPr id="33" name="Rectangle 23"/>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34" name="Object 33"/>
          <p:cNvGraphicFramePr>
            <a:graphicFrameLocks noChangeAspect="1"/>
          </p:cNvGraphicFramePr>
          <p:nvPr>
            <p:extLst>
              <p:ext uri="{D42A27DB-BD31-4B8C-83A1-F6EECF244321}">
                <p14:modId xmlns:p14="http://schemas.microsoft.com/office/powerpoint/2010/main" val="3070878533"/>
              </p:ext>
            </p:extLst>
          </p:nvPr>
        </p:nvGraphicFramePr>
        <p:xfrm>
          <a:off x="6861263" y="748320"/>
          <a:ext cx="847787" cy="394233"/>
        </p:xfrm>
        <a:graphic>
          <a:graphicData uri="http://schemas.openxmlformats.org/presentationml/2006/ole">
            <mc:AlternateContent xmlns:mc="http://schemas.openxmlformats.org/markup-compatibility/2006">
              <mc:Choice xmlns:v="urn:schemas-microsoft-com:vml" Requires="v">
                <p:oleObj spid="_x0000_s12424" name="Equation" r:id="rId18" imgW="393359" imgH="177646" progId="Equation.DSMT4">
                  <p:embed/>
                </p:oleObj>
              </mc:Choice>
              <mc:Fallback>
                <p:oleObj name="Equation" r:id="rId18" imgW="393359" imgH="177646" progId="Equation.DSMT4">
                  <p:embed/>
                  <p:pic>
                    <p:nvPicPr>
                      <p:cNvPr id="0" name="Object 2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861263" y="748320"/>
                        <a:ext cx="847787" cy="394233"/>
                      </a:xfrm>
                      <a:prstGeom prst="rect">
                        <a:avLst/>
                      </a:prstGeom>
                      <a:noFill/>
                    </p:spPr>
                  </p:pic>
                </p:oleObj>
              </mc:Fallback>
            </mc:AlternateContent>
          </a:graphicData>
        </a:graphic>
      </p:graphicFrame>
      <p:sp>
        <p:nvSpPr>
          <p:cNvPr id="36" name="Rectangle 2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7" name="Object 36"/>
          <p:cNvGraphicFramePr>
            <a:graphicFrameLocks noChangeAspect="1"/>
          </p:cNvGraphicFramePr>
          <p:nvPr>
            <p:extLst>
              <p:ext uri="{D42A27DB-BD31-4B8C-83A1-F6EECF244321}">
                <p14:modId xmlns:p14="http://schemas.microsoft.com/office/powerpoint/2010/main" val="4284880855"/>
              </p:ext>
            </p:extLst>
          </p:nvPr>
        </p:nvGraphicFramePr>
        <p:xfrm>
          <a:off x="8464700" y="764034"/>
          <a:ext cx="839102" cy="406017"/>
        </p:xfrm>
        <a:graphic>
          <a:graphicData uri="http://schemas.openxmlformats.org/presentationml/2006/ole">
            <mc:AlternateContent xmlns:mc="http://schemas.openxmlformats.org/markup-compatibility/2006">
              <mc:Choice xmlns:v="urn:schemas-microsoft-com:vml" Requires="v">
                <p:oleObj spid="_x0000_s12425" name="Equation" r:id="rId20" imgW="393529" imgH="190417" progId="Equation.DSMT4">
                  <p:embed/>
                </p:oleObj>
              </mc:Choice>
              <mc:Fallback>
                <p:oleObj name="Equation" r:id="rId20" imgW="393529" imgH="190417" progId="Equation.DSMT4">
                  <p:embed/>
                  <p:pic>
                    <p:nvPicPr>
                      <p:cNvPr id="0" name="Object 2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464700" y="764034"/>
                        <a:ext cx="839102" cy="406017"/>
                      </a:xfrm>
                      <a:prstGeom prst="rect">
                        <a:avLst/>
                      </a:prstGeom>
                      <a:noFill/>
                    </p:spPr>
                  </p:pic>
                </p:oleObj>
              </mc:Fallback>
            </mc:AlternateContent>
          </a:graphicData>
        </a:graphic>
      </p:graphicFrame>
    </p:spTree>
    <p:extLst>
      <p:ext uri="{BB962C8B-B14F-4D97-AF65-F5344CB8AC3E}">
        <p14:creationId xmlns:p14="http://schemas.microsoft.com/office/powerpoint/2010/main" val="374954075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0-#ppt_w/2"/>
                                          </p:val>
                                        </p:tav>
                                        <p:tav tm="100000">
                                          <p:val>
                                            <p:strVal val="#ppt_x"/>
                                          </p:val>
                                        </p:tav>
                                      </p:tavLst>
                                    </p:anim>
                                    <p:anim calcmode="lin" valueType="num">
                                      <p:cBhvr additive="base">
                                        <p:cTn id="15"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65"/>
                    </p:tgtEl>
                  </p:cond>
                </p:stCondLst>
                <p:endSync evt="end" delay="0">
                  <p:rtn val="all"/>
                </p:endSync>
                <p:childTnLst>
                  <p:par>
                    <p:cTn id="17" fill="hold">
                      <p:stCondLst>
                        <p:cond delay="0"/>
                      </p:stCondLst>
                      <p:childTnLst>
                        <p:par>
                          <p:cTn id="18" fill="hold">
                            <p:stCondLst>
                              <p:cond delay="0"/>
                            </p:stCondLst>
                            <p:childTnLst>
                              <p:par>
                                <p:cTn id="19" presetID="8" presetClass="emph" presetSubtype="0" fill="hold" nodeType="clickEffect">
                                  <p:stCondLst>
                                    <p:cond delay="0"/>
                                  </p:stCondLst>
                                  <p:childTnLst>
                                    <p:animRot by="21600000">
                                      <p:cBhvr>
                                        <p:cTn id="20" dur="10000" fill="hold"/>
                                        <p:tgtEl>
                                          <p:spTgt spid="57"/>
                                        </p:tgtEl>
                                        <p:attrNameLst>
                                          <p:attrName>r</p:attrName>
                                        </p:attrNameLst>
                                      </p:cBhvr>
                                    </p:animRot>
                                  </p:childTnLst>
                                </p:cTn>
                              </p:par>
                            </p:childTnLst>
                          </p:cTn>
                        </p:par>
                        <p:par>
                          <p:cTn id="21" fill="hold">
                            <p:stCondLst>
                              <p:cond delay="10000"/>
                            </p:stCondLst>
                            <p:childTnLst>
                              <p:par>
                                <p:cTn id="22" presetID="53" presetClass="entr" presetSubtype="16" fill="hold" nodeType="after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3000" fill="hold"/>
                                        <p:tgtEl>
                                          <p:spTgt spid="62"/>
                                        </p:tgtEl>
                                        <p:attrNameLst>
                                          <p:attrName>ppt_w</p:attrName>
                                        </p:attrNameLst>
                                      </p:cBhvr>
                                      <p:tavLst>
                                        <p:tav tm="0">
                                          <p:val>
                                            <p:fltVal val="0"/>
                                          </p:val>
                                        </p:tav>
                                        <p:tav tm="100000">
                                          <p:val>
                                            <p:strVal val="#ppt_w"/>
                                          </p:val>
                                        </p:tav>
                                      </p:tavLst>
                                    </p:anim>
                                    <p:anim calcmode="lin" valueType="num">
                                      <p:cBhvr>
                                        <p:cTn id="25" dur="3000" fill="hold"/>
                                        <p:tgtEl>
                                          <p:spTgt spid="62"/>
                                        </p:tgtEl>
                                        <p:attrNameLst>
                                          <p:attrName>ppt_h</p:attrName>
                                        </p:attrNameLst>
                                      </p:cBhvr>
                                      <p:tavLst>
                                        <p:tav tm="0">
                                          <p:val>
                                            <p:fltVal val="0"/>
                                          </p:val>
                                        </p:tav>
                                        <p:tav tm="100000">
                                          <p:val>
                                            <p:strVal val="#ppt_h"/>
                                          </p:val>
                                        </p:tav>
                                      </p:tavLst>
                                    </p:anim>
                                    <p:animEffect transition="in" filter="fade">
                                      <p:cBhvr>
                                        <p:cTn id="26" dur="3000"/>
                                        <p:tgtEl>
                                          <p:spTgt spid="62"/>
                                        </p:tgtEl>
                                      </p:cBhvr>
                                    </p:animEffect>
                                  </p:childTnLst>
                                  <p:subTnLst>
                                    <p:audio>
                                      <p:cMediaNode>
                                        <p:cTn display="0" masterRel="sameClick">
                                          <p:stCondLst>
                                            <p:cond evt="begin" delay="0">
                                              <p:tn val="22"/>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65"/>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Nhóm 7"/>
          <p:cNvGrpSpPr/>
          <p:nvPr/>
        </p:nvGrpSpPr>
        <p:grpSpPr>
          <a:xfrm>
            <a:off x="-221197" y="3909341"/>
            <a:ext cx="10485252" cy="2667000"/>
            <a:chOff x="-1576319" y="3497315"/>
            <a:chExt cx="10485252" cy="2667000"/>
          </a:xfrm>
        </p:grpSpPr>
        <p:sp>
          <p:nvSpPr>
            <p:cNvPr id="7" name="Hình chữ nhật 6"/>
            <p:cNvSpPr/>
            <p:nvPr/>
          </p:nvSpPr>
          <p:spPr>
            <a:xfrm>
              <a:off x="812683" y="3497315"/>
              <a:ext cx="8096250" cy="2667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dirty="0"/>
            </a:p>
          </p:txBody>
        </p:sp>
        <p:pic>
          <p:nvPicPr>
            <p:cNvPr id="2054" name="Picture 6" descr="HÃ¬nh áº£nh cÃ³ liÃªn quan"/>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99222"/>
                      </a14:imgEffect>
                    </a14:imgLayer>
                  </a14:imgProps>
                </a:ext>
                <a:ext uri="{28A0092B-C50C-407E-A947-70E740481C1C}">
                  <a14:useLocalDpi xmlns:a14="http://schemas.microsoft.com/office/drawing/2010/main" val="0"/>
                </a:ext>
              </a:extLst>
            </a:blip>
            <a:srcRect/>
            <a:stretch>
              <a:fillRect/>
            </a:stretch>
          </p:blipFill>
          <p:spPr bwMode="auto">
            <a:xfrm flipH="1">
              <a:off x="-1576319" y="3656473"/>
              <a:ext cx="2632525" cy="1930518"/>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ectangle 1"/>
          <p:cNvSpPr/>
          <p:nvPr/>
        </p:nvSpPr>
        <p:spPr>
          <a:xfrm>
            <a:off x="3031446" y="664735"/>
            <a:ext cx="7581597" cy="523220"/>
          </a:xfrm>
          <a:prstGeom prst="rect">
            <a:avLst/>
          </a:prstGeom>
        </p:spPr>
        <p:txBody>
          <a:bodyPr wrap="square">
            <a:spAutoFit/>
          </a:bodyPr>
          <a:lstStyle/>
          <a:p>
            <a:endParaRPr lang="vi-VN" sz="2800" dirty="0">
              <a:solidFill>
                <a:srgbClr val="002060"/>
              </a:solidFill>
              <a:latin typeface="Times New Roman" panose="02020603050405020304" pitchFamily="18" charset="0"/>
              <a:cs typeface="Times New Roman" panose="02020603050405020304" pitchFamily="18" charset="0"/>
            </a:endParaRPr>
          </a:p>
        </p:txBody>
      </p:sp>
      <p:sp>
        <p:nvSpPr>
          <p:cNvPr id="3" name="Rectangle 2"/>
          <p:cNvSpPr/>
          <p:nvPr/>
        </p:nvSpPr>
        <p:spPr>
          <a:xfrm>
            <a:off x="5043737" y="4827343"/>
            <a:ext cx="2682145" cy="830997"/>
          </a:xfrm>
          <a:prstGeom prst="rect">
            <a:avLst/>
          </a:prstGeom>
        </p:spPr>
        <p:txBody>
          <a:bodyPr wrap="none">
            <a:spAutoFit/>
          </a:bodyPr>
          <a:lstStyle/>
          <a:p>
            <a:pPr algn="ctr"/>
            <a:r>
              <a:rPr lang="vi-VN" sz="4800" b="1" dirty="0">
                <a:solidFill>
                  <a:srgbClr val="002060"/>
                </a:solidFill>
                <a:latin typeface="Times New Roman" panose="02020603050405020304" pitchFamily="18" charset="0"/>
                <a:cs typeface="Times New Roman" panose="02020603050405020304" pitchFamily="18" charset="0"/>
              </a:rPr>
              <a:t>Đáp án C</a:t>
            </a:r>
          </a:p>
        </p:txBody>
      </p:sp>
      <p:grpSp>
        <p:nvGrpSpPr>
          <p:cNvPr id="4" name="Group 3"/>
          <p:cNvGrpSpPr/>
          <p:nvPr/>
        </p:nvGrpSpPr>
        <p:grpSpPr>
          <a:xfrm>
            <a:off x="2167235" y="255685"/>
            <a:ext cx="9309448" cy="3548280"/>
            <a:chOff x="2167235" y="255685"/>
            <a:chExt cx="9309448" cy="3548280"/>
          </a:xfrm>
        </p:grpSpPr>
        <p:grpSp>
          <p:nvGrpSpPr>
            <p:cNvPr id="6" name="Nhóm 5"/>
            <p:cNvGrpSpPr/>
            <p:nvPr/>
          </p:nvGrpSpPr>
          <p:grpSpPr>
            <a:xfrm>
              <a:off x="2167235" y="255685"/>
              <a:ext cx="9309448" cy="3247692"/>
              <a:chOff x="761430" y="288131"/>
              <a:chExt cx="9309448" cy="2721040"/>
            </a:xfrm>
          </p:grpSpPr>
          <p:sp>
            <p:nvSpPr>
              <p:cNvPr id="5" name="Hình chữ nhật 4"/>
              <p:cNvSpPr/>
              <p:nvPr/>
            </p:nvSpPr>
            <p:spPr>
              <a:xfrm>
                <a:off x="761430" y="367773"/>
                <a:ext cx="8096250" cy="264139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b="1" dirty="0">
                  <a:solidFill>
                    <a:srgbClr val="FF0000"/>
                  </a:solidFill>
                </a:endParaRPr>
              </a:p>
            </p:txBody>
          </p:sp>
          <p:pic>
            <p:nvPicPr>
              <p:cNvPr id="2052" name="Picture 4" descr="HÃ¬nh áº£nh cÃ³ liÃªn quan"/>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9091" r="100000"/>
                        </a14:imgEffect>
                      </a14:imgLayer>
                    </a14:imgProps>
                  </a:ext>
                  <a:ext uri="{28A0092B-C50C-407E-A947-70E740481C1C}">
                    <a14:useLocalDpi xmlns:a14="http://schemas.microsoft.com/office/drawing/2010/main" val="0"/>
                  </a:ext>
                </a:extLst>
              </a:blip>
              <a:srcRect/>
              <a:stretch>
                <a:fillRect/>
              </a:stretch>
            </p:blipFill>
            <p:spPr bwMode="auto">
              <a:xfrm>
                <a:off x="8228695" y="288131"/>
                <a:ext cx="1842183" cy="2124239"/>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Rectangle 8"/>
            <p:cNvSpPr/>
            <p:nvPr/>
          </p:nvSpPr>
          <p:spPr>
            <a:xfrm>
              <a:off x="2411328" y="695422"/>
              <a:ext cx="7126372" cy="3108543"/>
            </a:xfrm>
            <a:prstGeom prst="rect">
              <a:avLst/>
            </a:prstGeom>
          </p:spPr>
          <p:txBody>
            <a:bodyPr wrap="square">
              <a:spAutoFit/>
            </a:bodyPr>
            <a:lstStyle/>
            <a:p>
              <a:r>
                <a:rPr lang="en-US" sz="2800" b="1" dirty="0" err="1" smtClean="0">
                  <a:solidFill>
                    <a:srgbClr val="002060"/>
                  </a:solidFill>
                  <a:latin typeface="Times New Roman" panose="02020603050405020304" pitchFamily="18" charset="0"/>
                  <a:cs typeface="Times New Roman" panose="02020603050405020304" pitchFamily="18" charset="0"/>
                </a:rPr>
                <a:t>Câu</a:t>
              </a:r>
              <a:r>
                <a:rPr lang="en-US" sz="2800" b="1" dirty="0" smtClean="0">
                  <a:solidFill>
                    <a:srgbClr val="002060"/>
                  </a:solidFill>
                  <a:latin typeface="Times New Roman" panose="02020603050405020304" pitchFamily="18" charset="0"/>
                  <a:cs typeface="Times New Roman" panose="02020603050405020304" pitchFamily="18" charset="0"/>
                </a:rPr>
                <a:t> </a:t>
              </a:r>
              <a:r>
                <a:rPr lang="vi-VN" sz="2800" b="1" dirty="0" smtClean="0">
                  <a:solidFill>
                    <a:srgbClr val="002060"/>
                  </a:solidFill>
                  <a:latin typeface="Times New Roman" panose="02020603050405020304" pitchFamily="18" charset="0"/>
                  <a:cs typeface="Times New Roman" panose="02020603050405020304" pitchFamily="18" charset="0"/>
                </a:rPr>
                <a:t>2: </a:t>
              </a:r>
              <a:r>
                <a:rPr lang="en-US" sz="2800" dirty="0" err="1"/>
                <a:t>Đưa</a:t>
              </a:r>
              <a:r>
                <a:rPr lang="en-US" sz="2800" dirty="0"/>
                <a:t> </a:t>
              </a:r>
              <a:r>
                <a:rPr lang="en-US" sz="2800" dirty="0" err="1"/>
                <a:t>thừa</a:t>
              </a:r>
              <a:r>
                <a:rPr lang="en-US" sz="2800" dirty="0"/>
                <a:t> </a:t>
              </a:r>
              <a:r>
                <a:rPr lang="en-US" sz="2800" dirty="0" err="1" smtClean="0"/>
                <a:t>số</a:t>
              </a:r>
              <a:r>
                <a:rPr lang="en-US" sz="2800" dirty="0" smtClean="0"/>
                <a:t>          </a:t>
              </a:r>
              <a:r>
                <a:rPr lang="en-US" sz="2800" dirty="0" err="1" smtClean="0"/>
                <a:t>với</a:t>
              </a:r>
              <a:r>
                <a:rPr lang="en-US" sz="2800" dirty="0" smtClean="0"/>
                <a:t>         </a:t>
              </a:r>
              <a:r>
                <a:rPr lang="en-US" sz="2800" dirty="0" err="1" smtClean="0"/>
                <a:t>ra</a:t>
              </a:r>
              <a:r>
                <a:rPr lang="en-US" sz="2800" dirty="0" smtClean="0"/>
                <a:t> </a:t>
              </a:r>
              <a:r>
                <a:rPr lang="en-US" sz="2800" dirty="0" err="1"/>
                <a:t>ngoài</a:t>
              </a:r>
              <a:r>
                <a:rPr lang="en-US" sz="2800" dirty="0"/>
                <a:t> </a:t>
              </a:r>
              <a:r>
                <a:rPr lang="en-US" sz="2800" dirty="0" err="1"/>
                <a:t>dấu</a:t>
              </a:r>
              <a:r>
                <a:rPr lang="en-US" sz="2800" dirty="0"/>
                <a:t> </a:t>
              </a:r>
              <a:r>
                <a:rPr lang="en-US" sz="2800" dirty="0" err="1"/>
                <a:t>căn</a:t>
              </a:r>
              <a:r>
                <a:rPr lang="en-US" sz="2800" dirty="0"/>
                <a:t> </a:t>
              </a:r>
              <a:r>
                <a:rPr lang="en-US" sz="2800" dirty="0" err="1"/>
                <a:t>sẽ</a:t>
              </a:r>
              <a:r>
                <a:rPr lang="en-US" sz="2800" dirty="0"/>
                <a:t> </a:t>
              </a:r>
              <a:r>
                <a:rPr lang="en-US" sz="2800" dirty="0" err="1" smtClean="0"/>
                <a:t>được</a:t>
              </a:r>
              <a:r>
                <a:rPr lang="en-US" sz="2800" dirty="0" smtClean="0"/>
                <a:t> </a:t>
              </a:r>
              <a:r>
                <a:rPr lang="en-US" sz="2800" dirty="0" err="1" smtClean="0"/>
                <a:t>kết</a:t>
              </a:r>
              <a:r>
                <a:rPr lang="en-US" sz="2800" dirty="0" smtClean="0"/>
                <a:t> </a:t>
              </a:r>
              <a:r>
                <a:rPr lang="en-US" sz="2800" dirty="0" err="1" smtClean="0"/>
                <a:t>quả</a:t>
              </a:r>
              <a:r>
                <a:rPr lang="en-US" sz="2800" dirty="0" smtClean="0"/>
                <a:t> </a:t>
              </a:r>
              <a:r>
                <a:rPr lang="en-US" sz="2800" dirty="0" err="1" smtClean="0"/>
                <a:t>là</a:t>
              </a:r>
              <a:endParaRPr lang="en-US" sz="2800" dirty="0" smtClean="0"/>
            </a:p>
            <a:p>
              <a:endParaRPr lang="en-US" sz="2800" b="1" dirty="0" smtClean="0"/>
            </a:p>
            <a:p>
              <a:r>
                <a:rPr lang="en-US" sz="2800" b="1" dirty="0" smtClean="0"/>
                <a:t>A.                                  C.</a:t>
              </a:r>
            </a:p>
            <a:p>
              <a:endParaRPr lang="en-US" sz="2800" b="1" dirty="0"/>
            </a:p>
            <a:p>
              <a:r>
                <a:rPr lang="en-US" sz="2800" b="1" dirty="0" smtClean="0"/>
                <a:t>B.                                  D.</a:t>
              </a:r>
              <a:endParaRPr lang="en-US" sz="2800" b="1" dirty="0"/>
            </a:p>
            <a:p>
              <a:endParaRPr lang="vi-VN" sz="2800" dirty="0" smtClean="0">
                <a:solidFill>
                  <a:srgbClr val="002060"/>
                </a:solidFill>
                <a:latin typeface="Times New Roman" panose="02020603050405020304" pitchFamily="18" charset="0"/>
                <a:cs typeface="Times New Roman" panose="02020603050405020304" pitchFamily="18" charset="0"/>
              </a:endParaRPr>
            </a:p>
          </p:txBody>
        </p:sp>
      </p:grpSp>
      <p:sp>
        <p:nvSpPr>
          <p:cNvPr id="13" name="Isosceles Triangle 12">
            <a:hlinkClick r:id="rId8" action="ppaction://hlinksldjump"/>
          </p:cNvPr>
          <p:cNvSpPr/>
          <p:nvPr/>
        </p:nvSpPr>
        <p:spPr>
          <a:xfrm rot="5400000">
            <a:off x="11252990" y="5816625"/>
            <a:ext cx="785142" cy="734293"/>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7453" y="695422"/>
            <a:ext cx="1739782" cy="1722338"/>
          </a:xfrm>
          <a:prstGeom prst="rect">
            <a:avLst/>
          </a:prstGeom>
        </p:spPr>
      </p:pic>
      <p:grpSp>
        <p:nvGrpSpPr>
          <p:cNvPr id="15" name="Clock hand spin">
            <a:extLst>
              <a:ext uri="{FF2B5EF4-FFF2-40B4-BE49-F238E27FC236}">
                <a16:creationId xmlns="" xmlns:a16="http://schemas.microsoft.com/office/drawing/2014/main" id="{BB0445D5-A6E5-40E7-BBDD-5E3EFA13BDED}"/>
              </a:ext>
            </a:extLst>
          </p:cNvPr>
          <p:cNvGrpSpPr/>
          <p:nvPr/>
        </p:nvGrpSpPr>
        <p:grpSpPr>
          <a:xfrm rot="1786145">
            <a:off x="734395" y="1061951"/>
            <a:ext cx="1080599" cy="1091323"/>
            <a:chOff x="840580" y="2379274"/>
            <a:chExt cx="3829050" cy="3849974"/>
          </a:xfrm>
        </p:grpSpPr>
        <p:sp>
          <p:nvSpPr>
            <p:cNvPr id="16" name="Oval 28"/>
            <p:cNvSpPr>
              <a:spLocks noChangeArrowheads="1"/>
            </p:cNvSpPr>
            <p:nvPr/>
          </p:nvSpPr>
          <p:spPr bwMode="auto">
            <a:xfrm>
              <a:off x="840580" y="2379274"/>
              <a:ext cx="3829050" cy="3849974"/>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 name="hour hand"/>
            <p:cNvSpPr>
              <a:spLocks/>
            </p:cNvSpPr>
            <p:nvPr/>
          </p:nvSpPr>
          <p:spPr bwMode="auto">
            <a:xfrm>
              <a:off x="2159000" y="3253178"/>
              <a:ext cx="601663"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8" name="Freeform 31"/>
          <p:cNvSpPr>
            <a:spLocks noEditPoints="1"/>
          </p:cNvSpPr>
          <p:nvPr/>
        </p:nvSpPr>
        <p:spPr bwMode="auto">
          <a:xfrm>
            <a:off x="711373" y="1049945"/>
            <a:ext cx="1126642" cy="1150566"/>
          </a:xfrm>
          <a:custGeom>
            <a:avLst/>
            <a:gdLst>
              <a:gd name="T0" fmla="*/ 863 w 1726"/>
              <a:gd name="T1" fmla="*/ 1690 h 1727"/>
              <a:gd name="T2" fmla="*/ 37 w 1726"/>
              <a:gd name="T3" fmla="*/ 864 h 1727"/>
              <a:gd name="T4" fmla="*/ 863 w 1726"/>
              <a:gd name="T5" fmla="*/ 37 h 1727"/>
              <a:gd name="T6" fmla="*/ 1690 w 1726"/>
              <a:gd name="T7" fmla="*/ 864 h 1727"/>
              <a:gd name="T8" fmla="*/ 1690 w 1726"/>
              <a:gd name="T9" fmla="*/ 864 h 1727"/>
              <a:gd name="T10" fmla="*/ 1690 w 1726"/>
              <a:gd name="T11" fmla="*/ 864 h 1727"/>
              <a:gd name="T12" fmla="*/ 863 w 1726"/>
              <a:gd name="T13" fmla="*/ 1690 h 1727"/>
              <a:gd name="T14" fmla="*/ 863 w 1726"/>
              <a:gd name="T15" fmla="*/ 1690 h 1727"/>
              <a:gd name="T16" fmla="*/ 863 w 1726"/>
              <a:gd name="T17" fmla="*/ 0 h 1727"/>
              <a:gd name="T18" fmla="*/ 0 w 1726"/>
              <a:gd name="T19" fmla="*/ 864 h 1727"/>
              <a:gd name="T20" fmla="*/ 863 w 1726"/>
              <a:gd name="T21" fmla="*/ 1727 h 1727"/>
              <a:gd name="T22" fmla="*/ 1726 w 1726"/>
              <a:gd name="T23" fmla="*/ 864 h 1727"/>
              <a:gd name="T24" fmla="*/ 863 w 1726"/>
              <a:gd name="T2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6" h="1727">
                <a:moveTo>
                  <a:pt x="863" y="1690"/>
                </a:moveTo>
                <a:cubicBezTo>
                  <a:pt x="408" y="1690"/>
                  <a:pt x="37" y="1319"/>
                  <a:pt x="37" y="864"/>
                </a:cubicBezTo>
                <a:cubicBezTo>
                  <a:pt x="37" y="408"/>
                  <a:pt x="408" y="37"/>
                  <a:pt x="863" y="37"/>
                </a:cubicBezTo>
                <a:cubicBezTo>
                  <a:pt x="1319" y="37"/>
                  <a:pt x="1690" y="408"/>
                  <a:pt x="1690" y="864"/>
                </a:cubicBezTo>
                <a:cubicBezTo>
                  <a:pt x="1690" y="864"/>
                  <a:pt x="1690" y="864"/>
                  <a:pt x="1690" y="864"/>
                </a:cubicBezTo>
                <a:cubicBezTo>
                  <a:pt x="1690" y="864"/>
                  <a:pt x="1690" y="864"/>
                  <a:pt x="1690" y="864"/>
                </a:cubicBezTo>
                <a:cubicBezTo>
                  <a:pt x="1690" y="1319"/>
                  <a:pt x="1319" y="1690"/>
                  <a:pt x="863" y="1690"/>
                </a:cubicBezTo>
                <a:cubicBezTo>
                  <a:pt x="863" y="1690"/>
                  <a:pt x="863" y="1690"/>
                  <a:pt x="863" y="1690"/>
                </a:cubicBezTo>
                <a:moveTo>
                  <a:pt x="863" y="0"/>
                </a:moveTo>
                <a:cubicBezTo>
                  <a:pt x="387" y="0"/>
                  <a:pt x="0" y="388"/>
                  <a:pt x="0" y="864"/>
                </a:cubicBezTo>
                <a:cubicBezTo>
                  <a:pt x="0" y="1340"/>
                  <a:pt x="387" y="1727"/>
                  <a:pt x="863" y="1727"/>
                </a:cubicBezTo>
                <a:cubicBezTo>
                  <a:pt x="1339" y="1727"/>
                  <a:pt x="1726" y="1340"/>
                  <a:pt x="1726" y="864"/>
                </a:cubicBezTo>
                <a:cubicBezTo>
                  <a:pt x="1726" y="388"/>
                  <a:pt x="1339" y="0"/>
                  <a:pt x="863" y="0"/>
                </a:cubicBezTo>
              </a:path>
            </a:pathLst>
          </a:custGeom>
          <a:solidFill>
            <a:srgbClr val="CD4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Oval 108"/>
          <p:cNvSpPr>
            <a:spLocks noChangeArrowheads="1"/>
          </p:cNvSpPr>
          <p:nvPr/>
        </p:nvSpPr>
        <p:spPr bwMode="auto">
          <a:xfrm>
            <a:off x="1214914" y="1575027"/>
            <a:ext cx="136923" cy="100775"/>
          </a:xfrm>
          <a:prstGeom prst="ellipse">
            <a:avLst/>
          </a:prstGeom>
          <a:solidFill>
            <a:srgbClr val="FF0000"/>
          </a:solidFill>
          <a:ln>
            <a:noFill/>
          </a:ln>
          <a:extLst/>
        </p:spPr>
        <p:txBody>
          <a:bodyPr vert="horz" wrap="square" lIns="91440" tIns="45720" rIns="91440" bIns="45720" numCol="1" anchor="t" anchorCtr="0" compatLnSpc="1">
            <a:prstTxWarp prst="textNoShape">
              <a:avLst/>
            </a:prstTxWarp>
          </a:bodyPr>
          <a:lstStyle/>
          <a:p>
            <a:endParaRPr lang="en-GB"/>
          </a:p>
        </p:txBody>
      </p:sp>
      <p:grpSp>
        <p:nvGrpSpPr>
          <p:cNvPr id="20" name="times up"/>
          <p:cNvGrpSpPr/>
          <p:nvPr/>
        </p:nvGrpSpPr>
        <p:grpSpPr>
          <a:xfrm>
            <a:off x="487375" y="2586776"/>
            <a:ext cx="1536441" cy="564658"/>
            <a:chOff x="4465161" y="-2324336"/>
            <a:chExt cx="2673381" cy="697560"/>
          </a:xfrm>
        </p:grpSpPr>
        <p:sp>
          <p:nvSpPr>
            <p:cNvPr id="21" name="Rounded Rectangle 20"/>
            <p:cNvSpPr/>
            <p:nvPr/>
          </p:nvSpPr>
          <p:spPr>
            <a:xfrm>
              <a:off x="4501702" y="-2324336"/>
              <a:ext cx="2636840" cy="69756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Arial" panose="020B0604020202020204" pitchFamily="34" charset="0"/>
                <a:cs typeface="Arial" panose="020B0604020202020204" pitchFamily="34" charset="0"/>
              </a:endParaRPr>
            </a:p>
          </p:txBody>
        </p:sp>
        <p:sp>
          <p:nvSpPr>
            <p:cNvPr id="22" name="Rounded Rectangle 21"/>
            <p:cNvSpPr/>
            <p:nvPr/>
          </p:nvSpPr>
          <p:spPr>
            <a:xfrm>
              <a:off x="4465161" y="-2324336"/>
              <a:ext cx="2636838" cy="69756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err="1" smtClean="0">
                  <a:latin typeface="Arial" panose="020B0604020202020204" pitchFamily="34" charset="0"/>
                  <a:cs typeface="Arial" panose="020B0604020202020204" pitchFamily="34" charset="0"/>
                </a:rPr>
                <a:t>Hết</a:t>
              </a:r>
              <a:r>
                <a:rPr lang="en-GB" sz="2800" dirty="0" smtClean="0">
                  <a:latin typeface="Arial" panose="020B0604020202020204" pitchFamily="34" charset="0"/>
                  <a:cs typeface="Arial" panose="020B0604020202020204" pitchFamily="34" charset="0"/>
                </a:rPr>
                <a:t> </a:t>
              </a:r>
              <a:r>
                <a:rPr lang="en-GB" sz="2800" dirty="0" err="1" smtClean="0">
                  <a:latin typeface="Arial" panose="020B0604020202020204" pitchFamily="34" charset="0"/>
                  <a:cs typeface="Arial" panose="020B0604020202020204" pitchFamily="34" charset="0"/>
                </a:rPr>
                <a:t>Giờ</a:t>
              </a:r>
              <a:endParaRPr lang="en-GB" sz="2800" dirty="0">
                <a:latin typeface="Arial" panose="020B0604020202020204" pitchFamily="34" charset="0"/>
                <a:cs typeface="Arial" panose="020B0604020202020204" pitchFamily="34" charset="0"/>
              </a:endParaRPr>
            </a:p>
          </p:txBody>
        </p:sp>
      </p:grpSp>
      <p:sp>
        <p:nvSpPr>
          <p:cNvPr id="23" name="Rectangle 22"/>
          <p:cNvSpPr/>
          <p:nvPr/>
        </p:nvSpPr>
        <p:spPr>
          <a:xfrm>
            <a:off x="780624" y="335944"/>
            <a:ext cx="1033439" cy="378583"/>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solidFill>
                  <a:srgbClr val="FF0000"/>
                </a:solidFill>
              </a:rPr>
              <a:t>START</a:t>
            </a:r>
            <a:endParaRPr lang="en-US" dirty="0">
              <a:solidFill>
                <a:srgbClr val="FF0000"/>
              </a:solidFill>
            </a:endParaRPr>
          </a:p>
        </p:txBody>
      </p:sp>
      <p:sp>
        <p:nvSpPr>
          <p:cNvPr id="24" name="TextBox 23"/>
          <p:cNvSpPr txBox="1"/>
          <p:nvPr/>
        </p:nvSpPr>
        <p:spPr>
          <a:xfrm>
            <a:off x="1177087" y="957887"/>
            <a:ext cx="157018" cy="369332"/>
          </a:xfrm>
          <a:prstGeom prst="rect">
            <a:avLst/>
          </a:prstGeom>
          <a:noFill/>
        </p:spPr>
        <p:txBody>
          <a:bodyPr wrap="square" rtlCol="0">
            <a:spAutoFit/>
          </a:bodyPr>
          <a:lstStyle/>
          <a:p>
            <a:r>
              <a:rPr lang="en-US" dirty="0">
                <a:solidFill>
                  <a:srgbClr val="FF0000"/>
                </a:solidFill>
              </a:rPr>
              <a:t>I</a:t>
            </a:r>
          </a:p>
        </p:txBody>
      </p:sp>
      <p:sp>
        <p:nvSpPr>
          <p:cNvPr id="25" name="TextBox 24"/>
          <p:cNvSpPr txBox="1"/>
          <p:nvPr/>
        </p:nvSpPr>
        <p:spPr>
          <a:xfrm rot="5400000">
            <a:off x="1619206" y="1422946"/>
            <a:ext cx="244887" cy="369332"/>
          </a:xfrm>
          <a:prstGeom prst="rect">
            <a:avLst/>
          </a:prstGeom>
          <a:noFill/>
        </p:spPr>
        <p:txBody>
          <a:bodyPr wrap="square" rtlCol="0">
            <a:spAutoFit/>
          </a:bodyPr>
          <a:lstStyle/>
          <a:p>
            <a:r>
              <a:rPr lang="en-US" dirty="0">
                <a:solidFill>
                  <a:srgbClr val="FF0000"/>
                </a:solidFill>
              </a:rPr>
              <a:t>I</a:t>
            </a:r>
          </a:p>
        </p:txBody>
      </p:sp>
      <p:sp>
        <p:nvSpPr>
          <p:cNvPr id="26" name="TextBox 25"/>
          <p:cNvSpPr txBox="1"/>
          <p:nvPr/>
        </p:nvSpPr>
        <p:spPr>
          <a:xfrm rot="5400000">
            <a:off x="678718" y="1439068"/>
            <a:ext cx="244887" cy="369332"/>
          </a:xfrm>
          <a:prstGeom prst="rect">
            <a:avLst/>
          </a:prstGeom>
          <a:noFill/>
        </p:spPr>
        <p:txBody>
          <a:bodyPr wrap="square" rtlCol="0">
            <a:spAutoFit/>
          </a:bodyPr>
          <a:lstStyle/>
          <a:p>
            <a:r>
              <a:rPr lang="en-US" dirty="0">
                <a:solidFill>
                  <a:srgbClr val="FF0000"/>
                </a:solidFill>
              </a:rPr>
              <a:t>I</a:t>
            </a:r>
          </a:p>
        </p:txBody>
      </p:sp>
      <p:sp>
        <p:nvSpPr>
          <p:cNvPr id="27" name="TextBox 26"/>
          <p:cNvSpPr txBox="1"/>
          <p:nvPr/>
        </p:nvSpPr>
        <p:spPr>
          <a:xfrm>
            <a:off x="1177087" y="1905210"/>
            <a:ext cx="157018" cy="369332"/>
          </a:xfrm>
          <a:prstGeom prst="rect">
            <a:avLst/>
          </a:prstGeom>
          <a:noFill/>
        </p:spPr>
        <p:txBody>
          <a:bodyPr wrap="square" rtlCol="0">
            <a:spAutoFit/>
          </a:bodyPr>
          <a:lstStyle/>
          <a:p>
            <a:r>
              <a:rPr lang="en-US" dirty="0">
                <a:solidFill>
                  <a:srgbClr val="FF0000"/>
                </a:solidFill>
              </a:rPr>
              <a:t>I</a:t>
            </a:r>
          </a:p>
        </p:txBody>
      </p:sp>
      <p:sp>
        <p:nvSpPr>
          <p:cNvPr id="28"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9" name="Object 28"/>
          <p:cNvGraphicFramePr>
            <a:graphicFrameLocks noChangeAspect="1"/>
          </p:cNvGraphicFramePr>
          <p:nvPr>
            <p:extLst>
              <p:ext uri="{D42A27DB-BD31-4B8C-83A1-F6EECF244321}">
                <p14:modId xmlns:p14="http://schemas.microsoft.com/office/powerpoint/2010/main" val="2022979569"/>
              </p:ext>
            </p:extLst>
          </p:nvPr>
        </p:nvGraphicFramePr>
        <p:xfrm>
          <a:off x="5648329" y="561297"/>
          <a:ext cx="858249" cy="626658"/>
        </p:xfrm>
        <a:graphic>
          <a:graphicData uri="http://schemas.openxmlformats.org/presentationml/2006/ole">
            <mc:AlternateContent xmlns:mc="http://schemas.openxmlformats.org/markup-compatibility/2006">
              <mc:Choice xmlns:v="urn:schemas-microsoft-com:vml" Requires="v">
                <p:oleObj spid="_x0000_s13439" name="Equation" r:id="rId10" imgW="406224" imgH="279279" progId="Equation.DSMT4">
                  <p:embed/>
                </p:oleObj>
              </mc:Choice>
              <mc:Fallback>
                <p:oleObj name="Equation" r:id="rId10" imgW="406224" imgH="279279" progId="Equation.DSMT4">
                  <p:embed/>
                  <p:pic>
                    <p:nvPicPr>
                      <p:cNvPr id="0" name="Object 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48329" y="561297"/>
                        <a:ext cx="858249" cy="626658"/>
                      </a:xfrm>
                      <a:prstGeom prst="rect">
                        <a:avLst/>
                      </a:prstGeom>
                      <a:noFill/>
                    </p:spPr>
                  </p:pic>
                </p:oleObj>
              </mc:Fallback>
            </mc:AlternateContent>
          </a:graphicData>
        </a:graphic>
      </p:graphicFrame>
      <p:sp>
        <p:nvSpPr>
          <p:cNvPr id="31"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48" name="Object 2047"/>
          <p:cNvGraphicFramePr>
            <a:graphicFrameLocks noChangeAspect="1"/>
          </p:cNvGraphicFramePr>
          <p:nvPr>
            <p:extLst>
              <p:ext uri="{D42A27DB-BD31-4B8C-83A1-F6EECF244321}">
                <p14:modId xmlns:p14="http://schemas.microsoft.com/office/powerpoint/2010/main" val="3498805385"/>
              </p:ext>
            </p:extLst>
          </p:nvPr>
        </p:nvGraphicFramePr>
        <p:xfrm>
          <a:off x="7105298" y="766962"/>
          <a:ext cx="702783" cy="410476"/>
        </p:xfrm>
        <a:graphic>
          <a:graphicData uri="http://schemas.openxmlformats.org/presentationml/2006/ole">
            <mc:AlternateContent xmlns:mc="http://schemas.openxmlformats.org/markup-compatibility/2006">
              <mc:Choice xmlns:v="urn:schemas-microsoft-com:vml" Requires="v">
                <p:oleObj spid="_x0000_s13440" name="Equation" r:id="rId12" imgW="368140" imgH="177723" progId="Equation.DSMT4">
                  <p:embed/>
                </p:oleObj>
              </mc:Choice>
              <mc:Fallback>
                <p:oleObj name="Equation" r:id="rId12" imgW="368140" imgH="177723" progId="Equation.DSMT4">
                  <p:embed/>
                  <p:pic>
                    <p:nvPicPr>
                      <p:cNvPr id="0" name="Object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05298" y="766962"/>
                        <a:ext cx="702783" cy="410476"/>
                      </a:xfrm>
                      <a:prstGeom prst="rect">
                        <a:avLst/>
                      </a:prstGeom>
                      <a:noFill/>
                    </p:spPr>
                  </p:pic>
                </p:oleObj>
              </mc:Fallback>
            </mc:AlternateContent>
          </a:graphicData>
        </a:graphic>
      </p:graphicFrame>
      <p:graphicFrame>
        <p:nvGraphicFramePr>
          <p:cNvPr id="2049" name="Object 2048"/>
          <p:cNvGraphicFramePr>
            <a:graphicFrameLocks noChangeAspect="1"/>
          </p:cNvGraphicFramePr>
          <p:nvPr>
            <p:extLst>
              <p:ext uri="{D42A27DB-BD31-4B8C-83A1-F6EECF244321}">
                <p14:modId xmlns:p14="http://schemas.microsoft.com/office/powerpoint/2010/main" val="1096385955"/>
              </p:ext>
            </p:extLst>
          </p:nvPr>
        </p:nvGraphicFramePr>
        <p:xfrm>
          <a:off x="2904446" y="1866974"/>
          <a:ext cx="1304648" cy="667073"/>
        </p:xfrm>
        <a:graphic>
          <a:graphicData uri="http://schemas.openxmlformats.org/presentationml/2006/ole">
            <mc:AlternateContent xmlns:mc="http://schemas.openxmlformats.org/markup-compatibility/2006">
              <mc:Choice xmlns:v="urn:schemas-microsoft-com:vml" Requires="v">
                <p:oleObj spid="_x0000_s13441" name="Equation" r:id="rId14" imgW="469800" imgH="241200" progId="Equation.DSMT4">
                  <p:embed/>
                </p:oleObj>
              </mc:Choice>
              <mc:Fallback>
                <p:oleObj name="Equation" r:id="rId14" imgW="469800" imgH="241200" progId="Equation.DSMT4">
                  <p:embed/>
                  <p:pic>
                    <p:nvPicPr>
                      <p:cNvPr id="0" name="Object 21"/>
                      <p:cNvPicPr>
                        <a:picLocks noChangeAspect="1" noChangeArrowheads="1"/>
                      </p:cNvPicPr>
                      <p:nvPr/>
                    </p:nvPicPr>
                    <p:blipFill>
                      <a:blip r:embed="rId15"/>
                      <a:srcRect/>
                      <a:stretch>
                        <a:fillRect/>
                      </a:stretch>
                    </p:blipFill>
                    <p:spPr bwMode="auto">
                      <a:xfrm>
                        <a:off x="2904446" y="1866974"/>
                        <a:ext cx="1304648" cy="667073"/>
                      </a:xfrm>
                      <a:prstGeom prst="rect">
                        <a:avLst/>
                      </a:prstGeom>
                      <a:noFill/>
                      <a:ln>
                        <a:noFill/>
                      </a:ln>
                    </p:spPr>
                  </p:pic>
                </p:oleObj>
              </mc:Fallback>
            </mc:AlternateContent>
          </a:graphicData>
        </a:graphic>
      </p:graphicFrame>
      <p:graphicFrame>
        <p:nvGraphicFramePr>
          <p:cNvPr id="2050" name="Object 2049"/>
          <p:cNvGraphicFramePr>
            <a:graphicFrameLocks noChangeAspect="1"/>
          </p:cNvGraphicFramePr>
          <p:nvPr>
            <p:extLst>
              <p:ext uri="{D42A27DB-BD31-4B8C-83A1-F6EECF244321}">
                <p14:modId xmlns:p14="http://schemas.microsoft.com/office/powerpoint/2010/main" val="479595074"/>
              </p:ext>
            </p:extLst>
          </p:nvPr>
        </p:nvGraphicFramePr>
        <p:xfrm>
          <a:off x="3170237" y="2791066"/>
          <a:ext cx="769307" cy="485529"/>
        </p:xfrm>
        <a:graphic>
          <a:graphicData uri="http://schemas.openxmlformats.org/presentationml/2006/ole">
            <mc:AlternateContent xmlns:mc="http://schemas.openxmlformats.org/markup-compatibility/2006">
              <mc:Choice xmlns:v="urn:schemas-microsoft-com:vml" Requires="v">
                <p:oleObj spid="_x0000_s13442" name="Equation" r:id="rId16" imgW="203040" imgH="177480" progId="Equation.DSMT4">
                  <p:embed/>
                </p:oleObj>
              </mc:Choice>
              <mc:Fallback>
                <p:oleObj name="Equation" r:id="rId16" imgW="203040" imgH="177480" progId="Equation.DSMT4">
                  <p:embed/>
                  <p:pic>
                    <p:nvPicPr>
                      <p:cNvPr id="0" name="Object 24"/>
                      <p:cNvPicPr>
                        <a:picLocks noChangeAspect="1" noChangeArrowheads="1"/>
                      </p:cNvPicPr>
                      <p:nvPr/>
                    </p:nvPicPr>
                    <p:blipFill>
                      <a:blip r:embed="rId17"/>
                      <a:srcRect/>
                      <a:stretch>
                        <a:fillRect/>
                      </a:stretch>
                    </p:blipFill>
                    <p:spPr bwMode="auto">
                      <a:xfrm>
                        <a:off x="3170237" y="2791066"/>
                        <a:ext cx="769307" cy="485529"/>
                      </a:xfrm>
                      <a:prstGeom prst="rect">
                        <a:avLst/>
                      </a:prstGeom>
                      <a:noFill/>
                      <a:ln>
                        <a:noFill/>
                      </a:ln>
                    </p:spPr>
                  </p:pic>
                </p:oleObj>
              </mc:Fallback>
            </mc:AlternateContent>
          </a:graphicData>
        </a:graphic>
      </p:graphicFrame>
      <p:graphicFrame>
        <p:nvGraphicFramePr>
          <p:cNvPr id="2055" name="Object 2054"/>
          <p:cNvGraphicFramePr>
            <a:graphicFrameLocks noChangeAspect="1"/>
          </p:cNvGraphicFramePr>
          <p:nvPr>
            <p:extLst>
              <p:ext uri="{D42A27DB-BD31-4B8C-83A1-F6EECF244321}">
                <p14:modId xmlns:p14="http://schemas.microsoft.com/office/powerpoint/2010/main" val="2794593807"/>
              </p:ext>
            </p:extLst>
          </p:nvPr>
        </p:nvGraphicFramePr>
        <p:xfrm>
          <a:off x="6605588" y="2790825"/>
          <a:ext cx="1203325" cy="485775"/>
        </p:xfrm>
        <a:graphic>
          <a:graphicData uri="http://schemas.openxmlformats.org/presentationml/2006/ole">
            <mc:AlternateContent xmlns:mc="http://schemas.openxmlformats.org/markup-compatibility/2006">
              <mc:Choice xmlns:v="urn:schemas-microsoft-com:vml" Requires="v">
                <p:oleObj spid="_x0000_s13443" name="Equation" r:id="rId18" imgW="317160" imgH="177480" progId="Equation.DSMT4">
                  <p:embed/>
                </p:oleObj>
              </mc:Choice>
              <mc:Fallback>
                <p:oleObj name="Equation" r:id="rId18" imgW="317160" imgH="177480" progId="Equation.DSMT4">
                  <p:embed/>
                  <p:pic>
                    <p:nvPicPr>
                      <p:cNvPr id="0" name="Object 2049"/>
                      <p:cNvPicPr>
                        <a:picLocks noChangeAspect="1" noChangeArrowheads="1"/>
                      </p:cNvPicPr>
                      <p:nvPr/>
                    </p:nvPicPr>
                    <p:blipFill>
                      <a:blip r:embed="rId19"/>
                      <a:srcRect/>
                      <a:stretch>
                        <a:fillRect/>
                      </a:stretch>
                    </p:blipFill>
                    <p:spPr bwMode="auto">
                      <a:xfrm>
                        <a:off x="6605588" y="2790825"/>
                        <a:ext cx="12033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56" name="Object 2055"/>
          <p:cNvGraphicFramePr>
            <a:graphicFrameLocks noChangeAspect="1"/>
          </p:cNvGraphicFramePr>
          <p:nvPr>
            <p:extLst>
              <p:ext uri="{D42A27DB-BD31-4B8C-83A1-F6EECF244321}">
                <p14:modId xmlns:p14="http://schemas.microsoft.com/office/powerpoint/2010/main" val="268429584"/>
              </p:ext>
            </p:extLst>
          </p:nvPr>
        </p:nvGraphicFramePr>
        <p:xfrm>
          <a:off x="6822244" y="1890201"/>
          <a:ext cx="985837" cy="666750"/>
        </p:xfrm>
        <a:graphic>
          <a:graphicData uri="http://schemas.openxmlformats.org/presentationml/2006/ole">
            <mc:AlternateContent xmlns:mc="http://schemas.openxmlformats.org/markup-compatibility/2006">
              <mc:Choice xmlns:v="urn:schemas-microsoft-com:vml" Requires="v">
                <p:oleObj spid="_x0000_s13444" name="Equation" r:id="rId20" imgW="355320" imgH="241200" progId="Equation.DSMT4">
                  <p:embed/>
                </p:oleObj>
              </mc:Choice>
              <mc:Fallback>
                <p:oleObj name="Equation" r:id="rId20" imgW="355320" imgH="241200" progId="Equation.DSMT4">
                  <p:embed/>
                  <p:pic>
                    <p:nvPicPr>
                      <p:cNvPr id="0" name="Object 2048"/>
                      <p:cNvPicPr>
                        <a:picLocks noChangeAspect="1" noChangeArrowheads="1"/>
                      </p:cNvPicPr>
                      <p:nvPr/>
                    </p:nvPicPr>
                    <p:blipFill>
                      <a:blip r:embed="rId21"/>
                      <a:srcRect/>
                      <a:stretch>
                        <a:fillRect/>
                      </a:stretch>
                    </p:blipFill>
                    <p:spPr bwMode="auto">
                      <a:xfrm>
                        <a:off x="6822244" y="1890201"/>
                        <a:ext cx="98583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8130683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0-#ppt_w/2"/>
                                          </p:val>
                                        </p:tav>
                                        <p:tav tm="100000">
                                          <p:val>
                                            <p:strVal val="#ppt_x"/>
                                          </p:val>
                                        </p:tav>
                                      </p:tavLst>
                                    </p:anim>
                                    <p:anim calcmode="lin" valueType="num">
                                      <p:cBhvr additive="base">
                                        <p:cTn id="15"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23"/>
                    </p:tgtEl>
                  </p:cond>
                </p:stCondLst>
                <p:endSync evt="end" delay="0">
                  <p:rtn val="all"/>
                </p:endSync>
                <p:childTnLst>
                  <p:par>
                    <p:cTn id="17" fill="hold">
                      <p:stCondLst>
                        <p:cond delay="0"/>
                      </p:stCondLst>
                      <p:childTnLst>
                        <p:par>
                          <p:cTn id="18" fill="hold">
                            <p:stCondLst>
                              <p:cond delay="0"/>
                            </p:stCondLst>
                            <p:childTnLst>
                              <p:par>
                                <p:cTn id="19" presetID="8" presetClass="emph" presetSubtype="0" fill="hold" nodeType="clickEffect">
                                  <p:stCondLst>
                                    <p:cond delay="0"/>
                                  </p:stCondLst>
                                  <p:childTnLst>
                                    <p:animRot by="21600000">
                                      <p:cBhvr>
                                        <p:cTn id="20" dur="10000" fill="hold"/>
                                        <p:tgtEl>
                                          <p:spTgt spid="15"/>
                                        </p:tgtEl>
                                        <p:attrNameLst>
                                          <p:attrName>r</p:attrName>
                                        </p:attrNameLst>
                                      </p:cBhvr>
                                    </p:animRot>
                                  </p:childTnLst>
                                </p:cTn>
                              </p:par>
                            </p:childTnLst>
                          </p:cTn>
                        </p:par>
                        <p:par>
                          <p:cTn id="21" fill="hold">
                            <p:stCondLst>
                              <p:cond delay="10000"/>
                            </p:stCondLst>
                            <p:childTnLst>
                              <p:par>
                                <p:cTn id="22" presetID="5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3000" fill="hold"/>
                                        <p:tgtEl>
                                          <p:spTgt spid="20"/>
                                        </p:tgtEl>
                                        <p:attrNameLst>
                                          <p:attrName>ppt_w</p:attrName>
                                        </p:attrNameLst>
                                      </p:cBhvr>
                                      <p:tavLst>
                                        <p:tav tm="0">
                                          <p:val>
                                            <p:fltVal val="0"/>
                                          </p:val>
                                        </p:tav>
                                        <p:tav tm="100000">
                                          <p:val>
                                            <p:strVal val="#ppt_w"/>
                                          </p:val>
                                        </p:tav>
                                      </p:tavLst>
                                    </p:anim>
                                    <p:anim calcmode="lin" valueType="num">
                                      <p:cBhvr>
                                        <p:cTn id="25" dur="3000" fill="hold"/>
                                        <p:tgtEl>
                                          <p:spTgt spid="20"/>
                                        </p:tgtEl>
                                        <p:attrNameLst>
                                          <p:attrName>ppt_h</p:attrName>
                                        </p:attrNameLst>
                                      </p:cBhvr>
                                      <p:tavLst>
                                        <p:tav tm="0">
                                          <p:val>
                                            <p:fltVal val="0"/>
                                          </p:val>
                                        </p:tav>
                                        <p:tav tm="100000">
                                          <p:val>
                                            <p:strVal val="#ppt_h"/>
                                          </p:val>
                                        </p:tav>
                                      </p:tavLst>
                                    </p:anim>
                                    <p:animEffect transition="in" filter="fade">
                                      <p:cBhvr>
                                        <p:cTn id="26" dur="3000"/>
                                        <p:tgtEl>
                                          <p:spTgt spid="20"/>
                                        </p:tgtEl>
                                      </p:cBhvr>
                                    </p:animEffect>
                                  </p:childTnLst>
                                  <p:subTnLst>
                                    <p:audio>
                                      <p:cMediaNode>
                                        <p:cTn display="0" masterRel="sameClick">
                                          <p:stCondLst>
                                            <p:cond evt="begin" delay="0">
                                              <p:tn val="22"/>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3"/>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可爱卡通儿童教育PPT"/>
  <p:tag name="INKNOELEADERBOARD" val="-1048431138"/>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60305192655"/>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 val="20151119092440"/>
  <p:tag name="MH_LIBRARY" val="GRAPHIC"/>
  <p:tag name="MH_TYPE" val="Other"/>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51119092440"/>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51119092440"/>
  <p:tag name="MH_LIBRARY" val="GRAPHIC"/>
  <p:tag name="MH_TYPE" val="Other"/>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51119092440"/>
  <p:tag name="MH_LIBRARY" val="GRAPHIC"/>
  <p:tag name="MH_TYPE" val="Other"/>
  <p:tag name="MH_ORDER" val="4"/>
</p:tagLst>
</file>

<file path=ppt/tags/tag7.xml><?xml version="1.0" encoding="utf-8"?>
<p:tagLst xmlns:a="http://schemas.openxmlformats.org/drawingml/2006/main" xmlns:r="http://schemas.openxmlformats.org/officeDocument/2006/relationships" xmlns:p="http://schemas.openxmlformats.org/presentationml/2006/main">
  <p:tag name="MH" val="20151119092440"/>
  <p:tag name="MH_LIBRARY" val="GRAPHIC"/>
  <p:tag name="MH_TYPE" val="Other"/>
  <p:tag name="MH_ORDER" val="5"/>
</p:tagLst>
</file>

<file path=ppt/tags/tag8.xml><?xml version="1.0" encoding="utf-8"?>
<p:tagLst xmlns:a="http://schemas.openxmlformats.org/drawingml/2006/main" xmlns:r="http://schemas.openxmlformats.org/officeDocument/2006/relationships" xmlns:p="http://schemas.openxmlformats.org/presentationml/2006/main">
  <p:tag name="MH" val="20151119092440"/>
  <p:tag name="MH_LIBRARY" val="GRAPHIC"/>
  <p:tag name="MH_TYPE" val="Other"/>
  <p:tag name="MH_ORDER" val="6"/>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fontScheme name="自定义 6">
      <a:majorFont>
        <a:latin typeface="Arial"/>
        <a:ea typeface="微软雅黑"/>
        <a:cs typeface=""/>
      </a:majorFont>
      <a:minorFont>
        <a:latin typeface="Arial Unicode MS"/>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882</TotalTime>
  <Words>761</Words>
  <Application>Microsoft Office PowerPoint</Application>
  <PresentationFormat>Widescreen</PresentationFormat>
  <Paragraphs>173</Paragraphs>
  <Slides>24</Slides>
  <Notes>9</Notes>
  <HiddenSlides>0</HiddenSlides>
  <MMClips>1</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39" baseType="lpstr">
      <vt:lpstr>Arial Unicode MS</vt:lpstr>
      <vt:lpstr>Microsoft YaHei</vt:lpstr>
      <vt:lpstr>Microsoft YaHei</vt:lpstr>
      <vt:lpstr>MS PGothic</vt:lpstr>
      <vt:lpstr>宋体</vt:lpstr>
      <vt:lpstr>宋体</vt:lpstr>
      <vt:lpstr>.VnExoticH</vt:lpstr>
      <vt:lpstr>Agency FB</vt:lpstr>
      <vt:lpstr>Arial</vt:lpstr>
      <vt:lpstr>Calibri</vt:lpstr>
      <vt:lpstr>黑体</vt:lpstr>
      <vt:lpstr>Times New Roman</vt:lpstr>
      <vt:lpstr>Office 主题</vt:lpstr>
      <vt:lpstr>Equation</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http://www.ypppt.com/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可爱卡通儿童教育PPT</dc:title>
  <dc:creator>优品PPT</dc:creator>
  <cp:keywords>http:/www.ypppt.com</cp:keywords>
  <dc:description>http://www.ypppt.com/</dc:description>
  <cp:lastModifiedBy>Administrator</cp:lastModifiedBy>
  <cp:revision>647</cp:revision>
  <dcterms:created xsi:type="dcterms:W3CDTF">2016-02-25T11:28:00Z</dcterms:created>
  <dcterms:modified xsi:type="dcterms:W3CDTF">2021-10-18T14:34:58Z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1033-11.2.0.9232</vt:lpwstr>
  </property>
</Properties>
</file>