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4.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743" r:id="rId4"/>
    <p:sldMasterId id="2147483757" r:id="rId5"/>
  </p:sldMasterIdLst>
  <p:sldIdLst>
    <p:sldId id="356" r:id="rId6"/>
    <p:sldId id="257" r:id="rId7"/>
    <p:sldId id="439" r:id="rId8"/>
    <p:sldId id="355" r:id="rId9"/>
    <p:sldId id="266" r:id="rId10"/>
    <p:sldId id="280" r:id="rId11"/>
    <p:sldId id="440" r:id="rId12"/>
    <p:sldId id="368" r:id="rId13"/>
    <p:sldId id="441" r:id="rId14"/>
    <p:sldId id="442" r:id="rId15"/>
    <p:sldId id="443" r:id="rId16"/>
    <p:sldId id="444" r:id="rId17"/>
    <p:sldId id="297" r:id="rId18"/>
    <p:sldId id="300" r:id="rId19"/>
    <p:sldId id="448" r:id="rId20"/>
    <p:sldId id="298" r:id="rId21"/>
    <p:sldId id="447" r:id="rId22"/>
    <p:sldId id="302" r:id="rId23"/>
    <p:sldId id="301"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p:scale>
          <a:sx n="66" d="100"/>
          <a:sy n="66" d="100"/>
        </p:scale>
        <p:origin x="592" y="-2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AC895-6848-2EAD-E088-BC6EF8EC449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B173284-8923-ACEE-9E8D-26DDAFDD917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B01B6FB-E575-5DED-016C-6D78243DFD5C}"/>
              </a:ext>
            </a:extLst>
          </p:cNvPr>
          <p:cNvSpPr>
            <a:spLocks noGrp="1"/>
          </p:cNvSpPr>
          <p:nvPr>
            <p:ph type="dt" sz="half" idx="10"/>
          </p:nvPr>
        </p:nvSpPr>
        <p:spPr/>
        <p:txBody>
          <a:bodyPr/>
          <a:lstStyle/>
          <a:p>
            <a:fld id="{8DB541B3-466D-4C9B-B4AD-875051FB9B94}" type="datetimeFigureOut">
              <a:rPr lang="en-US" smtClean="0"/>
              <a:t>6/2/2024</a:t>
            </a:fld>
            <a:endParaRPr lang="en-US"/>
          </a:p>
        </p:txBody>
      </p:sp>
      <p:sp>
        <p:nvSpPr>
          <p:cNvPr id="5" name="Footer Placeholder 4">
            <a:extLst>
              <a:ext uri="{FF2B5EF4-FFF2-40B4-BE49-F238E27FC236}">
                <a16:creationId xmlns:a16="http://schemas.microsoft.com/office/drawing/2014/main" id="{65B55D80-B11A-BEDF-DDEA-45C9026886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5AC695-251F-F93F-1ADA-A30D77917715}"/>
              </a:ext>
            </a:extLst>
          </p:cNvPr>
          <p:cNvSpPr>
            <a:spLocks noGrp="1"/>
          </p:cNvSpPr>
          <p:nvPr>
            <p:ph type="sldNum" sz="quarter" idx="12"/>
          </p:nvPr>
        </p:nvSpPr>
        <p:spPr/>
        <p:txBody>
          <a:bodyPr/>
          <a:lstStyle/>
          <a:p>
            <a:fld id="{37EED10A-5412-4FF3-A0C0-A737356AA14E}" type="slidenum">
              <a:rPr lang="en-US" smtClean="0"/>
              <a:t>‹#›</a:t>
            </a:fld>
            <a:endParaRPr lang="en-US"/>
          </a:p>
        </p:txBody>
      </p:sp>
    </p:spTree>
    <p:extLst>
      <p:ext uri="{BB962C8B-B14F-4D97-AF65-F5344CB8AC3E}">
        <p14:creationId xmlns:p14="http://schemas.microsoft.com/office/powerpoint/2010/main" val="6272200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07AF6-AD68-33BF-A34F-6152E69E43E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2CD4C91-2789-2D3E-F477-53A8DB448BB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CA5024-2A9A-1E8B-8C47-AC589D0FE552}"/>
              </a:ext>
            </a:extLst>
          </p:cNvPr>
          <p:cNvSpPr>
            <a:spLocks noGrp="1"/>
          </p:cNvSpPr>
          <p:nvPr>
            <p:ph type="dt" sz="half" idx="10"/>
          </p:nvPr>
        </p:nvSpPr>
        <p:spPr/>
        <p:txBody>
          <a:bodyPr/>
          <a:lstStyle/>
          <a:p>
            <a:fld id="{8DB541B3-466D-4C9B-B4AD-875051FB9B94}" type="datetimeFigureOut">
              <a:rPr lang="en-US" smtClean="0"/>
              <a:t>6/2/2024</a:t>
            </a:fld>
            <a:endParaRPr lang="en-US"/>
          </a:p>
        </p:txBody>
      </p:sp>
      <p:sp>
        <p:nvSpPr>
          <p:cNvPr id="5" name="Footer Placeholder 4">
            <a:extLst>
              <a:ext uri="{FF2B5EF4-FFF2-40B4-BE49-F238E27FC236}">
                <a16:creationId xmlns:a16="http://schemas.microsoft.com/office/drawing/2014/main" id="{7CC256F1-D284-D3C0-D891-F3DB2DB802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0800EE-6965-FB1C-29EA-8D9A12A64111}"/>
              </a:ext>
            </a:extLst>
          </p:cNvPr>
          <p:cNvSpPr>
            <a:spLocks noGrp="1"/>
          </p:cNvSpPr>
          <p:nvPr>
            <p:ph type="sldNum" sz="quarter" idx="12"/>
          </p:nvPr>
        </p:nvSpPr>
        <p:spPr/>
        <p:txBody>
          <a:bodyPr/>
          <a:lstStyle/>
          <a:p>
            <a:fld id="{37EED10A-5412-4FF3-A0C0-A737356AA14E}" type="slidenum">
              <a:rPr lang="en-US" smtClean="0"/>
              <a:t>‹#›</a:t>
            </a:fld>
            <a:endParaRPr lang="en-US"/>
          </a:p>
        </p:txBody>
      </p:sp>
    </p:spTree>
    <p:extLst>
      <p:ext uri="{BB962C8B-B14F-4D97-AF65-F5344CB8AC3E}">
        <p14:creationId xmlns:p14="http://schemas.microsoft.com/office/powerpoint/2010/main" val="30675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897497B-3E61-D1DF-D4E4-588FC4F03BF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ACDE6C8-6CB2-91A1-188E-9F8D05964AA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FB16BD-998B-D4BB-1A6B-C188D92F1C8A}"/>
              </a:ext>
            </a:extLst>
          </p:cNvPr>
          <p:cNvSpPr>
            <a:spLocks noGrp="1"/>
          </p:cNvSpPr>
          <p:nvPr>
            <p:ph type="dt" sz="half" idx="10"/>
          </p:nvPr>
        </p:nvSpPr>
        <p:spPr/>
        <p:txBody>
          <a:bodyPr/>
          <a:lstStyle/>
          <a:p>
            <a:fld id="{8DB541B3-466D-4C9B-B4AD-875051FB9B94}" type="datetimeFigureOut">
              <a:rPr lang="en-US" smtClean="0"/>
              <a:t>6/2/2024</a:t>
            </a:fld>
            <a:endParaRPr lang="en-US"/>
          </a:p>
        </p:txBody>
      </p:sp>
      <p:sp>
        <p:nvSpPr>
          <p:cNvPr id="5" name="Footer Placeholder 4">
            <a:extLst>
              <a:ext uri="{FF2B5EF4-FFF2-40B4-BE49-F238E27FC236}">
                <a16:creationId xmlns:a16="http://schemas.microsoft.com/office/drawing/2014/main" id="{B7E62554-0A51-0BF7-0129-B238DA1CC1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37F02F-C441-0199-22A1-CB048BDBAF5C}"/>
              </a:ext>
            </a:extLst>
          </p:cNvPr>
          <p:cNvSpPr>
            <a:spLocks noGrp="1"/>
          </p:cNvSpPr>
          <p:nvPr>
            <p:ph type="sldNum" sz="quarter" idx="12"/>
          </p:nvPr>
        </p:nvSpPr>
        <p:spPr/>
        <p:txBody>
          <a:bodyPr/>
          <a:lstStyle/>
          <a:p>
            <a:fld id="{37EED10A-5412-4FF3-A0C0-A737356AA14E}" type="slidenum">
              <a:rPr lang="en-US" smtClean="0"/>
              <a:t>‹#›</a:t>
            </a:fld>
            <a:endParaRPr lang="en-US"/>
          </a:p>
        </p:txBody>
      </p:sp>
    </p:spTree>
    <p:extLst>
      <p:ext uri="{BB962C8B-B14F-4D97-AF65-F5344CB8AC3E}">
        <p14:creationId xmlns:p14="http://schemas.microsoft.com/office/powerpoint/2010/main" val="40745172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fld id="{7204F007-F9DE-4B17-8F4B-605864994CBA}" type="datetimeFigureOut">
              <a:rPr lang="vi-VN" smtClean="0"/>
              <a:t>02/06/2024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D46ADB1F-313E-49CB-AAB5-CEF77FD43939}" type="slidenum">
              <a:rPr lang="vi-VN" smtClean="0"/>
              <a:t>‹#›</a:t>
            </a:fld>
            <a:endParaRPr lang="vi-VN"/>
          </a:p>
        </p:txBody>
      </p:sp>
    </p:spTree>
    <p:extLst>
      <p:ext uri="{BB962C8B-B14F-4D97-AF65-F5344CB8AC3E}">
        <p14:creationId xmlns:p14="http://schemas.microsoft.com/office/powerpoint/2010/main" val="40562895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7204F007-F9DE-4B17-8F4B-605864994CBA}" type="datetimeFigureOut">
              <a:rPr lang="vi-VN" smtClean="0"/>
              <a:t>02/06/2024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D46ADB1F-313E-49CB-AAB5-CEF77FD43939}" type="slidenum">
              <a:rPr lang="vi-VN" smtClean="0"/>
              <a:t>‹#›</a:t>
            </a:fld>
            <a:endParaRPr lang="vi-VN"/>
          </a:p>
        </p:txBody>
      </p:sp>
    </p:spTree>
    <p:extLst>
      <p:ext uri="{BB962C8B-B14F-4D97-AF65-F5344CB8AC3E}">
        <p14:creationId xmlns:p14="http://schemas.microsoft.com/office/powerpoint/2010/main" val="25622722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204F007-F9DE-4B17-8F4B-605864994CBA}" type="datetimeFigureOut">
              <a:rPr lang="vi-VN" smtClean="0"/>
              <a:t>02/06/2024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D46ADB1F-313E-49CB-AAB5-CEF77FD43939}" type="slidenum">
              <a:rPr lang="vi-VN" smtClean="0"/>
              <a:t>‹#›</a:t>
            </a:fld>
            <a:endParaRPr lang="vi-VN"/>
          </a:p>
        </p:txBody>
      </p:sp>
    </p:spTree>
    <p:extLst>
      <p:ext uri="{BB962C8B-B14F-4D97-AF65-F5344CB8AC3E}">
        <p14:creationId xmlns:p14="http://schemas.microsoft.com/office/powerpoint/2010/main" val="38781683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fld id="{7204F007-F9DE-4B17-8F4B-605864994CBA}" type="datetimeFigureOut">
              <a:rPr lang="vi-VN" smtClean="0"/>
              <a:t>02/06/2024</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D46ADB1F-313E-49CB-AAB5-CEF77FD43939}" type="slidenum">
              <a:rPr lang="vi-VN" smtClean="0"/>
              <a:t>‹#›</a:t>
            </a:fld>
            <a:endParaRPr lang="vi-VN"/>
          </a:p>
        </p:txBody>
      </p:sp>
    </p:spTree>
    <p:extLst>
      <p:ext uri="{BB962C8B-B14F-4D97-AF65-F5344CB8AC3E}">
        <p14:creationId xmlns:p14="http://schemas.microsoft.com/office/powerpoint/2010/main" val="42885815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fld id="{7204F007-F9DE-4B17-8F4B-605864994CBA}" type="datetimeFigureOut">
              <a:rPr lang="vi-VN" smtClean="0"/>
              <a:t>02/06/2024</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D46ADB1F-313E-49CB-AAB5-CEF77FD43939}" type="slidenum">
              <a:rPr lang="vi-VN" smtClean="0"/>
              <a:t>‹#›</a:t>
            </a:fld>
            <a:endParaRPr lang="vi-VN"/>
          </a:p>
        </p:txBody>
      </p:sp>
    </p:spTree>
    <p:extLst>
      <p:ext uri="{BB962C8B-B14F-4D97-AF65-F5344CB8AC3E}">
        <p14:creationId xmlns:p14="http://schemas.microsoft.com/office/powerpoint/2010/main" val="42002084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fld id="{7204F007-F9DE-4B17-8F4B-605864994CBA}" type="datetimeFigureOut">
              <a:rPr lang="vi-VN" smtClean="0"/>
              <a:t>02/06/2024</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D46ADB1F-313E-49CB-AAB5-CEF77FD43939}" type="slidenum">
              <a:rPr lang="vi-VN" smtClean="0"/>
              <a:t>‹#›</a:t>
            </a:fld>
            <a:endParaRPr lang="vi-VN"/>
          </a:p>
        </p:txBody>
      </p:sp>
    </p:spTree>
    <p:extLst>
      <p:ext uri="{BB962C8B-B14F-4D97-AF65-F5344CB8AC3E}">
        <p14:creationId xmlns:p14="http://schemas.microsoft.com/office/powerpoint/2010/main" val="41870807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04F007-F9DE-4B17-8F4B-605864994CBA}" type="datetimeFigureOut">
              <a:rPr lang="vi-VN" smtClean="0"/>
              <a:t>02/06/2024</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D46ADB1F-313E-49CB-AAB5-CEF77FD43939}" type="slidenum">
              <a:rPr lang="vi-VN" smtClean="0"/>
              <a:t>‹#›</a:t>
            </a:fld>
            <a:endParaRPr lang="vi-VN"/>
          </a:p>
        </p:txBody>
      </p:sp>
    </p:spTree>
    <p:extLst>
      <p:ext uri="{BB962C8B-B14F-4D97-AF65-F5344CB8AC3E}">
        <p14:creationId xmlns:p14="http://schemas.microsoft.com/office/powerpoint/2010/main" val="24069384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204F007-F9DE-4B17-8F4B-605864994CBA}" type="datetimeFigureOut">
              <a:rPr lang="vi-VN" smtClean="0"/>
              <a:t>02/06/2024</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D46ADB1F-313E-49CB-AAB5-CEF77FD43939}" type="slidenum">
              <a:rPr lang="vi-VN" smtClean="0"/>
              <a:t>‹#›</a:t>
            </a:fld>
            <a:endParaRPr lang="vi-VN"/>
          </a:p>
        </p:txBody>
      </p:sp>
    </p:spTree>
    <p:extLst>
      <p:ext uri="{BB962C8B-B14F-4D97-AF65-F5344CB8AC3E}">
        <p14:creationId xmlns:p14="http://schemas.microsoft.com/office/powerpoint/2010/main" val="25089424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F6682-26A9-B7B0-4760-6FD43C27036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84532AD-CAD9-69CB-1940-DC4A1B7BF5E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9703A2-3B53-5DAF-151A-AF8793E66346}"/>
              </a:ext>
            </a:extLst>
          </p:cNvPr>
          <p:cNvSpPr>
            <a:spLocks noGrp="1"/>
          </p:cNvSpPr>
          <p:nvPr>
            <p:ph type="dt" sz="half" idx="10"/>
          </p:nvPr>
        </p:nvSpPr>
        <p:spPr/>
        <p:txBody>
          <a:bodyPr/>
          <a:lstStyle/>
          <a:p>
            <a:fld id="{8DB541B3-466D-4C9B-B4AD-875051FB9B94}" type="datetimeFigureOut">
              <a:rPr lang="en-US" smtClean="0"/>
              <a:t>6/2/2024</a:t>
            </a:fld>
            <a:endParaRPr lang="en-US"/>
          </a:p>
        </p:txBody>
      </p:sp>
      <p:sp>
        <p:nvSpPr>
          <p:cNvPr id="5" name="Footer Placeholder 4">
            <a:extLst>
              <a:ext uri="{FF2B5EF4-FFF2-40B4-BE49-F238E27FC236}">
                <a16:creationId xmlns:a16="http://schemas.microsoft.com/office/drawing/2014/main" id="{25ABE5FE-FB53-4026-952C-6FC07A99CC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D25E1E-76B3-C0FF-E3D8-99B178B7B701}"/>
              </a:ext>
            </a:extLst>
          </p:cNvPr>
          <p:cNvSpPr>
            <a:spLocks noGrp="1"/>
          </p:cNvSpPr>
          <p:nvPr>
            <p:ph type="sldNum" sz="quarter" idx="12"/>
          </p:nvPr>
        </p:nvSpPr>
        <p:spPr/>
        <p:txBody>
          <a:bodyPr/>
          <a:lstStyle/>
          <a:p>
            <a:fld id="{37EED10A-5412-4FF3-A0C0-A737356AA14E}" type="slidenum">
              <a:rPr lang="en-US" smtClean="0"/>
              <a:t>‹#›</a:t>
            </a:fld>
            <a:endParaRPr lang="en-US"/>
          </a:p>
        </p:txBody>
      </p:sp>
    </p:spTree>
    <p:extLst>
      <p:ext uri="{BB962C8B-B14F-4D97-AF65-F5344CB8AC3E}">
        <p14:creationId xmlns:p14="http://schemas.microsoft.com/office/powerpoint/2010/main" val="12762082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204F007-F9DE-4B17-8F4B-605864994CBA}" type="datetimeFigureOut">
              <a:rPr lang="vi-VN" smtClean="0"/>
              <a:t>02/06/2024</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D46ADB1F-313E-49CB-AAB5-CEF77FD43939}" type="slidenum">
              <a:rPr lang="vi-VN" smtClean="0"/>
              <a:t>‹#›</a:t>
            </a:fld>
            <a:endParaRPr lang="vi-VN"/>
          </a:p>
        </p:txBody>
      </p:sp>
    </p:spTree>
    <p:extLst>
      <p:ext uri="{BB962C8B-B14F-4D97-AF65-F5344CB8AC3E}">
        <p14:creationId xmlns:p14="http://schemas.microsoft.com/office/powerpoint/2010/main" val="33788613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7204F007-F9DE-4B17-8F4B-605864994CBA}" type="datetimeFigureOut">
              <a:rPr lang="vi-VN" smtClean="0"/>
              <a:t>02/06/2024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D46ADB1F-313E-49CB-AAB5-CEF77FD43939}" type="slidenum">
              <a:rPr lang="vi-VN" smtClean="0"/>
              <a:t>‹#›</a:t>
            </a:fld>
            <a:endParaRPr lang="vi-VN"/>
          </a:p>
        </p:txBody>
      </p:sp>
    </p:spTree>
    <p:extLst>
      <p:ext uri="{BB962C8B-B14F-4D97-AF65-F5344CB8AC3E}">
        <p14:creationId xmlns:p14="http://schemas.microsoft.com/office/powerpoint/2010/main" val="33209650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7204F007-F9DE-4B17-8F4B-605864994CBA}" type="datetimeFigureOut">
              <a:rPr lang="vi-VN" smtClean="0"/>
              <a:t>02/06/2024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D46ADB1F-313E-49CB-AAB5-CEF77FD43939}" type="slidenum">
              <a:rPr lang="vi-VN" smtClean="0"/>
              <a:t>‹#›</a:t>
            </a:fld>
            <a:endParaRPr lang="vi-VN"/>
          </a:p>
        </p:txBody>
      </p:sp>
    </p:spTree>
    <p:extLst>
      <p:ext uri="{BB962C8B-B14F-4D97-AF65-F5344CB8AC3E}">
        <p14:creationId xmlns:p14="http://schemas.microsoft.com/office/powerpoint/2010/main" val="36607992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11473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ontent Placeholder 2"/>
          <p:cNvSpPr>
            <a:spLocks noGrp="1"/>
          </p:cNvSpPr>
          <p:nvPr>
            <p:ph sz="half" idx="1"/>
          </p:nvPr>
        </p:nvSpPr>
        <p:spPr>
          <a:xfrm>
            <a:off x="609600" y="1600202"/>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938590"/>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609600" y="6245225"/>
            <a:ext cx="2844800" cy="476250"/>
          </a:xfrm>
        </p:spPr>
        <p:txBody>
          <a:bodyPr/>
          <a:lstStyle>
            <a:lvl1pPr>
              <a:defRPr/>
            </a:lvl1pPr>
          </a:lstStyle>
          <a:p>
            <a:pPr>
              <a:defRPr/>
            </a:pPr>
            <a:endParaRPr lang="en-US"/>
          </a:p>
        </p:txBody>
      </p:sp>
      <p:sp>
        <p:nvSpPr>
          <p:cNvPr id="7" name="Footer Placeholder 6"/>
          <p:cNvSpPr>
            <a:spLocks noGrp="1"/>
          </p:cNvSpPr>
          <p:nvPr>
            <p:ph type="ftr" sz="quarter" idx="11"/>
          </p:nvPr>
        </p:nvSpPr>
        <p:spPr>
          <a:xfrm>
            <a:off x="4165600" y="6245225"/>
            <a:ext cx="3860800" cy="476250"/>
          </a:xfrm>
          <a:prstGeom prst="rect">
            <a:avLst/>
          </a:prstGeom>
        </p:spPr>
        <p:txBody>
          <a:bodyPr/>
          <a:lstStyle>
            <a:lvl1pPr algn="ctr" eaLnBrk="1" hangingPunct="1">
              <a:defRPr>
                <a:latin typeface="Times New Roman" panose="02020603050405020304" pitchFamily="18" charset="0"/>
              </a:defRPr>
            </a:lvl1pPr>
          </a:lstStyle>
          <a:p>
            <a:pPr>
              <a:defRPr/>
            </a:pPr>
            <a:endParaRPr lang="en-US"/>
          </a:p>
        </p:txBody>
      </p:sp>
      <p:sp>
        <p:nvSpPr>
          <p:cNvPr id="8" name="Slide Number Placeholder 7"/>
          <p:cNvSpPr>
            <a:spLocks noGrp="1"/>
          </p:cNvSpPr>
          <p:nvPr>
            <p:ph type="sldNum" sz="quarter" idx="12"/>
          </p:nvPr>
        </p:nvSpPr>
        <p:spPr>
          <a:xfrm>
            <a:off x="8737600" y="6245225"/>
            <a:ext cx="2844800" cy="476250"/>
          </a:xfrm>
          <a:prstGeom prst="rect">
            <a:avLst/>
          </a:prstGeom>
        </p:spPr>
        <p:txBody>
          <a:bodyPr vert="horz" wrap="square" lIns="91440" tIns="45720" rIns="91440" bIns="45720" numCol="1" anchor="t" anchorCtr="0" compatLnSpc="1">
            <a:prstTxWarp prst="textNoShape">
              <a:avLst/>
            </a:prstTxWarp>
          </a:bodyPr>
          <a:lstStyle>
            <a:lvl1pPr algn="ctr" eaLnBrk="1" hangingPunct="1">
              <a:defRPr>
                <a:latin typeface="Times New Roman" panose="02020603050405020304" pitchFamily="18" charset="0"/>
              </a:defRPr>
            </a:lvl1pPr>
          </a:lstStyle>
          <a:p>
            <a:pPr>
              <a:defRPr/>
            </a:pPr>
            <a:fld id="{6EB41447-068D-4E36-88C4-7882791D3738}" type="slidenum">
              <a:rPr lang="en-US" altLang="en-US"/>
              <a:pPr>
                <a:defRPr/>
              </a:pPr>
              <a:t>‹#›</a:t>
            </a:fld>
            <a:endParaRPr lang="en-US" altLang="en-US"/>
          </a:p>
        </p:txBody>
      </p:sp>
    </p:spTree>
    <p:extLst>
      <p:ext uri="{BB962C8B-B14F-4D97-AF65-F5344CB8AC3E}">
        <p14:creationId xmlns:p14="http://schemas.microsoft.com/office/powerpoint/2010/main" val="4991706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8B41A-B8E0-4D65-9AD5-CAC9AA41014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80DCD7B-49F3-41C3-A3E5-03BD9178966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7E90928-7051-4176-AF43-FB46B448AF65}"/>
              </a:ext>
            </a:extLst>
          </p:cNvPr>
          <p:cNvSpPr>
            <a:spLocks noGrp="1"/>
          </p:cNvSpPr>
          <p:nvPr>
            <p:ph type="dt" sz="half" idx="10"/>
          </p:nvPr>
        </p:nvSpPr>
        <p:spPr/>
        <p:txBody>
          <a:bodyPr/>
          <a:lstStyle/>
          <a:p>
            <a:fld id="{FD2470B8-96F8-42D0-9FB1-FD414F8B4E30}" type="datetime1">
              <a:rPr lang="en-US" smtClean="0"/>
              <a:t>6/2/2024</a:t>
            </a:fld>
            <a:endParaRPr lang="en-US"/>
          </a:p>
        </p:txBody>
      </p:sp>
      <p:sp>
        <p:nvSpPr>
          <p:cNvPr id="5" name="Footer Placeholder 4">
            <a:extLst>
              <a:ext uri="{FF2B5EF4-FFF2-40B4-BE49-F238E27FC236}">
                <a16:creationId xmlns:a16="http://schemas.microsoft.com/office/drawing/2014/main" id="{09C6C36D-9F2D-4132-AB2A-99D6F38ED6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3FC725-0F22-43D9-B218-40E06E243499}"/>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11192845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35215-4EEE-4E5B-A968-79EEC7C781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03A29C-F7DB-4788-8BFD-3796BE902E7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B1FF36-8A8A-49C7-B10C-E9298B9F86C1}"/>
              </a:ext>
            </a:extLst>
          </p:cNvPr>
          <p:cNvSpPr>
            <a:spLocks noGrp="1"/>
          </p:cNvSpPr>
          <p:nvPr>
            <p:ph type="dt" sz="half" idx="10"/>
          </p:nvPr>
        </p:nvSpPr>
        <p:spPr/>
        <p:txBody>
          <a:bodyPr/>
          <a:lstStyle/>
          <a:p>
            <a:fld id="{7848F3F0-BBE0-4656-ADE2-E0CA7BB6F2D1}" type="datetime1">
              <a:rPr lang="en-US" smtClean="0"/>
              <a:t>6/2/2024</a:t>
            </a:fld>
            <a:endParaRPr lang="en-US"/>
          </a:p>
        </p:txBody>
      </p:sp>
      <p:sp>
        <p:nvSpPr>
          <p:cNvPr id="5" name="Footer Placeholder 4">
            <a:extLst>
              <a:ext uri="{FF2B5EF4-FFF2-40B4-BE49-F238E27FC236}">
                <a16:creationId xmlns:a16="http://schemas.microsoft.com/office/drawing/2014/main" id="{E8AE83C5-6936-478A-8D83-F825DE29EA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DB84EC-5F9A-4E4C-8B42-FC4F667B91B5}"/>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40082728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4D7F6-D75A-44EA-A35D-0A6458C3544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86560A9-2DB3-411B-B47C-0D03D579709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D983081-7714-467D-8131-EC28D3DB550A}"/>
              </a:ext>
            </a:extLst>
          </p:cNvPr>
          <p:cNvSpPr>
            <a:spLocks noGrp="1"/>
          </p:cNvSpPr>
          <p:nvPr>
            <p:ph type="dt" sz="half" idx="10"/>
          </p:nvPr>
        </p:nvSpPr>
        <p:spPr/>
        <p:txBody>
          <a:bodyPr/>
          <a:lstStyle/>
          <a:p>
            <a:fld id="{2F3ED7EF-0440-4F9E-A644-D13ECD56D55F}" type="datetime1">
              <a:rPr lang="en-US" smtClean="0"/>
              <a:t>6/2/2024</a:t>
            </a:fld>
            <a:endParaRPr lang="en-US"/>
          </a:p>
        </p:txBody>
      </p:sp>
      <p:sp>
        <p:nvSpPr>
          <p:cNvPr id="5" name="Footer Placeholder 4">
            <a:extLst>
              <a:ext uri="{FF2B5EF4-FFF2-40B4-BE49-F238E27FC236}">
                <a16:creationId xmlns:a16="http://schemas.microsoft.com/office/drawing/2014/main" id="{8C76F7C4-14FF-4DDF-8AAB-8F35F22198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5BBDED-11BF-46B1-929F-41D6C52E5A9D}"/>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8412708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6A8D6-8773-47F2-B37A-8E0E3DEB91F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6DD80F6-1881-4E46-91CF-00CA3FCDDF7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D360777-F38E-4CA0-AE52-BCAD86D9EDE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E82D241-6FC2-4676-9A13-420AA9F4CFC2}"/>
              </a:ext>
            </a:extLst>
          </p:cNvPr>
          <p:cNvSpPr>
            <a:spLocks noGrp="1"/>
          </p:cNvSpPr>
          <p:nvPr>
            <p:ph type="dt" sz="half" idx="10"/>
          </p:nvPr>
        </p:nvSpPr>
        <p:spPr/>
        <p:txBody>
          <a:bodyPr/>
          <a:lstStyle/>
          <a:p>
            <a:fld id="{B5AE9FF7-F5C4-4B75-B312-7A2B0AADEC3E}" type="datetime1">
              <a:rPr lang="en-US" smtClean="0"/>
              <a:t>6/2/2024</a:t>
            </a:fld>
            <a:endParaRPr lang="en-US"/>
          </a:p>
        </p:txBody>
      </p:sp>
      <p:sp>
        <p:nvSpPr>
          <p:cNvPr id="6" name="Footer Placeholder 5">
            <a:extLst>
              <a:ext uri="{FF2B5EF4-FFF2-40B4-BE49-F238E27FC236}">
                <a16:creationId xmlns:a16="http://schemas.microsoft.com/office/drawing/2014/main" id="{698356D7-FCE6-410D-A92A-7A8BA8D3555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A912A7-36BF-4DAA-9399-2C862647D8DD}"/>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36681285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BF543-A3BD-421F-876C-1939A42B435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D271A23-C041-417C-B519-802BAB593E7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48CAB0E-1AB2-4697-981E-9CEED76251B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05138EE-6D9B-40CE-B2B6-0DD6C0C13C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679275C-1CF9-411C-96FC-5311F90B422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1A8D47A-3338-4966-B6BC-8183D68CFBFF}"/>
              </a:ext>
            </a:extLst>
          </p:cNvPr>
          <p:cNvSpPr>
            <a:spLocks noGrp="1"/>
          </p:cNvSpPr>
          <p:nvPr>
            <p:ph type="dt" sz="half" idx="10"/>
          </p:nvPr>
        </p:nvSpPr>
        <p:spPr/>
        <p:txBody>
          <a:bodyPr/>
          <a:lstStyle/>
          <a:p>
            <a:fld id="{0D1B56F3-24BB-45BE-BD1E-E26A863B0966}" type="datetime1">
              <a:rPr lang="en-US" smtClean="0"/>
              <a:t>6/2/2024</a:t>
            </a:fld>
            <a:endParaRPr lang="en-US"/>
          </a:p>
        </p:txBody>
      </p:sp>
      <p:sp>
        <p:nvSpPr>
          <p:cNvPr id="8" name="Footer Placeholder 7">
            <a:extLst>
              <a:ext uri="{FF2B5EF4-FFF2-40B4-BE49-F238E27FC236}">
                <a16:creationId xmlns:a16="http://schemas.microsoft.com/office/drawing/2014/main" id="{8103E1FD-424A-46E2-9E37-ABFAC57999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80C57F2-5518-4AB7-93EC-ECC2866F514E}"/>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6869578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F3FF9-50B6-61FF-3F05-794C04BF654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B823614-907F-5432-12FE-ACAE5255EE3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7D34F40-0A81-1E8A-5CD7-DF3EEE0835EB}"/>
              </a:ext>
            </a:extLst>
          </p:cNvPr>
          <p:cNvSpPr>
            <a:spLocks noGrp="1"/>
          </p:cNvSpPr>
          <p:nvPr>
            <p:ph type="dt" sz="half" idx="10"/>
          </p:nvPr>
        </p:nvSpPr>
        <p:spPr/>
        <p:txBody>
          <a:bodyPr/>
          <a:lstStyle/>
          <a:p>
            <a:fld id="{8DB541B3-466D-4C9B-B4AD-875051FB9B94}" type="datetimeFigureOut">
              <a:rPr lang="en-US" smtClean="0"/>
              <a:t>6/2/2024</a:t>
            </a:fld>
            <a:endParaRPr lang="en-US"/>
          </a:p>
        </p:txBody>
      </p:sp>
      <p:sp>
        <p:nvSpPr>
          <p:cNvPr id="5" name="Footer Placeholder 4">
            <a:extLst>
              <a:ext uri="{FF2B5EF4-FFF2-40B4-BE49-F238E27FC236}">
                <a16:creationId xmlns:a16="http://schemas.microsoft.com/office/drawing/2014/main" id="{A552C094-0CF4-410E-3361-F49270537C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2E4BA7-1925-C8DC-BB8F-9867C3B9CD8A}"/>
              </a:ext>
            </a:extLst>
          </p:cNvPr>
          <p:cNvSpPr>
            <a:spLocks noGrp="1"/>
          </p:cNvSpPr>
          <p:nvPr>
            <p:ph type="sldNum" sz="quarter" idx="12"/>
          </p:nvPr>
        </p:nvSpPr>
        <p:spPr/>
        <p:txBody>
          <a:bodyPr/>
          <a:lstStyle/>
          <a:p>
            <a:fld id="{37EED10A-5412-4FF3-A0C0-A737356AA14E}" type="slidenum">
              <a:rPr lang="en-US" smtClean="0"/>
              <a:t>‹#›</a:t>
            </a:fld>
            <a:endParaRPr lang="en-US"/>
          </a:p>
        </p:txBody>
      </p:sp>
    </p:spTree>
    <p:extLst>
      <p:ext uri="{BB962C8B-B14F-4D97-AF65-F5344CB8AC3E}">
        <p14:creationId xmlns:p14="http://schemas.microsoft.com/office/powerpoint/2010/main" val="133607807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EAA2E-4234-4746-A9C1-1FB5273A940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C6E4BCC-92FE-44F8-B6CB-0B6F70878837}"/>
              </a:ext>
            </a:extLst>
          </p:cNvPr>
          <p:cNvSpPr>
            <a:spLocks noGrp="1"/>
          </p:cNvSpPr>
          <p:nvPr>
            <p:ph type="dt" sz="half" idx="10"/>
          </p:nvPr>
        </p:nvSpPr>
        <p:spPr/>
        <p:txBody>
          <a:bodyPr/>
          <a:lstStyle/>
          <a:p>
            <a:fld id="{B99138A9-B139-4FBA-BD61-A63595AC75F4}" type="datetime1">
              <a:rPr lang="en-US" smtClean="0"/>
              <a:t>6/2/2024</a:t>
            </a:fld>
            <a:endParaRPr lang="en-US"/>
          </a:p>
        </p:txBody>
      </p:sp>
      <p:sp>
        <p:nvSpPr>
          <p:cNvPr id="4" name="Footer Placeholder 3">
            <a:extLst>
              <a:ext uri="{FF2B5EF4-FFF2-40B4-BE49-F238E27FC236}">
                <a16:creationId xmlns:a16="http://schemas.microsoft.com/office/drawing/2014/main" id="{A56070D3-D412-4D85-AA7D-3B8C3B5585A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B117B22-0243-4B1B-AA4A-C69D3D124EF6}"/>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9013797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9989D4-ED90-4AF6-8BE4-E14F8E560CC1}"/>
              </a:ext>
            </a:extLst>
          </p:cNvPr>
          <p:cNvSpPr>
            <a:spLocks noGrp="1"/>
          </p:cNvSpPr>
          <p:nvPr>
            <p:ph type="dt" sz="half" idx="10"/>
          </p:nvPr>
        </p:nvSpPr>
        <p:spPr/>
        <p:txBody>
          <a:bodyPr/>
          <a:lstStyle/>
          <a:p>
            <a:fld id="{33219DCA-20B6-4A7F-9287-D29CBE4F4E3E}" type="datetime1">
              <a:rPr lang="en-US" smtClean="0"/>
              <a:t>6/2/2024</a:t>
            </a:fld>
            <a:endParaRPr lang="en-US"/>
          </a:p>
        </p:txBody>
      </p:sp>
      <p:sp>
        <p:nvSpPr>
          <p:cNvPr id="3" name="Footer Placeholder 2">
            <a:extLst>
              <a:ext uri="{FF2B5EF4-FFF2-40B4-BE49-F238E27FC236}">
                <a16:creationId xmlns:a16="http://schemas.microsoft.com/office/drawing/2014/main" id="{F40A95EC-3B27-4D55-A125-91BD6E2B813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BDDB516-8449-4C02-B990-64373DB5E667}"/>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3100745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9EFE9-AE5E-4846-8F3F-561341D3EF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6F5DA9F-72BE-453E-9BA1-B1B6EEF9060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DC3E682-CEF3-4B89-941A-29ADEB8BF1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A35A87F-90AF-4464-A736-52D1CADA2883}"/>
              </a:ext>
            </a:extLst>
          </p:cNvPr>
          <p:cNvSpPr>
            <a:spLocks noGrp="1"/>
          </p:cNvSpPr>
          <p:nvPr>
            <p:ph type="dt" sz="half" idx="10"/>
          </p:nvPr>
        </p:nvSpPr>
        <p:spPr/>
        <p:txBody>
          <a:bodyPr/>
          <a:lstStyle/>
          <a:p>
            <a:fld id="{19E4CC13-3719-4BC0-9941-BCD22F2E39BB}" type="datetime1">
              <a:rPr lang="en-US" smtClean="0"/>
              <a:t>6/2/2024</a:t>
            </a:fld>
            <a:endParaRPr lang="en-US"/>
          </a:p>
        </p:txBody>
      </p:sp>
      <p:sp>
        <p:nvSpPr>
          <p:cNvPr id="6" name="Footer Placeholder 5">
            <a:extLst>
              <a:ext uri="{FF2B5EF4-FFF2-40B4-BE49-F238E27FC236}">
                <a16:creationId xmlns:a16="http://schemas.microsoft.com/office/drawing/2014/main" id="{374EBDCA-0095-4A53-94F3-518715A4FE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FE2551-6974-4065-A0C0-CB1CA6E2E14E}"/>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97451098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5C63D-F4C2-42EB-AB85-4385DC8EB3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B9BF71D-974F-427F-88EF-05F2879D115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CE09DA1-225C-43B3-B889-B760CD46C9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4F0C8C3-A384-4E63-8E44-19B65F56A139}"/>
              </a:ext>
            </a:extLst>
          </p:cNvPr>
          <p:cNvSpPr>
            <a:spLocks noGrp="1"/>
          </p:cNvSpPr>
          <p:nvPr>
            <p:ph type="dt" sz="half" idx="10"/>
          </p:nvPr>
        </p:nvSpPr>
        <p:spPr/>
        <p:txBody>
          <a:bodyPr/>
          <a:lstStyle/>
          <a:p>
            <a:fld id="{339C473A-74A1-46F3-8D2E-10C923B7E154}" type="datetime1">
              <a:rPr lang="en-US" smtClean="0"/>
              <a:t>6/2/2024</a:t>
            </a:fld>
            <a:endParaRPr lang="en-US"/>
          </a:p>
        </p:txBody>
      </p:sp>
      <p:sp>
        <p:nvSpPr>
          <p:cNvPr id="6" name="Footer Placeholder 5">
            <a:extLst>
              <a:ext uri="{FF2B5EF4-FFF2-40B4-BE49-F238E27FC236}">
                <a16:creationId xmlns:a16="http://schemas.microsoft.com/office/drawing/2014/main" id="{FD4CA027-00E7-494D-8C76-AD52846B38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A015811-59EC-4D1D-959F-17DBEBBA4BB0}"/>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398956295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DCB1E-B8B3-4099-9998-B1DEAD5CDF7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CC9C89E-B954-4BBD-8FC6-63D9712106C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413943-8E2C-479E-A890-4082F72A6BB9}"/>
              </a:ext>
            </a:extLst>
          </p:cNvPr>
          <p:cNvSpPr>
            <a:spLocks noGrp="1"/>
          </p:cNvSpPr>
          <p:nvPr>
            <p:ph type="dt" sz="half" idx="10"/>
          </p:nvPr>
        </p:nvSpPr>
        <p:spPr/>
        <p:txBody>
          <a:bodyPr/>
          <a:lstStyle/>
          <a:p>
            <a:fld id="{03A4B6EE-3F1C-40A8-BAA7-D8D1D25FA34D}" type="datetime1">
              <a:rPr lang="en-US" smtClean="0"/>
              <a:t>6/2/2024</a:t>
            </a:fld>
            <a:endParaRPr lang="en-US"/>
          </a:p>
        </p:txBody>
      </p:sp>
      <p:sp>
        <p:nvSpPr>
          <p:cNvPr id="5" name="Footer Placeholder 4">
            <a:extLst>
              <a:ext uri="{FF2B5EF4-FFF2-40B4-BE49-F238E27FC236}">
                <a16:creationId xmlns:a16="http://schemas.microsoft.com/office/drawing/2014/main" id="{55B604B0-3DBA-4D52-ADB2-DC5CEF4419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661FA0-D26F-4FFC-8850-74922A338940}"/>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40161487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9F595F7-9D7D-4C85-9C99-BE194AFE637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649E8BE-C4BA-4237-B360-FC4943A3130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70A49F-B64E-4D0D-BB32-EA3E8F26407C}"/>
              </a:ext>
            </a:extLst>
          </p:cNvPr>
          <p:cNvSpPr>
            <a:spLocks noGrp="1"/>
          </p:cNvSpPr>
          <p:nvPr>
            <p:ph type="dt" sz="half" idx="10"/>
          </p:nvPr>
        </p:nvSpPr>
        <p:spPr/>
        <p:txBody>
          <a:bodyPr/>
          <a:lstStyle/>
          <a:p>
            <a:fld id="{22B49DCD-488C-48E6-B562-9E2144C6FF46}" type="datetime1">
              <a:rPr lang="en-US" smtClean="0"/>
              <a:t>6/2/2024</a:t>
            </a:fld>
            <a:endParaRPr lang="en-US"/>
          </a:p>
        </p:txBody>
      </p:sp>
      <p:sp>
        <p:nvSpPr>
          <p:cNvPr id="5" name="Footer Placeholder 4">
            <a:extLst>
              <a:ext uri="{FF2B5EF4-FFF2-40B4-BE49-F238E27FC236}">
                <a16:creationId xmlns:a16="http://schemas.microsoft.com/office/drawing/2014/main" id="{38FDC6AD-EC63-4D87-9E40-7B7D6340B1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3CB9E5-01A1-4ED1-B801-129D0CB7524C}"/>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349609801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10" name="矩形: 圆角 9"/>
          <p:cNvSpPr/>
          <p:nvPr userDrawn="1"/>
        </p:nvSpPr>
        <p:spPr>
          <a:xfrm>
            <a:off x="474143" y="266705"/>
            <a:ext cx="11243714" cy="6324590"/>
          </a:xfrm>
          <a:prstGeom prst="roundRect">
            <a:avLst>
              <a:gd name="adj" fmla="val 3157"/>
            </a:avLst>
          </a:prstGeom>
          <a:solidFill>
            <a:srgbClr val="1EA3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圆角 11"/>
          <p:cNvSpPr/>
          <p:nvPr userDrawn="1"/>
        </p:nvSpPr>
        <p:spPr>
          <a:xfrm>
            <a:off x="644577" y="405300"/>
            <a:ext cx="10852879" cy="5999443"/>
          </a:xfrm>
          <a:prstGeom prst="roundRect">
            <a:avLst>
              <a:gd name="adj" fmla="val 30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矩形: 圆角 59"/>
          <p:cNvSpPr/>
          <p:nvPr userDrawn="1"/>
        </p:nvSpPr>
        <p:spPr>
          <a:xfrm>
            <a:off x="707034" y="457147"/>
            <a:ext cx="10728000" cy="5904000"/>
          </a:xfrm>
          <a:prstGeom prst="roundRect">
            <a:avLst>
              <a:gd name="adj" fmla="val 3073"/>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3" name="矩形: 一个圆顶角，剪去另一个顶角 12"/>
          <p:cNvSpPr/>
          <p:nvPr userDrawn="1"/>
        </p:nvSpPr>
        <p:spPr>
          <a:xfrm rot="16200000" flipV="1">
            <a:off x="11164467" y="852650"/>
            <a:ext cx="900000" cy="360000"/>
          </a:xfrm>
          <a:prstGeom prst="snip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latin typeface="思源黑体 Heavy" panose="020B0A00000000000000" pitchFamily="34" charset="-122"/>
              <a:ea typeface="思源黑体 Heavy" panose="020B0A00000000000000" pitchFamily="34" charset="-122"/>
            </a:endParaRPr>
          </a:p>
        </p:txBody>
      </p:sp>
      <p:grpSp>
        <p:nvGrpSpPr>
          <p:cNvPr id="20" name="组合 19"/>
          <p:cNvGrpSpPr/>
          <p:nvPr userDrawn="1"/>
        </p:nvGrpSpPr>
        <p:grpSpPr>
          <a:xfrm>
            <a:off x="958215" y="133985"/>
            <a:ext cx="10149840" cy="614680"/>
            <a:chOff x="1509" y="211"/>
            <a:chExt cx="15984" cy="968"/>
          </a:xfrm>
        </p:grpSpPr>
        <p:sp>
          <p:nvSpPr>
            <p:cNvPr id="42" name="流程图: 接点 41"/>
            <p:cNvSpPr/>
            <p:nvPr/>
          </p:nvSpPr>
          <p:spPr>
            <a:xfrm>
              <a:off x="1509" y="720"/>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43" name="空心弧 18"/>
            <p:cNvSpPr/>
            <p:nvPr/>
          </p:nvSpPr>
          <p:spPr>
            <a:xfrm rot="5400000">
              <a:off x="1469" y="295"/>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44" name="流程图: 接点 43"/>
            <p:cNvSpPr/>
            <p:nvPr/>
          </p:nvSpPr>
          <p:spPr>
            <a:xfrm>
              <a:off x="3378" y="720"/>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45" name="空心弧 18"/>
            <p:cNvSpPr/>
            <p:nvPr/>
          </p:nvSpPr>
          <p:spPr>
            <a:xfrm rot="5400000">
              <a:off x="3338" y="295"/>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46" name="流程图: 接点 45"/>
            <p:cNvSpPr/>
            <p:nvPr/>
          </p:nvSpPr>
          <p:spPr>
            <a:xfrm>
              <a:off x="5211" y="725"/>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47" name="空心弧 18"/>
            <p:cNvSpPr/>
            <p:nvPr/>
          </p:nvSpPr>
          <p:spPr>
            <a:xfrm rot="5400000">
              <a:off x="5171" y="299"/>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48" name="流程图: 接点 47"/>
            <p:cNvSpPr/>
            <p:nvPr/>
          </p:nvSpPr>
          <p:spPr>
            <a:xfrm>
              <a:off x="7391" y="718"/>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49" name="空心弧 18"/>
            <p:cNvSpPr/>
            <p:nvPr/>
          </p:nvSpPr>
          <p:spPr>
            <a:xfrm rot="5400000">
              <a:off x="7351" y="292"/>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50" name="流程图: 接点 49"/>
            <p:cNvSpPr/>
            <p:nvPr/>
          </p:nvSpPr>
          <p:spPr>
            <a:xfrm>
              <a:off x="9260" y="718"/>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51" name="空心弧 18"/>
            <p:cNvSpPr/>
            <p:nvPr/>
          </p:nvSpPr>
          <p:spPr>
            <a:xfrm rot="5400000">
              <a:off x="9220" y="292"/>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52" name="流程图: 接点 51"/>
            <p:cNvSpPr/>
            <p:nvPr/>
          </p:nvSpPr>
          <p:spPr>
            <a:xfrm>
              <a:off x="11093" y="722"/>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53" name="空心弧 18"/>
            <p:cNvSpPr/>
            <p:nvPr/>
          </p:nvSpPr>
          <p:spPr>
            <a:xfrm rot="5400000">
              <a:off x="11053" y="297"/>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54" name="流程图: 接点 53"/>
            <p:cNvSpPr/>
            <p:nvPr/>
          </p:nvSpPr>
          <p:spPr>
            <a:xfrm>
              <a:off x="13203" y="709"/>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55" name="空心弧 18"/>
            <p:cNvSpPr/>
            <p:nvPr/>
          </p:nvSpPr>
          <p:spPr>
            <a:xfrm rot="5400000">
              <a:off x="13162" y="284"/>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56" name="流程图: 接点 55"/>
            <p:cNvSpPr/>
            <p:nvPr/>
          </p:nvSpPr>
          <p:spPr>
            <a:xfrm>
              <a:off x="15071" y="709"/>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57" name="空心弧 18"/>
            <p:cNvSpPr/>
            <p:nvPr/>
          </p:nvSpPr>
          <p:spPr>
            <a:xfrm rot="5400000">
              <a:off x="15031" y="284"/>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58" name="流程图: 接点 57"/>
            <p:cNvSpPr/>
            <p:nvPr/>
          </p:nvSpPr>
          <p:spPr>
            <a:xfrm>
              <a:off x="16905" y="714"/>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59" name="空心弧 18"/>
            <p:cNvSpPr/>
            <p:nvPr/>
          </p:nvSpPr>
          <p:spPr>
            <a:xfrm rot="5400000">
              <a:off x="16864" y="289"/>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grpSp>
      <p:sp>
        <p:nvSpPr>
          <p:cNvPr id="65" name="矩形: 一个圆顶角，剪去另一个顶角 64"/>
          <p:cNvSpPr/>
          <p:nvPr userDrawn="1"/>
        </p:nvSpPr>
        <p:spPr>
          <a:xfrm rot="16200000" flipV="1">
            <a:off x="11164467" y="1804497"/>
            <a:ext cx="900000" cy="360000"/>
          </a:xfrm>
          <a:prstGeom prst="snipRoundRect">
            <a:avLst/>
          </a:prstGeom>
          <a:solidFill>
            <a:srgbClr val="DA69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latin typeface="思源黑体 Heavy" panose="020B0A00000000000000" pitchFamily="34" charset="-122"/>
              <a:ea typeface="思源黑体 Heavy" panose="020B0A00000000000000" pitchFamily="34" charset="-122"/>
            </a:endParaRPr>
          </a:p>
        </p:txBody>
      </p:sp>
      <p:sp>
        <p:nvSpPr>
          <p:cNvPr id="66" name="矩形: 一个圆顶角，剪去另一个顶角 65"/>
          <p:cNvSpPr/>
          <p:nvPr userDrawn="1"/>
        </p:nvSpPr>
        <p:spPr>
          <a:xfrm rot="16200000" flipV="1">
            <a:off x="11164467" y="2756344"/>
            <a:ext cx="900000" cy="360000"/>
          </a:xfrm>
          <a:prstGeom prst="snipRound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latin typeface="思源黑体 Heavy" panose="020B0A00000000000000" pitchFamily="34" charset="-122"/>
              <a:ea typeface="思源黑体 Heavy" panose="020B0A00000000000000" pitchFamily="34" charset="-122"/>
            </a:endParaRPr>
          </a:p>
        </p:txBody>
      </p:sp>
      <p:sp>
        <p:nvSpPr>
          <p:cNvPr id="67" name="矩形: 一个圆顶角，剪去另一个顶角 66"/>
          <p:cNvSpPr/>
          <p:nvPr userDrawn="1"/>
        </p:nvSpPr>
        <p:spPr>
          <a:xfrm rot="16200000" flipV="1">
            <a:off x="11164467" y="3708191"/>
            <a:ext cx="900000" cy="360000"/>
          </a:xfrm>
          <a:prstGeom prst="snip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思源黑体 Heavy" panose="020B0A00000000000000" pitchFamily="34" charset="-122"/>
              <a:ea typeface="思源黑体 Heavy" panose="020B0A00000000000000" pitchFamily="34" charset="-122"/>
            </a:endParaRPr>
          </a:p>
        </p:txBody>
      </p:sp>
      <p:sp>
        <p:nvSpPr>
          <p:cNvPr id="68" name="矩形: 一个圆顶角，剪去另一个顶角 67"/>
          <p:cNvSpPr/>
          <p:nvPr userDrawn="1"/>
        </p:nvSpPr>
        <p:spPr>
          <a:xfrm rot="16200000" flipV="1">
            <a:off x="11164467" y="4660038"/>
            <a:ext cx="900000" cy="360000"/>
          </a:xfrm>
          <a:prstGeom prst="snipRoundRect">
            <a:avLst/>
          </a:prstGeom>
          <a:solidFill>
            <a:srgbClr val="DA69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思源黑体 Heavy" panose="020B0A00000000000000" pitchFamily="34" charset="-122"/>
              <a:ea typeface="思源黑体 Heavy" panose="020B0A00000000000000" pitchFamily="34" charset="-122"/>
            </a:endParaRPr>
          </a:p>
        </p:txBody>
      </p:sp>
      <p:sp>
        <p:nvSpPr>
          <p:cNvPr id="69" name="矩形: 一个圆顶角，剪去另一个顶角 68"/>
          <p:cNvSpPr/>
          <p:nvPr userDrawn="1"/>
        </p:nvSpPr>
        <p:spPr>
          <a:xfrm rot="16200000" flipV="1">
            <a:off x="11164467" y="5611885"/>
            <a:ext cx="900000" cy="360000"/>
          </a:xfrm>
          <a:prstGeom prst="snipRound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思源黑体 Heavy" panose="020B0A00000000000000" pitchFamily="34" charset="-122"/>
              <a:ea typeface="思源黑体 Heavy" panose="020B0A00000000000000" pitchFamily="34" charset="-122"/>
            </a:endParaRPr>
          </a:p>
        </p:txBody>
      </p:sp>
    </p:spTree>
    <p:extLst>
      <p:ext uri="{BB962C8B-B14F-4D97-AF65-F5344CB8AC3E}">
        <p14:creationId xmlns:p14="http://schemas.microsoft.com/office/powerpoint/2010/main" val="2781869510"/>
      </p:ext>
    </p:extLst>
  </p:cSld>
  <p:clrMapOvr>
    <a:masterClrMapping/>
  </p:clrMapOvr>
  <p:transition spd="slow">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203219-0ED5-4CAD-8F16-4E3B3502CBBA}"/>
              </a:ext>
            </a:extLst>
          </p:cNvPr>
          <p:cNvSpPr>
            <a:spLocks noGrp="1"/>
          </p:cNvSpPr>
          <p:nvPr>
            <p:ph type="dt" sz="half" idx="10"/>
          </p:nvPr>
        </p:nvSpPr>
        <p:spPr/>
        <p:txBody>
          <a:bodyPr/>
          <a:lstStyle/>
          <a:p>
            <a:fld id="{D6D27D59-6977-44DD-8E4E-5EC5FBCC1A34}" type="datetime1">
              <a:rPr lang="en-US" smtClean="0"/>
              <a:t>6/2/2024</a:t>
            </a:fld>
            <a:endParaRPr lang="en-US"/>
          </a:p>
        </p:txBody>
      </p:sp>
      <p:sp>
        <p:nvSpPr>
          <p:cNvPr id="3" name="Footer Placeholder 2">
            <a:extLst>
              <a:ext uri="{FF2B5EF4-FFF2-40B4-BE49-F238E27FC236}">
                <a16:creationId xmlns:a16="http://schemas.microsoft.com/office/drawing/2014/main" id="{D9A89BAB-B41F-4760-996E-A658ABD611E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385E896-6A31-4981-B626-05CE0AE3B74C}"/>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222723245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454484-8038-40A1-A8F6-6E672B55E9E3}"/>
              </a:ext>
            </a:extLst>
          </p:cNvPr>
          <p:cNvSpPr>
            <a:spLocks noGrp="1"/>
          </p:cNvSpPr>
          <p:nvPr>
            <p:ph type="dt" sz="half" idx="10"/>
          </p:nvPr>
        </p:nvSpPr>
        <p:spPr/>
        <p:txBody>
          <a:bodyPr/>
          <a:lstStyle/>
          <a:p>
            <a:fld id="{0A829C2E-4D1E-4F59-91D1-95B83ABEEBF7}" type="datetime1">
              <a:rPr lang="en-US" smtClean="0"/>
              <a:t>6/2/2024</a:t>
            </a:fld>
            <a:endParaRPr lang="en-US"/>
          </a:p>
        </p:txBody>
      </p:sp>
      <p:sp>
        <p:nvSpPr>
          <p:cNvPr id="3" name="Footer Placeholder 2">
            <a:extLst>
              <a:ext uri="{FF2B5EF4-FFF2-40B4-BE49-F238E27FC236}">
                <a16:creationId xmlns:a16="http://schemas.microsoft.com/office/drawing/2014/main" id="{80FC74CE-79B6-4B2B-9C3C-FB9E11250DB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BDF9EEF-DFF9-4634-AC52-6B7FC573CB9D}"/>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223771983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E0CB401-6D82-4712-B9E2-C59E35209B0B}"/>
              </a:ext>
            </a:extLst>
          </p:cNvPr>
          <p:cNvSpPr>
            <a:spLocks noGrp="1"/>
          </p:cNvSpPr>
          <p:nvPr>
            <p:ph type="dt" sz="half" idx="10"/>
          </p:nvPr>
        </p:nvSpPr>
        <p:spPr/>
        <p:txBody>
          <a:bodyPr/>
          <a:lstStyle/>
          <a:p>
            <a:fld id="{2E746A1F-9E99-4E72-9D09-5F6A6C41B36D}" type="datetime1">
              <a:rPr lang="en-US" smtClean="0"/>
              <a:t>6/2/2024</a:t>
            </a:fld>
            <a:endParaRPr lang="en-US"/>
          </a:p>
        </p:txBody>
      </p:sp>
      <p:sp>
        <p:nvSpPr>
          <p:cNvPr id="3" name="Footer Placeholder 2">
            <a:extLst>
              <a:ext uri="{FF2B5EF4-FFF2-40B4-BE49-F238E27FC236}">
                <a16:creationId xmlns:a16="http://schemas.microsoft.com/office/drawing/2014/main" id="{7B04DB14-2C5A-43F3-8064-E7F713324EB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B52E516-77F2-401D-B9B5-9210EF442DC4}"/>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1137769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90676-8F09-66E9-6B79-9D86F13A8B9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5BFE65E-D5ED-354B-B2D4-E8EBA19E415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27B9FC3-0850-D864-BFA0-26D698206A1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56392DF-03FB-77D2-DE80-32ABCB253432}"/>
              </a:ext>
            </a:extLst>
          </p:cNvPr>
          <p:cNvSpPr>
            <a:spLocks noGrp="1"/>
          </p:cNvSpPr>
          <p:nvPr>
            <p:ph type="dt" sz="half" idx="10"/>
          </p:nvPr>
        </p:nvSpPr>
        <p:spPr/>
        <p:txBody>
          <a:bodyPr/>
          <a:lstStyle/>
          <a:p>
            <a:fld id="{8DB541B3-466D-4C9B-B4AD-875051FB9B94}" type="datetimeFigureOut">
              <a:rPr lang="en-US" smtClean="0"/>
              <a:t>6/2/2024</a:t>
            </a:fld>
            <a:endParaRPr lang="en-US"/>
          </a:p>
        </p:txBody>
      </p:sp>
      <p:sp>
        <p:nvSpPr>
          <p:cNvPr id="6" name="Footer Placeholder 5">
            <a:extLst>
              <a:ext uri="{FF2B5EF4-FFF2-40B4-BE49-F238E27FC236}">
                <a16:creationId xmlns:a16="http://schemas.microsoft.com/office/drawing/2014/main" id="{66218175-36B6-12F8-4685-BCB15760C27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E0EDAF2-590E-3D44-B099-100F010AB5E1}"/>
              </a:ext>
            </a:extLst>
          </p:cNvPr>
          <p:cNvSpPr>
            <a:spLocks noGrp="1"/>
          </p:cNvSpPr>
          <p:nvPr>
            <p:ph type="sldNum" sz="quarter" idx="12"/>
          </p:nvPr>
        </p:nvSpPr>
        <p:spPr/>
        <p:txBody>
          <a:bodyPr/>
          <a:lstStyle/>
          <a:p>
            <a:fld id="{37EED10A-5412-4FF3-A0C0-A737356AA14E}" type="slidenum">
              <a:rPr lang="en-US" smtClean="0"/>
              <a:t>‹#›</a:t>
            </a:fld>
            <a:endParaRPr lang="en-US"/>
          </a:p>
        </p:txBody>
      </p:sp>
    </p:spTree>
    <p:extLst>
      <p:ext uri="{BB962C8B-B14F-4D97-AF65-F5344CB8AC3E}">
        <p14:creationId xmlns:p14="http://schemas.microsoft.com/office/powerpoint/2010/main" val="11855746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8139E17-5C6E-4A2B-BB0E-4DAE9E5CDF08}"/>
              </a:ext>
            </a:extLst>
          </p:cNvPr>
          <p:cNvSpPr>
            <a:spLocks noGrp="1"/>
          </p:cNvSpPr>
          <p:nvPr>
            <p:ph type="dt" sz="half" idx="10"/>
          </p:nvPr>
        </p:nvSpPr>
        <p:spPr/>
        <p:txBody>
          <a:bodyPr/>
          <a:lstStyle/>
          <a:p>
            <a:fld id="{2D83F7B2-BB06-4C2C-A0BF-C3C4D1F4133B}" type="datetime1">
              <a:rPr lang="en-US" smtClean="0"/>
              <a:t>6/2/2024</a:t>
            </a:fld>
            <a:endParaRPr lang="en-US"/>
          </a:p>
        </p:txBody>
      </p:sp>
      <p:sp>
        <p:nvSpPr>
          <p:cNvPr id="3" name="Footer Placeholder 2">
            <a:extLst>
              <a:ext uri="{FF2B5EF4-FFF2-40B4-BE49-F238E27FC236}">
                <a16:creationId xmlns:a16="http://schemas.microsoft.com/office/drawing/2014/main" id="{4B4A3704-8A44-465E-8FF3-26CB1F40A69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FA5BFB1-52BA-4AC8-85AB-F8756C77D7BC}"/>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420012110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_Blank Slide">
    <p:spTree>
      <p:nvGrpSpPr>
        <p:cNvPr id="1" name=""/>
        <p:cNvGrpSpPr/>
        <p:nvPr/>
      </p:nvGrpSpPr>
      <p:grpSpPr>
        <a:xfrm>
          <a:off x="0" y="0"/>
          <a:ext cx="0" cy="0"/>
          <a:chOff x="0" y="0"/>
          <a:chExt cx="0" cy="0"/>
        </a:xfrm>
      </p:grpSpPr>
      <p:sp>
        <p:nvSpPr>
          <p:cNvPr id="2" name="矩形 1"/>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Tree>
    <p:extLst>
      <p:ext uri="{BB962C8B-B14F-4D97-AF65-F5344CB8AC3E}">
        <p14:creationId xmlns:p14="http://schemas.microsoft.com/office/powerpoint/2010/main" val="81452130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cSld name="两栏内容">
    <p:spTree>
      <p:nvGrpSpPr>
        <p:cNvPr id="1" name=""/>
        <p:cNvGrpSpPr/>
        <p:nvPr/>
      </p:nvGrpSpPr>
      <p:grpSpPr>
        <a:xfrm>
          <a:off x="0" y="0"/>
          <a:ext cx="0" cy="0"/>
          <a:chOff x="0" y="0"/>
          <a:chExt cx="0" cy="0"/>
        </a:xfrm>
      </p:grpSpPr>
      <p:sp>
        <p:nvSpPr>
          <p:cNvPr id="10" name="矩形: 圆角 9"/>
          <p:cNvSpPr/>
          <p:nvPr userDrawn="1"/>
        </p:nvSpPr>
        <p:spPr>
          <a:xfrm>
            <a:off x="474143" y="266705"/>
            <a:ext cx="11243714" cy="6324590"/>
          </a:xfrm>
          <a:prstGeom prst="roundRect">
            <a:avLst>
              <a:gd name="adj" fmla="val 3157"/>
            </a:avLst>
          </a:prstGeom>
          <a:solidFill>
            <a:srgbClr val="1EA3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圆角 11"/>
          <p:cNvSpPr/>
          <p:nvPr userDrawn="1"/>
        </p:nvSpPr>
        <p:spPr>
          <a:xfrm>
            <a:off x="644577" y="405300"/>
            <a:ext cx="10852879" cy="5999443"/>
          </a:xfrm>
          <a:prstGeom prst="roundRect">
            <a:avLst>
              <a:gd name="adj" fmla="val 30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矩形: 圆角 59"/>
          <p:cNvSpPr/>
          <p:nvPr userDrawn="1"/>
        </p:nvSpPr>
        <p:spPr>
          <a:xfrm>
            <a:off x="707034" y="457147"/>
            <a:ext cx="10728000" cy="5904000"/>
          </a:xfrm>
          <a:prstGeom prst="roundRect">
            <a:avLst>
              <a:gd name="adj" fmla="val 3073"/>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11" name="组合 10"/>
          <p:cNvGrpSpPr/>
          <p:nvPr userDrawn="1"/>
        </p:nvGrpSpPr>
        <p:grpSpPr>
          <a:xfrm>
            <a:off x="958215" y="133985"/>
            <a:ext cx="10149840" cy="614680"/>
            <a:chOff x="1509" y="211"/>
            <a:chExt cx="15984" cy="968"/>
          </a:xfrm>
        </p:grpSpPr>
        <p:sp>
          <p:nvSpPr>
            <p:cNvPr id="42" name="流程图: 接点 41"/>
            <p:cNvSpPr/>
            <p:nvPr/>
          </p:nvSpPr>
          <p:spPr>
            <a:xfrm>
              <a:off x="1509" y="720"/>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43" name="空心弧 18"/>
            <p:cNvSpPr/>
            <p:nvPr/>
          </p:nvSpPr>
          <p:spPr>
            <a:xfrm rot="5400000">
              <a:off x="1469" y="295"/>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44" name="流程图: 接点 43"/>
            <p:cNvSpPr/>
            <p:nvPr/>
          </p:nvSpPr>
          <p:spPr>
            <a:xfrm>
              <a:off x="3378" y="720"/>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45" name="空心弧 18"/>
            <p:cNvSpPr/>
            <p:nvPr/>
          </p:nvSpPr>
          <p:spPr>
            <a:xfrm rot="5400000">
              <a:off x="3338" y="295"/>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46" name="流程图: 接点 45"/>
            <p:cNvSpPr/>
            <p:nvPr/>
          </p:nvSpPr>
          <p:spPr>
            <a:xfrm>
              <a:off x="5211" y="725"/>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47" name="空心弧 18"/>
            <p:cNvSpPr/>
            <p:nvPr/>
          </p:nvSpPr>
          <p:spPr>
            <a:xfrm rot="5400000">
              <a:off x="5171" y="299"/>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48" name="流程图: 接点 47"/>
            <p:cNvSpPr/>
            <p:nvPr/>
          </p:nvSpPr>
          <p:spPr>
            <a:xfrm>
              <a:off x="7391" y="718"/>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49" name="空心弧 18"/>
            <p:cNvSpPr/>
            <p:nvPr/>
          </p:nvSpPr>
          <p:spPr>
            <a:xfrm rot="5400000">
              <a:off x="7351" y="292"/>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50" name="流程图: 接点 49"/>
            <p:cNvSpPr/>
            <p:nvPr/>
          </p:nvSpPr>
          <p:spPr>
            <a:xfrm>
              <a:off x="9260" y="718"/>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51" name="空心弧 18"/>
            <p:cNvSpPr/>
            <p:nvPr/>
          </p:nvSpPr>
          <p:spPr>
            <a:xfrm rot="5400000">
              <a:off x="9220" y="292"/>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52" name="流程图: 接点 51"/>
            <p:cNvSpPr/>
            <p:nvPr/>
          </p:nvSpPr>
          <p:spPr>
            <a:xfrm>
              <a:off x="11093" y="722"/>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53" name="空心弧 18"/>
            <p:cNvSpPr/>
            <p:nvPr/>
          </p:nvSpPr>
          <p:spPr>
            <a:xfrm rot="5400000">
              <a:off x="11053" y="297"/>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54" name="流程图: 接点 53"/>
            <p:cNvSpPr/>
            <p:nvPr/>
          </p:nvSpPr>
          <p:spPr>
            <a:xfrm>
              <a:off x="13203" y="709"/>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55" name="空心弧 18"/>
            <p:cNvSpPr/>
            <p:nvPr/>
          </p:nvSpPr>
          <p:spPr>
            <a:xfrm rot="5400000">
              <a:off x="13162" y="284"/>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56" name="流程图: 接点 55"/>
            <p:cNvSpPr/>
            <p:nvPr/>
          </p:nvSpPr>
          <p:spPr>
            <a:xfrm>
              <a:off x="15071" y="709"/>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57" name="空心弧 18"/>
            <p:cNvSpPr/>
            <p:nvPr/>
          </p:nvSpPr>
          <p:spPr>
            <a:xfrm rot="5400000">
              <a:off x="15031" y="284"/>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58" name="流程图: 接点 57"/>
            <p:cNvSpPr/>
            <p:nvPr/>
          </p:nvSpPr>
          <p:spPr>
            <a:xfrm>
              <a:off x="16905" y="714"/>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59" name="空心弧 18"/>
            <p:cNvSpPr/>
            <p:nvPr/>
          </p:nvSpPr>
          <p:spPr>
            <a:xfrm rot="5400000">
              <a:off x="16864" y="289"/>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grpSp>
      <p:sp>
        <p:nvSpPr>
          <p:cNvPr id="65" name="矩形: 一个圆顶角，剪去另一个顶角 64"/>
          <p:cNvSpPr/>
          <p:nvPr userDrawn="1"/>
        </p:nvSpPr>
        <p:spPr>
          <a:xfrm rot="16200000" flipV="1">
            <a:off x="11200467" y="1768497"/>
            <a:ext cx="900000" cy="432000"/>
          </a:xfrm>
          <a:prstGeom prst="snipRoundRect">
            <a:avLst/>
          </a:prstGeom>
          <a:solidFill>
            <a:srgbClr val="DA69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latin typeface="思源黑体 Heavy" panose="020B0A00000000000000" pitchFamily="34" charset="-122"/>
              <a:ea typeface="思源黑体 Heavy" panose="020B0A00000000000000" pitchFamily="34" charset="-122"/>
            </a:endParaRPr>
          </a:p>
        </p:txBody>
      </p:sp>
      <p:sp>
        <p:nvSpPr>
          <p:cNvPr id="66" name="矩形: 一个圆顶角，剪去另一个顶角 65"/>
          <p:cNvSpPr/>
          <p:nvPr userDrawn="1"/>
        </p:nvSpPr>
        <p:spPr>
          <a:xfrm rot="16200000" flipV="1">
            <a:off x="11164467" y="2756344"/>
            <a:ext cx="900000" cy="360000"/>
          </a:xfrm>
          <a:prstGeom prst="snipRound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latin typeface="思源黑体 Heavy" panose="020B0A00000000000000" pitchFamily="34" charset="-122"/>
              <a:ea typeface="思源黑体 Heavy" panose="020B0A00000000000000" pitchFamily="34" charset="-122"/>
            </a:endParaRPr>
          </a:p>
        </p:txBody>
      </p:sp>
      <p:sp>
        <p:nvSpPr>
          <p:cNvPr id="67" name="矩形: 一个圆顶角，剪去另一个顶角 66"/>
          <p:cNvSpPr/>
          <p:nvPr userDrawn="1"/>
        </p:nvSpPr>
        <p:spPr>
          <a:xfrm rot="16200000" flipV="1">
            <a:off x="11164467" y="3708191"/>
            <a:ext cx="900000" cy="360000"/>
          </a:xfrm>
          <a:prstGeom prst="snip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思源黑体 Heavy" panose="020B0A00000000000000" pitchFamily="34" charset="-122"/>
              <a:ea typeface="思源黑体 Heavy" panose="020B0A00000000000000" pitchFamily="34" charset="-122"/>
            </a:endParaRPr>
          </a:p>
        </p:txBody>
      </p:sp>
      <p:sp>
        <p:nvSpPr>
          <p:cNvPr id="68" name="矩形: 一个圆顶角，剪去另一个顶角 67"/>
          <p:cNvSpPr/>
          <p:nvPr userDrawn="1"/>
        </p:nvSpPr>
        <p:spPr>
          <a:xfrm rot="16200000" flipV="1">
            <a:off x="11164467" y="4660038"/>
            <a:ext cx="900000" cy="360000"/>
          </a:xfrm>
          <a:prstGeom prst="snipRoundRect">
            <a:avLst/>
          </a:prstGeom>
          <a:solidFill>
            <a:srgbClr val="DA69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思源黑体 Heavy" panose="020B0A00000000000000" pitchFamily="34" charset="-122"/>
              <a:ea typeface="思源黑体 Heavy" panose="020B0A00000000000000" pitchFamily="34" charset="-122"/>
            </a:endParaRPr>
          </a:p>
        </p:txBody>
      </p:sp>
      <p:sp>
        <p:nvSpPr>
          <p:cNvPr id="69" name="矩形: 一个圆顶角，剪去另一个顶角 68"/>
          <p:cNvSpPr/>
          <p:nvPr userDrawn="1"/>
        </p:nvSpPr>
        <p:spPr>
          <a:xfrm rot="16200000" flipV="1">
            <a:off x="11164467" y="5611885"/>
            <a:ext cx="900000" cy="360000"/>
          </a:xfrm>
          <a:prstGeom prst="snipRound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思源黑体 Heavy" panose="020B0A00000000000000" pitchFamily="34" charset="-122"/>
              <a:ea typeface="思源黑体 Heavy" panose="020B0A00000000000000" pitchFamily="34" charset="-122"/>
            </a:endParaRPr>
          </a:p>
        </p:txBody>
      </p:sp>
      <p:sp>
        <p:nvSpPr>
          <p:cNvPr id="35" name="矩形: 一个圆顶角，剪去另一个顶角 34"/>
          <p:cNvSpPr/>
          <p:nvPr userDrawn="1"/>
        </p:nvSpPr>
        <p:spPr>
          <a:xfrm rot="5400000" flipV="1">
            <a:off x="72196" y="875696"/>
            <a:ext cx="900000" cy="360000"/>
          </a:xfrm>
          <a:prstGeom prst="snip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latin typeface="思源黑体 Heavy" panose="020B0A00000000000000" pitchFamily="34" charset="-122"/>
              <a:ea typeface="思源黑体 Heavy" panose="020B0A00000000000000" pitchFamily="34" charset="-122"/>
            </a:endParaRPr>
          </a:p>
        </p:txBody>
      </p:sp>
    </p:spTree>
    <p:extLst>
      <p:ext uri="{BB962C8B-B14F-4D97-AF65-F5344CB8AC3E}">
        <p14:creationId xmlns:p14="http://schemas.microsoft.com/office/powerpoint/2010/main" val="394061141"/>
      </p:ext>
    </p:extLst>
  </p:cSld>
  <p:clrMapOvr>
    <a:masterClrMapping/>
  </p:clrMapOvr>
  <p:transition spd="slow">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3"/>
            <a:ext cx="10363200" cy="1470023"/>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13713E95-4C61-48A6-A952-B849792BFA69}"/>
              </a:ext>
            </a:extLst>
          </p:cNvPr>
          <p:cNvSpPr>
            <a:spLocks noGrp="1" noChangeArrowheads="1"/>
          </p:cNvSpPr>
          <p:nvPr>
            <p:ph type="dt" sz="half" idx="10"/>
          </p:nvPr>
        </p:nvSpPr>
        <p:spPr>
          <a:ln/>
        </p:spPr>
        <p:txBody>
          <a:bodyPr/>
          <a:lstStyle>
            <a:lvl1pPr>
              <a:defRPr/>
            </a:lvl1pPr>
          </a:lstStyle>
          <a:p>
            <a:pPr>
              <a:defRPr/>
            </a:pPr>
            <a:fld id="{9464322D-5DCA-4388-B37A-C7FD0E6B42BC}" type="datetime1">
              <a:rPr lang="fr-FR"/>
              <a:pPr>
                <a:defRPr/>
              </a:pPr>
              <a:t>02/06/2024</a:t>
            </a:fld>
            <a:endParaRPr lang="en-US"/>
          </a:p>
        </p:txBody>
      </p:sp>
    </p:spTree>
    <p:extLst>
      <p:ext uri="{BB962C8B-B14F-4D97-AF65-F5344CB8AC3E}">
        <p14:creationId xmlns:p14="http://schemas.microsoft.com/office/powerpoint/2010/main" val="378872575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9C42338-43CE-476C-A359-9AFB0CDBB015}"/>
              </a:ext>
            </a:extLst>
          </p:cNvPr>
          <p:cNvSpPr>
            <a:spLocks noGrp="1" noChangeArrowheads="1"/>
          </p:cNvSpPr>
          <p:nvPr>
            <p:ph type="dt" sz="half" idx="10"/>
          </p:nvPr>
        </p:nvSpPr>
        <p:spPr>
          <a:ln/>
        </p:spPr>
        <p:txBody>
          <a:bodyPr/>
          <a:lstStyle>
            <a:lvl1pPr>
              <a:defRPr/>
            </a:lvl1pPr>
          </a:lstStyle>
          <a:p>
            <a:pPr>
              <a:defRPr/>
            </a:pPr>
            <a:fld id="{22B1B130-D358-4585-8668-22D4EA384F0C}" type="datetime1">
              <a:rPr lang="fr-FR"/>
              <a:pPr>
                <a:defRPr/>
              </a:pPr>
              <a:t>02/06/2024</a:t>
            </a:fld>
            <a:endParaRPr lang="en-US"/>
          </a:p>
        </p:txBody>
      </p:sp>
    </p:spTree>
    <p:extLst>
      <p:ext uri="{BB962C8B-B14F-4D97-AF65-F5344CB8AC3E}">
        <p14:creationId xmlns:p14="http://schemas.microsoft.com/office/powerpoint/2010/main" val="187505370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247" y="4406904"/>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247" y="2906719"/>
            <a:ext cx="10363200" cy="150018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EB520777-1F15-422D-A1D4-5A8D50494AF2}"/>
              </a:ext>
            </a:extLst>
          </p:cNvPr>
          <p:cNvSpPr>
            <a:spLocks noGrp="1" noChangeArrowheads="1"/>
          </p:cNvSpPr>
          <p:nvPr>
            <p:ph type="dt" sz="half" idx="10"/>
          </p:nvPr>
        </p:nvSpPr>
        <p:spPr>
          <a:ln/>
        </p:spPr>
        <p:txBody>
          <a:bodyPr/>
          <a:lstStyle>
            <a:lvl1pPr>
              <a:defRPr/>
            </a:lvl1pPr>
          </a:lstStyle>
          <a:p>
            <a:pPr>
              <a:defRPr/>
            </a:pPr>
            <a:fld id="{74397182-962C-4291-AFFD-16327D799AFD}" type="datetime1">
              <a:rPr lang="fr-FR"/>
              <a:pPr>
                <a:defRPr/>
              </a:pPr>
              <a:t>02/06/2024</a:t>
            </a:fld>
            <a:endParaRPr lang="en-US"/>
          </a:p>
        </p:txBody>
      </p:sp>
    </p:spTree>
    <p:extLst>
      <p:ext uri="{BB962C8B-B14F-4D97-AF65-F5344CB8AC3E}">
        <p14:creationId xmlns:p14="http://schemas.microsoft.com/office/powerpoint/2010/main" val="300872463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2"/>
            <a:ext cx="5392615" cy="452596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9785" y="1600202"/>
            <a:ext cx="5392615" cy="452596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C7D6C5D8-61A2-48B6-A254-AD37E0736B6B}"/>
              </a:ext>
            </a:extLst>
          </p:cNvPr>
          <p:cNvSpPr>
            <a:spLocks noGrp="1" noChangeArrowheads="1"/>
          </p:cNvSpPr>
          <p:nvPr>
            <p:ph type="dt" sz="half" idx="10"/>
          </p:nvPr>
        </p:nvSpPr>
        <p:spPr>
          <a:ln/>
        </p:spPr>
        <p:txBody>
          <a:bodyPr/>
          <a:lstStyle>
            <a:lvl1pPr>
              <a:defRPr/>
            </a:lvl1pPr>
          </a:lstStyle>
          <a:p>
            <a:pPr>
              <a:defRPr/>
            </a:pPr>
            <a:fld id="{4B9A2041-E6C5-4360-B983-155E9FCE9F45}" type="datetime1">
              <a:rPr lang="fr-FR"/>
              <a:pPr>
                <a:defRPr/>
              </a:pPr>
              <a:t>02/06/2024</a:t>
            </a:fld>
            <a:endParaRPr lang="en-US"/>
          </a:p>
        </p:txBody>
      </p:sp>
    </p:spTree>
    <p:extLst>
      <p:ext uri="{BB962C8B-B14F-4D97-AF65-F5344CB8AC3E}">
        <p14:creationId xmlns:p14="http://schemas.microsoft.com/office/powerpoint/2010/main" val="222729404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2" y="1535116"/>
            <a:ext cx="5386753" cy="63976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2" y="2174882"/>
            <a:ext cx="5386753" cy="395128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696" y="1535116"/>
            <a:ext cx="5388708" cy="63976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696" y="2174882"/>
            <a:ext cx="5388708" cy="395128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8F1A6515-C5B6-4194-9718-BE96EA6EF61D}"/>
              </a:ext>
            </a:extLst>
          </p:cNvPr>
          <p:cNvSpPr>
            <a:spLocks noGrp="1" noChangeArrowheads="1"/>
          </p:cNvSpPr>
          <p:nvPr>
            <p:ph type="dt" sz="half" idx="10"/>
          </p:nvPr>
        </p:nvSpPr>
        <p:spPr>
          <a:ln/>
        </p:spPr>
        <p:txBody>
          <a:bodyPr/>
          <a:lstStyle>
            <a:lvl1pPr>
              <a:defRPr/>
            </a:lvl1pPr>
          </a:lstStyle>
          <a:p>
            <a:pPr>
              <a:defRPr/>
            </a:pPr>
            <a:fld id="{0744659B-CA05-4001-8E2C-C0F28BEF2E07}" type="datetime1">
              <a:rPr lang="fr-FR"/>
              <a:pPr>
                <a:defRPr/>
              </a:pPr>
              <a:t>02/06/2024</a:t>
            </a:fld>
            <a:endParaRPr lang="en-US"/>
          </a:p>
        </p:txBody>
      </p:sp>
    </p:spTree>
    <p:extLst>
      <p:ext uri="{BB962C8B-B14F-4D97-AF65-F5344CB8AC3E}">
        <p14:creationId xmlns:p14="http://schemas.microsoft.com/office/powerpoint/2010/main" val="216550734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0950DBAB-80FB-4ACC-84BE-8EE0CC27F4E5}"/>
              </a:ext>
            </a:extLst>
          </p:cNvPr>
          <p:cNvSpPr>
            <a:spLocks noGrp="1" noChangeArrowheads="1"/>
          </p:cNvSpPr>
          <p:nvPr>
            <p:ph type="dt" sz="half" idx="10"/>
          </p:nvPr>
        </p:nvSpPr>
        <p:spPr>
          <a:ln/>
        </p:spPr>
        <p:txBody>
          <a:bodyPr/>
          <a:lstStyle>
            <a:lvl1pPr>
              <a:defRPr/>
            </a:lvl1pPr>
          </a:lstStyle>
          <a:p>
            <a:pPr>
              <a:defRPr/>
            </a:pPr>
            <a:fld id="{ED291CF8-299B-4ED4-BAC6-B79BCD6F9B24}" type="datetime1">
              <a:rPr lang="fr-FR"/>
              <a:pPr>
                <a:defRPr/>
              </a:pPr>
              <a:t>02/06/2024</a:t>
            </a:fld>
            <a:endParaRPr lang="en-US"/>
          </a:p>
        </p:txBody>
      </p:sp>
    </p:spTree>
    <p:extLst>
      <p:ext uri="{BB962C8B-B14F-4D97-AF65-F5344CB8AC3E}">
        <p14:creationId xmlns:p14="http://schemas.microsoft.com/office/powerpoint/2010/main" val="418148855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15837EA7-E2E9-4DD2-985A-D32D936CC560}"/>
              </a:ext>
            </a:extLst>
          </p:cNvPr>
          <p:cNvSpPr>
            <a:spLocks noGrp="1" noChangeArrowheads="1"/>
          </p:cNvSpPr>
          <p:nvPr>
            <p:ph type="dt" sz="half" idx="10"/>
          </p:nvPr>
        </p:nvSpPr>
        <p:spPr>
          <a:ln/>
        </p:spPr>
        <p:txBody>
          <a:bodyPr/>
          <a:lstStyle>
            <a:lvl1pPr>
              <a:defRPr/>
            </a:lvl1pPr>
          </a:lstStyle>
          <a:p>
            <a:pPr>
              <a:defRPr/>
            </a:pPr>
            <a:fld id="{CB812B95-04A0-4AA5-87C5-25413AD255DC}" type="datetime1">
              <a:rPr lang="fr-FR"/>
              <a:pPr>
                <a:defRPr/>
              </a:pPr>
              <a:t>02/06/2024</a:t>
            </a:fld>
            <a:endParaRPr lang="en-US"/>
          </a:p>
        </p:txBody>
      </p:sp>
    </p:spTree>
    <p:extLst>
      <p:ext uri="{BB962C8B-B14F-4D97-AF65-F5344CB8AC3E}">
        <p14:creationId xmlns:p14="http://schemas.microsoft.com/office/powerpoint/2010/main" val="36963089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BC8AD-29C5-0A4A-3472-98D8E7EC6AE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A3406A2-818B-F7CD-790E-C2AEF52526D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F2F3EA4-225C-8B96-4339-9837BD35D39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8B2AE92-1B25-42EA-B8A5-F9C72E6CE9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8A653E5-093F-A41E-969C-E277BABBC3C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46B3603-575E-310E-FD58-EAED63378E22}"/>
              </a:ext>
            </a:extLst>
          </p:cNvPr>
          <p:cNvSpPr>
            <a:spLocks noGrp="1"/>
          </p:cNvSpPr>
          <p:nvPr>
            <p:ph type="dt" sz="half" idx="10"/>
          </p:nvPr>
        </p:nvSpPr>
        <p:spPr/>
        <p:txBody>
          <a:bodyPr/>
          <a:lstStyle/>
          <a:p>
            <a:fld id="{8DB541B3-466D-4C9B-B4AD-875051FB9B94}" type="datetimeFigureOut">
              <a:rPr lang="en-US" smtClean="0"/>
              <a:t>6/2/2024</a:t>
            </a:fld>
            <a:endParaRPr lang="en-US"/>
          </a:p>
        </p:txBody>
      </p:sp>
      <p:sp>
        <p:nvSpPr>
          <p:cNvPr id="8" name="Footer Placeholder 7">
            <a:extLst>
              <a:ext uri="{FF2B5EF4-FFF2-40B4-BE49-F238E27FC236}">
                <a16:creationId xmlns:a16="http://schemas.microsoft.com/office/drawing/2014/main" id="{C378B288-C060-AC38-E90B-C6A56015F8B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2A862F9-F106-5EAA-9958-9C3DDE4DD240}"/>
              </a:ext>
            </a:extLst>
          </p:cNvPr>
          <p:cNvSpPr>
            <a:spLocks noGrp="1"/>
          </p:cNvSpPr>
          <p:nvPr>
            <p:ph type="sldNum" sz="quarter" idx="12"/>
          </p:nvPr>
        </p:nvSpPr>
        <p:spPr/>
        <p:txBody>
          <a:bodyPr/>
          <a:lstStyle/>
          <a:p>
            <a:fld id="{37EED10A-5412-4FF3-A0C0-A737356AA14E}" type="slidenum">
              <a:rPr lang="en-US" smtClean="0"/>
              <a:t>‹#›</a:t>
            </a:fld>
            <a:endParaRPr lang="en-US"/>
          </a:p>
        </p:txBody>
      </p:sp>
    </p:spTree>
    <p:extLst>
      <p:ext uri="{BB962C8B-B14F-4D97-AF65-F5344CB8AC3E}">
        <p14:creationId xmlns:p14="http://schemas.microsoft.com/office/powerpoint/2010/main" val="9604359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4"/>
            <a:ext cx="4011247"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7385" y="273058"/>
            <a:ext cx="681501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0" y="1435108"/>
            <a:ext cx="4011247"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8CA6973A-43D7-409D-8726-1410F04ABF7D}"/>
              </a:ext>
            </a:extLst>
          </p:cNvPr>
          <p:cNvSpPr>
            <a:spLocks noGrp="1" noChangeArrowheads="1"/>
          </p:cNvSpPr>
          <p:nvPr>
            <p:ph type="dt" sz="half" idx="10"/>
          </p:nvPr>
        </p:nvSpPr>
        <p:spPr>
          <a:ln/>
        </p:spPr>
        <p:txBody>
          <a:bodyPr/>
          <a:lstStyle>
            <a:lvl1pPr>
              <a:defRPr/>
            </a:lvl1pPr>
          </a:lstStyle>
          <a:p>
            <a:pPr>
              <a:defRPr/>
            </a:pPr>
            <a:fld id="{F2A992A2-9743-49EA-9B57-3208A60CC42E}" type="datetime1">
              <a:rPr lang="fr-FR"/>
              <a:pPr>
                <a:defRPr/>
              </a:pPr>
              <a:t>02/06/2024</a:t>
            </a:fld>
            <a:endParaRPr lang="en-US"/>
          </a:p>
        </p:txBody>
      </p:sp>
    </p:spTree>
    <p:extLst>
      <p:ext uri="{BB962C8B-B14F-4D97-AF65-F5344CB8AC3E}">
        <p14:creationId xmlns:p14="http://schemas.microsoft.com/office/powerpoint/2010/main" val="349125699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553" y="4800604"/>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553" y="612773"/>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553" y="5367343"/>
            <a:ext cx="73152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B6D3D896-D2C9-47F7-9F3F-56DB72E6E121}"/>
              </a:ext>
            </a:extLst>
          </p:cNvPr>
          <p:cNvSpPr>
            <a:spLocks noGrp="1" noChangeArrowheads="1"/>
          </p:cNvSpPr>
          <p:nvPr>
            <p:ph type="dt" sz="half" idx="10"/>
          </p:nvPr>
        </p:nvSpPr>
        <p:spPr>
          <a:ln/>
        </p:spPr>
        <p:txBody>
          <a:bodyPr/>
          <a:lstStyle>
            <a:lvl1pPr>
              <a:defRPr/>
            </a:lvl1pPr>
          </a:lstStyle>
          <a:p>
            <a:pPr>
              <a:defRPr/>
            </a:pPr>
            <a:fld id="{C9B624C4-D682-46EC-8730-7AAB28B78C05}" type="datetime1">
              <a:rPr lang="fr-FR"/>
              <a:pPr>
                <a:defRPr/>
              </a:pPr>
              <a:t>02/06/2024</a:t>
            </a:fld>
            <a:endParaRPr lang="en-US"/>
          </a:p>
        </p:txBody>
      </p:sp>
    </p:spTree>
    <p:extLst>
      <p:ext uri="{BB962C8B-B14F-4D97-AF65-F5344CB8AC3E}">
        <p14:creationId xmlns:p14="http://schemas.microsoft.com/office/powerpoint/2010/main" val="281015350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3A75041-B2C7-4417-8FD2-8CD77775E048}"/>
              </a:ext>
            </a:extLst>
          </p:cNvPr>
          <p:cNvSpPr>
            <a:spLocks noGrp="1" noChangeArrowheads="1"/>
          </p:cNvSpPr>
          <p:nvPr>
            <p:ph type="dt" sz="half" idx="10"/>
          </p:nvPr>
        </p:nvSpPr>
        <p:spPr>
          <a:ln/>
        </p:spPr>
        <p:txBody>
          <a:bodyPr/>
          <a:lstStyle>
            <a:lvl1pPr>
              <a:defRPr/>
            </a:lvl1pPr>
          </a:lstStyle>
          <a:p>
            <a:pPr>
              <a:defRPr/>
            </a:pPr>
            <a:fld id="{5C8EF3F6-C4BF-469B-94A2-18810E023B53}" type="datetime1">
              <a:rPr lang="fr-FR"/>
              <a:pPr>
                <a:defRPr/>
              </a:pPr>
              <a:t>02/06/2024</a:t>
            </a:fld>
            <a:endParaRPr lang="en-US"/>
          </a:p>
        </p:txBody>
      </p:sp>
    </p:spTree>
    <p:extLst>
      <p:ext uri="{BB962C8B-B14F-4D97-AF65-F5344CB8AC3E}">
        <p14:creationId xmlns:p14="http://schemas.microsoft.com/office/powerpoint/2010/main" val="380903212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8"/>
            <a:ext cx="2743200" cy="585152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8"/>
            <a:ext cx="8042031" cy="585152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34D1BDE-1B85-48B0-BD37-125AD2D6FB5F}"/>
              </a:ext>
            </a:extLst>
          </p:cNvPr>
          <p:cNvSpPr>
            <a:spLocks noGrp="1" noChangeArrowheads="1"/>
          </p:cNvSpPr>
          <p:nvPr>
            <p:ph type="dt" sz="half" idx="10"/>
          </p:nvPr>
        </p:nvSpPr>
        <p:spPr>
          <a:ln/>
        </p:spPr>
        <p:txBody>
          <a:bodyPr/>
          <a:lstStyle>
            <a:lvl1pPr>
              <a:defRPr/>
            </a:lvl1pPr>
          </a:lstStyle>
          <a:p>
            <a:pPr>
              <a:defRPr/>
            </a:pPr>
            <a:fld id="{93DF3859-1E90-4D69-B079-043F59A02CED}" type="datetime1">
              <a:rPr lang="fr-FR"/>
              <a:pPr>
                <a:defRPr/>
              </a:pPr>
              <a:t>02/06/2024</a:t>
            </a:fld>
            <a:endParaRPr lang="en-US"/>
          </a:p>
        </p:txBody>
      </p:sp>
    </p:spTree>
    <p:extLst>
      <p:ext uri="{BB962C8B-B14F-4D97-AF65-F5344CB8AC3E}">
        <p14:creationId xmlns:p14="http://schemas.microsoft.com/office/powerpoint/2010/main" val="123876759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48"/>
            <a:ext cx="10972800" cy="58515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id="{0AD5DB3E-93C7-4888-9289-2B7D6FA8EF2F}"/>
              </a:ext>
            </a:extLst>
          </p:cNvPr>
          <p:cNvSpPr>
            <a:spLocks noGrp="1" noChangeArrowheads="1"/>
          </p:cNvSpPr>
          <p:nvPr>
            <p:ph type="dt" sz="half" idx="10"/>
          </p:nvPr>
        </p:nvSpPr>
        <p:spPr>
          <a:ln/>
        </p:spPr>
        <p:txBody>
          <a:bodyPr/>
          <a:lstStyle>
            <a:lvl1pPr>
              <a:defRPr/>
            </a:lvl1pPr>
          </a:lstStyle>
          <a:p>
            <a:pPr>
              <a:defRPr/>
            </a:pPr>
            <a:fld id="{DD1FA236-3ED0-4627-81DB-CCEB2831E1DD}" type="datetime1">
              <a:rPr lang="fr-FR"/>
              <a:pPr>
                <a:defRPr/>
              </a:pPr>
              <a:t>02/06/2024</a:t>
            </a:fld>
            <a:endParaRPr lang="en-US"/>
          </a:p>
        </p:txBody>
      </p:sp>
    </p:spTree>
    <p:extLst>
      <p:ext uri="{BB962C8B-B14F-4D97-AF65-F5344CB8AC3E}">
        <p14:creationId xmlns:p14="http://schemas.microsoft.com/office/powerpoint/2010/main" val="338356464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ontent Placeholder 2"/>
          <p:cNvSpPr>
            <a:spLocks noGrp="1"/>
          </p:cNvSpPr>
          <p:nvPr>
            <p:ph sz="half" idx="1"/>
          </p:nvPr>
        </p:nvSpPr>
        <p:spPr>
          <a:xfrm>
            <a:off x="609600" y="1600202"/>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938590"/>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a:extLst>
              <a:ext uri="{FF2B5EF4-FFF2-40B4-BE49-F238E27FC236}">
                <a16:creationId xmlns:a16="http://schemas.microsoft.com/office/drawing/2014/main" id="{41C26D13-0A0A-4FA1-82B9-CC8EF4E59FB2}"/>
              </a:ext>
            </a:extLst>
          </p:cNvPr>
          <p:cNvSpPr>
            <a:spLocks noGrp="1"/>
          </p:cNvSpPr>
          <p:nvPr>
            <p:ph type="dt" sz="half" idx="10"/>
          </p:nvPr>
        </p:nvSpPr>
        <p:spPr>
          <a:xfrm>
            <a:off x="609600" y="6245225"/>
            <a:ext cx="2844800" cy="476250"/>
          </a:xfrm>
        </p:spPr>
        <p:txBody>
          <a:bodyPr/>
          <a:lstStyle>
            <a:lvl1pPr>
              <a:defRPr/>
            </a:lvl1pPr>
          </a:lstStyle>
          <a:p>
            <a:pPr>
              <a:defRPr/>
            </a:pPr>
            <a:endParaRPr lang="en-US"/>
          </a:p>
        </p:txBody>
      </p:sp>
      <p:sp>
        <p:nvSpPr>
          <p:cNvPr id="7" name="Footer Placeholder 6">
            <a:extLst>
              <a:ext uri="{FF2B5EF4-FFF2-40B4-BE49-F238E27FC236}">
                <a16:creationId xmlns:a16="http://schemas.microsoft.com/office/drawing/2014/main" id="{CD3D24AF-38C9-43EF-87CF-B0C9DB50A35B}"/>
              </a:ext>
            </a:extLst>
          </p:cNvPr>
          <p:cNvSpPr>
            <a:spLocks noGrp="1"/>
          </p:cNvSpPr>
          <p:nvPr>
            <p:ph type="ftr" sz="quarter" idx="11"/>
          </p:nvPr>
        </p:nvSpPr>
        <p:spPr>
          <a:xfrm>
            <a:off x="4165600" y="6245225"/>
            <a:ext cx="3860800" cy="476250"/>
          </a:xfrm>
          <a:prstGeom prst="rect">
            <a:avLst/>
          </a:prstGeom>
        </p:spPr>
        <p:txBody>
          <a:bodyPr/>
          <a:lstStyle>
            <a:lvl1pPr>
              <a:defRPr>
                <a:latin typeface="Arial" charset="0"/>
              </a:defRPr>
            </a:lvl1pPr>
          </a:lstStyle>
          <a:p>
            <a:pPr>
              <a:defRPr/>
            </a:pPr>
            <a:endParaRPr lang="en-US"/>
          </a:p>
        </p:txBody>
      </p:sp>
      <p:sp>
        <p:nvSpPr>
          <p:cNvPr id="8" name="Slide Number Placeholder 7">
            <a:extLst>
              <a:ext uri="{FF2B5EF4-FFF2-40B4-BE49-F238E27FC236}">
                <a16:creationId xmlns:a16="http://schemas.microsoft.com/office/drawing/2014/main" id="{8D54ED59-2E4D-46B4-AAD1-EB933CF867C8}"/>
              </a:ext>
            </a:extLst>
          </p:cNvPr>
          <p:cNvSpPr>
            <a:spLocks noGrp="1"/>
          </p:cNvSpPr>
          <p:nvPr>
            <p:ph type="sldNum" sz="quarter" idx="12"/>
          </p:nvPr>
        </p:nvSpPr>
        <p:spPr>
          <a:xfrm>
            <a:off x="8737600" y="6245225"/>
            <a:ext cx="28448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fld id="{EA1046E9-D108-4D62-8993-9B0D91C57B85}" type="slidenum">
              <a:rPr lang="en-US" altLang="en-US"/>
              <a:pPr/>
              <a:t>‹#›</a:t>
            </a:fld>
            <a:endParaRPr lang="en-US" altLang="en-US"/>
          </a:p>
        </p:txBody>
      </p:sp>
    </p:spTree>
    <p:extLst>
      <p:ext uri="{BB962C8B-B14F-4D97-AF65-F5344CB8AC3E}">
        <p14:creationId xmlns:p14="http://schemas.microsoft.com/office/powerpoint/2010/main" val="306705013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4E0B5-75A2-428F-8D6E-7373524A91A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361F47D9-BA7C-4595-B705-E88672E3ABD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BE6AC198-AEE5-4252-9E2D-51873C71CE9D}"/>
              </a:ext>
            </a:extLst>
          </p:cNvPr>
          <p:cNvSpPr>
            <a:spLocks noGrp="1"/>
          </p:cNvSpPr>
          <p:nvPr>
            <p:ph type="dt" sz="half" idx="10"/>
          </p:nvPr>
        </p:nvSpPr>
        <p:spPr/>
        <p:txBody>
          <a:bodyPr/>
          <a:lstStyle/>
          <a:p>
            <a:fld id="{A09480E1-DF4A-4303-A994-8146CAD8CB83}" type="datetimeFigureOut">
              <a:rPr lang="vi-VN" smtClean="0"/>
              <a:t>02/06/2024</a:t>
            </a:fld>
            <a:endParaRPr lang="vi-VN"/>
          </a:p>
        </p:txBody>
      </p:sp>
      <p:sp>
        <p:nvSpPr>
          <p:cNvPr id="5" name="Footer Placeholder 4">
            <a:extLst>
              <a:ext uri="{FF2B5EF4-FFF2-40B4-BE49-F238E27FC236}">
                <a16:creationId xmlns:a16="http://schemas.microsoft.com/office/drawing/2014/main" id="{5BCB5534-3D66-4326-BCEE-99F1CCF0557C}"/>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BED1DBC1-9F97-4050-82B4-DCFB888A6269}"/>
              </a:ext>
            </a:extLst>
          </p:cNvPr>
          <p:cNvSpPr>
            <a:spLocks noGrp="1"/>
          </p:cNvSpPr>
          <p:nvPr>
            <p:ph type="sldNum" sz="quarter" idx="12"/>
          </p:nvPr>
        </p:nvSpPr>
        <p:spPr/>
        <p:txBody>
          <a:bodyPr/>
          <a:lstStyle/>
          <a:p>
            <a:fld id="{235BDC78-EB59-4A07-9070-C2842B3EB3D4}" type="slidenum">
              <a:rPr lang="vi-VN" smtClean="0"/>
              <a:t>‹#›</a:t>
            </a:fld>
            <a:endParaRPr lang="vi-VN"/>
          </a:p>
        </p:txBody>
      </p:sp>
    </p:spTree>
    <p:extLst>
      <p:ext uri="{BB962C8B-B14F-4D97-AF65-F5344CB8AC3E}">
        <p14:creationId xmlns:p14="http://schemas.microsoft.com/office/powerpoint/2010/main" val="392981457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AF91C9-6C1D-4F55-8EC1-0EAAA8788298}"/>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796E7114-ACFC-4A2E-BA66-7660905D40B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B3714F22-0164-43F2-91F5-F79EB3CA6476}"/>
              </a:ext>
            </a:extLst>
          </p:cNvPr>
          <p:cNvSpPr>
            <a:spLocks noGrp="1"/>
          </p:cNvSpPr>
          <p:nvPr>
            <p:ph type="dt" sz="half" idx="10"/>
          </p:nvPr>
        </p:nvSpPr>
        <p:spPr/>
        <p:txBody>
          <a:bodyPr/>
          <a:lstStyle/>
          <a:p>
            <a:fld id="{A09480E1-DF4A-4303-A994-8146CAD8CB83}" type="datetimeFigureOut">
              <a:rPr lang="vi-VN" smtClean="0"/>
              <a:t>02/06/2024</a:t>
            </a:fld>
            <a:endParaRPr lang="vi-VN"/>
          </a:p>
        </p:txBody>
      </p:sp>
      <p:sp>
        <p:nvSpPr>
          <p:cNvPr id="5" name="Footer Placeholder 4">
            <a:extLst>
              <a:ext uri="{FF2B5EF4-FFF2-40B4-BE49-F238E27FC236}">
                <a16:creationId xmlns:a16="http://schemas.microsoft.com/office/drawing/2014/main" id="{C1019ACA-7F39-468B-B43E-92C780B0E073}"/>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C93DE70E-6CF1-44B1-8C8F-205565C9CB33}"/>
              </a:ext>
            </a:extLst>
          </p:cNvPr>
          <p:cNvSpPr>
            <a:spLocks noGrp="1"/>
          </p:cNvSpPr>
          <p:nvPr>
            <p:ph type="sldNum" sz="quarter" idx="12"/>
          </p:nvPr>
        </p:nvSpPr>
        <p:spPr/>
        <p:txBody>
          <a:bodyPr/>
          <a:lstStyle/>
          <a:p>
            <a:fld id="{235BDC78-EB59-4A07-9070-C2842B3EB3D4}" type="slidenum">
              <a:rPr lang="vi-VN" smtClean="0"/>
              <a:t>‹#›</a:t>
            </a:fld>
            <a:endParaRPr lang="vi-VN"/>
          </a:p>
        </p:txBody>
      </p:sp>
    </p:spTree>
    <p:extLst>
      <p:ext uri="{BB962C8B-B14F-4D97-AF65-F5344CB8AC3E}">
        <p14:creationId xmlns:p14="http://schemas.microsoft.com/office/powerpoint/2010/main" val="178552844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08C9A-725C-4BC9-B4AE-99CA1CAC9C3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D18CD0AA-E780-4787-9558-43EFF9DD2E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19F2541-8DFC-489A-8E3C-70F3E64531E1}"/>
              </a:ext>
            </a:extLst>
          </p:cNvPr>
          <p:cNvSpPr>
            <a:spLocks noGrp="1"/>
          </p:cNvSpPr>
          <p:nvPr>
            <p:ph type="dt" sz="half" idx="10"/>
          </p:nvPr>
        </p:nvSpPr>
        <p:spPr/>
        <p:txBody>
          <a:bodyPr/>
          <a:lstStyle/>
          <a:p>
            <a:fld id="{A09480E1-DF4A-4303-A994-8146CAD8CB83}" type="datetimeFigureOut">
              <a:rPr lang="vi-VN" smtClean="0"/>
              <a:t>02/06/2024</a:t>
            </a:fld>
            <a:endParaRPr lang="vi-VN"/>
          </a:p>
        </p:txBody>
      </p:sp>
      <p:sp>
        <p:nvSpPr>
          <p:cNvPr id="5" name="Footer Placeholder 4">
            <a:extLst>
              <a:ext uri="{FF2B5EF4-FFF2-40B4-BE49-F238E27FC236}">
                <a16:creationId xmlns:a16="http://schemas.microsoft.com/office/drawing/2014/main" id="{F67F5F80-40C1-411D-AF9B-5F1429DFC3AF}"/>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B7AD6C3B-6F73-4EDC-A8B2-302D31495EFC}"/>
              </a:ext>
            </a:extLst>
          </p:cNvPr>
          <p:cNvSpPr>
            <a:spLocks noGrp="1"/>
          </p:cNvSpPr>
          <p:nvPr>
            <p:ph type="sldNum" sz="quarter" idx="12"/>
          </p:nvPr>
        </p:nvSpPr>
        <p:spPr/>
        <p:txBody>
          <a:bodyPr/>
          <a:lstStyle/>
          <a:p>
            <a:fld id="{235BDC78-EB59-4A07-9070-C2842B3EB3D4}" type="slidenum">
              <a:rPr lang="vi-VN" smtClean="0"/>
              <a:t>‹#›</a:t>
            </a:fld>
            <a:endParaRPr lang="vi-VN"/>
          </a:p>
        </p:txBody>
      </p:sp>
    </p:spTree>
    <p:extLst>
      <p:ext uri="{BB962C8B-B14F-4D97-AF65-F5344CB8AC3E}">
        <p14:creationId xmlns:p14="http://schemas.microsoft.com/office/powerpoint/2010/main" val="17249979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78938-72AA-40F5-8384-B122EAA77487}"/>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E2819E09-1BAC-4285-9065-915570A5F52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0C9A7296-8254-4268-9559-514D2A0F94A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DE431C75-F513-4977-A749-DCA1379CB122}"/>
              </a:ext>
            </a:extLst>
          </p:cNvPr>
          <p:cNvSpPr>
            <a:spLocks noGrp="1"/>
          </p:cNvSpPr>
          <p:nvPr>
            <p:ph type="dt" sz="half" idx="10"/>
          </p:nvPr>
        </p:nvSpPr>
        <p:spPr/>
        <p:txBody>
          <a:bodyPr/>
          <a:lstStyle/>
          <a:p>
            <a:fld id="{A09480E1-DF4A-4303-A994-8146CAD8CB83}" type="datetimeFigureOut">
              <a:rPr lang="vi-VN" smtClean="0"/>
              <a:t>02/06/2024</a:t>
            </a:fld>
            <a:endParaRPr lang="vi-VN"/>
          </a:p>
        </p:txBody>
      </p:sp>
      <p:sp>
        <p:nvSpPr>
          <p:cNvPr id="6" name="Footer Placeholder 5">
            <a:extLst>
              <a:ext uri="{FF2B5EF4-FFF2-40B4-BE49-F238E27FC236}">
                <a16:creationId xmlns:a16="http://schemas.microsoft.com/office/drawing/2014/main" id="{EA7632BD-AD21-41A1-B595-B2D675D05824}"/>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032C5B40-339A-41B7-94BB-F4CA15869BDC}"/>
              </a:ext>
            </a:extLst>
          </p:cNvPr>
          <p:cNvSpPr>
            <a:spLocks noGrp="1"/>
          </p:cNvSpPr>
          <p:nvPr>
            <p:ph type="sldNum" sz="quarter" idx="12"/>
          </p:nvPr>
        </p:nvSpPr>
        <p:spPr/>
        <p:txBody>
          <a:bodyPr/>
          <a:lstStyle/>
          <a:p>
            <a:fld id="{235BDC78-EB59-4A07-9070-C2842B3EB3D4}" type="slidenum">
              <a:rPr lang="vi-VN" smtClean="0"/>
              <a:t>‹#›</a:t>
            </a:fld>
            <a:endParaRPr lang="vi-VN"/>
          </a:p>
        </p:txBody>
      </p:sp>
    </p:spTree>
    <p:extLst>
      <p:ext uri="{BB962C8B-B14F-4D97-AF65-F5344CB8AC3E}">
        <p14:creationId xmlns:p14="http://schemas.microsoft.com/office/powerpoint/2010/main" val="38932296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D8D01-307E-C975-E23A-A4097FAA7EE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B446A6E-88C8-56F4-B4BD-BA214A002916}"/>
              </a:ext>
            </a:extLst>
          </p:cNvPr>
          <p:cNvSpPr>
            <a:spLocks noGrp="1"/>
          </p:cNvSpPr>
          <p:nvPr>
            <p:ph type="dt" sz="half" idx="10"/>
          </p:nvPr>
        </p:nvSpPr>
        <p:spPr/>
        <p:txBody>
          <a:bodyPr/>
          <a:lstStyle/>
          <a:p>
            <a:fld id="{8DB541B3-466D-4C9B-B4AD-875051FB9B94}" type="datetimeFigureOut">
              <a:rPr lang="en-US" smtClean="0"/>
              <a:t>6/2/2024</a:t>
            </a:fld>
            <a:endParaRPr lang="en-US"/>
          </a:p>
        </p:txBody>
      </p:sp>
      <p:sp>
        <p:nvSpPr>
          <p:cNvPr id="4" name="Footer Placeholder 3">
            <a:extLst>
              <a:ext uri="{FF2B5EF4-FFF2-40B4-BE49-F238E27FC236}">
                <a16:creationId xmlns:a16="http://schemas.microsoft.com/office/drawing/2014/main" id="{D4037F41-B085-A140-FB51-714DCB9E861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4B2A21B-60CD-3541-9E85-C645C04E47F1}"/>
              </a:ext>
            </a:extLst>
          </p:cNvPr>
          <p:cNvSpPr>
            <a:spLocks noGrp="1"/>
          </p:cNvSpPr>
          <p:nvPr>
            <p:ph type="sldNum" sz="quarter" idx="12"/>
          </p:nvPr>
        </p:nvSpPr>
        <p:spPr/>
        <p:txBody>
          <a:bodyPr/>
          <a:lstStyle/>
          <a:p>
            <a:fld id="{37EED10A-5412-4FF3-A0C0-A737356AA14E}" type="slidenum">
              <a:rPr lang="en-US" smtClean="0"/>
              <a:t>‹#›</a:t>
            </a:fld>
            <a:endParaRPr lang="en-US"/>
          </a:p>
        </p:txBody>
      </p:sp>
    </p:spTree>
    <p:extLst>
      <p:ext uri="{BB962C8B-B14F-4D97-AF65-F5344CB8AC3E}">
        <p14:creationId xmlns:p14="http://schemas.microsoft.com/office/powerpoint/2010/main" val="291299712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0E21D-2DDA-4E2F-904B-E10D3B3D9968}"/>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0E11E5C1-6CD3-4083-B766-6F1B2DF1E39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EE5C4E9-95F2-415A-BD51-10B38F6FB31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91C6C6E8-DBE7-4FF1-8846-D279922AA9F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71D3356-F1F1-476B-89F8-2D246ABC520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AA888732-CBD2-4E29-9BC2-D9BA55FF0CB9}"/>
              </a:ext>
            </a:extLst>
          </p:cNvPr>
          <p:cNvSpPr>
            <a:spLocks noGrp="1"/>
          </p:cNvSpPr>
          <p:nvPr>
            <p:ph type="dt" sz="half" idx="10"/>
          </p:nvPr>
        </p:nvSpPr>
        <p:spPr/>
        <p:txBody>
          <a:bodyPr/>
          <a:lstStyle/>
          <a:p>
            <a:fld id="{A09480E1-DF4A-4303-A994-8146CAD8CB83}" type="datetimeFigureOut">
              <a:rPr lang="vi-VN" smtClean="0"/>
              <a:t>02/06/2024</a:t>
            </a:fld>
            <a:endParaRPr lang="vi-VN"/>
          </a:p>
        </p:txBody>
      </p:sp>
      <p:sp>
        <p:nvSpPr>
          <p:cNvPr id="8" name="Footer Placeholder 7">
            <a:extLst>
              <a:ext uri="{FF2B5EF4-FFF2-40B4-BE49-F238E27FC236}">
                <a16:creationId xmlns:a16="http://schemas.microsoft.com/office/drawing/2014/main" id="{20FEB2A9-FEA9-4018-8F4E-E5C05EC40DD8}"/>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0E27B62C-3537-44DF-8CEE-40040730E161}"/>
              </a:ext>
            </a:extLst>
          </p:cNvPr>
          <p:cNvSpPr>
            <a:spLocks noGrp="1"/>
          </p:cNvSpPr>
          <p:nvPr>
            <p:ph type="sldNum" sz="quarter" idx="12"/>
          </p:nvPr>
        </p:nvSpPr>
        <p:spPr/>
        <p:txBody>
          <a:bodyPr/>
          <a:lstStyle/>
          <a:p>
            <a:fld id="{235BDC78-EB59-4A07-9070-C2842B3EB3D4}" type="slidenum">
              <a:rPr lang="vi-VN" smtClean="0"/>
              <a:t>‹#›</a:t>
            </a:fld>
            <a:endParaRPr lang="vi-VN"/>
          </a:p>
        </p:txBody>
      </p:sp>
    </p:spTree>
    <p:extLst>
      <p:ext uri="{BB962C8B-B14F-4D97-AF65-F5344CB8AC3E}">
        <p14:creationId xmlns:p14="http://schemas.microsoft.com/office/powerpoint/2010/main" val="309030287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04CDD-F9E6-4791-8ABD-A9420E91FF4D}"/>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DCE543B2-CAE7-44C2-AA0C-9CD770A203E4}"/>
              </a:ext>
            </a:extLst>
          </p:cNvPr>
          <p:cNvSpPr>
            <a:spLocks noGrp="1"/>
          </p:cNvSpPr>
          <p:nvPr>
            <p:ph type="dt" sz="half" idx="10"/>
          </p:nvPr>
        </p:nvSpPr>
        <p:spPr/>
        <p:txBody>
          <a:bodyPr/>
          <a:lstStyle/>
          <a:p>
            <a:fld id="{A09480E1-DF4A-4303-A994-8146CAD8CB83}" type="datetimeFigureOut">
              <a:rPr lang="vi-VN" smtClean="0"/>
              <a:t>02/06/2024</a:t>
            </a:fld>
            <a:endParaRPr lang="vi-VN"/>
          </a:p>
        </p:txBody>
      </p:sp>
      <p:sp>
        <p:nvSpPr>
          <p:cNvPr id="4" name="Footer Placeholder 3">
            <a:extLst>
              <a:ext uri="{FF2B5EF4-FFF2-40B4-BE49-F238E27FC236}">
                <a16:creationId xmlns:a16="http://schemas.microsoft.com/office/drawing/2014/main" id="{AE386CAF-7F6B-462B-A9A7-370307EE4728}"/>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0565388C-1483-430D-BEF3-BC8A1A9A23E6}"/>
              </a:ext>
            </a:extLst>
          </p:cNvPr>
          <p:cNvSpPr>
            <a:spLocks noGrp="1"/>
          </p:cNvSpPr>
          <p:nvPr>
            <p:ph type="sldNum" sz="quarter" idx="12"/>
          </p:nvPr>
        </p:nvSpPr>
        <p:spPr/>
        <p:txBody>
          <a:bodyPr/>
          <a:lstStyle/>
          <a:p>
            <a:fld id="{235BDC78-EB59-4A07-9070-C2842B3EB3D4}" type="slidenum">
              <a:rPr lang="vi-VN" smtClean="0"/>
              <a:t>‹#›</a:t>
            </a:fld>
            <a:endParaRPr lang="vi-VN"/>
          </a:p>
        </p:txBody>
      </p:sp>
    </p:spTree>
    <p:extLst>
      <p:ext uri="{BB962C8B-B14F-4D97-AF65-F5344CB8AC3E}">
        <p14:creationId xmlns:p14="http://schemas.microsoft.com/office/powerpoint/2010/main" val="323812635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E17984-203B-4612-9525-5093403F4B3F}"/>
              </a:ext>
            </a:extLst>
          </p:cNvPr>
          <p:cNvSpPr>
            <a:spLocks noGrp="1"/>
          </p:cNvSpPr>
          <p:nvPr>
            <p:ph type="dt" sz="half" idx="10"/>
          </p:nvPr>
        </p:nvSpPr>
        <p:spPr/>
        <p:txBody>
          <a:bodyPr/>
          <a:lstStyle/>
          <a:p>
            <a:fld id="{A09480E1-DF4A-4303-A994-8146CAD8CB83}" type="datetimeFigureOut">
              <a:rPr lang="vi-VN" smtClean="0"/>
              <a:t>02/06/2024</a:t>
            </a:fld>
            <a:endParaRPr lang="vi-VN"/>
          </a:p>
        </p:txBody>
      </p:sp>
      <p:sp>
        <p:nvSpPr>
          <p:cNvPr id="3" name="Footer Placeholder 2">
            <a:extLst>
              <a:ext uri="{FF2B5EF4-FFF2-40B4-BE49-F238E27FC236}">
                <a16:creationId xmlns:a16="http://schemas.microsoft.com/office/drawing/2014/main" id="{5DAE2DD3-01AA-44E6-8FCF-ACF29CA375A0}"/>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548C2C3F-A443-4658-96E3-8BAF0804F5A7}"/>
              </a:ext>
            </a:extLst>
          </p:cNvPr>
          <p:cNvSpPr>
            <a:spLocks noGrp="1"/>
          </p:cNvSpPr>
          <p:nvPr>
            <p:ph type="sldNum" sz="quarter" idx="12"/>
          </p:nvPr>
        </p:nvSpPr>
        <p:spPr/>
        <p:txBody>
          <a:bodyPr/>
          <a:lstStyle/>
          <a:p>
            <a:fld id="{235BDC78-EB59-4A07-9070-C2842B3EB3D4}" type="slidenum">
              <a:rPr lang="vi-VN" smtClean="0"/>
              <a:t>‹#›</a:t>
            </a:fld>
            <a:endParaRPr lang="vi-VN"/>
          </a:p>
        </p:txBody>
      </p:sp>
    </p:spTree>
    <p:extLst>
      <p:ext uri="{BB962C8B-B14F-4D97-AF65-F5344CB8AC3E}">
        <p14:creationId xmlns:p14="http://schemas.microsoft.com/office/powerpoint/2010/main" val="386765730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A28AD-7B06-430C-889E-964EB8EC661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AC084A43-70E3-420B-9685-9F11065E99F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1DACADF7-239C-407C-9B6B-16A9CB8C62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D849C7-8199-495B-B818-A162D7D426EE}"/>
              </a:ext>
            </a:extLst>
          </p:cNvPr>
          <p:cNvSpPr>
            <a:spLocks noGrp="1"/>
          </p:cNvSpPr>
          <p:nvPr>
            <p:ph type="dt" sz="half" idx="10"/>
          </p:nvPr>
        </p:nvSpPr>
        <p:spPr/>
        <p:txBody>
          <a:bodyPr/>
          <a:lstStyle/>
          <a:p>
            <a:fld id="{A09480E1-DF4A-4303-A994-8146CAD8CB83}" type="datetimeFigureOut">
              <a:rPr lang="vi-VN" smtClean="0"/>
              <a:t>02/06/2024</a:t>
            </a:fld>
            <a:endParaRPr lang="vi-VN"/>
          </a:p>
        </p:txBody>
      </p:sp>
      <p:sp>
        <p:nvSpPr>
          <p:cNvPr id="6" name="Footer Placeholder 5">
            <a:extLst>
              <a:ext uri="{FF2B5EF4-FFF2-40B4-BE49-F238E27FC236}">
                <a16:creationId xmlns:a16="http://schemas.microsoft.com/office/drawing/2014/main" id="{79F13814-FC8A-43DC-B554-50E65E9C363B}"/>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B0DA0D42-55A7-4490-9000-7DB18932F75F}"/>
              </a:ext>
            </a:extLst>
          </p:cNvPr>
          <p:cNvSpPr>
            <a:spLocks noGrp="1"/>
          </p:cNvSpPr>
          <p:nvPr>
            <p:ph type="sldNum" sz="quarter" idx="12"/>
          </p:nvPr>
        </p:nvSpPr>
        <p:spPr/>
        <p:txBody>
          <a:bodyPr/>
          <a:lstStyle/>
          <a:p>
            <a:fld id="{235BDC78-EB59-4A07-9070-C2842B3EB3D4}" type="slidenum">
              <a:rPr lang="vi-VN" smtClean="0"/>
              <a:t>‹#›</a:t>
            </a:fld>
            <a:endParaRPr lang="vi-VN"/>
          </a:p>
        </p:txBody>
      </p:sp>
    </p:spTree>
    <p:extLst>
      <p:ext uri="{BB962C8B-B14F-4D97-AF65-F5344CB8AC3E}">
        <p14:creationId xmlns:p14="http://schemas.microsoft.com/office/powerpoint/2010/main" val="317490367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8DBA8-E0FA-4413-BB47-8B9F2F06B0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B3DF5F6E-D779-431A-8AC2-DF6AF423025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1B122EF9-209C-4555-AE6E-30E0181660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FCF5C3C-BA58-48CB-8A28-5ED3052BCD22}"/>
              </a:ext>
            </a:extLst>
          </p:cNvPr>
          <p:cNvSpPr>
            <a:spLocks noGrp="1"/>
          </p:cNvSpPr>
          <p:nvPr>
            <p:ph type="dt" sz="half" idx="10"/>
          </p:nvPr>
        </p:nvSpPr>
        <p:spPr/>
        <p:txBody>
          <a:bodyPr/>
          <a:lstStyle/>
          <a:p>
            <a:fld id="{A09480E1-DF4A-4303-A994-8146CAD8CB83}" type="datetimeFigureOut">
              <a:rPr lang="vi-VN" smtClean="0"/>
              <a:t>02/06/2024</a:t>
            </a:fld>
            <a:endParaRPr lang="vi-VN"/>
          </a:p>
        </p:txBody>
      </p:sp>
      <p:sp>
        <p:nvSpPr>
          <p:cNvPr id="6" name="Footer Placeholder 5">
            <a:extLst>
              <a:ext uri="{FF2B5EF4-FFF2-40B4-BE49-F238E27FC236}">
                <a16:creationId xmlns:a16="http://schemas.microsoft.com/office/drawing/2014/main" id="{EFF143C5-C2E9-4A32-8706-8B11C280F472}"/>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060D6EDC-056F-458B-9167-9DBB0A0ACDFF}"/>
              </a:ext>
            </a:extLst>
          </p:cNvPr>
          <p:cNvSpPr>
            <a:spLocks noGrp="1"/>
          </p:cNvSpPr>
          <p:nvPr>
            <p:ph type="sldNum" sz="quarter" idx="12"/>
          </p:nvPr>
        </p:nvSpPr>
        <p:spPr/>
        <p:txBody>
          <a:bodyPr/>
          <a:lstStyle/>
          <a:p>
            <a:fld id="{235BDC78-EB59-4A07-9070-C2842B3EB3D4}" type="slidenum">
              <a:rPr lang="vi-VN" smtClean="0"/>
              <a:t>‹#›</a:t>
            </a:fld>
            <a:endParaRPr lang="vi-VN"/>
          </a:p>
        </p:txBody>
      </p:sp>
    </p:spTree>
    <p:extLst>
      <p:ext uri="{BB962C8B-B14F-4D97-AF65-F5344CB8AC3E}">
        <p14:creationId xmlns:p14="http://schemas.microsoft.com/office/powerpoint/2010/main" val="288972265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EF7E9-D59E-44A6-AD59-AD2DA0E4F994}"/>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6550EAFF-1400-4F7B-BB54-71D0FB4FA28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C1A866DD-E8EB-40BB-AB76-3339066AA5C8}"/>
              </a:ext>
            </a:extLst>
          </p:cNvPr>
          <p:cNvSpPr>
            <a:spLocks noGrp="1"/>
          </p:cNvSpPr>
          <p:nvPr>
            <p:ph type="dt" sz="half" idx="10"/>
          </p:nvPr>
        </p:nvSpPr>
        <p:spPr/>
        <p:txBody>
          <a:bodyPr/>
          <a:lstStyle/>
          <a:p>
            <a:fld id="{A09480E1-DF4A-4303-A994-8146CAD8CB83}" type="datetimeFigureOut">
              <a:rPr lang="vi-VN" smtClean="0"/>
              <a:t>02/06/2024</a:t>
            </a:fld>
            <a:endParaRPr lang="vi-VN"/>
          </a:p>
        </p:txBody>
      </p:sp>
      <p:sp>
        <p:nvSpPr>
          <p:cNvPr id="5" name="Footer Placeholder 4">
            <a:extLst>
              <a:ext uri="{FF2B5EF4-FFF2-40B4-BE49-F238E27FC236}">
                <a16:creationId xmlns:a16="http://schemas.microsoft.com/office/drawing/2014/main" id="{CA504F39-E1E2-4338-BF39-68ADBBBAB479}"/>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94EECE58-AAC4-4F15-B637-575BE4E9E121}"/>
              </a:ext>
            </a:extLst>
          </p:cNvPr>
          <p:cNvSpPr>
            <a:spLocks noGrp="1"/>
          </p:cNvSpPr>
          <p:nvPr>
            <p:ph type="sldNum" sz="quarter" idx="12"/>
          </p:nvPr>
        </p:nvSpPr>
        <p:spPr/>
        <p:txBody>
          <a:bodyPr/>
          <a:lstStyle/>
          <a:p>
            <a:fld id="{235BDC78-EB59-4A07-9070-C2842B3EB3D4}" type="slidenum">
              <a:rPr lang="vi-VN" smtClean="0"/>
              <a:t>‹#›</a:t>
            </a:fld>
            <a:endParaRPr lang="vi-VN"/>
          </a:p>
        </p:txBody>
      </p:sp>
    </p:spTree>
    <p:extLst>
      <p:ext uri="{BB962C8B-B14F-4D97-AF65-F5344CB8AC3E}">
        <p14:creationId xmlns:p14="http://schemas.microsoft.com/office/powerpoint/2010/main" val="68042360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C9740A-9539-43C1-9E06-395E43AF072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8310FC0C-F762-4F46-81F2-39D9CEB1691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6EEBFABA-6255-4A4C-8729-ACBE8AF81944}"/>
              </a:ext>
            </a:extLst>
          </p:cNvPr>
          <p:cNvSpPr>
            <a:spLocks noGrp="1"/>
          </p:cNvSpPr>
          <p:nvPr>
            <p:ph type="dt" sz="half" idx="10"/>
          </p:nvPr>
        </p:nvSpPr>
        <p:spPr/>
        <p:txBody>
          <a:bodyPr/>
          <a:lstStyle/>
          <a:p>
            <a:fld id="{A09480E1-DF4A-4303-A994-8146CAD8CB83}" type="datetimeFigureOut">
              <a:rPr lang="vi-VN" smtClean="0"/>
              <a:t>02/06/2024</a:t>
            </a:fld>
            <a:endParaRPr lang="vi-VN"/>
          </a:p>
        </p:txBody>
      </p:sp>
      <p:sp>
        <p:nvSpPr>
          <p:cNvPr id="5" name="Footer Placeholder 4">
            <a:extLst>
              <a:ext uri="{FF2B5EF4-FFF2-40B4-BE49-F238E27FC236}">
                <a16:creationId xmlns:a16="http://schemas.microsoft.com/office/drawing/2014/main" id="{E82CC5DB-339A-4BC3-9B15-206EE4E343D8}"/>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82739869-C24F-485C-9185-88C85C7DB2BD}"/>
              </a:ext>
            </a:extLst>
          </p:cNvPr>
          <p:cNvSpPr>
            <a:spLocks noGrp="1"/>
          </p:cNvSpPr>
          <p:nvPr>
            <p:ph type="sldNum" sz="quarter" idx="12"/>
          </p:nvPr>
        </p:nvSpPr>
        <p:spPr/>
        <p:txBody>
          <a:bodyPr/>
          <a:lstStyle/>
          <a:p>
            <a:fld id="{235BDC78-EB59-4A07-9070-C2842B3EB3D4}" type="slidenum">
              <a:rPr lang="vi-VN" smtClean="0"/>
              <a:t>‹#›</a:t>
            </a:fld>
            <a:endParaRPr lang="vi-VN"/>
          </a:p>
        </p:txBody>
      </p:sp>
    </p:spTree>
    <p:extLst>
      <p:ext uri="{BB962C8B-B14F-4D97-AF65-F5344CB8AC3E}">
        <p14:creationId xmlns:p14="http://schemas.microsoft.com/office/powerpoint/2010/main" val="35189900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FF3CF1A-085E-18CE-9CB2-BF47C742B89D}"/>
              </a:ext>
            </a:extLst>
          </p:cNvPr>
          <p:cNvSpPr>
            <a:spLocks noGrp="1"/>
          </p:cNvSpPr>
          <p:nvPr>
            <p:ph type="dt" sz="half" idx="10"/>
          </p:nvPr>
        </p:nvSpPr>
        <p:spPr/>
        <p:txBody>
          <a:bodyPr/>
          <a:lstStyle/>
          <a:p>
            <a:fld id="{8DB541B3-466D-4C9B-B4AD-875051FB9B94}" type="datetimeFigureOut">
              <a:rPr lang="en-US" smtClean="0"/>
              <a:t>6/2/2024</a:t>
            </a:fld>
            <a:endParaRPr lang="en-US"/>
          </a:p>
        </p:txBody>
      </p:sp>
      <p:sp>
        <p:nvSpPr>
          <p:cNvPr id="3" name="Footer Placeholder 2">
            <a:extLst>
              <a:ext uri="{FF2B5EF4-FFF2-40B4-BE49-F238E27FC236}">
                <a16:creationId xmlns:a16="http://schemas.microsoft.com/office/drawing/2014/main" id="{5839B726-A8A8-5F26-2DF2-D1295A32485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5185559-5392-B70B-6DB4-3F11CAD9ACB3}"/>
              </a:ext>
            </a:extLst>
          </p:cNvPr>
          <p:cNvSpPr>
            <a:spLocks noGrp="1"/>
          </p:cNvSpPr>
          <p:nvPr>
            <p:ph type="sldNum" sz="quarter" idx="12"/>
          </p:nvPr>
        </p:nvSpPr>
        <p:spPr/>
        <p:txBody>
          <a:bodyPr/>
          <a:lstStyle/>
          <a:p>
            <a:fld id="{37EED10A-5412-4FF3-A0C0-A737356AA14E}" type="slidenum">
              <a:rPr lang="en-US" smtClean="0"/>
              <a:t>‹#›</a:t>
            </a:fld>
            <a:endParaRPr lang="en-US"/>
          </a:p>
        </p:txBody>
      </p:sp>
    </p:spTree>
    <p:extLst>
      <p:ext uri="{BB962C8B-B14F-4D97-AF65-F5344CB8AC3E}">
        <p14:creationId xmlns:p14="http://schemas.microsoft.com/office/powerpoint/2010/main" val="799186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DD653-4BAF-6B2B-AD52-D721E67764C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7209902-6028-0773-878B-3DCF535A3A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BB4E004-6F14-3695-4D8B-DA3426A3DD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08AE16C-1990-4347-6DFF-F2736828ADC2}"/>
              </a:ext>
            </a:extLst>
          </p:cNvPr>
          <p:cNvSpPr>
            <a:spLocks noGrp="1"/>
          </p:cNvSpPr>
          <p:nvPr>
            <p:ph type="dt" sz="half" idx="10"/>
          </p:nvPr>
        </p:nvSpPr>
        <p:spPr/>
        <p:txBody>
          <a:bodyPr/>
          <a:lstStyle/>
          <a:p>
            <a:fld id="{8DB541B3-466D-4C9B-B4AD-875051FB9B94}" type="datetimeFigureOut">
              <a:rPr lang="en-US" smtClean="0"/>
              <a:t>6/2/2024</a:t>
            </a:fld>
            <a:endParaRPr lang="en-US"/>
          </a:p>
        </p:txBody>
      </p:sp>
      <p:sp>
        <p:nvSpPr>
          <p:cNvPr id="6" name="Footer Placeholder 5">
            <a:extLst>
              <a:ext uri="{FF2B5EF4-FFF2-40B4-BE49-F238E27FC236}">
                <a16:creationId xmlns:a16="http://schemas.microsoft.com/office/drawing/2014/main" id="{95F53C43-9504-197B-4EF5-74204269AA8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55C35B4-ED2B-15C6-59FE-08EA7BF69F1D}"/>
              </a:ext>
            </a:extLst>
          </p:cNvPr>
          <p:cNvSpPr>
            <a:spLocks noGrp="1"/>
          </p:cNvSpPr>
          <p:nvPr>
            <p:ph type="sldNum" sz="quarter" idx="12"/>
          </p:nvPr>
        </p:nvSpPr>
        <p:spPr/>
        <p:txBody>
          <a:bodyPr/>
          <a:lstStyle/>
          <a:p>
            <a:fld id="{37EED10A-5412-4FF3-A0C0-A737356AA14E}" type="slidenum">
              <a:rPr lang="en-US" smtClean="0"/>
              <a:t>‹#›</a:t>
            </a:fld>
            <a:endParaRPr lang="en-US"/>
          </a:p>
        </p:txBody>
      </p:sp>
    </p:spTree>
    <p:extLst>
      <p:ext uri="{BB962C8B-B14F-4D97-AF65-F5344CB8AC3E}">
        <p14:creationId xmlns:p14="http://schemas.microsoft.com/office/powerpoint/2010/main" val="2861923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B73C2-1E16-6EC1-BA87-88041EAB953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EDBCE36-6B91-F127-6EC9-70BEB954C7A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46E62F6-D70B-E2A4-2ADF-7F4E72A16B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F320D33-57A2-06E5-35E8-299BF9682454}"/>
              </a:ext>
            </a:extLst>
          </p:cNvPr>
          <p:cNvSpPr>
            <a:spLocks noGrp="1"/>
          </p:cNvSpPr>
          <p:nvPr>
            <p:ph type="dt" sz="half" idx="10"/>
          </p:nvPr>
        </p:nvSpPr>
        <p:spPr/>
        <p:txBody>
          <a:bodyPr/>
          <a:lstStyle/>
          <a:p>
            <a:fld id="{8DB541B3-466D-4C9B-B4AD-875051FB9B94}" type="datetimeFigureOut">
              <a:rPr lang="en-US" smtClean="0"/>
              <a:t>6/2/2024</a:t>
            </a:fld>
            <a:endParaRPr lang="en-US"/>
          </a:p>
        </p:txBody>
      </p:sp>
      <p:sp>
        <p:nvSpPr>
          <p:cNvPr id="6" name="Footer Placeholder 5">
            <a:extLst>
              <a:ext uri="{FF2B5EF4-FFF2-40B4-BE49-F238E27FC236}">
                <a16:creationId xmlns:a16="http://schemas.microsoft.com/office/drawing/2014/main" id="{A3DAF53E-D1B9-E087-B44A-8C42EA98B5B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1AC0BDE-5E55-AAA8-179B-5FFED7A1C730}"/>
              </a:ext>
            </a:extLst>
          </p:cNvPr>
          <p:cNvSpPr>
            <a:spLocks noGrp="1"/>
          </p:cNvSpPr>
          <p:nvPr>
            <p:ph type="sldNum" sz="quarter" idx="12"/>
          </p:nvPr>
        </p:nvSpPr>
        <p:spPr/>
        <p:txBody>
          <a:bodyPr/>
          <a:lstStyle/>
          <a:p>
            <a:fld id="{37EED10A-5412-4FF3-A0C0-A737356AA14E}" type="slidenum">
              <a:rPr lang="en-US" smtClean="0"/>
              <a:t>‹#›</a:t>
            </a:fld>
            <a:endParaRPr lang="en-US"/>
          </a:p>
        </p:txBody>
      </p:sp>
    </p:spTree>
    <p:extLst>
      <p:ext uri="{BB962C8B-B14F-4D97-AF65-F5344CB8AC3E}">
        <p14:creationId xmlns:p14="http://schemas.microsoft.com/office/powerpoint/2010/main" val="2294059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slideLayout" Target="../slideLayouts/slideLayout4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10" Type="http://schemas.openxmlformats.org/officeDocument/2006/relationships/slideLayout" Target="../slideLayouts/slideLayout34.xml"/><Relationship Id="rId19" Type="http://schemas.openxmlformats.org/officeDocument/2006/relationships/theme" Target="../theme/theme3.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5.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A3BDACF-8079-1C88-F3A7-DC86879190E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D9EBE61-0709-CEE7-22FE-CC20E721C4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D8C25A-7E6E-84F5-D907-95AFF789A08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B541B3-466D-4C9B-B4AD-875051FB9B94}" type="datetimeFigureOut">
              <a:rPr lang="en-US" smtClean="0"/>
              <a:t>6/2/2024</a:t>
            </a:fld>
            <a:endParaRPr lang="en-US"/>
          </a:p>
        </p:txBody>
      </p:sp>
      <p:sp>
        <p:nvSpPr>
          <p:cNvPr id="5" name="Footer Placeholder 4">
            <a:extLst>
              <a:ext uri="{FF2B5EF4-FFF2-40B4-BE49-F238E27FC236}">
                <a16:creationId xmlns:a16="http://schemas.microsoft.com/office/drawing/2014/main" id="{7D1D7A26-D6CC-71C5-9F54-13AC7170C8C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47A5C56-5D26-232B-5CBB-7A2BCD87A5F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EED10A-5412-4FF3-A0C0-A737356AA14E}" type="slidenum">
              <a:rPr lang="en-US" smtClean="0"/>
              <a:t>‹#›</a:t>
            </a:fld>
            <a:endParaRPr lang="en-US"/>
          </a:p>
        </p:txBody>
      </p:sp>
    </p:spTree>
    <p:extLst>
      <p:ext uri="{BB962C8B-B14F-4D97-AF65-F5344CB8AC3E}">
        <p14:creationId xmlns:p14="http://schemas.microsoft.com/office/powerpoint/2010/main" val="6649005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04F007-F9DE-4B17-8F4B-605864994CBA}" type="datetimeFigureOut">
              <a:rPr lang="vi-VN" smtClean="0"/>
              <a:t>02/06/2024</a:t>
            </a:fld>
            <a:endParaRPr lang="vi-V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6ADB1F-313E-49CB-AAB5-CEF77FD43939}" type="slidenum">
              <a:rPr lang="vi-VN" smtClean="0"/>
              <a:t>‹#›</a:t>
            </a:fld>
            <a:endParaRPr lang="vi-VN"/>
          </a:p>
        </p:txBody>
      </p:sp>
    </p:spTree>
    <p:extLst>
      <p:ext uri="{BB962C8B-B14F-4D97-AF65-F5344CB8AC3E}">
        <p14:creationId xmlns:p14="http://schemas.microsoft.com/office/powerpoint/2010/main" val="2863637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8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F7A23B-7F37-4255-B1AA-6F4081D054B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C939551-9BB0-410A-86D9-5F41F65ED69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47D216-8D82-4854-8FCC-50474F3940E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90DC4E-CFE1-4DE4-BA6A-B2F2775B3CE8}" type="datetime1">
              <a:rPr lang="en-US" smtClean="0"/>
              <a:t>6/2/2024</a:t>
            </a:fld>
            <a:endParaRPr lang="en-US"/>
          </a:p>
        </p:txBody>
      </p:sp>
      <p:sp>
        <p:nvSpPr>
          <p:cNvPr id="5" name="Footer Placeholder 4">
            <a:extLst>
              <a:ext uri="{FF2B5EF4-FFF2-40B4-BE49-F238E27FC236}">
                <a16:creationId xmlns:a16="http://schemas.microsoft.com/office/drawing/2014/main" id="{83ACE85E-C533-43BA-A8ED-7511E82A3DB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704C941-975F-4FB1-8A2A-DB7E54D44D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6DA37A-0C24-43CE-ACA7-57CFE4C03F76}" type="slidenum">
              <a:rPr lang="en-US" smtClean="0"/>
              <a:t>‹#›</a:t>
            </a:fld>
            <a:endParaRPr lang="en-US"/>
          </a:p>
        </p:txBody>
      </p:sp>
    </p:spTree>
    <p:extLst>
      <p:ext uri="{BB962C8B-B14F-4D97-AF65-F5344CB8AC3E}">
        <p14:creationId xmlns:p14="http://schemas.microsoft.com/office/powerpoint/2010/main" val="615606194"/>
      </p:ext>
    </p:extLst>
  </p:cSld>
  <p:clrMap bg1="lt1" tx1="dk1" bg2="lt2" tx2="dk2" accent1="accent1" accent2="accent2" accent3="accent3" accent4="accent4" accent5="accent5" accent6="accent6" hlink="hlink" folHlink="folHlink"/>
  <p:sldLayoutIdLst>
    <p:sldLayoutId id="2147483685" r:id="rId1"/>
    <p:sldLayoutId id="2147483697" r:id="rId2"/>
    <p:sldLayoutId id="2147483708" r:id="rId3"/>
    <p:sldLayoutId id="2147483709" r:id="rId4"/>
    <p:sldLayoutId id="2147483710" r:id="rId5"/>
    <p:sldLayoutId id="2147483711" r:id="rId6"/>
    <p:sldLayoutId id="2147483712" r:id="rId7"/>
    <p:sldLayoutId id="2147483726" r:id="rId8"/>
    <p:sldLayoutId id="2147483727" r:id="rId9"/>
    <p:sldLayoutId id="2147483728" r:id="rId10"/>
    <p:sldLayoutId id="2147483729" r:id="rId11"/>
    <p:sldLayoutId id="2147483730" r:id="rId12"/>
    <p:sldLayoutId id="2147483732" r:id="rId13"/>
    <p:sldLayoutId id="2147483733" r:id="rId14"/>
    <p:sldLayoutId id="2147483734" r:id="rId15"/>
    <p:sldLayoutId id="2147483735" r:id="rId16"/>
    <p:sldLayoutId id="2147483736" r:id="rId17"/>
    <p:sldLayoutId id="2147483738" r:id="rId18"/>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D5C00CFE-7100-4F56-97DB-F140A7CBF205}"/>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A5E4E8CA-919A-4A20-9757-1574FF2FB7FE}"/>
              </a:ext>
            </a:extLst>
          </p:cNvPr>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9156" name="Rectangle 4">
            <a:extLst>
              <a:ext uri="{FF2B5EF4-FFF2-40B4-BE49-F238E27FC236}">
                <a16:creationId xmlns:a16="http://schemas.microsoft.com/office/drawing/2014/main" id="{3F1D5412-ADF6-4728-A25B-90D9C34BD766}"/>
              </a:ext>
            </a:extLst>
          </p:cNvPr>
          <p:cNvSpPr>
            <a:spLocks noGrp="1" noChangeArrowheads="1"/>
          </p:cNvSpPr>
          <p:nvPr>
            <p:ph type="dt" sz="half" idx="2"/>
          </p:nvPr>
        </p:nvSpPr>
        <p:spPr bwMode="auto">
          <a:xfrm>
            <a:off x="11019692" y="6553200"/>
            <a:ext cx="1359877"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solidFill>
                  <a:srgbClr val="6600CC"/>
                </a:solidFill>
                <a:latin typeface="Arial" charset="0"/>
              </a:defRPr>
            </a:lvl1pPr>
          </a:lstStyle>
          <a:p>
            <a:pPr>
              <a:defRPr/>
            </a:pPr>
            <a:fld id="{C520B23B-2F9E-4140-BC94-C2CB0A0067FF}" type="datetime1">
              <a:rPr lang="fr-FR"/>
              <a:pPr>
                <a:defRPr/>
              </a:pPr>
              <a:t>02/06/2024</a:t>
            </a:fld>
            <a:endParaRPr lang="en-US"/>
          </a:p>
        </p:txBody>
      </p:sp>
      <p:sp>
        <p:nvSpPr>
          <p:cNvPr id="1029" name="Text Box 7">
            <a:extLst>
              <a:ext uri="{FF2B5EF4-FFF2-40B4-BE49-F238E27FC236}">
                <a16:creationId xmlns:a16="http://schemas.microsoft.com/office/drawing/2014/main" id="{DB903F20-3905-4182-9696-1D921238453E}"/>
              </a:ext>
            </a:extLst>
          </p:cNvPr>
          <p:cNvSpPr txBox="1">
            <a:spLocks noChangeArrowheads="1"/>
          </p:cNvSpPr>
          <p:nvPr userDrawn="1"/>
        </p:nvSpPr>
        <p:spPr bwMode="auto">
          <a:xfrm>
            <a:off x="4970585" y="6553201"/>
            <a:ext cx="2157046"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fld id="{2D254EFB-FD75-4930-89B4-38B855F807D6}" type="slidenum">
              <a:rPr lang="en-US" altLang="en-US" sz="1200" i="1">
                <a:solidFill>
                  <a:srgbClr val="CC3399"/>
                </a:solidFill>
              </a:rPr>
              <a:pPr eaLnBrk="1" hangingPunct="1">
                <a:spcBef>
                  <a:spcPct val="50000"/>
                </a:spcBef>
              </a:pPr>
              <a:t>‹#›</a:t>
            </a:fld>
            <a:endParaRPr lang="en-US" altLang="en-US" sz="1200" i="1">
              <a:solidFill>
                <a:srgbClr val="CC3399"/>
              </a:solidFill>
            </a:endParaRPr>
          </a:p>
        </p:txBody>
      </p:sp>
    </p:spTree>
    <p:extLst>
      <p:ext uri="{BB962C8B-B14F-4D97-AF65-F5344CB8AC3E}">
        <p14:creationId xmlns:p14="http://schemas.microsoft.com/office/powerpoint/2010/main" val="3733311289"/>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 id="2147483755" r:id="rId12"/>
    <p:sldLayoutId id="2147483756" r:id="rId13"/>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D8B3AE2-74EE-4AD3-8CE5-5F7EA8698B3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5D750FF7-B1E5-499E-887A-AEE9E5D438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35F97320-DF0D-47B3-95B6-66C46315D2E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9480E1-DF4A-4303-A994-8146CAD8CB83}" type="datetimeFigureOut">
              <a:rPr lang="vi-VN" smtClean="0"/>
              <a:t>02/06/2024</a:t>
            </a:fld>
            <a:endParaRPr lang="vi-VN"/>
          </a:p>
        </p:txBody>
      </p:sp>
      <p:sp>
        <p:nvSpPr>
          <p:cNvPr id="5" name="Footer Placeholder 4">
            <a:extLst>
              <a:ext uri="{FF2B5EF4-FFF2-40B4-BE49-F238E27FC236}">
                <a16:creationId xmlns:a16="http://schemas.microsoft.com/office/drawing/2014/main" id="{3B63CB63-3E3E-4611-9612-85374FAED87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id="{AE31ED53-A5F0-41A5-8690-2AC746D91C4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5BDC78-EB59-4A07-9070-C2842B3EB3D4}" type="slidenum">
              <a:rPr lang="vi-VN" smtClean="0"/>
              <a:t>‹#›</a:t>
            </a:fld>
            <a:endParaRPr lang="vi-VN"/>
          </a:p>
        </p:txBody>
      </p:sp>
    </p:spTree>
    <p:extLst>
      <p:ext uri="{BB962C8B-B14F-4D97-AF65-F5344CB8AC3E}">
        <p14:creationId xmlns:p14="http://schemas.microsoft.com/office/powerpoint/2010/main" val="1046015741"/>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gif"/><Relationship Id="rId4" Type="http://schemas.openxmlformats.org/officeDocument/2006/relationships/image" Target="../media/image4.gif"/></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8.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8.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8.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62.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62.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62.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62.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8.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62.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6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hyperlink" Target="https://motogo.vn/5-dia-diem-du-lich-phuot-bien-gan-ha-noi/" TargetMode="External"/><Relationship Id="rId2" Type="http://schemas.openxmlformats.org/officeDocument/2006/relationships/image" Target="../media/image7.jpg"/><Relationship Id="rId1" Type="http://schemas.openxmlformats.org/officeDocument/2006/relationships/slideLayout" Target="../slideLayouts/slideLayout36.xml"/><Relationship Id="rId6" Type="http://schemas.openxmlformats.org/officeDocument/2006/relationships/image" Target="../media/image11.jp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oleObject" Target="../embeddings/oleObject1.bin"/><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4" name="Picture 3" descr="smalborg[1]">
            <a:extLst>
              <a:ext uri="{FF2B5EF4-FFF2-40B4-BE49-F238E27FC236}">
                <a16:creationId xmlns:a16="http://schemas.microsoft.com/office/drawing/2014/main" id="{F8127C30-A168-C133-9558-7D289E4F27D0}"/>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B03">
            <a:extLst>
              <a:ext uri="{FF2B5EF4-FFF2-40B4-BE49-F238E27FC236}">
                <a16:creationId xmlns:a16="http://schemas.microsoft.com/office/drawing/2014/main" id="{AFD63EE5-5B86-F88C-A971-76D6A74296BA}"/>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6602413"/>
            <a:ext cx="9001125" cy="25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sun3[1]">
            <a:extLst>
              <a:ext uri="{FF2B5EF4-FFF2-40B4-BE49-F238E27FC236}">
                <a16:creationId xmlns:a16="http://schemas.microsoft.com/office/drawing/2014/main" id="{048684E2-4232-C5A8-06B5-62C1577440AD}"/>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995033" y="151969"/>
            <a:ext cx="90805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sun3[1]">
            <a:extLst>
              <a:ext uri="{FF2B5EF4-FFF2-40B4-BE49-F238E27FC236}">
                <a16:creationId xmlns:a16="http://schemas.microsoft.com/office/drawing/2014/main" id="{DD459B7D-8BDC-94CA-0DB9-B88D53F80EC6}"/>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310492" y="151969"/>
            <a:ext cx="90805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sun3[1]">
            <a:extLst>
              <a:ext uri="{FF2B5EF4-FFF2-40B4-BE49-F238E27FC236}">
                <a16:creationId xmlns:a16="http://schemas.microsoft.com/office/drawing/2014/main" id="{D7B34F66-4C96-E7E8-B295-EEA37B0489CD}"/>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8256869" y="149518"/>
            <a:ext cx="90805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sun3[1]">
            <a:extLst>
              <a:ext uri="{FF2B5EF4-FFF2-40B4-BE49-F238E27FC236}">
                <a16:creationId xmlns:a16="http://schemas.microsoft.com/office/drawing/2014/main" id="{51EA9522-A18A-A7C2-E8F2-F0D7D2E12AE3}"/>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941410" y="151969"/>
            <a:ext cx="90805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sun3[1]">
            <a:extLst>
              <a:ext uri="{FF2B5EF4-FFF2-40B4-BE49-F238E27FC236}">
                <a16:creationId xmlns:a16="http://schemas.microsoft.com/office/drawing/2014/main" id="{3147E733-112B-6A81-422A-AA46EBB2C6AA}"/>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625951" y="151969"/>
            <a:ext cx="90805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5">
            <a:extLst>
              <a:ext uri="{FF2B5EF4-FFF2-40B4-BE49-F238E27FC236}">
                <a16:creationId xmlns:a16="http://schemas.microsoft.com/office/drawing/2014/main" id="{12B45E35-A1DE-920F-D602-2F1CD30C08BC}"/>
              </a:ext>
            </a:extLst>
          </p:cNvPr>
          <p:cNvSpPr>
            <a:spLocks noChangeArrowheads="1"/>
          </p:cNvSpPr>
          <p:nvPr/>
        </p:nvSpPr>
        <p:spPr bwMode="auto">
          <a:xfrm>
            <a:off x="4456830" y="995076"/>
            <a:ext cx="6164988"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algn="r" eaLnBrk="0" fontAlgn="base" hangingPunct="0">
              <a:spcBef>
                <a:spcPct val="0"/>
              </a:spcBef>
              <a:spcAft>
                <a:spcPct val="0"/>
              </a:spcAft>
              <a:defRPr>
                <a:solidFill>
                  <a:schemeClr val="tx1"/>
                </a:solidFill>
                <a:latin typeface=".VnTime" panose="020B7200000000000000" pitchFamily="34" charset="0"/>
              </a:defRPr>
            </a:lvl6pPr>
            <a:lvl7pPr marL="2971800" indent="-228600" algn="r" eaLnBrk="0" fontAlgn="base" hangingPunct="0">
              <a:spcBef>
                <a:spcPct val="0"/>
              </a:spcBef>
              <a:spcAft>
                <a:spcPct val="0"/>
              </a:spcAft>
              <a:defRPr>
                <a:solidFill>
                  <a:schemeClr val="tx1"/>
                </a:solidFill>
                <a:latin typeface=".VnTime" panose="020B7200000000000000" pitchFamily="34" charset="0"/>
              </a:defRPr>
            </a:lvl7pPr>
            <a:lvl8pPr marL="3429000" indent="-228600" algn="r" eaLnBrk="0" fontAlgn="base" hangingPunct="0">
              <a:spcBef>
                <a:spcPct val="0"/>
              </a:spcBef>
              <a:spcAft>
                <a:spcPct val="0"/>
              </a:spcAft>
              <a:defRPr>
                <a:solidFill>
                  <a:schemeClr val="tx1"/>
                </a:solidFill>
                <a:latin typeface=".VnTime" panose="020B7200000000000000" pitchFamily="34" charset="0"/>
              </a:defRPr>
            </a:lvl8pPr>
            <a:lvl9pPr marL="3886200" indent="-228600" algn="r" eaLnBrk="0" fontAlgn="base" hangingPunct="0">
              <a:spcBef>
                <a:spcPct val="0"/>
              </a:spcBef>
              <a:spcAft>
                <a:spcPct val="0"/>
              </a:spcAft>
              <a:defRPr>
                <a:solidFill>
                  <a:schemeClr val="tx1"/>
                </a:solidFill>
                <a:latin typeface=".VnTime" panose="020B7200000000000000" pitchFamily="34" charset="0"/>
              </a:defRPr>
            </a:lvl9pPr>
          </a:lstStyle>
          <a:p>
            <a:pPr marL="342900" marR="0" lvl="0" indent="-342900" algn="ctr" defTabSz="914400" rtl="0" eaLnBrk="1" fontAlgn="auto" latinLnBrk="0" hangingPunct="1">
              <a:lnSpc>
                <a:spcPct val="100000"/>
              </a:lnSpc>
              <a:spcBef>
                <a:spcPct val="20000"/>
              </a:spcBef>
              <a:spcAft>
                <a:spcPts val="0"/>
              </a:spcAft>
              <a:buClrTx/>
              <a:buSzTx/>
              <a:buFontTx/>
              <a:buNone/>
              <a:tabLst/>
              <a:defRPr/>
            </a:pPr>
            <a:r>
              <a:rPr kumimoji="0" lang="en-US" altLang="en-US" sz="4000" b="0" i="0" u="none" strike="noStrike" kern="1200" cap="none" spc="0" normalizeH="0" baseline="0" noProof="0" dirty="0" err="1">
                <a:ln>
                  <a:noFill/>
                </a:ln>
                <a:solidFill>
                  <a:srgbClr val="FF0000"/>
                </a:solidFill>
                <a:effectLst/>
                <a:uLnTx/>
                <a:uFillTx/>
                <a:latin typeface="VNI-Juni" pitchFamily="2" charset="0"/>
                <a:ea typeface="+mn-ea"/>
                <a:cs typeface="+mn-cs"/>
              </a:rPr>
              <a:t>chaøo</a:t>
            </a:r>
            <a:r>
              <a:rPr kumimoji="0" lang="en-US" altLang="en-US" sz="4000" b="0" i="0" u="none" strike="noStrike" kern="1200" cap="none" spc="0" normalizeH="0" baseline="0" noProof="0" dirty="0">
                <a:ln>
                  <a:noFill/>
                </a:ln>
                <a:solidFill>
                  <a:srgbClr val="FF0000"/>
                </a:solidFill>
                <a:effectLst/>
                <a:uLnTx/>
                <a:uFillTx/>
                <a:latin typeface="VNI-Juni" pitchFamily="2" charset="0"/>
                <a:ea typeface="+mn-ea"/>
                <a:cs typeface="+mn-cs"/>
              </a:rPr>
              <a:t> </a:t>
            </a:r>
            <a:r>
              <a:rPr kumimoji="0" lang="en-US" altLang="en-US" sz="4000" b="0" i="0" u="none" strike="noStrike" kern="1200" cap="none" spc="0" normalizeH="0" baseline="0" noProof="0" dirty="0" err="1">
                <a:ln>
                  <a:noFill/>
                </a:ln>
                <a:solidFill>
                  <a:srgbClr val="FF0000"/>
                </a:solidFill>
                <a:effectLst/>
                <a:uLnTx/>
                <a:uFillTx/>
                <a:latin typeface="VNI-Juni" pitchFamily="2" charset="0"/>
                <a:ea typeface="+mn-ea"/>
                <a:cs typeface="+mn-cs"/>
              </a:rPr>
              <a:t>möøngÛ</a:t>
            </a:r>
            <a:r>
              <a:rPr kumimoji="0" lang="en-US" altLang="en-US" sz="4000" b="0" i="0" u="none" strike="noStrike" kern="1200" cap="none" spc="0" normalizeH="0" baseline="0" noProof="0" dirty="0">
                <a:ln>
                  <a:noFill/>
                </a:ln>
                <a:solidFill>
                  <a:srgbClr val="FF0000"/>
                </a:solidFill>
                <a:effectLst/>
                <a:uLnTx/>
                <a:uFillTx/>
                <a:latin typeface="VNI-Juni" pitchFamily="2" charset="0"/>
                <a:ea typeface="+mn-ea"/>
                <a:cs typeface="+mn-cs"/>
              </a:rPr>
              <a:t> CAÙC EM</a:t>
            </a:r>
            <a:endParaRPr kumimoji="0" lang="en-US" altLang="en-US" sz="4000" b="0" i="0" u="none" strike="noStrike" kern="1200" cap="none" spc="0" normalizeH="0" baseline="0" noProof="0" dirty="0">
              <a:ln>
                <a:noFill/>
              </a:ln>
              <a:solidFill>
                <a:srgbClr val="FF0000"/>
              </a:solidFill>
              <a:effectLst/>
              <a:uLnTx/>
              <a:uFillTx/>
              <a:latin typeface=".VnExoticH" panose="020B7200000000000000" pitchFamily="34" charset="0"/>
              <a:ea typeface="+mn-ea"/>
              <a:cs typeface="+mn-cs"/>
            </a:endParaRPr>
          </a:p>
        </p:txBody>
      </p:sp>
      <p:pic>
        <p:nvPicPr>
          <p:cNvPr id="20" name="Picture 19" descr="sun3[1]">
            <a:extLst>
              <a:ext uri="{FF2B5EF4-FFF2-40B4-BE49-F238E27FC236}">
                <a16:creationId xmlns:a16="http://schemas.microsoft.com/office/drawing/2014/main" id="{772684B7-79CE-B56C-4668-D13BD81D3F41}"/>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0887785" y="149518"/>
            <a:ext cx="90805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descr="sun3[1]">
            <a:extLst>
              <a:ext uri="{FF2B5EF4-FFF2-40B4-BE49-F238E27FC236}">
                <a16:creationId xmlns:a16="http://schemas.microsoft.com/office/drawing/2014/main" id="{1798CC13-6D27-E738-BD10-4A44E70AD2ED}"/>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9572328" y="151969"/>
            <a:ext cx="90805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5" name="Group 20">
            <a:extLst>
              <a:ext uri="{FF2B5EF4-FFF2-40B4-BE49-F238E27FC236}">
                <a16:creationId xmlns:a16="http://schemas.microsoft.com/office/drawing/2014/main" id="{7F1004EA-D78D-D71B-5DB4-E517A2BE1771}"/>
              </a:ext>
            </a:extLst>
          </p:cNvPr>
          <p:cNvGrpSpPr>
            <a:grpSpLocks/>
          </p:cNvGrpSpPr>
          <p:nvPr/>
        </p:nvGrpSpPr>
        <p:grpSpPr bwMode="auto">
          <a:xfrm>
            <a:off x="5716292" y="3285365"/>
            <a:ext cx="3946377" cy="1516020"/>
            <a:chOff x="2461" y="517"/>
            <a:chExt cx="2363" cy="909"/>
          </a:xfrm>
        </p:grpSpPr>
        <p:grpSp>
          <p:nvGrpSpPr>
            <p:cNvPr id="26" name="Group 21">
              <a:extLst>
                <a:ext uri="{FF2B5EF4-FFF2-40B4-BE49-F238E27FC236}">
                  <a16:creationId xmlns:a16="http://schemas.microsoft.com/office/drawing/2014/main" id="{D28FD678-6604-46AF-F6C7-0E6FCFF21BCE}"/>
                </a:ext>
              </a:extLst>
            </p:cNvPr>
            <p:cNvGrpSpPr>
              <a:grpSpLocks/>
            </p:cNvGrpSpPr>
            <p:nvPr/>
          </p:nvGrpSpPr>
          <p:grpSpPr bwMode="auto">
            <a:xfrm>
              <a:off x="2461" y="652"/>
              <a:ext cx="1145" cy="772"/>
              <a:chOff x="782" y="3067"/>
              <a:chExt cx="1578" cy="1044"/>
            </a:xfrm>
          </p:grpSpPr>
          <p:sp>
            <p:nvSpPr>
              <p:cNvPr id="41" name="Oval 22">
                <a:extLst>
                  <a:ext uri="{FF2B5EF4-FFF2-40B4-BE49-F238E27FC236}">
                    <a16:creationId xmlns:a16="http://schemas.microsoft.com/office/drawing/2014/main" id="{2BBC5C55-C9C3-34A6-5B83-D6CBA5787F89}"/>
                  </a:ext>
                </a:extLst>
              </p:cNvPr>
              <p:cNvSpPr>
                <a:spLocks noChangeArrowheads="1"/>
              </p:cNvSpPr>
              <p:nvPr/>
            </p:nvSpPr>
            <p:spPr bwMode="auto">
              <a:xfrm>
                <a:off x="782" y="3067"/>
                <a:ext cx="919" cy="862"/>
              </a:xfrm>
              <a:prstGeom prst="ellipse">
                <a:avLst/>
              </a:prstGeom>
              <a:gradFill rotWithShape="1">
                <a:gsLst>
                  <a:gs pos="0">
                    <a:srgbClr val="FF6600"/>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2" name="Freeform 23">
                <a:extLst>
                  <a:ext uri="{FF2B5EF4-FFF2-40B4-BE49-F238E27FC236}">
                    <a16:creationId xmlns:a16="http://schemas.microsoft.com/office/drawing/2014/main" id="{A76E586F-968E-40C2-14DA-145621F688F9}"/>
                  </a:ext>
                </a:extLst>
              </p:cNvPr>
              <p:cNvSpPr>
                <a:spLocks/>
              </p:cNvSpPr>
              <p:nvPr/>
            </p:nvSpPr>
            <p:spPr bwMode="auto">
              <a:xfrm>
                <a:off x="987" y="3566"/>
                <a:ext cx="532" cy="545"/>
              </a:xfrm>
              <a:custGeom>
                <a:avLst/>
                <a:gdLst>
                  <a:gd name="T0" fmla="*/ 0 w 1980"/>
                  <a:gd name="T1" fmla="*/ 0 h 2160"/>
                  <a:gd name="T2" fmla="*/ 0 w 1980"/>
                  <a:gd name="T3" fmla="*/ 0 h 2160"/>
                  <a:gd name="T4" fmla="*/ 0 w 1980"/>
                  <a:gd name="T5" fmla="*/ 0 h 2160"/>
                  <a:gd name="T6" fmla="*/ 0 w 1980"/>
                  <a:gd name="T7" fmla="*/ 0 h 21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80" h="2160">
                    <a:moveTo>
                      <a:pt x="1080" y="0"/>
                    </a:moveTo>
                    <a:lnTo>
                      <a:pt x="0" y="2160"/>
                    </a:lnTo>
                    <a:lnTo>
                      <a:pt x="1980" y="2160"/>
                    </a:lnTo>
                    <a:lnTo>
                      <a:pt x="1080" y="0"/>
                    </a:lnTo>
                    <a:close/>
                  </a:path>
                </a:pathLst>
              </a:custGeom>
              <a:solidFill>
                <a:srgbClr val="FF0000"/>
              </a:solidFill>
              <a:ln w="9525">
                <a:round/>
                <a:headEnd/>
                <a:tailEnd/>
              </a:ln>
              <a:effectLst/>
              <a:scene3d>
                <a:camera prst="legacyObliqueTopLeft"/>
                <a:lightRig rig="legacyFlat3" dir="t"/>
              </a:scene3d>
              <a:sp3d extrusionH="608000" prstMaterial="legacyMatte">
                <a:bevelT w="13500" h="13500" prst="angle"/>
                <a:bevelB w="13500" h="13500" prst="angle"/>
                <a:extrusionClr>
                  <a:srgbClr val="FF0000"/>
                </a:extrusionClr>
                <a:contourClr>
                  <a:srgbClr val="FF0000"/>
                </a:contour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 name="AutoShape 24">
                <a:extLst>
                  <a:ext uri="{FF2B5EF4-FFF2-40B4-BE49-F238E27FC236}">
                    <a16:creationId xmlns:a16="http://schemas.microsoft.com/office/drawing/2014/main" id="{F81E14F2-0C52-2519-2814-103783C41BAB}"/>
                  </a:ext>
                </a:extLst>
              </p:cNvPr>
              <p:cNvSpPr>
                <a:spLocks noChangeArrowheads="1"/>
              </p:cNvSpPr>
              <p:nvPr/>
            </p:nvSpPr>
            <p:spPr bwMode="auto">
              <a:xfrm>
                <a:off x="1791" y="3635"/>
                <a:ext cx="569" cy="320"/>
              </a:xfrm>
              <a:prstGeom prst="can">
                <a:avLst>
                  <a:gd name="adj" fmla="val 25000"/>
                </a:avLst>
              </a:prstGeom>
              <a:solidFill>
                <a:srgbClr val="008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4" name="AutoShape 25">
                <a:extLst>
                  <a:ext uri="{FF2B5EF4-FFF2-40B4-BE49-F238E27FC236}">
                    <a16:creationId xmlns:a16="http://schemas.microsoft.com/office/drawing/2014/main" id="{E96EF658-CC00-EB9A-DEC5-47DB0B7293C3}"/>
                  </a:ext>
                </a:extLst>
              </p:cNvPr>
              <p:cNvSpPr>
                <a:spLocks noChangeArrowheads="1"/>
              </p:cNvSpPr>
              <p:nvPr/>
            </p:nvSpPr>
            <p:spPr bwMode="auto">
              <a:xfrm>
                <a:off x="1465" y="3262"/>
                <a:ext cx="335" cy="721"/>
              </a:xfrm>
              <a:prstGeom prst="cube">
                <a:avLst>
                  <a:gd name="adj" fmla="val 25000"/>
                </a:avLst>
              </a:prstGeom>
              <a:solidFill>
                <a:srgbClr val="8080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27" name="Freeform 26">
              <a:extLst>
                <a:ext uri="{FF2B5EF4-FFF2-40B4-BE49-F238E27FC236}">
                  <a16:creationId xmlns:a16="http://schemas.microsoft.com/office/drawing/2014/main" id="{E8B42ACF-8B53-1016-68CB-3D7234750BB4}"/>
                </a:ext>
              </a:extLst>
            </p:cNvPr>
            <p:cNvSpPr>
              <a:spLocks/>
            </p:cNvSpPr>
            <p:nvPr/>
          </p:nvSpPr>
          <p:spPr bwMode="auto">
            <a:xfrm>
              <a:off x="3751" y="1058"/>
              <a:ext cx="422" cy="11"/>
            </a:xfrm>
            <a:custGeom>
              <a:avLst/>
              <a:gdLst>
                <a:gd name="T0" fmla="*/ 410 w 422"/>
                <a:gd name="T1" fmla="*/ 3 h 11"/>
                <a:gd name="T2" fmla="*/ 422 w 422"/>
                <a:gd name="T3" fmla="*/ 11 h 11"/>
                <a:gd name="T4" fmla="*/ 419 w 422"/>
                <a:gd name="T5" fmla="*/ 8 h 11"/>
                <a:gd name="T6" fmla="*/ 0 w 422"/>
                <a:gd name="T7" fmla="*/ 8 h 11"/>
                <a:gd name="T8" fmla="*/ 0 w 422"/>
                <a:gd name="T9" fmla="*/ 0 h 11"/>
                <a:gd name="T10" fmla="*/ 407 w 422"/>
                <a:gd name="T11" fmla="*/ 0 h 11"/>
                <a:gd name="T12" fmla="*/ 410 w 422"/>
                <a:gd name="T13" fmla="*/ 3 h 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2" h="11">
                  <a:moveTo>
                    <a:pt x="410" y="3"/>
                  </a:moveTo>
                  <a:lnTo>
                    <a:pt x="422" y="11"/>
                  </a:lnTo>
                  <a:lnTo>
                    <a:pt x="419" y="8"/>
                  </a:lnTo>
                  <a:lnTo>
                    <a:pt x="0" y="8"/>
                  </a:lnTo>
                  <a:lnTo>
                    <a:pt x="0" y="0"/>
                  </a:lnTo>
                  <a:lnTo>
                    <a:pt x="407" y="0"/>
                  </a:lnTo>
                  <a:lnTo>
                    <a:pt x="410" y="3"/>
                  </a:lnTo>
                  <a:close/>
                </a:path>
              </a:pathLst>
            </a:custGeom>
            <a:solidFill>
              <a:srgbClr val="00F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Freeform 27">
              <a:extLst>
                <a:ext uri="{FF2B5EF4-FFF2-40B4-BE49-F238E27FC236}">
                  <a16:creationId xmlns:a16="http://schemas.microsoft.com/office/drawing/2014/main" id="{40FAA014-B255-F6EF-38E6-554778BD1192}"/>
                </a:ext>
              </a:extLst>
            </p:cNvPr>
            <p:cNvSpPr>
              <a:spLocks/>
            </p:cNvSpPr>
            <p:nvPr/>
          </p:nvSpPr>
          <p:spPr bwMode="auto">
            <a:xfrm>
              <a:off x="4028" y="576"/>
              <a:ext cx="434" cy="701"/>
            </a:xfrm>
            <a:custGeom>
              <a:avLst/>
              <a:gdLst>
                <a:gd name="T0" fmla="*/ 213 w 434"/>
                <a:gd name="T1" fmla="*/ 0 h 701"/>
                <a:gd name="T2" fmla="*/ 434 w 434"/>
                <a:gd name="T3" fmla="*/ 612 h 701"/>
                <a:gd name="T4" fmla="*/ 433 w 434"/>
                <a:gd name="T5" fmla="*/ 621 h 701"/>
                <a:gd name="T6" fmla="*/ 430 w 434"/>
                <a:gd name="T7" fmla="*/ 630 h 701"/>
                <a:gd name="T8" fmla="*/ 416 w 434"/>
                <a:gd name="T9" fmla="*/ 647 h 701"/>
                <a:gd name="T10" fmla="*/ 396 w 434"/>
                <a:gd name="T11" fmla="*/ 662 h 701"/>
                <a:gd name="T12" fmla="*/ 371 w 434"/>
                <a:gd name="T13" fmla="*/ 674 h 701"/>
                <a:gd name="T14" fmla="*/ 340 w 434"/>
                <a:gd name="T15" fmla="*/ 684 h 701"/>
                <a:gd name="T16" fmla="*/ 306 w 434"/>
                <a:gd name="T17" fmla="*/ 692 h 701"/>
                <a:gd name="T18" fmla="*/ 269 w 434"/>
                <a:gd name="T19" fmla="*/ 697 h 701"/>
                <a:gd name="T20" fmla="*/ 230 w 434"/>
                <a:gd name="T21" fmla="*/ 701 h 701"/>
                <a:gd name="T22" fmla="*/ 192 w 434"/>
                <a:gd name="T23" fmla="*/ 701 h 701"/>
                <a:gd name="T24" fmla="*/ 155 w 434"/>
                <a:gd name="T25" fmla="*/ 699 h 701"/>
                <a:gd name="T26" fmla="*/ 117 w 434"/>
                <a:gd name="T27" fmla="*/ 695 h 701"/>
                <a:gd name="T28" fmla="*/ 85 w 434"/>
                <a:gd name="T29" fmla="*/ 687 h 701"/>
                <a:gd name="T30" fmla="*/ 56 w 434"/>
                <a:gd name="T31" fmla="*/ 676 h 701"/>
                <a:gd name="T32" fmla="*/ 32 w 434"/>
                <a:gd name="T33" fmla="*/ 662 h 701"/>
                <a:gd name="T34" fmla="*/ 14 w 434"/>
                <a:gd name="T35" fmla="*/ 645 h 701"/>
                <a:gd name="T36" fmla="*/ 8 w 434"/>
                <a:gd name="T37" fmla="*/ 635 h 701"/>
                <a:gd name="T38" fmla="*/ 3 w 434"/>
                <a:gd name="T39" fmla="*/ 625 h 701"/>
                <a:gd name="T40" fmla="*/ 0 w 434"/>
                <a:gd name="T41" fmla="*/ 622 h 701"/>
                <a:gd name="T42" fmla="*/ 213 w 434"/>
                <a:gd name="T43" fmla="*/ 0 h 70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34" h="701">
                  <a:moveTo>
                    <a:pt x="213" y="0"/>
                  </a:moveTo>
                  <a:lnTo>
                    <a:pt x="434" y="612"/>
                  </a:lnTo>
                  <a:lnTo>
                    <a:pt x="433" y="621"/>
                  </a:lnTo>
                  <a:lnTo>
                    <a:pt x="430" y="630"/>
                  </a:lnTo>
                  <a:lnTo>
                    <a:pt x="416" y="647"/>
                  </a:lnTo>
                  <a:lnTo>
                    <a:pt x="396" y="662"/>
                  </a:lnTo>
                  <a:lnTo>
                    <a:pt x="371" y="674"/>
                  </a:lnTo>
                  <a:lnTo>
                    <a:pt x="340" y="684"/>
                  </a:lnTo>
                  <a:lnTo>
                    <a:pt x="306" y="692"/>
                  </a:lnTo>
                  <a:lnTo>
                    <a:pt x="269" y="697"/>
                  </a:lnTo>
                  <a:lnTo>
                    <a:pt x="230" y="701"/>
                  </a:lnTo>
                  <a:lnTo>
                    <a:pt x="192" y="701"/>
                  </a:lnTo>
                  <a:lnTo>
                    <a:pt x="155" y="699"/>
                  </a:lnTo>
                  <a:lnTo>
                    <a:pt x="117" y="695"/>
                  </a:lnTo>
                  <a:lnTo>
                    <a:pt x="85" y="687"/>
                  </a:lnTo>
                  <a:lnTo>
                    <a:pt x="56" y="676"/>
                  </a:lnTo>
                  <a:lnTo>
                    <a:pt x="32" y="662"/>
                  </a:lnTo>
                  <a:lnTo>
                    <a:pt x="14" y="645"/>
                  </a:lnTo>
                  <a:lnTo>
                    <a:pt x="8" y="635"/>
                  </a:lnTo>
                  <a:lnTo>
                    <a:pt x="3" y="625"/>
                  </a:lnTo>
                  <a:lnTo>
                    <a:pt x="0" y="622"/>
                  </a:lnTo>
                  <a:lnTo>
                    <a:pt x="213" y="0"/>
                  </a:lnTo>
                  <a:close/>
                </a:path>
              </a:pathLst>
            </a:custGeom>
            <a:solidFill>
              <a:srgbClr val="0000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Freeform 28">
              <a:extLst>
                <a:ext uri="{FF2B5EF4-FFF2-40B4-BE49-F238E27FC236}">
                  <a16:creationId xmlns:a16="http://schemas.microsoft.com/office/drawing/2014/main" id="{7C56E8FB-ED9C-513F-363A-44214AF2BC2C}"/>
                </a:ext>
              </a:extLst>
            </p:cNvPr>
            <p:cNvSpPr>
              <a:spLocks/>
            </p:cNvSpPr>
            <p:nvPr/>
          </p:nvSpPr>
          <p:spPr bwMode="auto">
            <a:xfrm>
              <a:off x="4241" y="624"/>
              <a:ext cx="200" cy="635"/>
            </a:xfrm>
            <a:custGeom>
              <a:avLst/>
              <a:gdLst>
                <a:gd name="T0" fmla="*/ 0 w 200"/>
                <a:gd name="T1" fmla="*/ 0 h 635"/>
                <a:gd name="T2" fmla="*/ 200 w 200"/>
                <a:gd name="T3" fmla="*/ 569 h 635"/>
                <a:gd name="T4" fmla="*/ 192 w 200"/>
                <a:gd name="T5" fmla="*/ 585 h 635"/>
                <a:gd name="T6" fmla="*/ 177 w 200"/>
                <a:gd name="T7" fmla="*/ 599 h 635"/>
                <a:gd name="T8" fmla="*/ 155 w 200"/>
                <a:gd name="T9" fmla="*/ 611 h 635"/>
                <a:gd name="T10" fmla="*/ 130 w 200"/>
                <a:gd name="T11" fmla="*/ 620 h 635"/>
                <a:gd name="T12" fmla="*/ 101 w 200"/>
                <a:gd name="T13" fmla="*/ 627 h 635"/>
                <a:gd name="T14" fmla="*/ 68 w 200"/>
                <a:gd name="T15" fmla="*/ 632 h 635"/>
                <a:gd name="T16" fmla="*/ 34 w 200"/>
                <a:gd name="T17" fmla="*/ 635 h 635"/>
                <a:gd name="T18" fmla="*/ 0 w 200"/>
                <a:gd name="T19" fmla="*/ 635 h 635"/>
                <a:gd name="T20" fmla="*/ 0 w 200"/>
                <a:gd name="T21" fmla="*/ 0 h 6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00" h="635">
                  <a:moveTo>
                    <a:pt x="0" y="0"/>
                  </a:moveTo>
                  <a:lnTo>
                    <a:pt x="200" y="569"/>
                  </a:lnTo>
                  <a:lnTo>
                    <a:pt x="192" y="585"/>
                  </a:lnTo>
                  <a:lnTo>
                    <a:pt x="177" y="599"/>
                  </a:lnTo>
                  <a:lnTo>
                    <a:pt x="155" y="611"/>
                  </a:lnTo>
                  <a:lnTo>
                    <a:pt x="130" y="620"/>
                  </a:lnTo>
                  <a:lnTo>
                    <a:pt x="101" y="627"/>
                  </a:lnTo>
                  <a:lnTo>
                    <a:pt x="68" y="632"/>
                  </a:lnTo>
                  <a:lnTo>
                    <a:pt x="34" y="635"/>
                  </a:lnTo>
                  <a:lnTo>
                    <a:pt x="0" y="635"/>
                  </a:lnTo>
                  <a:lnTo>
                    <a:pt x="0" y="0"/>
                  </a:lnTo>
                  <a:close/>
                </a:path>
              </a:pathLst>
            </a:custGeom>
            <a:solidFill>
              <a:srgbClr val="3AA5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Freeform 29">
              <a:extLst>
                <a:ext uri="{FF2B5EF4-FFF2-40B4-BE49-F238E27FC236}">
                  <a16:creationId xmlns:a16="http://schemas.microsoft.com/office/drawing/2014/main" id="{DDF3ED8F-A665-9E92-5A09-0FC1858F369A}"/>
                </a:ext>
              </a:extLst>
            </p:cNvPr>
            <p:cNvSpPr>
              <a:spLocks/>
            </p:cNvSpPr>
            <p:nvPr/>
          </p:nvSpPr>
          <p:spPr bwMode="auto">
            <a:xfrm>
              <a:off x="4045" y="692"/>
              <a:ext cx="173" cy="544"/>
            </a:xfrm>
            <a:custGeom>
              <a:avLst/>
              <a:gdLst>
                <a:gd name="T0" fmla="*/ 3 w 173"/>
                <a:gd name="T1" fmla="*/ 509 h 544"/>
                <a:gd name="T2" fmla="*/ 9 w 173"/>
                <a:gd name="T3" fmla="*/ 519 h 544"/>
                <a:gd name="T4" fmla="*/ 19 w 173"/>
                <a:gd name="T5" fmla="*/ 529 h 544"/>
                <a:gd name="T6" fmla="*/ 32 w 173"/>
                <a:gd name="T7" fmla="*/ 536 h 544"/>
                <a:gd name="T8" fmla="*/ 48 w 173"/>
                <a:gd name="T9" fmla="*/ 544 h 544"/>
                <a:gd name="T10" fmla="*/ 48 w 173"/>
                <a:gd name="T11" fmla="*/ 542 h 544"/>
                <a:gd name="T12" fmla="*/ 173 w 173"/>
                <a:gd name="T13" fmla="*/ 0 h 544"/>
                <a:gd name="T14" fmla="*/ 0 w 173"/>
                <a:gd name="T15" fmla="*/ 506 h 544"/>
                <a:gd name="T16" fmla="*/ 3 w 173"/>
                <a:gd name="T17" fmla="*/ 509 h 5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3" h="544">
                  <a:moveTo>
                    <a:pt x="3" y="509"/>
                  </a:moveTo>
                  <a:lnTo>
                    <a:pt x="9" y="519"/>
                  </a:lnTo>
                  <a:lnTo>
                    <a:pt x="19" y="529"/>
                  </a:lnTo>
                  <a:lnTo>
                    <a:pt x="32" y="536"/>
                  </a:lnTo>
                  <a:lnTo>
                    <a:pt x="48" y="544"/>
                  </a:lnTo>
                  <a:lnTo>
                    <a:pt x="48" y="542"/>
                  </a:lnTo>
                  <a:lnTo>
                    <a:pt x="173" y="0"/>
                  </a:lnTo>
                  <a:lnTo>
                    <a:pt x="0" y="506"/>
                  </a:lnTo>
                  <a:lnTo>
                    <a:pt x="3" y="509"/>
                  </a:lnTo>
                  <a:close/>
                </a:path>
              </a:pathLst>
            </a:custGeom>
            <a:solidFill>
              <a:srgbClr val="004C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Freeform 30">
              <a:extLst>
                <a:ext uri="{FF2B5EF4-FFF2-40B4-BE49-F238E27FC236}">
                  <a16:creationId xmlns:a16="http://schemas.microsoft.com/office/drawing/2014/main" id="{35E726BC-461B-4ADB-56CA-211B0611AEB6}"/>
                </a:ext>
              </a:extLst>
            </p:cNvPr>
            <p:cNvSpPr>
              <a:spLocks/>
            </p:cNvSpPr>
            <p:nvPr/>
          </p:nvSpPr>
          <p:spPr bwMode="auto">
            <a:xfrm>
              <a:off x="4200" y="624"/>
              <a:ext cx="41" cy="635"/>
            </a:xfrm>
            <a:custGeom>
              <a:avLst/>
              <a:gdLst>
                <a:gd name="T0" fmla="*/ 41 w 41"/>
                <a:gd name="T1" fmla="*/ 0 h 635"/>
                <a:gd name="T2" fmla="*/ 41 w 41"/>
                <a:gd name="T3" fmla="*/ 635 h 635"/>
                <a:gd name="T4" fmla="*/ 3 w 41"/>
                <a:gd name="T5" fmla="*/ 635 h 635"/>
                <a:gd name="T6" fmla="*/ 0 w 41"/>
                <a:gd name="T7" fmla="*/ 632 h 635"/>
                <a:gd name="T8" fmla="*/ 41 w 41"/>
                <a:gd name="T9" fmla="*/ 0 h 6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 h="635">
                  <a:moveTo>
                    <a:pt x="41" y="0"/>
                  </a:moveTo>
                  <a:lnTo>
                    <a:pt x="41" y="635"/>
                  </a:lnTo>
                  <a:lnTo>
                    <a:pt x="3" y="635"/>
                  </a:lnTo>
                  <a:lnTo>
                    <a:pt x="0" y="632"/>
                  </a:lnTo>
                  <a:lnTo>
                    <a:pt x="41" y="0"/>
                  </a:lnTo>
                  <a:close/>
                </a:path>
              </a:pathLst>
            </a:custGeom>
            <a:solidFill>
              <a:srgbClr val="004C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 name="Freeform 31">
              <a:extLst>
                <a:ext uri="{FF2B5EF4-FFF2-40B4-BE49-F238E27FC236}">
                  <a16:creationId xmlns:a16="http://schemas.microsoft.com/office/drawing/2014/main" id="{D4B8FA0A-33E1-2439-F96E-5D3EE92BFF96}"/>
                </a:ext>
              </a:extLst>
            </p:cNvPr>
            <p:cNvSpPr>
              <a:spLocks/>
            </p:cNvSpPr>
            <p:nvPr/>
          </p:nvSpPr>
          <p:spPr bwMode="auto">
            <a:xfrm>
              <a:off x="3606" y="987"/>
              <a:ext cx="505" cy="396"/>
            </a:xfrm>
            <a:custGeom>
              <a:avLst/>
              <a:gdLst>
                <a:gd name="T0" fmla="*/ 0 w 505"/>
                <a:gd name="T1" fmla="*/ 21 h 396"/>
                <a:gd name="T2" fmla="*/ 320 w 505"/>
                <a:gd name="T3" fmla="*/ 0 h 396"/>
                <a:gd name="T4" fmla="*/ 505 w 505"/>
                <a:gd name="T5" fmla="*/ 66 h 396"/>
                <a:gd name="T6" fmla="*/ 505 w 505"/>
                <a:gd name="T7" fmla="*/ 360 h 396"/>
                <a:gd name="T8" fmla="*/ 158 w 505"/>
                <a:gd name="T9" fmla="*/ 396 h 396"/>
                <a:gd name="T10" fmla="*/ 0 w 505"/>
                <a:gd name="T11" fmla="*/ 280 h 396"/>
                <a:gd name="T12" fmla="*/ 0 w 505"/>
                <a:gd name="T13" fmla="*/ 21 h 3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05" h="396">
                  <a:moveTo>
                    <a:pt x="0" y="21"/>
                  </a:moveTo>
                  <a:lnTo>
                    <a:pt x="320" y="0"/>
                  </a:lnTo>
                  <a:lnTo>
                    <a:pt x="505" y="66"/>
                  </a:lnTo>
                  <a:lnTo>
                    <a:pt x="505" y="360"/>
                  </a:lnTo>
                  <a:lnTo>
                    <a:pt x="158" y="396"/>
                  </a:lnTo>
                  <a:lnTo>
                    <a:pt x="0" y="280"/>
                  </a:lnTo>
                  <a:lnTo>
                    <a:pt x="0" y="21"/>
                  </a:lnTo>
                  <a:close/>
                </a:path>
              </a:pathLst>
            </a:custGeom>
            <a:solidFill>
              <a:srgbClr val="B2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Freeform 32">
              <a:extLst>
                <a:ext uri="{FF2B5EF4-FFF2-40B4-BE49-F238E27FC236}">
                  <a16:creationId xmlns:a16="http://schemas.microsoft.com/office/drawing/2014/main" id="{73D7BC1A-B7C4-D1A2-1CFA-C616DFC414A2}"/>
                </a:ext>
              </a:extLst>
            </p:cNvPr>
            <p:cNvSpPr>
              <a:spLocks/>
            </p:cNvSpPr>
            <p:nvPr/>
          </p:nvSpPr>
          <p:spPr bwMode="auto">
            <a:xfrm>
              <a:off x="3645" y="1000"/>
              <a:ext cx="422" cy="71"/>
            </a:xfrm>
            <a:custGeom>
              <a:avLst/>
              <a:gdLst>
                <a:gd name="T0" fmla="*/ 0 w 422"/>
                <a:gd name="T1" fmla="*/ 17 h 71"/>
                <a:gd name="T2" fmla="*/ 276 w 422"/>
                <a:gd name="T3" fmla="*/ 0 h 71"/>
                <a:gd name="T4" fmla="*/ 422 w 422"/>
                <a:gd name="T5" fmla="*/ 53 h 71"/>
                <a:gd name="T6" fmla="*/ 126 w 422"/>
                <a:gd name="T7" fmla="*/ 71 h 71"/>
                <a:gd name="T8" fmla="*/ 0 w 422"/>
                <a:gd name="T9" fmla="*/ 17 h 7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2" h="71">
                  <a:moveTo>
                    <a:pt x="0" y="17"/>
                  </a:moveTo>
                  <a:lnTo>
                    <a:pt x="276" y="0"/>
                  </a:lnTo>
                  <a:lnTo>
                    <a:pt x="422" y="53"/>
                  </a:lnTo>
                  <a:lnTo>
                    <a:pt x="126" y="71"/>
                  </a:lnTo>
                  <a:lnTo>
                    <a:pt x="0" y="17"/>
                  </a:lnTo>
                  <a:close/>
                </a:path>
              </a:pathLst>
            </a:custGeom>
            <a:solidFill>
              <a:srgbClr val="FFE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 name="Freeform 33">
              <a:extLst>
                <a:ext uri="{FF2B5EF4-FFF2-40B4-BE49-F238E27FC236}">
                  <a16:creationId xmlns:a16="http://schemas.microsoft.com/office/drawing/2014/main" id="{0F46BC50-A12E-64ED-FF6B-B86999C8ADC5}"/>
                </a:ext>
              </a:extLst>
            </p:cNvPr>
            <p:cNvSpPr>
              <a:spLocks/>
            </p:cNvSpPr>
            <p:nvPr/>
          </p:nvSpPr>
          <p:spPr bwMode="auto">
            <a:xfrm>
              <a:off x="3781" y="1069"/>
              <a:ext cx="312" cy="297"/>
            </a:xfrm>
            <a:custGeom>
              <a:avLst/>
              <a:gdLst>
                <a:gd name="T0" fmla="*/ 0 w 312"/>
                <a:gd name="T1" fmla="*/ 22 h 297"/>
                <a:gd name="T2" fmla="*/ 312 w 312"/>
                <a:gd name="T3" fmla="*/ 0 h 297"/>
                <a:gd name="T4" fmla="*/ 312 w 312"/>
                <a:gd name="T5" fmla="*/ 261 h 297"/>
                <a:gd name="T6" fmla="*/ 0 w 312"/>
                <a:gd name="T7" fmla="*/ 297 h 297"/>
                <a:gd name="T8" fmla="*/ 0 w 312"/>
                <a:gd name="T9" fmla="*/ 22 h 29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2" h="297">
                  <a:moveTo>
                    <a:pt x="0" y="22"/>
                  </a:moveTo>
                  <a:lnTo>
                    <a:pt x="312" y="0"/>
                  </a:lnTo>
                  <a:lnTo>
                    <a:pt x="312" y="261"/>
                  </a:lnTo>
                  <a:lnTo>
                    <a:pt x="0" y="297"/>
                  </a:lnTo>
                  <a:lnTo>
                    <a:pt x="0" y="22"/>
                  </a:lnTo>
                  <a:close/>
                </a:path>
              </a:pathLst>
            </a:custGeom>
            <a:solidFill>
              <a:srgbClr val="FFF2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Freeform 34">
              <a:extLst>
                <a:ext uri="{FF2B5EF4-FFF2-40B4-BE49-F238E27FC236}">
                  <a16:creationId xmlns:a16="http://schemas.microsoft.com/office/drawing/2014/main" id="{E5AC0178-39FF-32F6-3FA5-FA07A1C76A5D}"/>
                </a:ext>
              </a:extLst>
            </p:cNvPr>
            <p:cNvSpPr>
              <a:spLocks/>
            </p:cNvSpPr>
            <p:nvPr/>
          </p:nvSpPr>
          <p:spPr bwMode="auto">
            <a:xfrm>
              <a:off x="3288" y="517"/>
              <a:ext cx="371" cy="896"/>
            </a:xfrm>
            <a:custGeom>
              <a:avLst/>
              <a:gdLst>
                <a:gd name="T0" fmla="*/ 348 w 371"/>
                <a:gd name="T1" fmla="*/ 726 h 896"/>
                <a:gd name="T2" fmla="*/ 330 w 371"/>
                <a:gd name="T3" fmla="*/ 698 h 896"/>
                <a:gd name="T4" fmla="*/ 322 w 371"/>
                <a:gd name="T5" fmla="*/ 667 h 896"/>
                <a:gd name="T6" fmla="*/ 322 w 371"/>
                <a:gd name="T7" fmla="*/ 631 h 896"/>
                <a:gd name="T8" fmla="*/ 322 w 371"/>
                <a:gd name="T9" fmla="*/ 607 h 896"/>
                <a:gd name="T10" fmla="*/ 371 w 371"/>
                <a:gd name="T11" fmla="*/ 426 h 896"/>
                <a:gd name="T12" fmla="*/ 271 w 371"/>
                <a:gd name="T13" fmla="*/ 407 h 896"/>
                <a:gd name="T14" fmla="*/ 197 w 371"/>
                <a:gd name="T15" fmla="*/ 242 h 896"/>
                <a:gd name="T16" fmla="*/ 209 w 371"/>
                <a:gd name="T17" fmla="*/ 79 h 896"/>
                <a:gd name="T18" fmla="*/ 161 w 371"/>
                <a:gd name="T19" fmla="*/ 0 h 896"/>
                <a:gd name="T20" fmla="*/ 175 w 371"/>
                <a:gd name="T21" fmla="*/ 88 h 896"/>
                <a:gd name="T22" fmla="*/ 155 w 371"/>
                <a:gd name="T23" fmla="*/ 218 h 896"/>
                <a:gd name="T24" fmla="*/ 0 w 371"/>
                <a:gd name="T25" fmla="*/ 407 h 896"/>
                <a:gd name="T26" fmla="*/ 98 w 371"/>
                <a:gd name="T27" fmla="*/ 426 h 896"/>
                <a:gd name="T28" fmla="*/ 48 w 371"/>
                <a:gd name="T29" fmla="*/ 611 h 896"/>
                <a:gd name="T30" fmla="*/ 53 w 371"/>
                <a:gd name="T31" fmla="*/ 651 h 896"/>
                <a:gd name="T32" fmla="*/ 50 w 371"/>
                <a:gd name="T33" fmla="*/ 684 h 896"/>
                <a:gd name="T34" fmla="*/ 37 w 371"/>
                <a:gd name="T35" fmla="*/ 713 h 896"/>
                <a:gd name="T36" fmla="*/ 13 w 371"/>
                <a:gd name="T37" fmla="*/ 739 h 896"/>
                <a:gd name="T38" fmla="*/ 10 w 371"/>
                <a:gd name="T39" fmla="*/ 896 h 896"/>
                <a:gd name="T40" fmla="*/ 27 w 371"/>
                <a:gd name="T41" fmla="*/ 858 h 896"/>
                <a:gd name="T42" fmla="*/ 175 w 371"/>
                <a:gd name="T43" fmla="*/ 426 h 896"/>
                <a:gd name="T44" fmla="*/ 200 w 371"/>
                <a:gd name="T45" fmla="*/ 470 h 896"/>
                <a:gd name="T46" fmla="*/ 175 w 371"/>
                <a:gd name="T47" fmla="*/ 363 h 896"/>
                <a:gd name="T48" fmla="*/ 143 w 371"/>
                <a:gd name="T49" fmla="*/ 407 h 896"/>
                <a:gd name="T50" fmla="*/ 197 w 371"/>
                <a:gd name="T51" fmla="*/ 277 h 896"/>
                <a:gd name="T52" fmla="*/ 200 w 371"/>
                <a:gd name="T53" fmla="*/ 407 h 896"/>
                <a:gd name="T54" fmla="*/ 235 w 371"/>
                <a:gd name="T55" fmla="*/ 426 h 896"/>
                <a:gd name="T56" fmla="*/ 351 w 371"/>
                <a:gd name="T57" fmla="*/ 858 h 896"/>
                <a:gd name="T58" fmla="*/ 361 w 371"/>
                <a:gd name="T59" fmla="*/ 739 h 896"/>
                <a:gd name="T60" fmla="*/ 345 w 371"/>
                <a:gd name="T61" fmla="*/ 751 h 896"/>
                <a:gd name="T62" fmla="*/ 336 w 371"/>
                <a:gd name="T63" fmla="*/ 759 h 896"/>
                <a:gd name="T64" fmla="*/ 325 w 371"/>
                <a:gd name="T65" fmla="*/ 751 h 896"/>
                <a:gd name="T66" fmla="*/ 336 w 371"/>
                <a:gd name="T67" fmla="*/ 743 h 896"/>
                <a:gd name="T68" fmla="*/ 345 w 371"/>
                <a:gd name="T69" fmla="*/ 751 h 896"/>
                <a:gd name="T70" fmla="*/ 361 w 371"/>
                <a:gd name="T71" fmla="*/ 739 h 8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71" h="896">
                  <a:moveTo>
                    <a:pt x="364" y="739"/>
                  </a:moveTo>
                  <a:lnTo>
                    <a:pt x="348" y="726"/>
                  </a:lnTo>
                  <a:lnTo>
                    <a:pt x="337" y="713"/>
                  </a:lnTo>
                  <a:lnTo>
                    <a:pt x="330" y="698"/>
                  </a:lnTo>
                  <a:lnTo>
                    <a:pt x="323" y="684"/>
                  </a:lnTo>
                  <a:lnTo>
                    <a:pt x="322" y="667"/>
                  </a:lnTo>
                  <a:lnTo>
                    <a:pt x="320" y="651"/>
                  </a:lnTo>
                  <a:lnTo>
                    <a:pt x="322" y="631"/>
                  </a:lnTo>
                  <a:lnTo>
                    <a:pt x="325" y="611"/>
                  </a:lnTo>
                  <a:lnTo>
                    <a:pt x="322" y="607"/>
                  </a:lnTo>
                  <a:lnTo>
                    <a:pt x="274" y="426"/>
                  </a:lnTo>
                  <a:lnTo>
                    <a:pt x="371" y="426"/>
                  </a:lnTo>
                  <a:lnTo>
                    <a:pt x="371" y="407"/>
                  </a:lnTo>
                  <a:lnTo>
                    <a:pt x="271" y="407"/>
                  </a:lnTo>
                  <a:lnTo>
                    <a:pt x="220" y="218"/>
                  </a:lnTo>
                  <a:lnTo>
                    <a:pt x="197" y="242"/>
                  </a:lnTo>
                  <a:lnTo>
                    <a:pt x="197" y="88"/>
                  </a:lnTo>
                  <a:lnTo>
                    <a:pt x="209" y="79"/>
                  </a:lnTo>
                  <a:lnTo>
                    <a:pt x="209" y="0"/>
                  </a:lnTo>
                  <a:lnTo>
                    <a:pt x="161" y="0"/>
                  </a:lnTo>
                  <a:lnTo>
                    <a:pt x="161" y="79"/>
                  </a:lnTo>
                  <a:lnTo>
                    <a:pt x="175" y="88"/>
                  </a:lnTo>
                  <a:lnTo>
                    <a:pt x="175" y="242"/>
                  </a:lnTo>
                  <a:lnTo>
                    <a:pt x="155" y="218"/>
                  </a:lnTo>
                  <a:lnTo>
                    <a:pt x="104" y="407"/>
                  </a:lnTo>
                  <a:lnTo>
                    <a:pt x="0" y="407"/>
                  </a:lnTo>
                  <a:lnTo>
                    <a:pt x="0" y="426"/>
                  </a:lnTo>
                  <a:lnTo>
                    <a:pt x="98" y="426"/>
                  </a:lnTo>
                  <a:lnTo>
                    <a:pt x="48" y="607"/>
                  </a:lnTo>
                  <a:lnTo>
                    <a:pt x="48" y="611"/>
                  </a:lnTo>
                  <a:lnTo>
                    <a:pt x="51" y="631"/>
                  </a:lnTo>
                  <a:lnTo>
                    <a:pt x="53" y="651"/>
                  </a:lnTo>
                  <a:lnTo>
                    <a:pt x="53" y="667"/>
                  </a:lnTo>
                  <a:lnTo>
                    <a:pt x="50" y="684"/>
                  </a:lnTo>
                  <a:lnTo>
                    <a:pt x="45" y="698"/>
                  </a:lnTo>
                  <a:lnTo>
                    <a:pt x="37" y="713"/>
                  </a:lnTo>
                  <a:lnTo>
                    <a:pt x="27" y="726"/>
                  </a:lnTo>
                  <a:lnTo>
                    <a:pt x="13" y="739"/>
                  </a:lnTo>
                  <a:lnTo>
                    <a:pt x="10" y="739"/>
                  </a:lnTo>
                  <a:lnTo>
                    <a:pt x="10" y="896"/>
                  </a:lnTo>
                  <a:lnTo>
                    <a:pt x="20" y="858"/>
                  </a:lnTo>
                  <a:lnTo>
                    <a:pt x="27" y="858"/>
                  </a:lnTo>
                  <a:lnTo>
                    <a:pt x="139" y="426"/>
                  </a:lnTo>
                  <a:lnTo>
                    <a:pt x="175" y="426"/>
                  </a:lnTo>
                  <a:lnTo>
                    <a:pt x="175" y="470"/>
                  </a:lnTo>
                  <a:lnTo>
                    <a:pt x="200" y="470"/>
                  </a:lnTo>
                  <a:lnTo>
                    <a:pt x="200" y="363"/>
                  </a:lnTo>
                  <a:lnTo>
                    <a:pt x="175" y="363"/>
                  </a:lnTo>
                  <a:lnTo>
                    <a:pt x="175" y="407"/>
                  </a:lnTo>
                  <a:lnTo>
                    <a:pt x="143" y="407"/>
                  </a:lnTo>
                  <a:lnTo>
                    <a:pt x="178" y="277"/>
                  </a:lnTo>
                  <a:lnTo>
                    <a:pt x="197" y="277"/>
                  </a:lnTo>
                  <a:lnTo>
                    <a:pt x="229" y="407"/>
                  </a:lnTo>
                  <a:lnTo>
                    <a:pt x="200" y="407"/>
                  </a:lnTo>
                  <a:lnTo>
                    <a:pt x="200" y="426"/>
                  </a:lnTo>
                  <a:lnTo>
                    <a:pt x="235" y="426"/>
                  </a:lnTo>
                  <a:lnTo>
                    <a:pt x="345" y="858"/>
                  </a:lnTo>
                  <a:lnTo>
                    <a:pt x="351" y="858"/>
                  </a:lnTo>
                  <a:lnTo>
                    <a:pt x="361" y="896"/>
                  </a:lnTo>
                  <a:lnTo>
                    <a:pt x="361" y="739"/>
                  </a:lnTo>
                  <a:lnTo>
                    <a:pt x="342" y="749"/>
                  </a:lnTo>
                  <a:lnTo>
                    <a:pt x="345" y="751"/>
                  </a:lnTo>
                  <a:lnTo>
                    <a:pt x="342" y="756"/>
                  </a:lnTo>
                  <a:lnTo>
                    <a:pt x="336" y="759"/>
                  </a:lnTo>
                  <a:lnTo>
                    <a:pt x="328" y="756"/>
                  </a:lnTo>
                  <a:lnTo>
                    <a:pt x="325" y="751"/>
                  </a:lnTo>
                  <a:lnTo>
                    <a:pt x="328" y="746"/>
                  </a:lnTo>
                  <a:lnTo>
                    <a:pt x="336" y="743"/>
                  </a:lnTo>
                  <a:lnTo>
                    <a:pt x="342" y="746"/>
                  </a:lnTo>
                  <a:lnTo>
                    <a:pt x="345" y="751"/>
                  </a:lnTo>
                  <a:lnTo>
                    <a:pt x="342" y="749"/>
                  </a:lnTo>
                  <a:lnTo>
                    <a:pt x="361" y="739"/>
                  </a:lnTo>
                  <a:lnTo>
                    <a:pt x="364" y="739"/>
                  </a:lnTo>
                  <a:close/>
                </a:path>
              </a:pathLst>
            </a:custGeom>
            <a:solidFill>
              <a:srgbClr val="000000"/>
            </a:solidFill>
            <a:ln w="9525">
              <a:solidFill>
                <a:schemeClr val="accent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 name="Freeform 35">
              <a:extLst>
                <a:ext uri="{FF2B5EF4-FFF2-40B4-BE49-F238E27FC236}">
                  <a16:creationId xmlns:a16="http://schemas.microsoft.com/office/drawing/2014/main" id="{82FCC0A2-8E23-15ED-2CD8-DB5DBFFADEB7}"/>
                </a:ext>
              </a:extLst>
            </p:cNvPr>
            <p:cNvSpPr>
              <a:spLocks/>
            </p:cNvSpPr>
            <p:nvPr/>
          </p:nvSpPr>
          <p:spPr bwMode="auto">
            <a:xfrm>
              <a:off x="4295" y="972"/>
              <a:ext cx="529" cy="454"/>
            </a:xfrm>
            <a:custGeom>
              <a:avLst/>
              <a:gdLst>
                <a:gd name="T0" fmla="*/ 291 w 529"/>
                <a:gd name="T1" fmla="*/ 453 h 454"/>
                <a:gd name="T2" fmla="*/ 344 w 529"/>
                <a:gd name="T3" fmla="*/ 443 h 454"/>
                <a:gd name="T4" fmla="*/ 390 w 529"/>
                <a:gd name="T5" fmla="*/ 426 h 454"/>
                <a:gd name="T6" fmla="*/ 433 w 529"/>
                <a:gd name="T7" fmla="*/ 403 h 454"/>
                <a:gd name="T8" fmla="*/ 469 w 529"/>
                <a:gd name="T9" fmla="*/ 372 h 454"/>
                <a:gd name="T10" fmla="*/ 497 w 529"/>
                <a:gd name="T11" fmla="*/ 335 h 454"/>
                <a:gd name="T12" fmla="*/ 517 w 529"/>
                <a:gd name="T13" fmla="*/ 296 h 454"/>
                <a:gd name="T14" fmla="*/ 528 w 529"/>
                <a:gd name="T15" fmla="*/ 251 h 454"/>
                <a:gd name="T16" fmla="*/ 528 w 529"/>
                <a:gd name="T17" fmla="*/ 204 h 454"/>
                <a:gd name="T18" fmla="*/ 517 w 529"/>
                <a:gd name="T19" fmla="*/ 160 h 454"/>
                <a:gd name="T20" fmla="*/ 497 w 529"/>
                <a:gd name="T21" fmla="*/ 119 h 454"/>
                <a:gd name="T22" fmla="*/ 469 w 529"/>
                <a:gd name="T23" fmla="*/ 83 h 454"/>
                <a:gd name="T24" fmla="*/ 433 w 529"/>
                <a:gd name="T25" fmla="*/ 51 h 454"/>
                <a:gd name="T26" fmla="*/ 390 w 529"/>
                <a:gd name="T27" fmla="*/ 28 h 454"/>
                <a:gd name="T28" fmla="*/ 344 w 529"/>
                <a:gd name="T29" fmla="*/ 10 h 454"/>
                <a:gd name="T30" fmla="*/ 291 w 529"/>
                <a:gd name="T31" fmla="*/ 1 h 454"/>
                <a:gd name="T32" fmla="*/ 237 w 529"/>
                <a:gd name="T33" fmla="*/ 1 h 454"/>
                <a:gd name="T34" fmla="*/ 186 w 529"/>
                <a:gd name="T35" fmla="*/ 10 h 454"/>
                <a:gd name="T36" fmla="*/ 138 w 529"/>
                <a:gd name="T37" fmla="*/ 28 h 454"/>
                <a:gd name="T38" fmla="*/ 96 w 529"/>
                <a:gd name="T39" fmla="*/ 51 h 454"/>
                <a:gd name="T40" fmla="*/ 61 w 529"/>
                <a:gd name="T41" fmla="*/ 83 h 454"/>
                <a:gd name="T42" fmla="*/ 31 w 529"/>
                <a:gd name="T43" fmla="*/ 119 h 454"/>
                <a:gd name="T44" fmla="*/ 13 w 529"/>
                <a:gd name="T45" fmla="*/ 160 h 454"/>
                <a:gd name="T46" fmla="*/ 2 w 529"/>
                <a:gd name="T47" fmla="*/ 204 h 454"/>
                <a:gd name="T48" fmla="*/ 2 w 529"/>
                <a:gd name="T49" fmla="*/ 251 h 454"/>
                <a:gd name="T50" fmla="*/ 13 w 529"/>
                <a:gd name="T51" fmla="*/ 296 h 454"/>
                <a:gd name="T52" fmla="*/ 31 w 529"/>
                <a:gd name="T53" fmla="*/ 335 h 454"/>
                <a:gd name="T54" fmla="*/ 61 w 529"/>
                <a:gd name="T55" fmla="*/ 372 h 454"/>
                <a:gd name="T56" fmla="*/ 96 w 529"/>
                <a:gd name="T57" fmla="*/ 403 h 454"/>
                <a:gd name="T58" fmla="*/ 138 w 529"/>
                <a:gd name="T59" fmla="*/ 426 h 454"/>
                <a:gd name="T60" fmla="*/ 186 w 529"/>
                <a:gd name="T61" fmla="*/ 443 h 454"/>
                <a:gd name="T62" fmla="*/ 237 w 529"/>
                <a:gd name="T63" fmla="*/ 453 h 454"/>
                <a:gd name="T64" fmla="*/ 262 w 529"/>
                <a:gd name="T65" fmla="*/ 451 h 45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529" h="454">
                  <a:moveTo>
                    <a:pt x="265" y="454"/>
                  </a:moveTo>
                  <a:lnTo>
                    <a:pt x="291" y="453"/>
                  </a:lnTo>
                  <a:lnTo>
                    <a:pt x="317" y="450"/>
                  </a:lnTo>
                  <a:lnTo>
                    <a:pt x="344" y="443"/>
                  </a:lnTo>
                  <a:lnTo>
                    <a:pt x="367" y="437"/>
                  </a:lnTo>
                  <a:lnTo>
                    <a:pt x="390" y="426"/>
                  </a:lnTo>
                  <a:lnTo>
                    <a:pt x="412" y="416"/>
                  </a:lnTo>
                  <a:lnTo>
                    <a:pt x="433" y="403"/>
                  </a:lnTo>
                  <a:lnTo>
                    <a:pt x="452" y="388"/>
                  </a:lnTo>
                  <a:lnTo>
                    <a:pt x="469" y="372"/>
                  </a:lnTo>
                  <a:lnTo>
                    <a:pt x="484" y="354"/>
                  </a:lnTo>
                  <a:lnTo>
                    <a:pt x="497" y="335"/>
                  </a:lnTo>
                  <a:lnTo>
                    <a:pt x="509" y="315"/>
                  </a:lnTo>
                  <a:lnTo>
                    <a:pt x="517" y="296"/>
                  </a:lnTo>
                  <a:lnTo>
                    <a:pt x="524" y="273"/>
                  </a:lnTo>
                  <a:lnTo>
                    <a:pt x="528" y="251"/>
                  </a:lnTo>
                  <a:lnTo>
                    <a:pt x="529" y="228"/>
                  </a:lnTo>
                  <a:lnTo>
                    <a:pt x="528" y="204"/>
                  </a:lnTo>
                  <a:lnTo>
                    <a:pt x="524" y="182"/>
                  </a:lnTo>
                  <a:lnTo>
                    <a:pt x="517" y="160"/>
                  </a:lnTo>
                  <a:lnTo>
                    <a:pt x="509" y="138"/>
                  </a:lnTo>
                  <a:lnTo>
                    <a:pt x="497" y="119"/>
                  </a:lnTo>
                  <a:lnTo>
                    <a:pt x="484" y="100"/>
                  </a:lnTo>
                  <a:lnTo>
                    <a:pt x="469" y="83"/>
                  </a:lnTo>
                  <a:lnTo>
                    <a:pt x="452" y="67"/>
                  </a:lnTo>
                  <a:lnTo>
                    <a:pt x="433" y="51"/>
                  </a:lnTo>
                  <a:lnTo>
                    <a:pt x="412" y="38"/>
                  </a:lnTo>
                  <a:lnTo>
                    <a:pt x="390" y="28"/>
                  </a:lnTo>
                  <a:lnTo>
                    <a:pt x="367" y="18"/>
                  </a:lnTo>
                  <a:lnTo>
                    <a:pt x="344" y="10"/>
                  </a:lnTo>
                  <a:lnTo>
                    <a:pt x="317" y="4"/>
                  </a:lnTo>
                  <a:lnTo>
                    <a:pt x="291" y="1"/>
                  </a:lnTo>
                  <a:lnTo>
                    <a:pt x="265" y="0"/>
                  </a:lnTo>
                  <a:lnTo>
                    <a:pt x="237" y="1"/>
                  </a:lnTo>
                  <a:lnTo>
                    <a:pt x="211" y="4"/>
                  </a:lnTo>
                  <a:lnTo>
                    <a:pt x="186" y="10"/>
                  </a:lnTo>
                  <a:lnTo>
                    <a:pt x="161" y="18"/>
                  </a:lnTo>
                  <a:lnTo>
                    <a:pt x="138" y="28"/>
                  </a:lnTo>
                  <a:lnTo>
                    <a:pt x="116" y="38"/>
                  </a:lnTo>
                  <a:lnTo>
                    <a:pt x="96" y="51"/>
                  </a:lnTo>
                  <a:lnTo>
                    <a:pt x="78" y="67"/>
                  </a:lnTo>
                  <a:lnTo>
                    <a:pt x="61" y="83"/>
                  </a:lnTo>
                  <a:lnTo>
                    <a:pt x="45" y="100"/>
                  </a:lnTo>
                  <a:lnTo>
                    <a:pt x="31" y="119"/>
                  </a:lnTo>
                  <a:lnTo>
                    <a:pt x="21" y="138"/>
                  </a:lnTo>
                  <a:lnTo>
                    <a:pt x="13" y="160"/>
                  </a:lnTo>
                  <a:lnTo>
                    <a:pt x="5" y="182"/>
                  </a:lnTo>
                  <a:lnTo>
                    <a:pt x="2" y="204"/>
                  </a:lnTo>
                  <a:lnTo>
                    <a:pt x="0" y="228"/>
                  </a:lnTo>
                  <a:lnTo>
                    <a:pt x="2" y="251"/>
                  </a:lnTo>
                  <a:lnTo>
                    <a:pt x="5" y="273"/>
                  </a:lnTo>
                  <a:lnTo>
                    <a:pt x="13" y="296"/>
                  </a:lnTo>
                  <a:lnTo>
                    <a:pt x="21" y="315"/>
                  </a:lnTo>
                  <a:lnTo>
                    <a:pt x="31" y="335"/>
                  </a:lnTo>
                  <a:lnTo>
                    <a:pt x="45" y="354"/>
                  </a:lnTo>
                  <a:lnTo>
                    <a:pt x="61" y="372"/>
                  </a:lnTo>
                  <a:lnTo>
                    <a:pt x="78" y="388"/>
                  </a:lnTo>
                  <a:lnTo>
                    <a:pt x="96" y="403"/>
                  </a:lnTo>
                  <a:lnTo>
                    <a:pt x="116" y="416"/>
                  </a:lnTo>
                  <a:lnTo>
                    <a:pt x="138" y="426"/>
                  </a:lnTo>
                  <a:lnTo>
                    <a:pt x="161" y="437"/>
                  </a:lnTo>
                  <a:lnTo>
                    <a:pt x="186" y="443"/>
                  </a:lnTo>
                  <a:lnTo>
                    <a:pt x="211" y="450"/>
                  </a:lnTo>
                  <a:lnTo>
                    <a:pt x="237" y="453"/>
                  </a:lnTo>
                  <a:lnTo>
                    <a:pt x="265" y="454"/>
                  </a:lnTo>
                  <a:lnTo>
                    <a:pt x="262" y="451"/>
                  </a:lnTo>
                  <a:lnTo>
                    <a:pt x="265" y="454"/>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 name="Freeform 36">
              <a:extLst>
                <a:ext uri="{FF2B5EF4-FFF2-40B4-BE49-F238E27FC236}">
                  <a16:creationId xmlns:a16="http://schemas.microsoft.com/office/drawing/2014/main" id="{6CAAF576-4EAA-E0AF-F337-D152113F11C1}"/>
                </a:ext>
              </a:extLst>
            </p:cNvPr>
            <p:cNvSpPr>
              <a:spLocks/>
            </p:cNvSpPr>
            <p:nvPr/>
          </p:nvSpPr>
          <p:spPr bwMode="auto">
            <a:xfrm>
              <a:off x="4319" y="971"/>
              <a:ext cx="479" cy="410"/>
            </a:xfrm>
            <a:custGeom>
              <a:avLst/>
              <a:gdLst>
                <a:gd name="T0" fmla="*/ 241 w 479"/>
                <a:gd name="T1" fmla="*/ 410 h 410"/>
                <a:gd name="T2" fmla="*/ 276 w 479"/>
                <a:gd name="T3" fmla="*/ 407 h 410"/>
                <a:gd name="T4" fmla="*/ 310 w 479"/>
                <a:gd name="T5" fmla="*/ 400 h 410"/>
                <a:gd name="T6" fmla="*/ 341 w 479"/>
                <a:gd name="T7" fmla="*/ 390 h 410"/>
                <a:gd name="T8" fmla="*/ 372 w 479"/>
                <a:gd name="T9" fmla="*/ 377 h 410"/>
                <a:gd name="T10" fmla="*/ 398 w 479"/>
                <a:gd name="T11" fmla="*/ 358 h 410"/>
                <a:gd name="T12" fmla="*/ 422 w 479"/>
                <a:gd name="T13" fmla="*/ 338 h 410"/>
                <a:gd name="T14" fmla="*/ 442 w 479"/>
                <a:gd name="T15" fmla="*/ 316 h 410"/>
                <a:gd name="T16" fmla="*/ 457 w 479"/>
                <a:gd name="T17" fmla="*/ 291 h 410"/>
                <a:gd name="T18" fmla="*/ 466 w 479"/>
                <a:gd name="T19" fmla="*/ 271 h 410"/>
                <a:gd name="T20" fmla="*/ 474 w 479"/>
                <a:gd name="T21" fmla="*/ 250 h 410"/>
                <a:gd name="T22" fmla="*/ 477 w 479"/>
                <a:gd name="T23" fmla="*/ 229 h 410"/>
                <a:gd name="T24" fmla="*/ 479 w 479"/>
                <a:gd name="T25" fmla="*/ 206 h 410"/>
                <a:gd name="T26" fmla="*/ 477 w 479"/>
                <a:gd name="T27" fmla="*/ 185 h 410"/>
                <a:gd name="T28" fmla="*/ 474 w 479"/>
                <a:gd name="T29" fmla="*/ 164 h 410"/>
                <a:gd name="T30" fmla="*/ 468 w 479"/>
                <a:gd name="T31" fmla="*/ 144 h 410"/>
                <a:gd name="T32" fmla="*/ 460 w 479"/>
                <a:gd name="T33" fmla="*/ 126 h 410"/>
                <a:gd name="T34" fmla="*/ 449 w 479"/>
                <a:gd name="T35" fmla="*/ 107 h 410"/>
                <a:gd name="T36" fmla="*/ 439 w 479"/>
                <a:gd name="T37" fmla="*/ 90 h 410"/>
                <a:gd name="T38" fmla="*/ 409 w 479"/>
                <a:gd name="T39" fmla="*/ 60 h 410"/>
                <a:gd name="T40" fmla="*/ 392 w 479"/>
                <a:gd name="T41" fmla="*/ 46 h 410"/>
                <a:gd name="T42" fmla="*/ 374 w 479"/>
                <a:gd name="T43" fmla="*/ 35 h 410"/>
                <a:gd name="T44" fmla="*/ 354 w 479"/>
                <a:gd name="T45" fmla="*/ 24 h 410"/>
                <a:gd name="T46" fmla="*/ 334 w 479"/>
                <a:gd name="T47" fmla="*/ 16 h 410"/>
                <a:gd name="T48" fmla="*/ 312 w 479"/>
                <a:gd name="T49" fmla="*/ 10 h 410"/>
                <a:gd name="T50" fmla="*/ 289 w 479"/>
                <a:gd name="T51" fmla="*/ 4 h 410"/>
                <a:gd name="T52" fmla="*/ 266 w 479"/>
                <a:gd name="T53" fmla="*/ 2 h 410"/>
                <a:gd name="T54" fmla="*/ 241 w 479"/>
                <a:gd name="T55" fmla="*/ 0 h 410"/>
                <a:gd name="T56" fmla="*/ 202 w 479"/>
                <a:gd name="T57" fmla="*/ 3 h 410"/>
                <a:gd name="T58" fmla="*/ 163 w 479"/>
                <a:gd name="T59" fmla="*/ 11 h 410"/>
                <a:gd name="T60" fmla="*/ 129 w 479"/>
                <a:gd name="T61" fmla="*/ 24 h 410"/>
                <a:gd name="T62" fmla="*/ 99 w 479"/>
                <a:gd name="T63" fmla="*/ 40 h 410"/>
                <a:gd name="T64" fmla="*/ 71 w 479"/>
                <a:gd name="T65" fmla="*/ 61 h 410"/>
                <a:gd name="T66" fmla="*/ 48 w 479"/>
                <a:gd name="T67" fmla="*/ 85 h 410"/>
                <a:gd name="T68" fmla="*/ 27 w 479"/>
                <a:gd name="T69" fmla="*/ 111 h 410"/>
                <a:gd name="T70" fmla="*/ 12 w 479"/>
                <a:gd name="T71" fmla="*/ 142 h 410"/>
                <a:gd name="T72" fmla="*/ 3 w 479"/>
                <a:gd name="T73" fmla="*/ 173 h 410"/>
                <a:gd name="T74" fmla="*/ 0 w 479"/>
                <a:gd name="T75" fmla="*/ 206 h 410"/>
                <a:gd name="T76" fmla="*/ 1 w 479"/>
                <a:gd name="T77" fmla="*/ 227 h 410"/>
                <a:gd name="T78" fmla="*/ 4 w 479"/>
                <a:gd name="T79" fmla="*/ 247 h 410"/>
                <a:gd name="T80" fmla="*/ 10 w 479"/>
                <a:gd name="T81" fmla="*/ 267 h 410"/>
                <a:gd name="T82" fmla="*/ 18 w 479"/>
                <a:gd name="T83" fmla="*/ 285 h 410"/>
                <a:gd name="T84" fmla="*/ 29 w 479"/>
                <a:gd name="T85" fmla="*/ 303 h 410"/>
                <a:gd name="T86" fmla="*/ 41 w 479"/>
                <a:gd name="T87" fmla="*/ 320 h 410"/>
                <a:gd name="T88" fmla="*/ 71 w 479"/>
                <a:gd name="T89" fmla="*/ 350 h 410"/>
                <a:gd name="T90" fmla="*/ 106 w 479"/>
                <a:gd name="T91" fmla="*/ 375 h 410"/>
                <a:gd name="T92" fmla="*/ 126 w 479"/>
                <a:gd name="T93" fmla="*/ 384 h 410"/>
                <a:gd name="T94" fmla="*/ 148 w 479"/>
                <a:gd name="T95" fmla="*/ 394 h 410"/>
                <a:gd name="T96" fmla="*/ 170 w 479"/>
                <a:gd name="T97" fmla="*/ 400 h 410"/>
                <a:gd name="T98" fmla="*/ 193 w 479"/>
                <a:gd name="T99" fmla="*/ 406 h 410"/>
                <a:gd name="T100" fmla="*/ 216 w 479"/>
                <a:gd name="T101" fmla="*/ 408 h 410"/>
                <a:gd name="T102" fmla="*/ 241 w 479"/>
                <a:gd name="T103" fmla="*/ 410 h 410"/>
                <a:gd name="T104" fmla="*/ 238 w 479"/>
                <a:gd name="T105" fmla="*/ 410 h 410"/>
                <a:gd name="T106" fmla="*/ 241 w 479"/>
                <a:gd name="T107" fmla="*/ 410 h 41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79" h="410">
                  <a:moveTo>
                    <a:pt x="241" y="410"/>
                  </a:moveTo>
                  <a:lnTo>
                    <a:pt x="276" y="407"/>
                  </a:lnTo>
                  <a:lnTo>
                    <a:pt x="310" y="400"/>
                  </a:lnTo>
                  <a:lnTo>
                    <a:pt x="341" y="390"/>
                  </a:lnTo>
                  <a:lnTo>
                    <a:pt x="372" y="377"/>
                  </a:lnTo>
                  <a:lnTo>
                    <a:pt x="398" y="358"/>
                  </a:lnTo>
                  <a:lnTo>
                    <a:pt x="422" y="338"/>
                  </a:lnTo>
                  <a:lnTo>
                    <a:pt x="442" y="316"/>
                  </a:lnTo>
                  <a:lnTo>
                    <a:pt x="457" y="291"/>
                  </a:lnTo>
                  <a:lnTo>
                    <a:pt x="466" y="271"/>
                  </a:lnTo>
                  <a:lnTo>
                    <a:pt x="474" y="250"/>
                  </a:lnTo>
                  <a:lnTo>
                    <a:pt x="477" y="229"/>
                  </a:lnTo>
                  <a:lnTo>
                    <a:pt x="479" y="206"/>
                  </a:lnTo>
                  <a:lnTo>
                    <a:pt x="477" y="185"/>
                  </a:lnTo>
                  <a:lnTo>
                    <a:pt x="474" y="164"/>
                  </a:lnTo>
                  <a:lnTo>
                    <a:pt x="468" y="144"/>
                  </a:lnTo>
                  <a:lnTo>
                    <a:pt x="460" y="126"/>
                  </a:lnTo>
                  <a:lnTo>
                    <a:pt x="449" y="107"/>
                  </a:lnTo>
                  <a:lnTo>
                    <a:pt x="439" y="90"/>
                  </a:lnTo>
                  <a:lnTo>
                    <a:pt x="409" y="60"/>
                  </a:lnTo>
                  <a:lnTo>
                    <a:pt x="392" y="46"/>
                  </a:lnTo>
                  <a:lnTo>
                    <a:pt x="374" y="35"/>
                  </a:lnTo>
                  <a:lnTo>
                    <a:pt x="354" y="24"/>
                  </a:lnTo>
                  <a:lnTo>
                    <a:pt x="334" y="16"/>
                  </a:lnTo>
                  <a:lnTo>
                    <a:pt x="312" y="10"/>
                  </a:lnTo>
                  <a:lnTo>
                    <a:pt x="289" y="4"/>
                  </a:lnTo>
                  <a:lnTo>
                    <a:pt x="266" y="2"/>
                  </a:lnTo>
                  <a:lnTo>
                    <a:pt x="241" y="0"/>
                  </a:lnTo>
                  <a:lnTo>
                    <a:pt x="202" y="3"/>
                  </a:lnTo>
                  <a:lnTo>
                    <a:pt x="163" y="11"/>
                  </a:lnTo>
                  <a:lnTo>
                    <a:pt x="129" y="24"/>
                  </a:lnTo>
                  <a:lnTo>
                    <a:pt x="99" y="40"/>
                  </a:lnTo>
                  <a:lnTo>
                    <a:pt x="71" y="61"/>
                  </a:lnTo>
                  <a:lnTo>
                    <a:pt x="48" y="85"/>
                  </a:lnTo>
                  <a:lnTo>
                    <a:pt x="27" y="111"/>
                  </a:lnTo>
                  <a:lnTo>
                    <a:pt x="12" y="142"/>
                  </a:lnTo>
                  <a:lnTo>
                    <a:pt x="3" y="173"/>
                  </a:lnTo>
                  <a:lnTo>
                    <a:pt x="0" y="206"/>
                  </a:lnTo>
                  <a:lnTo>
                    <a:pt x="1" y="227"/>
                  </a:lnTo>
                  <a:lnTo>
                    <a:pt x="4" y="247"/>
                  </a:lnTo>
                  <a:lnTo>
                    <a:pt x="10" y="267"/>
                  </a:lnTo>
                  <a:lnTo>
                    <a:pt x="18" y="285"/>
                  </a:lnTo>
                  <a:lnTo>
                    <a:pt x="29" y="303"/>
                  </a:lnTo>
                  <a:lnTo>
                    <a:pt x="41" y="320"/>
                  </a:lnTo>
                  <a:lnTo>
                    <a:pt x="71" y="350"/>
                  </a:lnTo>
                  <a:lnTo>
                    <a:pt x="106" y="375"/>
                  </a:lnTo>
                  <a:lnTo>
                    <a:pt x="126" y="384"/>
                  </a:lnTo>
                  <a:lnTo>
                    <a:pt x="148" y="394"/>
                  </a:lnTo>
                  <a:lnTo>
                    <a:pt x="170" y="400"/>
                  </a:lnTo>
                  <a:lnTo>
                    <a:pt x="193" y="406"/>
                  </a:lnTo>
                  <a:lnTo>
                    <a:pt x="216" y="408"/>
                  </a:lnTo>
                  <a:lnTo>
                    <a:pt x="241" y="410"/>
                  </a:lnTo>
                  <a:lnTo>
                    <a:pt x="238" y="410"/>
                  </a:lnTo>
                  <a:lnTo>
                    <a:pt x="241" y="410"/>
                  </a:lnTo>
                  <a:close/>
                </a:path>
              </a:pathLst>
            </a:custGeom>
            <a:solidFill>
              <a:srgbClr val="FF19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 name="Freeform 37">
              <a:extLst>
                <a:ext uri="{FF2B5EF4-FFF2-40B4-BE49-F238E27FC236}">
                  <a16:creationId xmlns:a16="http://schemas.microsoft.com/office/drawing/2014/main" id="{A3FE1AB6-7D5B-A327-3FD0-C7DB233469F7}"/>
                </a:ext>
              </a:extLst>
            </p:cNvPr>
            <p:cNvSpPr>
              <a:spLocks/>
            </p:cNvSpPr>
            <p:nvPr/>
          </p:nvSpPr>
          <p:spPr bwMode="auto">
            <a:xfrm>
              <a:off x="4346" y="1035"/>
              <a:ext cx="387" cy="350"/>
            </a:xfrm>
            <a:custGeom>
              <a:avLst/>
              <a:gdLst>
                <a:gd name="T0" fmla="*/ 95 w 387"/>
                <a:gd name="T1" fmla="*/ 0 h 350"/>
                <a:gd name="T2" fmla="*/ 81 w 387"/>
                <a:gd name="T3" fmla="*/ 27 h 350"/>
                <a:gd name="T4" fmla="*/ 72 w 387"/>
                <a:gd name="T5" fmla="*/ 56 h 350"/>
                <a:gd name="T6" fmla="*/ 68 w 387"/>
                <a:gd name="T7" fmla="*/ 86 h 350"/>
                <a:gd name="T8" fmla="*/ 72 w 387"/>
                <a:gd name="T9" fmla="*/ 118 h 350"/>
                <a:gd name="T10" fmla="*/ 78 w 387"/>
                <a:gd name="T11" fmla="*/ 147 h 350"/>
                <a:gd name="T12" fmla="*/ 87 w 387"/>
                <a:gd name="T13" fmla="*/ 174 h 350"/>
                <a:gd name="T14" fmla="*/ 101 w 387"/>
                <a:gd name="T15" fmla="*/ 200 h 350"/>
                <a:gd name="T16" fmla="*/ 116 w 387"/>
                <a:gd name="T17" fmla="*/ 219 h 350"/>
                <a:gd name="T18" fmla="*/ 132 w 387"/>
                <a:gd name="T19" fmla="*/ 234 h 350"/>
                <a:gd name="T20" fmla="*/ 153 w 387"/>
                <a:gd name="T21" fmla="*/ 251 h 350"/>
                <a:gd name="T22" fmla="*/ 178 w 387"/>
                <a:gd name="T23" fmla="*/ 267 h 350"/>
                <a:gd name="T24" fmla="*/ 211 w 387"/>
                <a:gd name="T25" fmla="*/ 281 h 350"/>
                <a:gd name="T26" fmla="*/ 246 w 387"/>
                <a:gd name="T27" fmla="*/ 292 h 350"/>
                <a:gd name="T28" fmla="*/ 266 w 387"/>
                <a:gd name="T29" fmla="*/ 295 h 350"/>
                <a:gd name="T30" fmla="*/ 288 w 387"/>
                <a:gd name="T31" fmla="*/ 297 h 350"/>
                <a:gd name="T32" fmla="*/ 311 w 387"/>
                <a:gd name="T33" fmla="*/ 297 h 350"/>
                <a:gd name="T34" fmla="*/ 334 w 387"/>
                <a:gd name="T35" fmla="*/ 296 h 350"/>
                <a:gd name="T36" fmla="*/ 361 w 387"/>
                <a:gd name="T37" fmla="*/ 292 h 350"/>
                <a:gd name="T38" fmla="*/ 387 w 387"/>
                <a:gd name="T39" fmla="*/ 285 h 350"/>
                <a:gd name="T40" fmla="*/ 361 w 387"/>
                <a:gd name="T41" fmla="*/ 307 h 350"/>
                <a:gd name="T42" fmla="*/ 327 w 387"/>
                <a:gd name="T43" fmla="*/ 325 h 350"/>
                <a:gd name="T44" fmla="*/ 288 w 387"/>
                <a:gd name="T45" fmla="*/ 340 h 350"/>
                <a:gd name="T46" fmla="*/ 246 w 387"/>
                <a:gd name="T47" fmla="*/ 347 h 350"/>
                <a:gd name="T48" fmla="*/ 223 w 387"/>
                <a:gd name="T49" fmla="*/ 350 h 350"/>
                <a:gd name="T50" fmla="*/ 200 w 387"/>
                <a:gd name="T51" fmla="*/ 349 h 350"/>
                <a:gd name="T52" fmla="*/ 177 w 387"/>
                <a:gd name="T53" fmla="*/ 347 h 350"/>
                <a:gd name="T54" fmla="*/ 153 w 387"/>
                <a:gd name="T55" fmla="*/ 342 h 350"/>
                <a:gd name="T56" fmla="*/ 130 w 387"/>
                <a:gd name="T57" fmla="*/ 334 h 350"/>
                <a:gd name="T58" fmla="*/ 107 w 387"/>
                <a:gd name="T59" fmla="*/ 324 h 350"/>
                <a:gd name="T60" fmla="*/ 84 w 387"/>
                <a:gd name="T61" fmla="*/ 310 h 350"/>
                <a:gd name="T62" fmla="*/ 62 w 387"/>
                <a:gd name="T63" fmla="*/ 295 h 350"/>
                <a:gd name="T64" fmla="*/ 44 w 387"/>
                <a:gd name="T65" fmla="*/ 277 h 350"/>
                <a:gd name="T66" fmla="*/ 30 w 387"/>
                <a:gd name="T67" fmla="*/ 260 h 350"/>
                <a:gd name="T68" fmla="*/ 17 w 387"/>
                <a:gd name="T69" fmla="*/ 240 h 350"/>
                <a:gd name="T70" fmla="*/ 10 w 387"/>
                <a:gd name="T71" fmla="*/ 221 h 350"/>
                <a:gd name="T72" fmla="*/ 4 w 387"/>
                <a:gd name="T73" fmla="*/ 198 h 350"/>
                <a:gd name="T74" fmla="*/ 0 w 387"/>
                <a:gd name="T75" fmla="*/ 177 h 350"/>
                <a:gd name="T76" fmla="*/ 0 w 387"/>
                <a:gd name="T77" fmla="*/ 155 h 350"/>
                <a:gd name="T78" fmla="*/ 2 w 387"/>
                <a:gd name="T79" fmla="*/ 134 h 350"/>
                <a:gd name="T80" fmla="*/ 7 w 387"/>
                <a:gd name="T81" fmla="*/ 112 h 350"/>
                <a:gd name="T82" fmla="*/ 13 w 387"/>
                <a:gd name="T83" fmla="*/ 91 h 350"/>
                <a:gd name="T84" fmla="*/ 22 w 387"/>
                <a:gd name="T85" fmla="*/ 73 h 350"/>
                <a:gd name="T86" fmla="*/ 33 w 387"/>
                <a:gd name="T87" fmla="*/ 54 h 350"/>
                <a:gd name="T88" fmla="*/ 45 w 387"/>
                <a:gd name="T89" fmla="*/ 37 h 350"/>
                <a:gd name="T90" fmla="*/ 61 w 387"/>
                <a:gd name="T91" fmla="*/ 23 h 350"/>
                <a:gd name="T92" fmla="*/ 76 w 387"/>
                <a:gd name="T93" fmla="*/ 11 h 350"/>
                <a:gd name="T94" fmla="*/ 95 w 387"/>
                <a:gd name="T95" fmla="*/ 0 h 35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87" h="350">
                  <a:moveTo>
                    <a:pt x="95" y="0"/>
                  </a:moveTo>
                  <a:lnTo>
                    <a:pt x="81" y="27"/>
                  </a:lnTo>
                  <a:lnTo>
                    <a:pt x="72" y="56"/>
                  </a:lnTo>
                  <a:lnTo>
                    <a:pt x="68" y="86"/>
                  </a:lnTo>
                  <a:lnTo>
                    <a:pt x="72" y="118"/>
                  </a:lnTo>
                  <a:lnTo>
                    <a:pt x="78" y="147"/>
                  </a:lnTo>
                  <a:lnTo>
                    <a:pt x="87" y="174"/>
                  </a:lnTo>
                  <a:lnTo>
                    <a:pt x="101" y="200"/>
                  </a:lnTo>
                  <a:lnTo>
                    <a:pt x="116" y="219"/>
                  </a:lnTo>
                  <a:lnTo>
                    <a:pt x="132" y="234"/>
                  </a:lnTo>
                  <a:lnTo>
                    <a:pt x="153" y="251"/>
                  </a:lnTo>
                  <a:lnTo>
                    <a:pt x="178" y="267"/>
                  </a:lnTo>
                  <a:lnTo>
                    <a:pt x="211" y="281"/>
                  </a:lnTo>
                  <a:lnTo>
                    <a:pt x="246" y="292"/>
                  </a:lnTo>
                  <a:lnTo>
                    <a:pt x="266" y="295"/>
                  </a:lnTo>
                  <a:lnTo>
                    <a:pt x="288" y="297"/>
                  </a:lnTo>
                  <a:lnTo>
                    <a:pt x="311" y="297"/>
                  </a:lnTo>
                  <a:lnTo>
                    <a:pt x="334" y="296"/>
                  </a:lnTo>
                  <a:lnTo>
                    <a:pt x="361" y="292"/>
                  </a:lnTo>
                  <a:lnTo>
                    <a:pt x="387" y="285"/>
                  </a:lnTo>
                  <a:lnTo>
                    <a:pt x="361" y="307"/>
                  </a:lnTo>
                  <a:lnTo>
                    <a:pt x="327" y="325"/>
                  </a:lnTo>
                  <a:lnTo>
                    <a:pt x="288" y="340"/>
                  </a:lnTo>
                  <a:lnTo>
                    <a:pt x="246" y="347"/>
                  </a:lnTo>
                  <a:lnTo>
                    <a:pt x="223" y="350"/>
                  </a:lnTo>
                  <a:lnTo>
                    <a:pt x="200" y="349"/>
                  </a:lnTo>
                  <a:lnTo>
                    <a:pt x="177" y="347"/>
                  </a:lnTo>
                  <a:lnTo>
                    <a:pt x="153" y="342"/>
                  </a:lnTo>
                  <a:lnTo>
                    <a:pt x="130" y="334"/>
                  </a:lnTo>
                  <a:lnTo>
                    <a:pt x="107" y="324"/>
                  </a:lnTo>
                  <a:lnTo>
                    <a:pt x="84" y="310"/>
                  </a:lnTo>
                  <a:lnTo>
                    <a:pt x="62" y="295"/>
                  </a:lnTo>
                  <a:lnTo>
                    <a:pt x="44" y="277"/>
                  </a:lnTo>
                  <a:lnTo>
                    <a:pt x="30" y="260"/>
                  </a:lnTo>
                  <a:lnTo>
                    <a:pt x="17" y="240"/>
                  </a:lnTo>
                  <a:lnTo>
                    <a:pt x="10" y="221"/>
                  </a:lnTo>
                  <a:lnTo>
                    <a:pt x="4" y="198"/>
                  </a:lnTo>
                  <a:lnTo>
                    <a:pt x="0" y="177"/>
                  </a:lnTo>
                  <a:lnTo>
                    <a:pt x="0" y="155"/>
                  </a:lnTo>
                  <a:lnTo>
                    <a:pt x="2" y="134"/>
                  </a:lnTo>
                  <a:lnTo>
                    <a:pt x="7" y="112"/>
                  </a:lnTo>
                  <a:lnTo>
                    <a:pt x="13" y="91"/>
                  </a:lnTo>
                  <a:lnTo>
                    <a:pt x="22" y="73"/>
                  </a:lnTo>
                  <a:lnTo>
                    <a:pt x="33" y="54"/>
                  </a:lnTo>
                  <a:lnTo>
                    <a:pt x="45" y="37"/>
                  </a:lnTo>
                  <a:lnTo>
                    <a:pt x="61" y="23"/>
                  </a:lnTo>
                  <a:lnTo>
                    <a:pt x="76" y="11"/>
                  </a:lnTo>
                  <a:lnTo>
                    <a:pt x="95" y="0"/>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 name="Freeform 38">
              <a:extLst>
                <a:ext uri="{FF2B5EF4-FFF2-40B4-BE49-F238E27FC236}">
                  <a16:creationId xmlns:a16="http://schemas.microsoft.com/office/drawing/2014/main" id="{1297A6F5-72A7-95FE-9EA6-38E3EF984520}"/>
                </a:ext>
              </a:extLst>
            </p:cNvPr>
            <p:cNvSpPr>
              <a:spLocks/>
            </p:cNvSpPr>
            <p:nvPr/>
          </p:nvSpPr>
          <p:spPr bwMode="auto">
            <a:xfrm>
              <a:off x="4319" y="1005"/>
              <a:ext cx="457" cy="399"/>
            </a:xfrm>
            <a:custGeom>
              <a:avLst/>
              <a:gdLst>
                <a:gd name="T0" fmla="*/ 442 w 457"/>
                <a:gd name="T1" fmla="*/ 305 h 399"/>
                <a:gd name="T2" fmla="*/ 398 w 457"/>
                <a:gd name="T3" fmla="*/ 347 h 399"/>
                <a:gd name="T4" fmla="*/ 341 w 457"/>
                <a:gd name="T5" fmla="*/ 379 h 399"/>
                <a:gd name="T6" fmla="*/ 276 w 457"/>
                <a:gd name="T7" fmla="*/ 396 h 399"/>
                <a:gd name="T8" fmla="*/ 216 w 457"/>
                <a:gd name="T9" fmla="*/ 397 h 399"/>
                <a:gd name="T10" fmla="*/ 170 w 457"/>
                <a:gd name="T11" fmla="*/ 389 h 399"/>
                <a:gd name="T12" fmla="*/ 126 w 457"/>
                <a:gd name="T13" fmla="*/ 373 h 399"/>
                <a:gd name="T14" fmla="*/ 71 w 457"/>
                <a:gd name="T15" fmla="*/ 339 h 399"/>
                <a:gd name="T16" fmla="*/ 29 w 457"/>
                <a:gd name="T17" fmla="*/ 292 h 399"/>
                <a:gd name="T18" fmla="*/ 10 w 457"/>
                <a:gd name="T19" fmla="*/ 256 h 399"/>
                <a:gd name="T20" fmla="*/ 1 w 457"/>
                <a:gd name="T21" fmla="*/ 216 h 399"/>
                <a:gd name="T22" fmla="*/ 3 w 457"/>
                <a:gd name="T23" fmla="*/ 162 h 399"/>
                <a:gd name="T24" fmla="*/ 27 w 457"/>
                <a:gd name="T25" fmla="*/ 100 h 399"/>
                <a:gd name="T26" fmla="*/ 71 w 457"/>
                <a:gd name="T27" fmla="*/ 50 h 399"/>
                <a:gd name="T28" fmla="*/ 129 w 457"/>
                <a:gd name="T29" fmla="*/ 13 h 399"/>
                <a:gd name="T30" fmla="*/ 153 w 457"/>
                <a:gd name="T31" fmla="*/ 5 h 399"/>
                <a:gd name="T32" fmla="*/ 131 w 457"/>
                <a:gd name="T33" fmla="*/ 22 h 399"/>
                <a:gd name="T34" fmla="*/ 103 w 457"/>
                <a:gd name="T35" fmla="*/ 41 h 399"/>
                <a:gd name="T36" fmla="*/ 72 w 457"/>
                <a:gd name="T37" fmla="*/ 67 h 399"/>
                <a:gd name="T38" fmla="*/ 49 w 457"/>
                <a:gd name="T39" fmla="*/ 103 h 399"/>
                <a:gd name="T40" fmla="*/ 34 w 457"/>
                <a:gd name="T41" fmla="*/ 142 h 399"/>
                <a:gd name="T42" fmla="*/ 27 w 457"/>
                <a:gd name="T43" fmla="*/ 185 h 399"/>
                <a:gd name="T44" fmla="*/ 31 w 457"/>
                <a:gd name="T45" fmla="*/ 228 h 399"/>
                <a:gd name="T46" fmla="*/ 44 w 457"/>
                <a:gd name="T47" fmla="*/ 270 h 399"/>
                <a:gd name="T48" fmla="*/ 71 w 457"/>
                <a:gd name="T49" fmla="*/ 307 h 399"/>
                <a:gd name="T50" fmla="*/ 111 w 457"/>
                <a:gd name="T51" fmla="*/ 340 h 399"/>
                <a:gd name="T52" fmla="*/ 157 w 457"/>
                <a:gd name="T53" fmla="*/ 364 h 399"/>
                <a:gd name="T54" fmla="*/ 204 w 457"/>
                <a:gd name="T55" fmla="*/ 377 h 399"/>
                <a:gd name="T56" fmla="*/ 250 w 457"/>
                <a:gd name="T57" fmla="*/ 380 h 399"/>
                <a:gd name="T58" fmla="*/ 315 w 457"/>
                <a:gd name="T59" fmla="*/ 370 h 399"/>
                <a:gd name="T60" fmla="*/ 388 w 457"/>
                <a:gd name="T61" fmla="*/ 337 h 399"/>
                <a:gd name="T62" fmla="*/ 439 w 457"/>
                <a:gd name="T63" fmla="*/ 297 h 399"/>
                <a:gd name="T64" fmla="*/ 457 w 457"/>
                <a:gd name="T65" fmla="*/ 280 h 39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57" h="399">
                  <a:moveTo>
                    <a:pt x="457" y="280"/>
                  </a:moveTo>
                  <a:lnTo>
                    <a:pt x="442" y="305"/>
                  </a:lnTo>
                  <a:lnTo>
                    <a:pt x="422" y="327"/>
                  </a:lnTo>
                  <a:lnTo>
                    <a:pt x="398" y="347"/>
                  </a:lnTo>
                  <a:lnTo>
                    <a:pt x="372" y="366"/>
                  </a:lnTo>
                  <a:lnTo>
                    <a:pt x="341" y="379"/>
                  </a:lnTo>
                  <a:lnTo>
                    <a:pt x="310" y="389"/>
                  </a:lnTo>
                  <a:lnTo>
                    <a:pt x="276" y="396"/>
                  </a:lnTo>
                  <a:lnTo>
                    <a:pt x="241" y="399"/>
                  </a:lnTo>
                  <a:lnTo>
                    <a:pt x="216" y="397"/>
                  </a:lnTo>
                  <a:lnTo>
                    <a:pt x="193" y="395"/>
                  </a:lnTo>
                  <a:lnTo>
                    <a:pt x="170" y="389"/>
                  </a:lnTo>
                  <a:lnTo>
                    <a:pt x="148" y="383"/>
                  </a:lnTo>
                  <a:lnTo>
                    <a:pt x="126" y="373"/>
                  </a:lnTo>
                  <a:lnTo>
                    <a:pt x="106" y="364"/>
                  </a:lnTo>
                  <a:lnTo>
                    <a:pt x="71" y="339"/>
                  </a:lnTo>
                  <a:lnTo>
                    <a:pt x="41" y="309"/>
                  </a:lnTo>
                  <a:lnTo>
                    <a:pt x="29" y="292"/>
                  </a:lnTo>
                  <a:lnTo>
                    <a:pt x="18" y="274"/>
                  </a:lnTo>
                  <a:lnTo>
                    <a:pt x="10" y="256"/>
                  </a:lnTo>
                  <a:lnTo>
                    <a:pt x="4" y="236"/>
                  </a:lnTo>
                  <a:lnTo>
                    <a:pt x="1" y="216"/>
                  </a:lnTo>
                  <a:lnTo>
                    <a:pt x="0" y="195"/>
                  </a:lnTo>
                  <a:lnTo>
                    <a:pt x="3" y="162"/>
                  </a:lnTo>
                  <a:lnTo>
                    <a:pt x="12" y="131"/>
                  </a:lnTo>
                  <a:lnTo>
                    <a:pt x="27" y="100"/>
                  </a:lnTo>
                  <a:lnTo>
                    <a:pt x="48" y="74"/>
                  </a:lnTo>
                  <a:lnTo>
                    <a:pt x="71" y="50"/>
                  </a:lnTo>
                  <a:lnTo>
                    <a:pt x="99" y="29"/>
                  </a:lnTo>
                  <a:lnTo>
                    <a:pt x="129" y="13"/>
                  </a:lnTo>
                  <a:lnTo>
                    <a:pt x="163" y="0"/>
                  </a:lnTo>
                  <a:lnTo>
                    <a:pt x="153" y="5"/>
                  </a:lnTo>
                  <a:lnTo>
                    <a:pt x="142" y="14"/>
                  </a:lnTo>
                  <a:lnTo>
                    <a:pt x="131" y="22"/>
                  </a:lnTo>
                  <a:lnTo>
                    <a:pt x="122" y="30"/>
                  </a:lnTo>
                  <a:lnTo>
                    <a:pt x="103" y="41"/>
                  </a:lnTo>
                  <a:lnTo>
                    <a:pt x="88" y="53"/>
                  </a:lnTo>
                  <a:lnTo>
                    <a:pt x="72" y="67"/>
                  </a:lnTo>
                  <a:lnTo>
                    <a:pt x="60" y="84"/>
                  </a:lnTo>
                  <a:lnTo>
                    <a:pt x="49" y="103"/>
                  </a:lnTo>
                  <a:lnTo>
                    <a:pt x="40" y="121"/>
                  </a:lnTo>
                  <a:lnTo>
                    <a:pt x="34" y="142"/>
                  </a:lnTo>
                  <a:lnTo>
                    <a:pt x="29" y="164"/>
                  </a:lnTo>
                  <a:lnTo>
                    <a:pt x="27" y="185"/>
                  </a:lnTo>
                  <a:lnTo>
                    <a:pt x="27" y="207"/>
                  </a:lnTo>
                  <a:lnTo>
                    <a:pt x="31" y="228"/>
                  </a:lnTo>
                  <a:lnTo>
                    <a:pt x="37" y="251"/>
                  </a:lnTo>
                  <a:lnTo>
                    <a:pt x="44" y="270"/>
                  </a:lnTo>
                  <a:lnTo>
                    <a:pt x="57" y="290"/>
                  </a:lnTo>
                  <a:lnTo>
                    <a:pt x="71" y="307"/>
                  </a:lnTo>
                  <a:lnTo>
                    <a:pt x="89" y="325"/>
                  </a:lnTo>
                  <a:lnTo>
                    <a:pt x="111" y="340"/>
                  </a:lnTo>
                  <a:lnTo>
                    <a:pt x="134" y="354"/>
                  </a:lnTo>
                  <a:lnTo>
                    <a:pt x="157" y="364"/>
                  </a:lnTo>
                  <a:lnTo>
                    <a:pt x="180" y="372"/>
                  </a:lnTo>
                  <a:lnTo>
                    <a:pt x="204" y="377"/>
                  </a:lnTo>
                  <a:lnTo>
                    <a:pt x="227" y="379"/>
                  </a:lnTo>
                  <a:lnTo>
                    <a:pt x="250" y="380"/>
                  </a:lnTo>
                  <a:lnTo>
                    <a:pt x="273" y="377"/>
                  </a:lnTo>
                  <a:lnTo>
                    <a:pt x="315" y="370"/>
                  </a:lnTo>
                  <a:lnTo>
                    <a:pt x="354" y="355"/>
                  </a:lnTo>
                  <a:lnTo>
                    <a:pt x="388" y="337"/>
                  </a:lnTo>
                  <a:lnTo>
                    <a:pt x="414" y="315"/>
                  </a:lnTo>
                  <a:lnTo>
                    <a:pt x="439" y="297"/>
                  </a:lnTo>
                  <a:lnTo>
                    <a:pt x="449" y="288"/>
                  </a:lnTo>
                  <a:lnTo>
                    <a:pt x="457" y="280"/>
                  </a:lnTo>
                  <a:close/>
                </a:path>
              </a:pathLst>
            </a:cu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 name="Freeform 39">
              <a:extLst>
                <a:ext uri="{FF2B5EF4-FFF2-40B4-BE49-F238E27FC236}">
                  <a16:creationId xmlns:a16="http://schemas.microsoft.com/office/drawing/2014/main" id="{30B385BE-747B-D2AA-3D33-BB4EEFF43839}"/>
                </a:ext>
              </a:extLst>
            </p:cNvPr>
            <p:cNvSpPr>
              <a:spLocks/>
            </p:cNvSpPr>
            <p:nvPr/>
          </p:nvSpPr>
          <p:spPr bwMode="auto">
            <a:xfrm>
              <a:off x="4414" y="1005"/>
              <a:ext cx="362" cy="327"/>
            </a:xfrm>
            <a:custGeom>
              <a:avLst/>
              <a:gdLst>
                <a:gd name="T0" fmla="*/ 362 w 362"/>
                <a:gd name="T1" fmla="*/ 280 h 327"/>
                <a:gd name="T2" fmla="*/ 354 w 362"/>
                <a:gd name="T3" fmla="*/ 288 h 327"/>
                <a:gd name="T4" fmla="*/ 344 w 362"/>
                <a:gd name="T5" fmla="*/ 297 h 327"/>
                <a:gd name="T6" fmla="*/ 330 w 362"/>
                <a:gd name="T7" fmla="*/ 306 h 327"/>
                <a:gd name="T8" fmla="*/ 319 w 362"/>
                <a:gd name="T9" fmla="*/ 315 h 327"/>
                <a:gd name="T10" fmla="*/ 293 w 362"/>
                <a:gd name="T11" fmla="*/ 322 h 327"/>
                <a:gd name="T12" fmla="*/ 266 w 362"/>
                <a:gd name="T13" fmla="*/ 326 h 327"/>
                <a:gd name="T14" fmla="*/ 243 w 362"/>
                <a:gd name="T15" fmla="*/ 327 h 327"/>
                <a:gd name="T16" fmla="*/ 220 w 362"/>
                <a:gd name="T17" fmla="*/ 327 h 327"/>
                <a:gd name="T18" fmla="*/ 198 w 362"/>
                <a:gd name="T19" fmla="*/ 325 h 327"/>
                <a:gd name="T20" fmla="*/ 178 w 362"/>
                <a:gd name="T21" fmla="*/ 322 h 327"/>
                <a:gd name="T22" fmla="*/ 143 w 362"/>
                <a:gd name="T23" fmla="*/ 311 h 327"/>
                <a:gd name="T24" fmla="*/ 110 w 362"/>
                <a:gd name="T25" fmla="*/ 297 h 327"/>
                <a:gd name="T26" fmla="*/ 85 w 362"/>
                <a:gd name="T27" fmla="*/ 281 h 327"/>
                <a:gd name="T28" fmla="*/ 64 w 362"/>
                <a:gd name="T29" fmla="*/ 264 h 327"/>
                <a:gd name="T30" fmla="*/ 48 w 362"/>
                <a:gd name="T31" fmla="*/ 249 h 327"/>
                <a:gd name="T32" fmla="*/ 33 w 362"/>
                <a:gd name="T33" fmla="*/ 230 h 327"/>
                <a:gd name="T34" fmla="*/ 19 w 362"/>
                <a:gd name="T35" fmla="*/ 204 h 327"/>
                <a:gd name="T36" fmla="*/ 10 w 362"/>
                <a:gd name="T37" fmla="*/ 177 h 327"/>
                <a:gd name="T38" fmla="*/ 4 w 362"/>
                <a:gd name="T39" fmla="*/ 148 h 327"/>
                <a:gd name="T40" fmla="*/ 0 w 362"/>
                <a:gd name="T41" fmla="*/ 116 h 327"/>
                <a:gd name="T42" fmla="*/ 4 w 362"/>
                <a:gd name="T43" fmla="*/ 86 h 327"/>
                <a:gd name="T44" fmla="*/ 13 w 362"/>
                <a:gd name="T45" fmla="*/ 57 h 327"/>
                <a:gd name="T46" fmla="*/ 27 w 362"/>
                <a:gd name="T47" fmla="*/ 30 h 327"/>
                <a:gd name="T48" fmla="*/ 36 w 362"/>
                <a:gd name="T49" fmla="*/ 22 h 327"/>
                <a:gd name="T50" fmla="*/ 47 w 362"/>
                <a:gd name="T51" fmla="*/ 14 h 327"/>
                <a:gd name="T52" fmla="*/ 58 w 362"/>
                <a:gd name="T53" fmla="*/ 5 h 327"/>
                <a:gd name="T54" fmla="*/ 68 w 362"/>
                <a:gd name="T55" fmla="*/ 0 h 327"/>
                <a:gd name="T56" fmla="*/ 51 w 362"/>
                <a:gd name="T57" fmla="*/ 22 h 327"/>
                <a:gd name="T58" fmla="*/ 39 w 362"/>
                <a:gd name="T59" fmla="*/ 50 h 327"/>
                <a:gd name="T60" fmla="*/ 31 w 362"/>
                <a:gd name="T61" fmla="*/ 82 h 327"/>
                <a:gd name="T62" fmla="*/ 30 w 362"/>
                <a:gd name="T63" fmla="*/ 115 h 327"/>
                <a:gd name="T64" fmla="*/ 31 w 362"/>
                <a:gd name="T65" fmla="*/ 149 h 327"/>
                <a:gd name="T66" fmla="*/ 39 w 362"/>
                <a:gd name="T67" fmla="*/ 182 h 327"/>
                <a:gd name="T68" fmla="*/ 53 w 362"/>
                <a:gd name="T69" fmla="*/ 212 h 327"/>
                <a:gd name="T70" fmla="*/ 72 w 362"/>
                <a:gd name="T71" fmla="*/ 239 h 327"/>
                <a:gd name="T72" fmla="*/ 96 w 362"/>
                <a:gd name="T73" fmla="*/ 260 h 327"/>
                <a:gd name="T74" fmla="*/ 126 w 362"/>
                <a:gd name="T75" fmla="*/ 278 h 327"/>
                <a:gd name="T76" fmla="*/ 158 w 362"/>
                <a:gd name="T77" fmla="*/ 293 h 327"/>
                <a:gd name="T78" fmla="*/ 195 w 362"/>
                <a:gd name="T79" fmla="*/ 302 h 327"/>
                <a:gd name="T80" fmla="*/ 234 w 362"/>
                <a:gd name="T81" fmla="*/ 306 h 327"/>
                <a:gd name="T82" fmla="*/ 274 w 362"/>
                <a:gd name="T83" fmla="*/ 305 h 327"/>
                <a:gd name="T84" fmla="*/ 317 w 362"/>
                <a:gd name="T85" fmla="*/ 296 h 327"/>
                <a:gd name="T86" fmla="*/ 339 w 362"/>
                <a:gd name="T87" fmla="*/ 289 h 327"/>
                <a:gd name="T88" fmla="*/ 362 w 362"/>
                <a:gd name="T89" fmla="*/ 280 h 32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62" h="327">
                  <a:moveTo>
                    <a:pt x="362" y="280"/>
                  </a:moveTo>
                  <a:lnTo>
                    <a:pt x="354" y="288"/>
                  </a:lnTo>
                  <a:lnTo>
                    <a:pt x="344" y="297"/>
                  </a:lnTo>
                  <a:lnTo>
                    <a:pt x="330" y="306"/>
                  </a:lnTo>
                  <a:lnTo>
                    <a:pt x="319" y="315"/>
                  </a:lnTo>
                  <a:lnTo>
                    <a:pt x="293" y="322"/>
                  </a:lnTo>
                  <a:lnTo>
                    <a:pt x="266" y="326"/>
                  </a:lnTo>
                  <a:lnTo>
                    <a:pt x="243" y="327"/>
                  </a:lnTo>
                  <a:lnTo>
                    <a:pt x="220" y="327"/>
                  </a:lnTo>
                  <a:lnTo>
                    <a:pt x="198" y="325"/>
                  </a:lnTo>
                  <a:lnTo>
                    <a:pt x="178" y="322"/>
                  </a:lnTo>
                  <a:lnTo>
                    <a:pt x="143" y="311"/>
                  </a:lnTo>
                  <a:lnTo>
                    <a:pt x="110" y="297"/>
                  </a:lnTo>
                  <a:lnTo>
                    <a:pt x="85" y="281"/>
                  </a:lnTo>
                  <a:lnTo>
                    <a:pt x="64" y="264"/>
                  </a:lnTo>
                  <a:lnTo>
                    <a:pt x="48" y="249"/>
                  </a:lnTo>
                  <a:lnTo>
                    <a:pt x="33" y="230"/>
                  </a:lnTo>
                  <a:lnTo>
                    <a:pt x="19" y="204"/>
                  </a:lnTo>
                  <a:lnTo>
                    <a:pt x="10" y="177"/>
                  </a:lnTo>
                  <a:lnTo>
                    <a:pt x="4" y="148"/>
                  </a:lnTo>
                  <a:lnTo>
                    <a:pt x="0" y="116"/>
                  </a:lnTo>
                  <a:lnTo>
                    <a:pt x="4" y="86"/>
                  </a:lnTo>
                  <a:lnTo>
                    <a:pt x="13" y="57"/>
                  </a:lnTo>
                  <a:lnTo>
                    <a:pt x="27" y="30"/>
                  </a:lnTo>
                  <a:lnTo>
                    <a:pt x="36" y="22"/>
                  </a:lnTo>
                  <a:lnTo>
                    <a:pt x="47" y="14"/>
                  </a:lnTo>
                  <a:lnTo>
                    <a:pt x="58" y="5"/>
                  </a:lnTo>
                  <a:lnTo>
                    <a:pt x="68" y="0"/>
                  </a:lnTo>
                  <a:lnTo>
                    <a:pt x="51" y="22"/>
                  </a:lnTo>
                  <a:lnTo>
                    <a:pt x="39" y="50"/>
                  </a:lnTo>
                  <a:lnTo>
                    <a:pt x="31" y="82"/>
                  </a:lnTo>
                  <a:lnTo>
                    <a:pt x="30" y="115"/>
                  </a:lnTo>
                  <a:lnTo>
                    <a:pt x="31" y="149"/>
                  </a:lnTo>
                  <a:lnTo>
                    <a:pt x="39" y="182"/>
                  </a:lnTo>
                  <a:lnTo>
                    <a:pt x="53" y="212"/>
                  </a:lnTo>
                  <a:lnTo>
                    <a:pt x="72" y="239"/>
                  </a:lnTo>
                  <a:lnTo>
                    <a:pt x="96" y="260"/>
                  </a:lnTo>
                  <a:lnTo>
                    <a:pt x="126" y="278"/>
                  </a:lnTo>
                  <a:lnTo>
                    <a:pt x="158" y="293"/>
                  </a:lnTo>
                  <a:lnTo>
                    <a:pt x="195" y="302"/>
                  </a:lnTo>
                  <a:lnTo>
                    <a:pt x="234" y="306"/>
                  </a:lnTo>
                  <a:lnTo>
                    <a:pt x="274" y="305"/>
                  </a:lnTo>
                  <a:lnTo>
                    <a:pt x="317" y="296"/>
                  </a:lnTo>
                  <a:lnTo>
                    <a:pt x="339" y="289"/>
                  </a:lnTo>
                  <a:lnTo>
                    <a:pt x="362" y="280"/>
                  </a:lnTo>
                  <a:close/>
                </a:path>
              </a:pathLst>
            </a:cu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3" name="Rectangle 5">
            <a:extLst>
              <a:ext uri="{FF2B5EF4-FFF2-40B4-BE49-F238E27FC236}">
                <a16:creationId xmlns:a16="http://schemas.microsoft.com/office/drawing/2014/main" id="{D5EBF486-5E69-6932-0CAA-D7427283DCCB}"/>
              </a:ext>
            </a:extLst>
          </p:cNvPr>
          <p:cNvSpPr>
            <a:spLocks noChangeArrowheads="1"/>
          </p:cNvSpPr>
          <p:nvPr/>
        </p:nvSpPr>
        <p:spPr bwMode="auto">
          <a:xfrm>
            <a:off x="4456830" y="1890105"/>
            <a:ext cx="6164988"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algn="r" eaLnBrk="0" fontAlgn="base" hangingPunct="0">
              <a:spcBef>
                <a:spcPct val="0"/>
              </a:spcBef>
              <a:spcAft>
                <a:spcPct val="0"/>
              </a:spcAft>
              <a:defRPr>
                <a:solidFill>
                  <a:schemeClr val="tx1"/>
                </a:solidFill>
                <a:latin typeface=".VnTime" panose="020B7200000000000000" pitchFamily="34" charset="0"/>
              </a:defRPr>
            </a:lvl6pPr>
            <a:lvl7pPr marL="2971800" indent="-228600" algn="r" eaLnBrk="0" fontAlgn="base" hangingPunct="0">
              <a:spcBef>
                <a:spcPct val="0"/>
              </a:spcBef>
              <a:spcAft>
                <a:spcPct val="0"/>
              </a:spcAft>
              <a:defRPr>
                <a:solidFill>
                  <a:schemeClr val="tx1"/>
                </a:solidFill>
                <a:latin typeface=".VnTime" panose="020B7200000000000000" pitchFamily="34" charset="0"/>
              </a:defRPr>
            </a:lvl7pPr>
            <a:lvl8pPr marL="3429000" indent="-228600" algn="r" eaLnBrk="0" fontAlgn="base" hangingPunct="0">
              <a:spcBef>
                <a:spcPct val="0"/>
              </a:spcBef>
              <a:spcAft>
                <a:spcPct val="0"/>
              </a:spcAft>
              <a:defRPr>
                <a:solidFill>
                  <a:schemeClr val="tx1"/>
                </a:solidFill>
                <a:latin typeface=".VnTime" panose="020B7200000000000000" pitchFamily="34" charset="0"/>
              </a:defRPr>
            </a:lvl8pPr>
            <a:lvl9pPr marL="3886200" indent="-228600" algn="r" eaLnBrk="0" fontAlgn="base" hangingPunct="0">
              <a:spcBef>
                <a:spcPct val="0"/>
              </a:spcBef>
              <a:spcAft>
                <a:spcPct val="0"/>
              </a:spcAft>
              <a:defRPr>
                <a:solidFill>
                  <a:schemeClr val="tx1"/>
                </a:solidFill>
                <a:latin typeface=".VnTime" panose="020B7200000000000000" pitchFamily="34" charset="0"/>
              </a:defRPr>
            </a:lvl9pPr>
          </a:lstStyle>
          <a:p>
            <a:pPr marL="342900" marR="0" lvl="0" indent="-342900" algn="ctr" defTabSz="914400" rtl="0" eaLnBrk="1" fontAlgn="auto" latinLnBrk="0" hangingPunct="1">
              <a:lnSpc>
                <a:spcPct val="100000"/>
              </a:lnSpc>
              <a:spcBef>
                <a:spcPct val="20000"/>
              </a:spcBef>
              <a:spcAft>
                <a:spcPts val="0"/>
              </a:spcAft>
              <a:buClrTx/>
              <a:buSzTx/>
              <a:buFontTx/>
              <a:buNone/>
              <a:tabLst/>
              <a:defRPr/>
            </a:pPr>
            <a:r>
              <a:rPr kumimoji="0" lang="en-US" altLang="en-US" sz="4000" b="0" i="0" u="none" strike="noStrike" kern="1200" cap="none" spc="0" normalizeH="0" baseline="0" noProof="0">
                <a:ln>
                  <a:noFill/>
                </a:ln>
                <a:solidFill>
                  <a:srgbClr val="002060"/>
                </a:solidFill>
                <a:effectLst/>
                <a:uLnTx/>
                <a:uFillTx/>
                <a:latin typeface="VNI-Juni" pitchFamily="2" charset="0"/>
                <a:ea typeface="+mn-ea"/>
                <a:cs typeface="+mn-cs"/>
              </a:rPr>
              <a:t>ÑEÁÂN VÔÙI BAØI HOÏC HOÂM NAY</a:t>
            </a:r>
            <a:endParaRPr kumimoji="0" lang="en-US" altLang="en-US" sz="4000" b="0" i="0" u="none" strike="noStrike" kern="1200" cap="none" spc="0" normalizeH="0" baseline="0" noProof="0">
              <a:ln>
                <a:noFill/>
              </a:ln>
              <a:solidFill>
                <a:srgbClr val="002060"/>
              </a:solidFill>
              <a:effectLst/>
              <a:uLnTx/>
              <a:uFillTx/>
              <a:latin typeface=".VnExoticH" panose="020B7200000000000000" pitchFamily="34" charset="0"/>
              <a:ea typeface="+mn-ea"/>
              <a:cs typeface="+mn-cs"/>
            </a:endParaRPr>
          </a:p>
        </p:txBody>
      </p:sp>
    </p:spTree>
    <p:extLst>
      <p:ext uri="{BB962C8B-B14F-4D97-AF65-F5344CB8AC3E}">
        <p14:creationId xmlns:p14="http://schemas.microsoft.com/office/powerpoint/2010/main" val="3671014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iterate type="lt">
                                    <p:tmPct val="0"/>
                                  </p:iterate>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childTnLst>
                                </p:cTn>
                              </p:par>
                              <p:par>
                                <p:cTn id="9" presetID="22" presetClass="emph" presetSubtype="0" repeatCount="indefinite" fill="hold" nodeType="withEffect">
                                  <p:stCondLst>
                                    <p:cond delay="0"/>
                                  </p:stCondLst>
                                  <p:iterate type="lt">
                                    <p:tmPct val="0"/>
                                  </p:iterate>
                                  <p:childTnLst>
                                    <p:animClr clrSpc="hsl" dir="cw">
                                      <p:cBhvr override="childStyle">
                                        <p:cTn id="10" dur="1000" fill="hold"/>
                                        <p:tgtEl>
                                          <p:spTgt spid="18"/>
                                        </p:tgtEl>
                                        <p:attrNameLst>
                                          <p:attrName>style.color</p:attrName>
                                        </p:attrNameLst>
                                      </p:cBhvr>
                                      <p:by>
                                        <p:hsl h="-7200000" s="0" l="0"/>
                                      </p:by>
                                    </p:animClr>
                                    <p:animClr clrSpc="hsl" dir="cw">
                                      <p:cBhvr>
                                        <p:cTn id="11" dur="1000" fill="hold"/>
                                        <p:tgtEl>
                                          <p:spTgt spid="18"/>
                                        </p:tgtEl>
                                        <p:attrNameLst>
                                          <p:attrName>fillcolor</p:attrName>
                                        </p:attrNameLst>
                                      </p:cBhvr>
                                      <p:by>
                                        <p:hsl h="-7200000" s="0" l="0"/>
                                      </p:by>
                                    </p:animClr>
                                    <p:animClr clrSpc="hsl" dir="cw">
                                      <p:cBhvr>
                                        <p:cTn id="12" dur="1000" fill="hold"/>
                                        <p:tgtEl>
                                          <p:spTgt spid="18"/>
                                        </p:tgtEl>
                                        <p:attrNameLst>
                                          <p:attrName>stroke.color</p:attrName>
                                        </p:attrNameLst>
                                      </p:cBhvr>
                                      <p:by>
                                        <p:hsl h="-7200000" s="0" l="0"/>
                                      </p:by>
                                    </p:animClr>
                                    <p:set>
                                      <p:cBhvr>
                                        <p:cTn id="13" dur="1000" fill="hold"/>
                                        <p:tgtEl>
                                          <p:spTgt spid="18"/>
                                        </p:tgtEl>
                                        <p:attrNameLst>
                                          <p:attrName>fill.type</p:attrName>
                                        </p:attrNameLst>
                                      </p:cBhvr>
                                      <p:to>
                                        <p:strVal val="solid"/>
                                      </p:to>
                                    </p:set>
                                  </p:childTnLst>
                                </p:cTn>
                              </p:par>
                              <p:par>
                                <p:cTn id="14" presetID="42" presetClass="entr" presetSubtype="0" fill="hold" grpId="2"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8" grpId="1"/>
      <p:bldP spid="3" grpId="0"/>
      <p:bldP spid="3" grpId="1"/>
      <p:bldP spid="3" grpId="2"/>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F8263-3078-3B38-189C-E86E15CB7F63}"/>
              </a:ext>
            </a:extLst>
          </p:cNvPr>
          <p:cNvSpPr>
            <a:spLocks noGrp="1"/>
          </p:cNvSpPr>
          <p:nvPr>
            <p:ph type="title"/>
          </p:nvPr>
        </p:nvSpPr>
        <p:spPr/>
        <p:txBody>
          <a:bodyPr/>
          <a:lstStyle/>
          <a:p>
            <a:pPr algn="l"/>
            <a:r>
              <a:rPr lang="en-US" sz="3200" dirty="0" err="1">
                <a:solidFill>
                  <a:srgbClr val="FF0000"/>
                </a:solidFill>
                <a:latin typeface="Times New Roman" panose="02020603050405020304" pitchFamily="18" charset="0"/>
                <a:cs typeface="Times New Roman" panose="02020603050405020304" pitchFamily="18" charset="0"/>
              </a:rPr>
              <a:t>Bài</a:t>
            </a:r>
            <a:r>
              <a:rPr lang="en-US" sz="3200" dirty="0">
                <a:solidFill>
                  <a:srgbClr val="FF0000"/>
                </a:solidFill>
                <a:latin typeface="Times New Roman" panose="02020603050405020304" pitchFamily="18" charset="0"/>
                <a:cs typeface="Times New Roman" panose="02020603050405020304" pitchFamily="18" charset="0"/>
              </a:rPr>
              <a:t> 1.</a:t>
            </a:r>
            <a:r>
              <a:rPr lang="en-US" sz="3200" dirty="0">
                <a:latin typeface="Times New Roman" panose="02020603050405020304" pitchFamily="18" charset="0"/>
                <a:cs typeface="Times New Roman" panose="02020603050405020304" pitchFamily="18" charset="0"/>
              </a:rPr>
              <a:t> Trong </a:t>
            </a:r>
            <a:r>
              <a:rPr lang="en-US" sz="3200" dirty="0" err="1">
                <a:latin typeface="Times New Roman" panose="02020603050405020304" pitchFamily="18" charset="0"/>
                <a:cs typeface="Times New Roman" panose="02020603050405020304" pitchFamily="18" charset="0"/>
              </a:rPr>
              <a:t>những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vật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thể</a:t>
            </a:r>
            <a:r>
              <a:rPr lang="en-US" sz="3200" dirty="0">
                <a:latin typeface="Times New Roman" panose="02020603050405020304" pitchFamily="18" charset="0"/>
                <a:cs typeface="Times New Roman" panose="02020603050405020304" pitchFamily="18" charset="0"/>
              </a:rPr>
              <a:t> ở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hình</a:t>
            </a:r>
            <a:r>
              <a:rPr lang="en-US" sz="3200" dirty="0">
                <a:latin typeface="Times New Roman" panose="02020603050405020304" pitchFamily="18" charset="0"/>
                <a:cs typeface="Times New Roman" panose="02020603050405020304" pitchFamily="18" charset="0"/>
              </a:rPr>
              <a:t> 10a, 10b, 10c, 10d, 10e, </a:t>
            </a:r>
            <a:r>
              <a:rPr lang="en-US" sz="3200" dirty="0" err="1">
                <a:latin typeface="Times New Roman" panose="02020603050405020304" pitchFamily="18" charset="0"/>
                <a:cs typeface="Times New Roman" panose="02020603050405020304" pitchFamily="18" charset="0"/>
              </a:rPr>
              <a:t>vật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nào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trụ</a:t>
            </a:r>
            <a:r>
              <a:rPr lang="en-US" sz="3200" dirty="0">
                <a:latin typeface="Times New Roman" panose="02020603050405020304" pitchFamily="18" charset="0"/>
                <a:cs typeface="Times New Roman" panose="02020603050405020304" pitchFamily="18" charset="0"/>
              </a:rPr>
              <a:t>?</a:t>
            </a:r>
          </a:p>
        </p:txBody>
      </p:sp>
      <p:pic>
        <p:nvPicPr>
          <p:cNvPr id="5" name="Content Placeholder 4">
            <a:extLst>
              <a:ext uri="{FF2B5EF4-FFF2-40B4-BE49-F238E27FC236}">
                <a16:creationId xmlns:a16="http://schemas.microsoft.com/office/drawing/2014/main" id="{425462F4-D4F2-AAAE-74F7-507D5F48AEF1}"/>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0" y="1466850"/>
            <a:ext cx="11864975" cy="3576638"/>
          </a:xfrm>
        </p:spPr>
      </p:pic>
      <p:sp>
        <p:nvSpPr>
          <p:cNvPr id="6" name="Title 1">
            <a:extLst>
              <a:ext uri="{FF2B5EF4-FFF2-40B4-BE49-F238E27FC236}">
                <a16:creationId xmlns:a16="http://schemas.microsoft.com/office/drawing/2014/main" id="{4BB426D4-0B14-2C3F-5470-CEB0386A6D45}"/>
              </a:ext>
            </a:extLst>
          </p:cNvPr>
          <p:cNvSpPr txBox="1">
            <a:spLocks/>
          </p:cNvSpPr>
          <p:nvPr/>
        </p:nvSpPr>
        <p:spPr bwMode="auto">
          <a:xfrm>
            <a:off x="341773" y="5114362"/>
            <a:ext cx="10972800" cy="1301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nSpc>
                <a:spcPct val="115000"/>
              </a:lnSpc>
            </a:pPr>
            <a:r>
              <a:rPr lang="en-US" sz="3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Giải</a:t>
            </a:r>
            <a:r>
              <a:rPr lang="en-US" sz="3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15000"/>
              </a:lnSpc>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Trong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vật</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thể</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ở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hình</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10a, 10b, 10c, 10d, 10e,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vật</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thể</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ở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hình</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e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dạng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hình</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trụ</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1439410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circle(in)">
                                      <p:cBhvr>
                                        <p:cTn id="17" dur="20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Effect transition="in" filter="circle(in)">
                                      <p:cBhvr>
                                        <p:cTn id="22" dur="2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DE518-3271-4943-A300-27C9DC6611D7}"/>
              </a:ext>
            </a:extLst>
          </p:cNvPr>
          <p:cNvSpPr>
            <a:spLocks noGrp="1"/>
          </p:cNvSpPr>
          <p:nvPr>
            <p:ph type="title"/>
          </p:nvPr>
        </p:nvSpPr>
        <p:spPr/>
        <p:txBody>
          <a:bodyPr/>
          <a:lstStyle/>
          <a:p>
            <a:pPr algn="just"/>
            <a:r>
              <a:rPr lang="en-US" sz="3200" dirty="0" err="1">
                <a:solidFill>
                  <a:srgbClr val="FF0000"/>
                </a:solidFill>
                <a:latin typeface="Times New Roman" panose="02020603050405020304" pitchFamily="18" charset="0"/>
                <a:cs typeface="Times New Roman" panose="02020603050405020304" pitchFamily="18" charset="0"/>
              </a:rPr>
              <a:t>Bài</a:t>
            </a:r>
            <a:r>
              <a:rPr lang="en-US" sz="3200" dirty="0">
                <a:solidFill>
                  <a:srgbClr val="FF0000"/>
                </a:solidFill>
                <a:latin typeface="Times New Roman" panose="02020603050405020304" pitchFamily="18" charset="0"/>
                <a:cs typeface="Times New Roman" panose="02020603050405020304" pitchFamily="18" charset="0"/>
              </a:rPr>
              <a:t> 2. </a:t>
            </a:r>
            <a:r>
              <a:rPr lang="en-US" sz="3200" dirty="0">
                <a:latin typeface="Times New Roman" panose="02020603050405020304" pitchFamily="18" charset="0"/>
                <a:cs typeface="Times New Roman" panose="02020603050405020304" pitchFamily="18" charset="0"/>
              </a:rPr>
              <a:t>Trong </a:t>
            </a:r>
            <a:r>
              <a:rPr lang="en-US" sz="3200" dirty="0" err="1">
                <a:latin typeface="Times New Roman" panose="02020603050405020304" pitchFamily="18" charset="0"/>
                <a:cs typeface="Times New Roman" panose="02020603050405020304" pitchFamily="18" charset="0"/>
              </a:rPr>
              <a:t>những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vật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thể</a:t>
            </a:r>
            <a:r>
              <a:rPr lang="en-US" sz="3200" dirty="0">
                <a:latin typeface="Times New Roman" panose="02020603050405020304" pitchFamily="18" charset="0"/>
                <a:cs typeface="Times New Roman" panose="02020603050405020304" pitchFamily="18" charset="0"/>
              </a:rPr>
              <a:t> ở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hình</a:t>
            </a:r>
            <a:r>
              <a:rPr lang="en-US" sz="3200" dirty="0">
                <a:latin typeface="Times New Roman" panose="02020603050405020304" pitchFamily="18" charset="0"/>
                <a:cs typeface="Times New Roman" panose="02020603050405020304" pitchFamily="18" charset="0"/>
              </a:rPr>
              <a:t> 11a, 11b, 11c, 11d, </a:t>
            </a:r>
            <a:r>
              <a:rPr lang="en-US" sz="3200" dirty="0" err="1">
                <a:latin typeface="Times New Roman" panose="02020603050405020304" pitchFamily="18" charset="0"/>
                <a:cs typeface="Times New Roman" panose="02020603050405020304" pitchFamily="18" charset="0"/>
              </a:rPr>
              <a:t>vật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thể</a:t>
            </a:r>
            <a:r>
              <a:rPr lang="en-US" sz="3200" dirty="0">
                <a:latin typeface="Times New Roman" panose="02020603050405020304" pitchFamily="18" charset="0"/>
                <a:cs typeface="Times New Roman" panose="02020603050405020304" pitchFamily="18" charset="0"/>
              </a:rPr>
              <a:t> ở </a:t>
            </a:r>
            <a:r>
              <a:rPr lang="en-US" sz="3200" dirty="0" err="1">
                <a:latin typeface="Times New Roman" panose="02020603050405020304" pitchFamily="18" charset="0"/>
                <a:cs typeface="Times New Roman" panose="02020603050405020304" pitchFamily="18" charset="0"/>
              </a:rPr>
              <a:t>hình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nào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trụ</a:t>
            </a:r>
            <a:r>
              <a:rPr lang="en-US" sz="3200" dirty="0">
                <a:latin typeface="Times New Roman" panose="02020603050405020304" pitchFamily="18" charset="0"/>
                <a:cs typeface="Times New Roman" panose="02020603050405020304" pitchFamily="18" charset="0"/>
              </a:rPr>
              <a:t>?</a:t>
            </a:r>
          </a:p>
        </p:txBody>
      </p:sp>
      <p:pic>
        <p:nvPicPr>
          <p:cNvPr id="4" name="Picture 3">
            <a:extLst>
              <a:ext uri="{FF2B5EF4-FFF2-40B4-BE49-F238E27FC236}">
                <a16:creationId xmlns:a16="http://schemas.microsoft.com/office/drawing/2014/main" id="{8188F8F4-62E1-B6F3-13C0-9B05C7241B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2141" y="1417638"/>
            <a:ext cx="9751161" cy="3250387"/>
          </a:xfrm>
          <a:prstGeom prst="rect">
            <a:avLst/>
          </a:prstGeom>
        </p:spPr>
      </p:pic>
      <p:sp>
        <p:nvSpPr>
          <p:cNvPr id="5" name="Title 1">
            <a:extLst>
              <a:ext uri="{FF2B5EF4-FFF2-40B4-BE49-F238E27FC236}">
                <a16:creationId xmlns:a16="http://schemas.microsoft.com/office/drawing/2014/main" id="{FCBD12BA-40D2-1EBE-C68A-F5468B3952BC}"/>
              </a:ext>
            </a:extLst>
          </p:cNvPr>
          <p:cNvSpPr txBox="1">
            <a:spLocks/>
          </p:cNvSpPr>
          <p:nvPr/>
        </p:nvSpPr>
        <p:spPr bwMode="auto">
          <a:xfrm>
            <a:off x="581321" y="5036735"/>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3200" kern="0" dirty="0" err="1">
                <a:solidFill>
                  <a:srgbClr val="FF0000"/>
                </a:solidFill>
                <a:latin typeface="Times New Roman" panose="02020603050405020304" pitchFamily="18" charset="0"/>
                <a:cs typeface="Times New Roman" panose="02020603050405020304" pitchFamily="18" charset="0"/>
              </a:rPr>
              <a:t>Giải</a:t>
            </a:r>
            <a:endParaRPr lang="en-US" sz="3200" kern="0" dirty="0">
              <a:solidFill>
                <a:srgbClr val="FF0000"/>
              </a:solidFill>
              <a:latin typeface="Times New Roman" panose="02020603050405020304" pitchFamily="18" charset="0"/>
              <a:cs typeface="Times New Roman" panose="02020603050405020304" pitchFamily="18" charset="0"/>
            </a:endParaRPr>
          </a:p>
          <a:p>
            <a:pPr algn="just"/>
            <a:r>
              <a:rPr lang="en-US" sz="3200" kern="0" dirty="0">
                <a:solidFill>
                  <a:srgbClr val="FF0000"/>
                </a:solidFill>
                <a:latin typeface="Times New Roman" panose="02020603050405020304" pitchFamily="18" charset="0"/>
                <a:cs typeface="Times New Roman" panose="02020603050405020304" pitchFamily="18" charset="0"/>
              </a:rPr>
              <a:t> </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Trong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vật</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thể</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ở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hình</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 b, c, d,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vật</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thể</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ở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hình</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dạng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hình</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trụ</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a:t>
            </a:r>
          </a:p>
          <a:p>
            <a:pPr algn="just"/>
            <a:endParaRPr lang="en-US" sz="3200" kern="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78535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circle(in)">
                                      <p:cBhvr>
                                        <p:cTn id="1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6100F-7B5B-CA33-896C-12BAC7C92208}"/>
              </a:ext>
            </a:extLst>
          </p:cNvPr>
          <p:cNvSpPr>
            <a:spLocks noGrp="1"/>
          </p:cNvSpPr>
          <p:nvPr>
            <p:ph type="title"/>
          </p:nvPr>
        </p:nvSpPr>
        <p:spPr>
          <a:xfrm>
            <a:off x="250723" y="274637"/>
            <a:ext cx="8082116" cy="3851655"/>
          </a:xfrm>
        </p:spPr>
        <p:txBody>
          <a:bodyPr/>
          <a:lstStyle/>
          <a:p>
            <a:pPr algn="l"/>
            <a:r>
              <a:rPr lang="vi-VN" sz="2800" dirty="0">
                <a:latin typeface="Times New Roman" panose="02020603050405020304" pitchFamily="18" charset="0"/>
                <a:cs typeface="Times New Roman" panose="02020603050405020304" pitchFamily="18" charset="0"/>
              </a:rPr>
              <a:t>Bài 3. Cho hình chữ nhật ABCD, các điểm O, I lần lượt là trung điểm các cạnh AD, BC. Xét hình trụ được tạo ra khi quay hình chữ nhật AOIB một vòng xung quanh đường thẳng cố định chứa cạnh OI của hình chữ nhật đó (Hình vẽ). Quan sát hình vẽ, hãy chỉ ra: </a:t>
            </a:r>
            <a:br>
              <a:rPr lang="en-US" sz="2800" dirty="0">
                <a:latin typeface="Times New Roman" panose="02020603050405020304" pitchFamily="18" charset="0"/>
                <a:cs typeface="Times New Roman" panose="02020603050405020304" pitchFamily="18" charset="0"/>
              </a:rPr>
            </a:br>
            <a:r>
              <a:rPr lang="vi-VN" sz="2800" dirty="0">
                <a:latin typeface="Times New Roman" panose="02020603050405020304" pitchFamily="18" charset="0"/>
                <a:cs typeface="Times New Roman" panose="02020603050405020304" pitchFamily="18" charset="0"/>
              </a:rPr>
              <a:t>a) Bốn bán kính đáy của hình trụ; </a:t>
            </a:r>
            <a:br>
              <a:rPr lang="en-US" sz="2800" dirty="0">
                <a:latin typeface="Times New Roman" panose="02020603050405020304" pitchFamily="18" charset="0"/>
                <a:cs typeface="Times New Roman" panose="02020603050405020304" pitchFamily="18" charset="0"/>
              </a:rPr>
            </a:br>
            <a:r>
              <a:rPr lang="vi-VN" sz="2800" dirty="0">
                <a:latin typeface="Times New Roman" panose="02020603050405020304" pitchFamily="18" charset="0"/>
                <a:cs typeface="Times New Roman" panose="02020603050405020304" pitchFamily="18" charset="0"/>
              </a:rPr>
              <a:t>b) Chiều cao của hình trụ; </a:t>
            </a:r>
            <a:br>
              <a:rPr lang="en-US" sz="2800" dirty="0">
                <a:latin typeface="Times New Roman" panose="02020603050405020304" pitchFamily="18" charset="0"/>
                <a:cs typeface="Times New Roman" panose="02020603050405020304" pitchFamily="18" charset="0"/>
              </a:rPr>
            </a:br>
            <a:r>
              <a:rPr lang="vi-VN" sz="2800" dirty="0">
                <a:latin typeface="Times New Roman" panose="02020603050405020304" pitchFamily="18" charset="0"/>
                <a:cs typeface="Times New Roman" panose="02020603050405020304" pitchFamily="18" charset="0"/>
              </a:rPr>
              <a:t>c) Hai đường sinh của hình trụ.</a:t>
            </a:r>
            <a:endParaRPr lang="en-US" sz="28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468190E7-21C7-777A-5773-23DBB4A5AF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44578" y="0"/>
            <a:ext cx="2850893" cy="4126293"/>
          </a:xfrm>
          <a:prstGeom prst="rect">
            <a:avLst/>
          </a:prstGeom>
        </p:spPr>
      </p:pic>
      <p:sp>
        <p:nvSpPr>
          <p:cNvPr id="5" name="Title 1">
            <a:extLst>
              <a:ext uri="{FF2B5EF4-FFF2-40B4-BE49-F238E27FC236}">
                <a16:creationId xmlns:a16="http://schemas.microsoft.com/office/drawing/2014/main" id="{EADD306E-8619-8782-B7A9-A19901A7C311}"/>
              </a:ext>
            </a:extLst>
          </p:cNvPr>
          <p:cNvSpPr txBox="1">
            <a:spLocks/>
          </p:cNvSpPr>
          <p:nvPr/>
        </p:nvSpPr>
        <p:spPr bwMode="auto">
          <a:xfrm>
            <a:off x="250723" y="4387646"/>
            <a:ext cx="11061290" cy="2195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2800" kern="0" dirty="0" err="1">
                <a:solidFill>
                  <a:srgbClr val="FF0000"/>
                </a:solidFill>
                <a:latin typeface="Times New Roman" panose="02020603050405020304" pitchFamily="18" charset="0"/>
                <a:cs typeface="Times New Roman" panose="02020603050405020304" pitchFamily="18" charset="0"/>
              </a:rPr>
              <a:t>Giải</a:t>
            </a:r>
            <a:endParaRPr lang="en-US" sz="2800" kern="0" dirty="0">
              <a:solidFill>
                <a:srgbClr val="FF0000"/>
              </a:solidFill>
              <a:latin typeface="Times New Roman" panose="02020603050405020304" pitchFamily="18" charset="0"/>
              <a:cs typeface="Times New Roman" panose="02020603050405020304" pitchFamily="18" charset="0"/>
            </a:endParaRPr>
          </a:p>
          <a:p>
            <a:pPr algn="just">
              <a:lnSpc>
                <a:spcPct val="115000"/>
              </a:lnSpc>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a)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Bốn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bán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kính</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đáy</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hình</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trụ</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IB; IC; OA; OD. </a:t>
            </a:r>
          </a:p>
          <a:p>
            <a:pPr algn="just">
              <a:lnSpc>
                <a:spcPct val="115000"/>
              </a:lnSpc>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b)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Chiều</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cao</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hình</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trụ</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OI. </a:t>
            </a:r>
          </a:p>
          <a:p>
            <a:pPr algn="just">
              <a:lnSpc>
                <a:spcPct val="115000"/>
              </a:lnSpc>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c) Hai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đường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sinh</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hình</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trụ</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AB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CD</a:t>
            </a:r>
          </a:p>
          <a:p>
            <a:endParaRPr lang="en-US" sz="2800" kern="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40846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arn(inVertical)">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5">
                                            <p:txEl>
                                              <p:pRg st="0" end="0"/>
                                            </p:txEl>
                                          </p:spTgt>
                                        </p:tgtEl>
                                        <p:attrNameLst>
                                          <p:attrName>style.visibility</p:attrName>
                                        </p:attrNameLst>
                                      </p:cBhvr>
                                      <p:to>
                                        <p:strVal val="visible"/>
                                      </p:to>
                                    </p:set>
                                    <p:animEffect transition="in" filter="circle(in)">
                                      <p:cBhvr>
                                        <p:cTn id="30" dur="2000"/>
                                        <p:tgtEl>
                                          <p:spTgt spid="5">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nodeType="clickEffect">
                                  <p:stCondLst>
                                    <p:cond delay="0"/>
                                  </p:stCondLst>
                                  <p:childTnLst>
                                    <p:set>
                                      <p:cBhvr>
                                        <p:cTn id="34" dur="1" fill="hold">
                                          <p:stCondLst>
                                            <p:cond delay="0"/>
                                          </p:stCondLst>
                                        </p:cTn>
                                        <p:tgtEl>
                                          <p:spTgt spid="5">
                                            <p:txEl>
                                              <p:pRg st="1" end="1"/>
                                            </p:txEl>
                                          </p:spTgt>
                                        </p:tgtEl>
                                        <p:attrNameLst>
                                          <p:attrName>style.visibility</p:attrName>
                                        </p:attrNameLst>
                                      </p:cBhvr>
                                      <p:to>
                                        <p:strVal val="visible"/>
                                      </p:to>
                                    </p:set>
                                    <p:anim calcmode="lin" valueType="num">
                                      <p:cBhvr>
                                        <p:cTn id="35" dur="1000" fill="hold"/>
                                        <p:tgtEl>
                                          <p:spTgt spid="5">
                                            <p:txEl>
                                              <p:pRg st="1" end="1"/>
                                            </p:txEl>
                                          </p:spTgt>
                                        </p:tgtEl>
                                        <p:attrNameLst>
                                          <p:attrName>ppt_w</p:attrName>
                                        </p:attrNameLst>
                                      </p:cBhvr>
                                      <p:tavLst>
                                        <p:tav tm="0">
                                          <p:val>
                                            <p:fltVal val="0"/>
                                          </p:val>
                                        </p:tav>
                                        <p:tav tm="100000">
                                          <p:val>
                                            <p:strVal val="#ppt_w"/>
                                          </p:val>
                                        </p:tav>
                                      </p:tavLst>
                                    </p:anim>
                                    <p:anim calcmode="lin" valueType="num">
                                      <p:cBhvr>
                                        <p:cTn id="36" dur="1000" fill="hold"/>
                                        <p:tgtEl>
                                          <p:spTgt spid="5">
                                            <p:txEl>
                                              <p:pRg st="1" end="1"/>
                                            </p:txEl>
                                          </p:spTgt>
                                        </p:tgtEl>
                                        <p:attrNameLst>
                                          <p:attrName>ppt_h</p:attrName>
                                        </p:attrNameLst>
                                      </p:cBhvr>
                                      <p:tavLst>
                                        <p:tav tm="0">
                                          <p:val>
                                            <p:fltVal val="0"/>
                                          </p:val>
                                        </p:tav>
                                        <p:tav tm="100000">
                                          <p:val>
                                            <p:strVal val="#ppt_h"/>
                                          </p:val>
                                        </p:tav>
                                      </p:tavLst>
                                    </p:anim>
                                    <p:anim calcmode="lin" valueType="num">
                                      <p:cBhvr>
                                        <p:cTn id="37" dur="1000" fill="hold"/>
                                        <p:tgtEl>
                                          <p:spTgt spid="5">
                                            <p:txEl>
                                              <p:pRg st="1" end="1"/>
                                            </p:txEl>
                                          </p:spTgt>
                                        </p:tgtEl>
                                        <p:attrNameLst>
                                          <p:attrName>style.rotation</p:attrName>
                                        </p:attrNameLst>
                                      </p:cBhvr>
                                      <p:tavLst>
                                        <p:tav tm="0">
                                          <p:val>
                                            <p:fltVal val="90"/>
                                          </p:val>
                                        </p:tav>
                                        <p:tav tm="100000">
                                          <p:val>
                                            <p:fltVal val="0"/>
                                          </p:val>
                                        </p:tav>
                                      </p:tavLst>
                                    </p:anim>
                                    <p:animEffect transition="in" filter="fade">
                                      <p:cBhvr>
                                        <p:cTn id="38" dur="1000"/>
                                        <p:tgtEl>
                                          <p:spTgt spid="5">
                                            <p:txEl>
                                              <p:pRg st="1" end="1"/>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nodeType="clickEffect">
                                  <p:stCondLst>
                                    <p:cond delay="0"/>
                                  </p:stCondLst>
                                  <p:childTnLst>
                                    <p:set>
                                      <p:cBhvr>
                                        <p:cTn id="42" dur="1" fill="hold">
                                          <p:stCondLst>
                                            <p:cond delay="0"/>
                                          </p:stCondLst>
                                        </p:cTn>
                                        <p:tgtEl>
                                          <p:spTgt spid="5">
                                            <p:txEl>
                                              <p:pRg st="2" end="2"/>
                                            </p:txEl>
                                          </p:spTgt>
                                        </p:tgtEl>
                                        <p:attrNameLst>
                                          <p:attrName>style.visibility</p:attrName>
                                        </p:attrNameLst>
                                      </p:cBhvr>
                                      <p:to>
                                        <p:strVal val="visible"/>
                                      </p:to>
                                    </p:set>
                                    <p:animEffect transition="in" filter="randombar(horizontal)">
                                      <p:cBhvr>
                                        <p:cTn id="43" dur="500"/>
                                        <p:tgtEl>
                                          <p:spTgt spid="5">
                                            <p:txEl>
                                              <p:pRg st="2" end="2"/>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nodeType="clickEffect">
                                  <p:stCondLst>
                                    <p:cond delay="0"/>
                                  </p:stCondLst>
                                  <p:childTnLst>
                                    <p:set>
                                      <p:cBhvr>
                                        <p:cTn id="47" dur="1" fill="hold">
                                          <p:stCondLst>
                                            <p:cond delay="0"/>
                                          </p:stCondLst>
                                        </p:cTn>
                                        <p:tgtEl>
                                          <p:spTgt spid="5">
                                            <p:txEl>
                                              <p:pRg st="3" end="3"/>
                                            </p:txEl>
                                          </p:spTgt>
                                        </p:tgtEl>
                                        <p:attrNameLst>
                                          <p:attrName>style.visibility</p:attrName>
                                        </p:attrNameLst>
                                      </p:cBhvr>
                                      <p:to>
                                        <p:strVal val="visible"/>
                                      </p:to>
                                    </p:set>
                                    <p:anim calcmode="lin" valueType="num">
                                      <p:cBhvr>
                                        <p:cTn id="4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4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50"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14000"/>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EBF390C-729D-4B97-B267-48A2B1CA74FB}"/>
              </a:ext>
            </a:extLst>
          </p:cNvPr>
          <p:cNvSpPr txBox="1"/>
          <p:nvPr/>
        </p:nvSpPr>
        <p:spPr>
          <a:xfrm>
            <a:off x="4461928" y="467824"/>
            <a:ext cx="3073742" cy="535459"/>
          </a:xfrm>
          <a:prstGeom prst="rect">
            <a:avLst/>
          </a:prstGeom>
          <a:noFill/>
        </p:spPr>
        <p:txBody>
          <a:bodyPr wrap="square" rtlCol="0">
            <a:prstTxWarp prst="textWave1">
              <a:avLst>
                <a:gd name="adj1" fmla="val 0"/>
                <a:gd name="adj2" fmla="val -2500"/>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sng" strike="noStrike" kern="1200" cap="none" spc="0" normalizeH="0" baseline="0" noProof="0" dirty="0">
                <a:ln w="6600">
                  <a:solidFill>
                    <a:prstClr val="black"/>
                  </a:solidFill>
                  <a:prstDash val="solid"/>
                </a:ln>
                <a:solidFill>
                  <a:srgbClr val="ED7D31"/>
                </a:solidFill>
                <a:effectLst>
                  <a:outerShdw dist="38100" dir="2700000" algn="tl" rotWithShape="0">
                    <a:srgbClr val="ED7D31"/>
                  </a:outerShdw>
                </a:effectLst>
                <a:uLnTx/>
                <a:uFillTx/>
                <a:latin typeface="Calibri" panose="020F0502020204030204"/>
                <a:ea typeface="+mn-ea"/>
                <a:cs typeface="+mn-cs"/>
              </a:rPr>
              <a:t>CÂU HỎI  1</a:t>
            </a:r>
            <a:endParaRPr kumimoji="0" lang="vi-VN" sz="3200" b="1" i="0" u="sng" strike="noStrike" kern="1200" cap="none" spc="0" normalizeH="0" baseline="0" noProof="0" dirty="0">
              <a:ln w="6600">
                <a:solidFill>
                  <a:prstClr val="black"/>
                </a:solidFill>
                <a:prstDash val="solid"/>
              </a:ln>
              <a:solidFill>
                <a:srgbClr val="ED7D31"/>
              </a:solidFill>
              <a:effectLst>
                <a:outerShdw dist="38100" dir="2700000" algn="tl" rotWithShape="0">
                  <a:srgbClr val="ED7D31"/>
                </a:outerShdw>
              </a:effectLst>
              <a:uLnTx/>
              <a:uFillTx/>
              <a:latin typeface="Arial" panose="020B0604020202020204" pitchFamily="34" charset="0"/>
              <a:ea typeface="+mn-ea"/>
              <a:cs typeface="+mn-cs"/>
            </a:endParaRPr>
          </a:p>
        </p:txBody>
      </p:sp>
      <p:grpSp>
        <p:nvGrpSpPr>
          <p:cNvPr id="60" name="Group 59">
            <a:extLst>
              <a:ext uri="{FF2B5EF4-FFF2-40B4-BE49-F238E27FC236}">
                <a16:creationId xmlns:a16="http://schemas.microsoft.com/office/drawing/2014/main" id="{2D28E812-51DA-4578-948E-8AE3D2B8C465}"/>
              </a:ext>
            </a:extLst>
          </p:cNvPr>
          <p:cNvGrpSpPr/>
          <p:nvPr/>
        </p:nvGrpSpPr>
        <p:grpSpPr>
          <a:xfrm>
            <a:off x="511396" y="1515979"/>
            <a:ext cx="11151216" cy="1557589"/>
            <a:chOff x="501377" y="1515979"/>
            <a:chExt cx="11038549" cy="1557589"/>
          </a:xfrm>
        </p:grpSpPr>
        <p:sp>
          <p:nvSpPr>
            <p:cNvPr id="5" name="Rectangle 4">
              <a:extLst>
                <a:ext uri="{FF2B5EF4-FFF2-40B4-BE49-F238E27FC236}">
                  <a16:creationId xmlns:a16="http://schemas.microsoft.com/office/drawing/2014/main" id="{B3CC11C4-0C10-4BCE-BBE5-979676B71206}"/>
                </a:ext>
              </a:extLst>
            </p:cNvPr>
            <p:cNvSpPr/>
            <p:nvPr/>
          </p:nvSpPr>
          <p:spPr>
            <a:xfrm>
              <a:off x="1130570" y="1550559"/>
              <a:ext cx="10004414" cy="1077218"/>
            </a:xfrm>
            <a:prstGeom prst="rect">
              <a:avLst/>
            </a:prstGeom>
            <a:ln w="28575">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hình</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trụ</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bán</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kính</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đáy</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7 cm,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diện</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tích</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xung</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quanh</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bằng</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352 cm</a:t>
              </a:r>
              <a:r>
                <a:rPr lang="en-US" sz="3200" b="1" baseline="30000"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Khi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đó</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thể</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tích</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hình</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trụ</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a:t>
              </a:r>
              <a:endParaRPr kumimoji="0" lang="fr-FR" sz="32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endParaRPr>
            </a:p>
          </p:txBody>
        </p:sp>
        <p:sp>
          <p:nvSpPr>
            <p:cNvPr id="51" name="Hexagon 50">
              <a:extLst>
                <a:ext uri="{FF2B5EF4-FFF2-40B4-BE49-F238E27FC236}">
                  <a16:creationId xmlns:a16="http://schemas.microsoft.com/office/drawing/2014/main" id="{C1262544-6AA9-4570-A0C8-3740D933B3A2}"/>
                </a:ext>
              </a:extLst>
            </p:cNvPr>
            <p:cNvSpPr/>
            <p:nvPr/>
          </p:nvSpPr>
          <p:spPr>
            <a:xfrm>
              <a:off x="501377" y="1515979"/>
              <a:ext cx="11038549" cy="1557589"/>
            </a:xfrm>
            <a:prstGeom prst="hexagon">
              <a:avLst>
                <a:gd name="adj" fmla="val 50000"/>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cxnSp>
        <p:nvCxnSpPr>
          <p:cNvPr id="54" name="Straight Connector 53">
            <a:extLst>
              <a:ext uri="{FF2B5EF4-FFF2-40B4-BE49-F238E27FC236}">
                <a16:creationId xmlns:a16="http://schemas.microsoft.com/office/drawing/2014/main" id="{FE53A567-BBF6-4261-A08A-7F4574211C61}"/>
              </a:ext>
            </a:extLst>
          </p:cNvPr>
          <p:cNvCxnSpPr>
            <a:cxnSpLocks/>
            <a:stCxn id="51" idx="0"/>
          </p:cNvCxnSpPr>
          <p:nvPr/>
        </p:nvCxnSpPr>
        <p:spPr>
          <a:xfrm>
            <a:off x="11662612" y="2294774"/>
            <a:ext cx="826166"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BA562A45-80A3-472F-879E-95AB6AFACB97}"/>
              </a:ext>
            </a:extLst>
          </p:cNvPr>
          <p:cNvCxnSpPr>
            <a:cxnSpLocks/>
            <a:stCxn id="51" idx="3"/>
          </p:cNvCxnSpPr>
          <p:nvPr/>
        </p:nvCxnSpPr>
        <p:spPr>
          <a:xfrm flipH="1">
            <a:off x="-168440" y="2294774"/>
            <a:ext cx="679836" cy="0"/>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68" name="Group 67">
            <a:extLst>
              <a:ext uri="{FF2B5EF4-FFF2-40B4-BE49-F238E27FC236}">
                <a16:creationId xmlns:a16="http://schemas.microsoft.com/office/drawing/2014/main" id="{35BD14BD-320E-410C-9A45-72D852D988DF}"/>
              </a:ext>
            </a:extLst>
          </p:cNvPr>
          <p:cNvGrpSpPr/>
          <p:nvPr/>
        </p:nvGrpSpPr>
        <p:grpSpPr>
          <a:xfrm>
            <a:off x="0" y="3638550"/>
            <a:ext cx="12192000" cy="876300"/>
            <a:chOff x="0" y="3638550"/>
            <a:chExt cx="12192000" cy="876300"/>
          </a:xfrm>
        </p:grpSpPr>
        <p:cxnSp>
          <p:nvCxnSpPr>
            <p:cNvPr id="62" name="Straight Connector 61">
              <a:extLst>
                <a:ext uri="{FF2B5EF4-FFF2-40B4-BE49-F238E27FC236}">
                  <a16:creationId xmlns:a16="http://schemas.microsoft.com/office/drawing/2014/main" id="{BDB5A4F8-D77F-48A8-ACF7-15C70BC73E93}"/>
                </a:ext>
              </a:extLst>
            </p:cNvPr>
            <p:cNvCxnSpPr/>
            <p:nvPr/>
          </p:nvCxnSpPr>
          <p:spPr>
            <a:xfrm>
              <a:off x="0" y="407670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228E65F-5AB0-4275-8CD0-9E06E2E344B0}"/>
                </a:ext>
              </a:extLst>
            </p:cNvPr>
            <p:cNvCxnSpPr/>
            <p:nvPr/>
          </p:nvCxnSpPr>
          <p:spPr>
            <a:xfrm>
              <a:off x="11029950" y="405765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3" name="Hexagon 62">
              <a:extLst>
                <a:ext uri="{FF2B5EF4-FFF2-40B4-BE49-F238E27FC236}">
                  <a16:creationId xmlns:a16="http://schemas.microsoft.com/office/drawing/2014/main" id="{CA576EAD-9597-4348-BC76-C2A0E1BDD0E0}"/>
                </a:ext>
              </a:extLst>
            </p:cNvPr>
            <p:cNvSpPr/>
            <p:nvPr/>
          </p:nvSpPr>
          <p:spPr>
            <a:xfrm>
              <a:off x="1162050" y="3657600"/>
              <a:ext cx="443865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66" name="Hexagon 65">
              <a:extLst>
                <a:ext uri="{FF2B5EF4-FFF2-40B4-BE49-F238E27FC236}">
                  <a16:creationId xmlns:a16="http://schemas.microsoft.com/office/drawing/2014/main" id="{B9672CEE-6F25-4CB5-BC21-F608CCC45E73}"/>
                </a:ext>
              </a:extLst>
            </p:cNvPr>
            <p:cNvSpPr/>
            <p:nvPr/>
          </p:nvSpPr>
          <p:spPr>
            <a:xfrm>
              <a:off x="6553200" y="3638550"/>
              <a:ext cx="449580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cxnSp>
          <p:nvCxnSpPr>
            <p:cNvPr id="67" name="Straight Connector 66">
              <a:extLst>
                <a:ext uri="{FF2B5EF4-FFF2-40B4-BE49-F238E27FC236}">
                  <a16:creationId xmlns:a16="http://schemas.microsoft.com/office/drawing/2014/main" id="{0B84539B-025D-4A32-8ED1-C76166B22DAC}"/>
                </a:ext>
              </a:extLst>
            </p:cNvPr>
            <p:cNvCxnSpPr>
              <a:cxnSpLocks/>
              <a:stCxn id="66" idx="3"/>
              <a:endCxn id="63" idx="0"/>
            </p:cNvCxnSpPr>
            <p:nvPr/>
          </p:nvCxnSpPr>
          <p:spPr>
            <a:xfrm flipH="1">
              <a:off x="5600700" y="4067175"/>
              <a:ext cx="952500" cy="19050"/>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70" name="Group 69">
            <a:extLst>
              <a:ext uri="{FF2B5EF4-FFF2-40B4-BE49-F238E27FC236}">
                <a16:creationId xmlns:a16="http://schemas.microsoft.com/office/drawing/2014/main" id="{1F06293B-E7EF-4273-8340-2D75D52C1C69}"/>
              </a:ext>
            </a:extLst>
          </p:cNvPr>
          <p:cNvGrpSpPr/>
          <p:nvPr/>
        </p:nvGrpSpPr>
        <p:grpSpPr>
          <a:xfrm>
            <a:off x="0" y="4953000"/>
            <a:ext cx="12192000" cy="876300"/>
            <a:chOff x="0" y="3638550"/>
            <a:chExt cx="12192000" cy="876300"/>
          </a:xfrm>
        </p:grpSpPr>
        <p:cxnSp>
          <p:nvCxnSpPr>
            <p:cNvPr id="71" name="Straight Connector 70">
              <a:extLst>
                <a:ext uri="{FF2B5EF4-FFF2-40B4-BE49-F238E27FC236}">
                  <a16:creationId xmlns:a16="http://schemas.microsoft.com/office/drawing/2014/main" id="{8B5DF0E6-D992-4B33-903E-901E256F64D9}"/>
                </a:ext>
              </a:extLst>
            </p:cNvPr>
            <p:cNvCxnSpPr/>
            <p:nvPr/>
          </p:nvCxnSpPr>
          <p:spPr>
            <a:xfrm>
              <a:off x="0" y="407670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F5DCE4E-D2A2-4045-B185-8B3BFC878F45}"/>
                </a:ext>
              </a:extLst>
            </p:cNvPr>
            <p:cNvCxnSpPr/>
            <p:nvPr/>
          </p:nvCxnSpPr>
          <p:spPr>
            <a:xfrm>
              <a:off x="11029950" y="405765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3" name="Hexagon 72">
              <a:extLst>
                <a:ext uri="{FF2B5EF4-FFF2-40B4-BE49-F238E27FC236}">
                  <a16:creationId xmlns:a16="http://schemas.microsoft.com/office/drawing/2014/main" id="{CD96395B-83FF-4455-9722-C6E7EF484A02}"/>
                </a:ext>
              </a:extLst>
            </p:cNvPr>
            <p:cNvSpPr/>
            <p:nvPr/>
          </p:nvSpPr>
          <p:spPr>
            <a:xfrm>
              <a:off x="1162050" y="3657600"/>
              <a:ext cx="443865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74" name="Hexagon 73">
              <a:extLst>
                <a:ext uri="{FF2B5EF4-FFF2-40B4-BE49-F238E27FC236}">
                  <a16:creationId xmlns:a16="http://schemas.microsoft.com/office/drawing/2014/main" id="{558E9125-D7EF-4391-816A-E13BE6FA8491}"/>
                </a:ext>
              </a:extLst>
            </p:cNvPr>
            <p:cNvSpPr/>
            <p:nvPr/>
          </p:nvSpPr>
          <p:spPr>
            <a:xfrm>
              <a:off x="6572250" y="3638550"/>
              <a:ext cx="447675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cxnSp>
          <p:nvCxnSpPr>
            <p:cNvPr id="75" name="Straight Connector 74">
              <a:extLst>
                <a:ext uri="{FF2B5EF4-FFF2-40B4-BE49-F238E27FC236}">
                  <a16:creationId xmlns:a16="http://schemas.microsoft.com/office/drawing/2014/main" id="{AA4F87FD-2490-402A-AA29-6516DE712F1E}"/>
                </a:ext>
              </a:extLst>
            </p:cNvPr>
            <p:cNvCxnSpPr>
              <a:cxnSpLocks/>
              <a:stCxn id="74" idx="3"/>
              <a:endCxn id="73" idx="0"/>
            </p:cNvCxnSpPr>
            <p:nvPr/>
          </p:nvCxnSpPr>
          <p:spPr>
            <a:xfrm flipH="1">
              <a:off x="5600700" y="4067175"/>
              <a:ext cx="971550" cy="1905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76" name="Hexagon 75">
            <a:extLst>
              <a:ext uri="{FF2B5EF4-FFF2-40B4-BE49-F238E27FC236}">
                <a16:creationId xmlns:a16="http://schemas.microsoft.com/office/drawing/2014/main" id="{F5905A76-AC26-4A7F-B36B-6868BBEED63D}"/>
              </a:ext>
            </a:extLst>
          </p:cNvPr>
          <p:cNvSpPr/>
          <p:nvPr/>
        </p:nvSpPr>
        <p:spPr>
          <a:xfrm>
            <a:off x="1123951" y="3651585"/>
            <a:ext cx="4476750" cy="857250"/>
          </a:xfrm>
          <a:prstGeom prst="hexagon">
            <a:avLst>
              <a:gd name="adj" fmla="val 58333"/>
              <a:gd name="vf" fmla="val 115470"/>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69" name="TextBox 68">
            <a:extLst>
              <a:ext uri="{FF2B5EF4-FFF2-40B4-BE49-F238E27FC236}">
                <a16:creationId xmlns:a16="http://schemas.microsoft.com/office/drawing/2014/main" id="{7923EB4B-DFE0-4F38-B6D6-76CCFCA0744E}"/>
              </a:ext>
            </a:extLst>
          </p:cNvPr>
          <p:cNvSpPr txBox="1"/>
          <p:nvPr/>
        </p:nvSpPr>
        <p:spPr>
          <a:xfrm>
            <a:off x="6951246" y="5096376"/>
            <a:ext cx="375285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 . </a:t>
            </a:r>
            <a:r>
              <a:rPr lang="vi-VN" sz="3200" b="1"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138</a:t>
            </a:r>
            <a:r>
              <a:rPr lang="vi-VN" sz="3200" b="1"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6 cm</a:t>
            </a:r>
            <a:r>
              <a:rPr lang="en-US" sz="3200" b="1" baseline="30000" dirty="0">
                <a:effectLst/>
                <a:latin typeface="Times New Roman" panose="02020603050405020304" pitchFamily="18" charset="0"/>
                <a:ea typeface="Calibri" panose="020F0502020204030204" pitchFamily="34" charset="0"/>
                <a:cs typeface="Times New Roman" panose="02020603050405020304" pitchFamily="18" charset="0"/>
              </a:rPr>
              <a:t>3</a:t>
            </a:r>
            <a:endParaRPr kumimoji="0" lang="vi-VN"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78" name="TextBox 77">
            <a:extLst>
              <a:ext uri="{FF2B5EF4-FFF2-40B4-BE49-F238E27FC236}">
                <a16:creationId xmlns:a16="http://schemas.microsoft.com/office/drawing/2014/main" id="{B2D4ECD7-B629-447C-9FFC-9382736F61FE}"/>
              </a:ext>
            </a:extLst>
          </p:cNvPr>
          <p:cNvSpPr txBox="1"/>
          <p:nvPr/>
        </p:nvSpPr>
        <p:spPr>
          <a:xfrm>
            <a:off x="1445796" y="3781926"/>
            <a:ext cx="387216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 . </a:t>
            </a:r>
            <a:r>
              <a:rPr lang="en-US" sz="3200" b="1" dirty="0">
                <a:effectLst/>
                <a:latin typeface="Times New Roman" panose="02020603050405020304" pitchFamily="18" charset="0"/>
                <a:ea typeface="Calibri" panose="020F0502020204030204" pitchFamily="34" charset="0"/>
              </a:rPr>
              <a:t>1138,6 cm</a:t>
            </a:r>
            <a:r>
              <a:rPr lang="en-US" sz="3200" b="1" baseline="30000" dirty="0">
                <a:effectLst/>
                <a:latin typeface="Times New Roman" panose="02020603050405020304" pitchFamily="18" charset="0"/>
                <a:ea typeface="Calibri" panose="020F0502020204030204" pitchFamily="34" charset="0"/>
              </a:rPr>
              <a:t>3 </a:t>
            </a:r>
            <a:endParaRPr kumimoji="0" lang="vi-VN"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79" name="TextBox 78">
            <a:extLst>
              <a:ext uri="{FF2B5EF4-FFF2-40B4-BE49-F238E27FC236}">
                <a16:creationId xmlns:a16="http://schemas.microsoft.com/office/drawing/2014/main" id="{5E971831-7556-49C9-B56C-CCD81EDC7EAF}"/>
              </a:ext>
            </a:extLst>
          </p:cNvPr>
          <p:cNvSpPr txBox="1"/>
          <p:nvPr/>
        </p:nvSpPr>
        <p:spPr>
          <a:xfrm>
            <a:off x="6932196" y="3781926"/>
            <a:ext cx="363855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 . </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164,7 cm</a:t>
            </a:r>
            <a:r>
              <a:rPr lang="en-US" sz="3200" b="1" baseline="30000" dirty="0">
                <a:effectLst/>
                <a:latin typeface="Times New Roman" panose="02020603050405020304" pitchFamily="18" charset="0"/>
                <a:ea typeface="Calibri" panose="020F0502020204030204" pitchFamily="34" charset="0"/>
                <a:cs typeface="Times New Roman" panose="02020603050405020304" pitchFamily="18" charset="0"/>
              </a:rPr>
              <a:t>3</a:t>
            </a:r>
            <a:endParaRPr kumimoji="0" lang="vi-VN"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80" name="TextBox 79">
            <a:extLst>
              <a:ext uri="{FF2B5EF4-FFF2-40B4-BE49-F238E27FC236}">
                <a16:creationId xmlns:a16="http://schemas.microsoft.com/office/drawing/2014/main" id="{A9BE703C-3536-4FEA-8746-FBF7C53FF89D}"/>
              </a:ext>
            </a:extLst>
          </p:cNvPr>
          <p:cNvSpPr txBox="1"/>
          <p:nvPr/>
        </p:nvSpPr>
        <p:spPr>
          <a:xfrm>
            <a:off x="1464846" y="5134476"/>
            <a:ext cx="37338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 </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1217,8 cm</a:t>
            </a:r>
            <a:r>
              <a:rPr lang="en-US" sz="3200" b="1" baseline="30000" dirty="0">
                <a:effectLst/>
                <a:latin typeface="Times New Roman" panose="02020603050405020304" pitchFamily="18" charset="0"/>
                <a:ea typeface="Calibri" panose="020F0502020204030204" pitchFamily="34" charset="0"/>
                <a:cs typeface="Times New Roman" panose="02020603050405020304" pitchFamily="18" charset="0"/>
              </a:rPr>
              <a:t>3</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vi-VN"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498044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fade">
                                      <p:cBhvr>
                                        <p:cTn id="7"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14000"/>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EBF390C-729D-4B97-B267-48A2B1CA74FB}"/>
              </a:ext>
            </a:extLst>
          </p:cNvPr>
          <p:cNvSpPr txBox="1"/>
          <p:nvPr/>
        </p:nvSpPr>
        <p:spPr>
          <a:xfrm>
            <a:off x="4461928" y="467824"/>
            <a:ext cx="3073742" cy="535459"/>
          </a:xfrm>
          <a:prstGeom prst="rect">
            <a:avLst/>
          </a:prstGeom>
          <a:noFill/>
        </p:spPr>
        <p:txBody>
          <a:bodyPr wrap="square" rtlCol="0">
            <a:prstTxWarp prst="textWave1">
              <a:avLst>
                <a:gd name="adj1" fmla="val 0"/>
                <a:gd name="adj2" fmla="val -2500"/>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sng" strike="noStrike" kern="1200" cap="none" spc="0" normalizeH="0" baseline="0" noProof="0" dirty="0">
                <a:ln w="6600">
                  <a:solidFill>
                    <a:prstClr val="black"/>
                  </a:solidFill>
                  <a:prstDash val="solid"/>
                </a:ln>
                <a:solidFill>
                  <a:srgbClr val="ED7D31"/>
                </a:solidFill>
                <a:effectLst>
                  <a:outerShdw dist="38100" dir="2700000" algn="tl" rotWithShape="0">
                    <a:srgbClr val="ED7D31"/>
                  </a:outerShdw>
                </a:effectLst>
                <a:uLnTx/>
                <a:uFillTx/>
                <a:latin typeface="Calibri" panose="020F0502020204030204"/>
                <a:ea typeface="+mn-ea"/>
                <a:cs typeface="+mn-cs"/>
              </a:rPr>
              <a:t>CÂU HỎI 2</a:t>
            </a:r>
            <a:endParaRPr kumimoji="0" lang="vi-VN" sz="3200" b="1" i="0" u="sng" strike="noStrike" kern="1200" cap="none" spc="0" normalizeH="0" baseline="0" noProof="0" dirty="0">
              <a:ln w="6600">
                <a:solidFill>
                  <a:prstClr val="black"/>
                </a:solidFill>
                <a:prstDash val="solid"/>
              </a:ln>
              <a:solidFill>
                <a:srgbClr val="ED7D31"/>
              </a:solidFill>
              <a:effectLst>
                <a:outerShdw dist="38100" dir="2700000" algn="tl" rotWithShape="0">
                  <a:srgbClr val="ED7D31"/>
                </a:outerShdw>
              </a:effectLst>
              <a:uLnTx/>
              <a:uFillTx/>
              <a:latin typeface="Arial" panose="020B0604020202020204" pitchFamily="34" charset="0"/>
              <a:ea typeface="+mn-ea"/>
              <a:cs typeface="+mn-cs"/>
            </a:endParaRPr>
          </a:p>
        </p:txBody>
      </p:sp>
      <p:grpSp>
        <p:nvGrpSpPr>
          <p:cNvPr id="60" name="Group 59">
            <a:extLst>
              <a:ext uri="{FF2B5EF4-FFF2-40B4-BE49-F238E27FC236}">
                <a16:creationId xmlns:a16="http://schemas.microsoft.com/office/drawing/2014/main" id="{2D28E812-51DA-4578-948E-8AE3D2B8C465}"/>
              </a:ext>
            </a:extLst>
          </p:cNvPr>
          <p:cNvGrpSpPr/>
          <p:nvPr/>
        </p:nvGrpSpPr>
        <p:grpSpPr>
          <a:xfrm>
            <a:off x="511396" y="1515979"/>
            <a:ext cx="11151216" cy="1557589"/>
            <a:chOff x="501377" y="1515979"/>
            <a:chExt cx="11038549" cy="1557589"/>
          </a:xfrm>
        </p:grpSpPr>
        <p:sp>
          <p:nvSpPr>
            <p:cNvPr id="5" name="Rectangle 4">
              <a:extLst>
                <a:ext uri="{FF2B5EF4-FFF2-40B4-BE49-F238E27FC236}">
                  <a16:creationId xmlns:a16="http://schemas.microsoft.com/office/drawing/2014/main" id="{B3CC11C4-0C10-4BCE-BBE5-979676B71206}"/>
                </a:ext>
              </a:extLst>
            </p:cNvPr>
            <p:cNvSpPr/>
            <p:nvPr/>
          </p:nvSpPr>
          <p:spPr>
            <a:xfrm>
              <a:off x="1130570" y="1550559"/>
              <a:ext cx="10004414" cy="1077218"/>
            </a:xfrm>
            <a:prstGeom prst="rect">
              <a:avLst/>
            </a:prstGeom>
            <a:ln w="28575">
              <a:noFill/>
            </a:ln>
          </p:spPr>
          <p:txBody>
            <a:bodyPr wrap="square">
              <a:spAutoFit/>
            </a:bodyPr>
            <a:lstStyle/>
            <a:p>
              <a:pPr lvl="0"/>
              <a:r>
                <a:rPr lang="en-US" sz="3200" b="1" dirty="0" err="1">
                  <a:latin typeface="Times New Roman" panose="02020603050405020304" pitchFamily="18" charset="0"/>
                  <a:ea typeface="Calibri" panose="020F0502020204030204" pitchFamily="34" charset="0"/>
                  <a:cs typeface="Times New Roman" panose="02020603050405020304" pitchFamily="18" charset="0"/>
                </a:rPr>
                <a:t>Một</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hình</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trụ</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có</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bán</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kính</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đáy</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là</a:t>
              </a:r>
              <a:r>
                <a:rPr lang="en-US" sz="3200" b="1" dirty="0">
                  <a:latin typeface="Times New Roman" panose="02020603050405020304" pitchFamily="18" charset="0"/>
                  <a:ea typeface="Calibri" panose="020F0502020204030204" pitchFamily="34" charset="0"/>
                  <a:cs typeface="Times New Roman" panose="02020603050405020304" pitchFamily="18" charset="0"/>
                </a:rPr>
                <a:t> 7 cm,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diện</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tích</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xung</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quanh</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bằng</a:t>
              </a:r>
              <a:r>
                <a:rPr lang="en-US" sz="3200" b="1" dirty="0">
                  <a:latin typeface="Times New Roman" panose="02020603050405020304" pitchFamily="18" charset="0"/>
                  <a:ea typeface="Calibri" panose="020F0502020204030204" pitchFamily="34" charset="0"/>
                  <a:cs typeface="Times New Roman" panose="02020603050405020304" pitchFamily="18" charset="0"/>
                </a:rPr>
                <a:t> 352 cm</a:t>
              </a:r>
              <a:r>
                <a:rPr lang="en-US" sz="3200" b="1" baseline="30000" dirty="0">
                  <a:latin typeface="Times New Roman" panose="02020603050405020304" pitchFamily="18" charset="0"/>
                  <a:ea typeface="Calibri" panose="020F0502020204030204" pitchFamily="34" charset="0"/>
                  <a:cs typeface="Times New Roman" panose="02020603050405020304" pitchFamily="18" charset="0"/>
                </a:rPr>
                <a:t>2</a:t>
              </a:r>
              <a:r>
                <a:rPr lang="en-US" sz="3200" b="1" dirty="0">
                  <a:latin typeface="Times New Roman" panose="02020603050405020304" pitchFamily="18" charset="0"/>
                  <a:ea typeface="Calibri" panose="020F0502020204030204" pitchFamily="34" charset="0"/>
                  <a:cs typeface="Times New Roman" panose="02020603050405020304" pitchFamily="18" charset="0"/>
                </a:rPr>
                <a:t>. Khi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đó</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thể</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tích</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của</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hình</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trụ</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là</a:t>
              </a:r>
              <a:r>
                <a:rPr lang="en-US" sz="3200" b="1" dirty="0">
                  <a:latin typeface="Times New Roman" panose="02020603050405020304" pitchFamily="18" charset="0"/>
                  <a:ea typeface="Calibri" panose="020F0502020204030204" pitchFamily="34" charset="0"/>
                  <a:cs typeface="Times New Roman" panose="02020603050405020304" pitchFamily="18" charset="0"/>
                </a:rPr>
                <a:t>:</a:t>
              </a:r>
              <a:endParaRPr kumimoji="0" lang="fr-FR" sz="3200" b="1" i="0" u="none" strike="noStrike" kern="1200" cap="none" spc="0" normalizeH="0" baseline="0" noProof="0" dirty="0">
                <a:ln>
                  <a:noFill/>
                </a:ln>
                <a:solidFill>
                  <a:srgbClr val="0000CC"/>
                </a:solidFill>
                <a:effectLst/>
                <a:uLnTx/>
                <a:uFillTx/>
                <a:latin typeface="Calibri Light" panose="020F0302020204030204"/>
                <a:ea typeface="+mn-ea"/>
                <a:cs typeface="Times New Roman" panose="02020603050405020304" pitchFamily="18" charset="0"/>
              </a:endParaRPr>
            </a:p>
          </p:txBody>
        </p:sp>
        <p:sp>
          <p:nvSpPr>
            <p:cNvPr id="51" name="Hexagon 50">
              <a:extLst>
                <a:ext uri="{FF2B5EF4-FFF2-40B4-BE49-F238E27FC236}">
                  <a16:creationId xmlns:a16="http://schemas.microsoft.com/office/drawing/2014/main" id="{C1262544-6AA9-4570-A0C8-3740D933B3A2}"/>
                </a:ext>
              </a:extLst>
            </p:cNvPr>
            <p:cNvSpPr/>
            <p:nvPr/>
          </p:nvSpPr>
          <p:spPr>
            <a:xfrm>
              <a:off x="501377" y="1515979"/>
              <a:ext cx="11038549" cy="1557589"/>
            </a:xfrm>
            <a:prstGeom prst="hexagon">
              <a:avLst>
                <a:gd name="adj" fmla="val 50000"/>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cxnSp>
        <p:nvCxnSpPr>
          <p:cNvPr id="54" name="Straight Connector 53">
            <a:extLst>
              <a:ext uri="{FF2B5EF4-FFF2-40B4-BE49-F238E27FC236}">
                <a16:creationId xmlns:a16="http://schemas.microsoft.com/office/drawing/2014/main" id="{FE53A567-BBF6-4261-A08A-7F4574211C61}"/>
              </a:ext>
            </a:extLst>
          </p:cNvPr>
          <p:cNvCxnSpPr>
            <a:cxnSpLocks/>
            <a:stCxn id="51" idx="0"/>
          </p:cNvCxnSpPr>
          <p:nvPr/>
        </p:nvCxnSpPr>
        <p:spPr>
          <a:xfrm>
            <a:off x="11662612" y="2294774"/>
            <a:ext cx="826166"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BA562A45-80A3-472F-879E-95AB6AFACB97}"/>
              </a:ext>
            </a:extLst>
          </p:cNvPr>
          <p:cNvCxnSpPr>
            <a:cxnSpLocks/>
            <a:stCxn id="51" idx="3"/>
          </p:cNvCxnSpPr>
          <p:nvPr/>
        </p:nvCxnSpPr>
        <p:spPr>
          <a:xfrm flipH="1">
            <a:off x="-168440" y="2294774"/>
            <a:ext cx="679836" cy="0"/>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68" name="Group 67">
            <a:extLst>
              <a:ext uri="{FF2B5EF4-FFF2-40B4-BE49-F238E27FC236}">
                <a16:creationId xmlns:a16="http://schemas.microsoft.com/office/drawing/2014/main" id="{35BD14BD-320E-410C-9A45-72D852D988DF}"/>
              </a:ext>
            </a:extLst>
          </p:cNvPr>
          <p:cNvGrpSpPr/>
          <p:nvPr/>
        </p:nvGrpSpPr>
        <p:grpSpPr>
          <a:xfrm>
            <a:off x="0" y="3638550"/>
            <a:ext cx="12192000" cy="876300"/>
            <a:chOff x="0" y="3638550"/>
            <a:chExt cx="12192000" cy="876300"/>
          </a:xfrm>
        </p:grpSpPr>
        <p:cxnSp>
          <p:nvCxnSpPr>
            <p:cNvPr id="62" name="Straight Connector 61">
              <a:extLst>
                <a:ext uri="{FF2B5EF4-FFF2-40B4-BE49-F238E27FC236}">
                  <a16:creationId xmlns:a16="http://schemas.microsoft.com/office/drawing/2014/main" id="{BDB5A4F8-D77F-48A8-ACF7-15C70BC73E93}"/>
                </a:ext>
              </a:extLst>
            </p:cNvPr>
            <p:cNvCxnSpPr/>
            <p:nvPr/>
          </p:nvCxnSpPr>
          <p:spPr>
            <a:xfrm>
              <a:off x="0" y="407670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228E65F-5AB0-4275-8CD0-9E06E2E344B0}"/>
                </a:ext>
              </a:extLst>
            </p:cNvPr>
            <p:cNvCxnSpPr/>
            <p:nvPr/>
          </p:nvCxnSpPr>
          <p:spPr>
            <a:xfrm>
              <a:off x="11029950" y="405765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3" name="Hexagon 62">
              <a:extLst>
                <a:ext uri="{FF2B5EF4-FFF2-40B4-BE49-F238E27FC236}">
                  <a16:creationId xmlns:a16="http://schemas.microsoft.com/office/drawing/2014/main" id="{CA576EAD-9597-4348-BC76-C2A0E1BDD0E0}"/>
                </a:ext>
              </a:extLst>
            </p:cNvPr>
            <p:cNvSpPr/>
            <p:nvPr/>
          </p:nvSpPr>
          <p:spPr>
            <a:xfrm>
              <a:off x="1162050" y="3657600"/>
              <a:ext cx="443865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66" name="Hexagon 65">
              <a:extLst>
                <a:ext uri="{FF2B5EF4-FFF2-40B4-BE49-F238E27FC236}">
                  <a16:creationId xmlns:a16="http://schemas.microsoft.com/office/drawing/2014/main" id="{B9672CEE-6F25-4CB5-BC21-F608CCC45E73}"/>
                </a:ext>
              </a:extLst>
            </p:cNvPr>
            <p:cNvSpPr/>
            <p:nvPr/>
          </p:nvSpPr>
          <p:spPr>
            <a:xfrm>
              <a:off x="6553200" y="3638550"/>
              <a:ext cx="449580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cxnSp>
          <p:nvCxnSpPr>
            <p:cNvPr id="67" name="Straight Connector 66">
              <a:extLst>
                <a:ext uri="{FF2B5EF4-FFF2-40B4-BE49-F238E27FC236}">
                  <a16:creationId xmlns:a16="http://schemas.microsoft.com/office/drawing/2014/main" id="{0B84539B-025D-4A32-8ED1-C76166B22DAC}"/>
                </a:ext>
              </a:extLst>
            </p:cNvPr>
            <p:cNvCxnSpPr>
              <a:cxnSpLocks/>
              <a:stCxn id="66" idx="3"/>
              <a:endCxn id="63" idx="0"/>
            </p:cNvCxnSpPr>
            <p:nvPr/>
          </p:nvCxnSpPr>
          <p:spPr>
            <a:xfrm flipH="1">
              <a:off x="5600700" y="4067175"/>
              <a:ext cx="952500" cy="19050"/>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70" name="Group 69">
            <a:extLst>
              <a:ext uri="{FF2B5EF4-FFF2-40B4-BE49-F238E27FC236}">
                <a16:creationId xmlns:a16="http://schemas.microsoft.com/office/drawing/2014/main" id="{1F06293B-E7EF-4273-8340-2D75D52C1C69}"/>
              </a:ext>
            </a:extLst>
          </p:cNvPr>
          <p:cNvGrpSpPr/>
          <p:nvPr/>
        </p:nvGrpSpPr>
        <p:grpSpPr>
          <a:xfrm>
            <a:off x="0" y="4953000"/>
            <a:ext cx="12192000" cy="876300"/>
            <a:chOff x="0" y="3638550"/>
            <a:chExt cx="12192000" cy="876300"/>
          </a:xfrm>
        </p:grpSpPr>
        <p:cxnSp>
          <p:nvCxnSpPr>
            <p:cNvPr id="71" name="Straight Connector 70">
              <a:extLst>
                <a:ext uri="{FF2B5EF4-FFF2-40B4-BE49-F238E27FC236}">
                  <a16:creationId xmlns:a16="http://schemas.microsoft.com/office/drawing/2014/main" id="{8B5DF0E6-D992-4B33-903E-901E256F64D9}"/>
                </a:ext>
              </a:extLst>
            </p:cNvPr>
            <p:cNvCxnSpPr/>
            <p:nvPr/>
          </p:nvCxnSpPr>
          <p:spPr>
            <a:xfrm>
              <a:off x="0" y="407670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F5DCE4E-D2A2-4045-B185-8B3BFC878F45}"/>
                </a:ext>
              </a:extLst>
            </p:cNvPr>
            <p:cNvCxnSpPr/>
            <p:nvPr/>
          </p:nvCxnSpPr>
          <p:spPr>
            <a:xfrm>
              <a:off x="11029950" y="405765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3" name="Hexagon 72">
              <a:extLst>
                <a:ext uri="{FF2B5EF4-FFF2-40B4-BE49-F238E27FC236}">
                  <a16:creationId xmlns:a16="http://schemas.microsoft.com/office/drawing/2014/main" id="{CD96395B-83FF-4455-9722-C6E7EF484A02}"/>
                </a:ext>
              </a:extLst>
            </p:cNvPr>
            <p:cNvSpPr/>
            <p:nvPr/>
          </p:nvSpPr>
          <p:spPr>
            <a:xfrm>
              <a:off x="1162050" y="3657600"/>
              <a:ext cx="443865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74" name="Hexagon 73">
              <a:extLst>
                <a:ext uri="{FF2B5EF4-FFF2-40B4-BE49-F238E27FC236}">
                  <a16:creationId xmlns:a16="http://schemas.microsoft.com/office/drawing/2014/main" id="{558E9125-D7EF-4391-816A-E13BE6FA8491}"/>
                </a:ext>
              </a:extLst>
            </p:cNvPr>
            <p:cNvSpPr/>
            <p:nvPr/>
          </p:nvSpPr>
          <p:spPr>
            <a:xfrm>
              <a:off x="6572250" y="3638550"/>
              <a:ext cx="447675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cxnSp>
          <p:nvCxnSpPr>
            <p:cNvPr id="75" name="Straight Connector 74">
              <a:extLst>
                <a:ext uri="{FF2B5EF4-FFF2-40B4-BE49-F238E27FC236}">
                  <a16:creationId xmlns:a16="http://schemas.microsoft.com/office/drawing/2014/main" id="{AA4F87FD-2490-402A-AA29-6516DE712F1E}"/>
                </a:ext>
              </a:extLst>
            </p:cNvPr>
            <p:cNvCxnSpPr>
              <a:cxnSpLocks/>
              <a:stCxn id="74" idx="3"/>
              <a:endCxn id="73" idx="0"/>
            </p:cNvCxnSpPr>
            <p:nvPr/>
          </p:nvCxnSpPr>
          <p:spPr>
            <a:xfrm flipH="1">
              <a:off x="5600700" y="4067175"/>
              <a:ext cx="971550" cy="1905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76" name="Hexagon 75">
            <a:extLst>
              <a:ext uri="{FF2B5EF4-FFF2-40B4-BE49-F238E27FC236}">
                <a16:creationId xmlns:a16="http://schemas.microsoft.com/office/drawing/2014/main" id="{F5905A76-AC26-4A7F-B36B-6868BBEED63D}"/>
              </a:ext>
            </a:extLst>
          </p:cNvPr>
          <p:cNvSpPr/>
          <p:nvPr/>
        </p:nvSpPr>
        <p:spPr>
          <a:xfrm>
            <a:off x="1107908" y="4967039"/>
            <a:ext cx="4476750" cy="857250"/>
          </a:xfrm>
          <a:prstGeom prst="hexagon">
            <a:avLst>
              <a:gd name="adj" fmla="val 58333"/>
              <a:gd name="vf" fmla="val 115470"/>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69" name="TextBox 68">
            <a:extLst>
              <a:ext uri="{FF2B5EF4-FFF2-40B4-BE49-F238E27FC236}">
                <a16:creationId xmlns:a16="http://schemas.microsoft.com/office/drawing/2014/main" id="{7923EB4B-DFE0-4F38-B6D6-76CCFCA0744E}"/>
              </a:ext>
            </a:extLst>
          </p:cNvPr>
          <p:cNvSpPr txBox="1"/>
          <p:nvPr/>
        </p:nvSpPr>
        <p:spPr>
          <a:xfrm>
            <a:off x="7897725" y="5080334"/>
            <a:ext cx="375285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 . </a:t>
            </a:r>
            <a:r>
              <a:rPr lang="en-US" sz="3200" b="1" dirty="0">
                <a:solidFill>
                  <a:srgbClr val="000000"/>
                </a:solidFill>
                <a:effectLst/>
                <a:latin typeface="Times New Roman" panose="02020603050405020304" pitchFamily="18" charset="0"/>
                <a:ea typeface="Times New Roman" panose="02020603050405020304" pitchFamily="18" charset="0"/>
              </a:rPr>
              <a:t>150π</a:t>
            </a:r>
            <a:endParaRPr kumimoji="0" lang="vi-VN"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78" name="TextBox 77">
            <a:extLst>
              <a:ext uri="{FF2B5EF4-FFF2-40B4-BE49-F238E27FC236}">
                <a16:creationId xmlns:a16="http://schemas.microsoft.com/office/drawing/2014/main" id="{B2D4ECD7-B629-447C-9FFC-9382736F61FE}"/>
              </a:ext>
            </a:extLst>
          </p:cNvPr>
          <p:cNvSpPr txBox="1"/>
          <p:nvPr/>
        </p:nvSpPr>
        <p:spPr>
          <a:xfrm>
            <a:off x="2392275" y="3765884"/>
            <a:ext cx="387216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 . </a:t>
            </a:r>
            <a:r>
              <a:rPr lang="en-US" sz="3200" b="1" dirty="0">
                <a:solidFill>
                  <a:srgbClr val="000000"/>
                </a:solidFill>
                <a:effectLst/>
                <a:latin typeface="Times New Roman" panose="02020603050405020304" pitchFamily="18" charset="0"/>
                <a:ea typeface="Times New Roman" panose="02020603050405020304" pitchFamily="18" charset="0"/>
              </a:rPr>
              <a:t>80π</a:t>
            </a:r>
            <a:endParaRPr kumimoji="0" lang="vi-VN"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79" name="TextBox 78">
            <a:extLst>
              <a:ext uri="{FF2B5EF4-FFF2-40B4-BE49-F238E27FC236}">
                <a16:creationId xmlns:a16="http://schemas.microsoft.com/office/drawing/2014/main" id="{5E971831-7556-49C9-B56C-CCD81EDC7EAF}"/>
              </a:ext>
            </a:extLst>
          </p:cNvPr>
          <p:cNvSpPr txBox="1"/>
          <p:nvPr/>
        </p:nvSpPr>
        <p:spPr>
          <a:xfrm>
            <a:off x="7878675" y="3765884"/>
            <a:ext cx="363855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 . </a:t>
            </a:r>
            <a:r>
              <a:rPr lang="en-US" sz="3200" b="1" dirty="0">
                <a:solidFill>
                  <a:srgbClr val="000000"/>
                </a:solidFill>
                <a:effectLst/>
                <a:latin typeface="Times New Roman" panose="02020603050405020304" pitchFamily="18" charset="0"/>
                <a:ea typeface="Times New Roman" panose="02020603050405020304" pitchFamily="18" charset="0"/>
              </a:rPr>
              <a:t>40π</a:t>
            </a:r>
            <a:endParaRPr kumimoji="0" lang="vi-VN"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80" name="TextBox 79">
            <a:extLst>
              <a:ext uri="{FF2B5EF4-FFF2-40B4-BE49-F238E27FC236}">
                <a16:creationId xmlns:a16="http://schemas.microsoft.com/office/drawing/2014/main" id="{A9BE703C-3536-4FEA-8746-FBF7C53FF89D}"/>
              </a:ext>
            </a:extLst>
          </p:cNvPr>
          <p:cNvSpPr txBox="1"/>
          <p:nvPr/>
        </p:nvSpPr>
        <p:spPr>
          <a:xfrm>
            <a:off x="2411325" y="5118434"/>
            <a:ext cx="37338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 </a:t>
            </a:r>
            <a:r>
              <a:rPr lang="en-US" sz="3200" b="1" dirty="0">
                <a:solidFill>
                  <a:srgbClr val="000000"/>
                </a:solidFill>
                <a:effectLst/>
                <a:latin typeface="Times New Roman" panose="02020603050405020304" pitchFamily="18" charset="0"/>
                <a:ea typeface="Times New Roman" panose="02020603050405020304" pitchFamily="18" charset="0"/>
              </a:rPr>
              <a:t>160π</a:t>
            </a:r>
            <a:endParaRPr kumimoji="0" lang="vi-VN"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998829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fade">
                                      <p:cBhvr>
                                        <p:cTn id="7"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14000"/>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EBF390C-729D-4B97-B267-48A2B1CA74FB}"/>
              </a:ext>
            </a:extLst>
          </p:cNvPr>
          <p:cNvSpPr txBox="1"/>
          <p:nvPr/>
        </p:nvSpPr>
        <p:spPr>
          <a:xfrm>
            <a:off x="4461928" y="467824"/>
            <a:ext cx="3073742" cy="535459"/>
          </a:xfrm>
          <a:prstGeom prst="rect">
            <a:avLst/>
          </a:prstGeom>
          <a:noFill/>
        </p:spPr>
        <p:txBody>
          <a:bodyPr wrap="square" rtlCol="0">
            <a:prstTxWarp prst="textWave1">
              <a:avLst>
                <a:gd name="adj1" fmla="val 0"/>
                <a:gd name="adj2" fmla="val -2500"/>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sng" strike="noStrike" kern="1200" cap="none" spc="0" normalizeH="0" baseline="0" noProof="0" dirty="0">
                <a:ln w="6600">
                  <a:solidFill>
                    <a:prstClr val="black"/>
                  </a:solidFill>
                  <a:prstDash val="solid"/>
                </a:ln>
                <a:solidFill>
                  <a:srgbClr val="ED7D31"/>
                </a:solidFill>
                <a:effectLst>
                  <a:outerShdw dist="38100" dir="2700000" algn="tl" rotWithShape="0">
                    <a:srgbClr val="ED7D31"/>
                  </a:outerShdw>
                </a:effectLst>
                <a:uLnTx/>
                <a:uFillTx/>
                <a:latin typeface="Calibri" panose="020F0502020204030204"/>
                <a:ea typeface="+mn-ea"/>
                <a:cs typeface="+mn-cs"/>
              </a:rPr>
              <a:t>CÂU HỎI  3</a:t>
            </a:r>
            <a:endParaRPr kumimoji="0" lang="vi-VN" sz="3200" b="1" i="0" u="sng" strike="noStrike" kern="1200" cap="none" spc="0" normalizeH="0" baseline="0" noProof="0" dirty="0">
              <a:ln w="6600">
                <a:solidFill>
                  <a:prstClr val="black"/>
                </a:solidFill>
                <a:prstDash val="solid"/>
              </a:ln>
              <a:solidFill>
                <a:srgbClr val="ED7D31"/>
              </a:solidFill>
              <a:effectLst>
                <a:outerShdw dist="38100" dir="2700000" algn="tl" rotWithShape="0">
                  <a:srgbClr val="ED7D31"/>
                </a:outerShdw>
              </a:effectLst>
              <a:uLnTx/>
              <a:uFillTx/>
              <a:latin typeface="Arial" panose="020B0604020202020204" pitchFamily="34" charset="0"/>
              <a:ea typeface="+mn-ea"/>
              <a:cs typeface="+mn-cs"/>
            </a:endParaRPr>
          </a:p>
        </p:txBody>
      </p:sp>
      <p:grpSp>
        <p:nvGrpSpPr>
          <p:cNvPr id="60" name="Group 59">
            <a:extLst>
              <a:ext uri="{FF2B5EF4-FFF2-40B4-BE49-F238E27FC236}">
                <a16:creationId xmlns:a16="http://schemas.microsoft.com/office/drawing/2014/main" id="{2D28E812-51DA-4578-948E-8AE3D2B8C465}"/>
              </a:ext>
            </a:extLst>
          </p:cNvPr>
          <p:cNvGrpSpPr/>
          <p:nvPr/>
        </p:nvGrpSpPr>
        <p:grpSpPr>
          <a:xfrm>
            <a:off x="511396" y="1515979"/>
            <a:ext cx="11151216" cy="1557589"/>
            <a:chOff x="501377" y="1515979"/>
            <a:chExt cx="11038549" cy="1557589"/>
          </a:xfrm>
        </p:grpSpPr>
        <p:sp>
          <p:nvSpPr>
            <p:cNvPr id="5" name="Rectangle 4">
              <a:extLst>
                <a:ext uri="{FF2B5EF4-FFF2-40B4-BE49-F238E27FC236}">
                  <a16:creationId xmlns:a16="http://schemas.microsoft.com/office/drawing/2014/main" id="{B3CC11C4-0C10-4BCE-BBE5-979676B71206}"/>
                </a:ext>
              </a:extLst>
            </p:cNvPr>
            <p:cNvSpPr/>
            <p:nvPr/>
          </p:nvSpPr>
          <p:spPr>
            <a:xfrm>
              <a:off x="1130570" y="1550559"/>
              <a:ext cx="10004414" cy="1077218"/>
            </a:xfrm>
            <a:prstGeom prst="rect">
              <a:avLst/>
            </a:prstGeom>
            <a:ln w="28575">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dirty="0">
                  <a:solidFill>
                    <a:srgbClr val="000000"/>
                  </a:solidFill>
                  <a:effectLst/>
                  <a:latin typeface="Times New Roman" panose="02020603050405020304" pitchFamily="18" charset="0"/>
                  <a:ea typeface="Times New Roman" panose="02020603050405020304" pitchFamily="18" charset="0"/>
                </a:rPr>
                <a:t>Cho </a:t>
              </a:r>
              <a:r>
                <a:rPr lang="en-US" sz="3200" b="1" dirty="0" err="1">
                  <a:solidFill>
                    <a:srgbClr val="000000"/>
                  </a:solidFill>
                  <a:effectLst/>
                  <a:latin typeface="Times New Roman" panose="02020603050405020304" pitchFamily="18" charset="0"/>
                  <a:ea typeface="Times New Roman" panose="02020603050405020304" pitchFamily="18" charset="0"/>
                </a:rPr>
                <a:t>hình</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trụ</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có</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bán</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kính</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đáy</a:t>
              </a:r>
              <a:r>
                <a:rPr lang="en-US" sz="3200" b="1" dirty="0">
                  <a:solidFill>
                    <a:srgbClr val="000000"/>
                  </a:solidFill>
                  <a:effectLst/>
                  <a:latin typeface="Times New Roman" panose="02020603050405020304" pitchFamily="18" charset="0"/>
                  <a:ea typeface="Times New Roman" panose="02020603050405020304" pitchFamily="18" charset="0"/>
                </a:rPr>
                <a:t> R = 12 cm </a:t>
              </a:r>
              <a:r>
                <a:rPr lang="en-US" sz="3200" b="1" dirty="0" err="1">
                  <a:solidFill>
                    <a:srgbClr val="000000"/>
                  </a:solidFill>
                  <a:effectLst/>
                  <a:latin typeface="Times New Roman" panose="02020603050405020304" pitchFamily="18" charset="0"/>
                  <a:ea typeface="Times New Roman" panose="02020603050405020304" pitchFamily="18" charset="0"/>
                </a:rPr>
                <a:t>và</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diện</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tích</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toàn</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phần</a:t>
              </a:r>
              <a:r>
                <a:rPr lang="en-US" sz="3200" b="1" dirty="0">
                  <a:solidFill>
                    <a:srgbClr val="000000"/>
                  </a:solidFill>
                  <a:effectLst/>
                  <a:latin typeface="Times New Roman" panose="02020603050405020304" pitchFamily="18" charset="0"/>
                  <a:ea typeface="Times New Roman" panose="02020603050405020304" pitchFamily="18" charset="0"/>
                </a:rPr>
                <a:t> 672π cm</a:t>
              </a:r>
              <a:r>
                <a:rPr lang="en-US" sz="3200" b="1" baseline="30000" dirty="0">
                  <a:solidFill>
                    <a:srgbClr val="000000"/>
                  </a:solidFill>
                  <a:effectLst/>
                  <a:latin typeface="Times New Roman" panose="02020603050405020304" pitchFamily="18" charset="0"/>
                  <a:ea typeface="Times New Roman" panose="02020603050405020304" pitchFamily="18" charset="0"/>
                </a:rPr>
                <a:t>2</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Tính</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chiều</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cao</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của</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hình</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trụ</a:t>
              </a:r>
              <a:endParaRPr kumimoji="0" lang="fr-FR" sz="32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endParaRPr>
            </a:p>
          </p:txBody>
        </p:sp>
        <p:sp>
          <p:nvSpPr>
            <p:cNvPr id="51" name="Hexagon 50">
              <a:extLst>
                <a:ext uri="{FF2B5EF4-FFF2-40B4-BE49-F238E27FC236}">
                  <a16:creationId xmlns:a16="http://schemas.microsoft.com/office/drawing/2014/main" id="{C1262544-6AA9-4570-A0C8-3740D933B3A2}"/>
                </a:ext>
              </a:extLst>
            </p:cNvPr>
            <p:cNvSpPr/>
            <p:nvPr/>
          </p:nvSpPr>
          <p:spPr>
            <a:xfrm>
              <a:off x="501377" y="1515979"/>
              <a:ext cx="11038549" cy="1557589"/>
            </a:xfrm>
            <a:prstGeom prst="hexagon">
              <a:avLst>
                <a:gd name="adj" fmla="val 50000"/>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cxnSp>
        <p:nvCxnSpPr>
          <p:cNvPr id="54" name="Straight Connector 53">
            <a:extLst>
              <a:ext uri="{FF2B5EF4-FFF2-40B4-BE49-F238E27FC236}">
                <a16:creationId xmlns:a16="http://schemas.microsoft.com/office/drawing/2014/main" id="{FE53A567-BBF6-4261-A08A-7F4574211C61}"/>
              </a:ext>
            </a:extLst>
          </p:cNvPr>
          <p:cNvCxnSpPr>
            <a:cxnSpLocks/>
            <a:stCxn id="51" idx="0"/>
          </p:cNvCxnSpPr>
          <p:nvPr/>
        </p:nvCxnSpPr>
        <p:spPr>
          <a:xfrm>
            <a:off x="11662612" y="2294774"/>
            <a:ext cx="826166"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BA562A45-80A3-472F-879E-95AB6AFACB97}"/>
              </a:ext>
            </a:extLst>
          </p:cNvPr>
          <p:cNvCxnSpPr>
            <a:cxnSpLocks/>
            <a:stCxn id="51" idx="3"/>
          </p:cNvCxnSpPr>
          <p:nvPr/>
        </p:nvCxnSpPr>
        <p:spPr>
          <a:xfrm flipH="1">
            <a:off x="-168440" y="2294774"/>
            <a:ext cx="679836" cy="0"/>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68" name="Group 67">
            <a:extLst>
              <a:ext uri="{FF2B5EF4-FFF2-40B4-BE49-F238E27FC236}">
                <a16:creationId xmlns:a16="http://schemas.microsoft.com/office/drawing/2014/main" id="{35BD14BD-320E-410C-9A45-72D852D988DF}"/>
              </a:ext>
            </a:extLst>
          </p:cNvPr>
          <p:cNvGrpSpPr/>
          <p:nvPr/>
        </p:nvGrpSpPr>
        <p:grpSpPr>
          <a:xfrm>
            <a:off x="0" y="3638550"/>
            <a:ext cx="12192000" cy="876300"/>
            <a:chOff x="0" y="3638550"/>
            <a:chExt cx="12192000" cy="876300"/>
          </a:xfrm>
        </p:grpSpPr>
        <p:cxnSp>
          <p:nvCxnSpPr>
            <p:cNvPr id="62" name="Straight Connector 61">
              <a:extLst>
                <a:ext uri="{FF2B5EF4-FFF2-40B4-BE49-F238E27FC236}">
                  <a16:creationId xmlns:a16="http://schemas.microsoft.com/office/drawing/2014/main" id="{BDB5A4F8-D77F-48A8-ACF7-15C70BC73E93}"/>
                </a:ext>
              </a:extLst>
            </p:cNvPr>
            <p:cNvCxnSpPr/>
            <p:nvPr/>
          </p:nvCxnSpPr>
          <p:spPr>
            <a:xfrm>
              <a:off x="0" y="407670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228E65F-5AB0-4275-8CD0-9E06E2E344B0}"/>
                </a:ext>
              </a:extLst>
            </p:cNvPr>
            <p:cNvCxnSpPr/>
            <p:nvPr/>
          </p:nvCxnSpPr>
          <p:spPr>
            <a:xfrm>
              <a:off x="11029950" y="405765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3" name="Hexagon 62">
              <a:extLst>
                <a:ext uri="{FF2B5EF4-FFF2-40B4-BE49-F238E27FC236}">
                  <a16:creationId xmlns:a16="http://schemas.microsoft.com/office/drawing/2014/main" id="{CA576EAD-9597-4348-BC76-C2A0E1BDD0E0}"/>
                </a:ext>
              </a:extLst>
            </p:cNvPr>
            <p:cNvSpPr/>
            <p:nvPr/>
          </p:nvSpPr>
          <p:spPr>
            <a:xfrm>
              <a:off x="1162050" y="3657600"/>
              <a:ext cx="443865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66" name="Hexagon 65">
              <a:extLst>
                <a:ext uri="{FF2B5EF4-FFF2-40B4-BE49-F238E27FC236}">
                  <a16:creationId xmlns:a16="http://schemas.microsoft.com/office/drawing/2014/main" id="{B9672CEE-6F25-4CB5-BC21-F608CCC45E73}"/>
                </a:ext>
              </a:extLst>
            </p:cNvPr>
            <p:cNvSpPr/>
            <p:nvPr/>
          </p:nvSpPr>
          <p:spPr>
            <a:xfrm>
              <a:off x="6553200" y="3638550"/>
              <a:ext cx="449580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cxnSp>
          <p:nvCxnSpPr>
            <p:cNvPr id="67" name="Straight Connector 66">
              <a:extLst>
                <a:ext uri="{FF2B5EF4-FFF2-40B4-BE49-F238E27FC236}">
                  <a16:creationId xmlns:a16="http://schemas.microsoft.com/office/drawing/2014/main" id="{0B84539B-025D-4A32-8ED1-C76166B22DAC}"/>
                </a:ext>
              </a:extLst>
            </p:cNvPr>
            <p:cNvCxnSpPr>
              <a:cxnSpLocks/>
              <a:stCxn id="66" idx="3"/>
              <a:endCxn id="63" idx="0"/>
            </p:cNvCxnSpPr>
            <p:nvPr/>
          </p:nvCxnSpPr>
          <p:spPr>
            <a:xfrm flipH="1">
              <a:off x="5600700" y="4067175"/>
              <a:ext cx="952500" cy="19050"/>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70" name="Group 69">
            <a:extLst>
              <a:ext uri="{FF2B5EF4-FFF2-40B4-BE49-F238E27FC236}">
                <a16:creationId xmlns:a16="http://schemas.microsoft.com/office/drawing/2014/main" id="{1F06293B-E7EF-4273-8340-2D75D52C1C69}"/>
              </a:ext>
            </a:extLst>
          </p:cNvPr>
          <p:cNvGrpSpPr/>
          <p:nvPr/>
        </p:nvGrpSpPr>
        <p:grpSpPr>
          <a:xfrm>
            <a:off x="0" y="4953000"/>
            <a:ext cx="12192000" cy="876300"/>
            <a:chOff x="0" y="3638550"/>
            <a:chExt cx="12192000" cy="876300"/>
          </a:xfrm>
        </p:grpSpPr>
        <p:cxnSp>
          <p:nvCxnSpPr>
            <p:cNvPr id="71" name="Straight Connector 70">
              <a:extLst>
                <a:ext uri="{FF2B5EF4-FFF2-40B4-BE49-F238E27FC236}">
                  <a16:creationId xmlns:a16="http://schemas.microsoft.com/office/drawing/2014/main" id="{8B5DF0E6-D992-4B33-903E-901E256F64D9}"/>
                </a:ext>
              </a:extLst>
            </p:cNvPr>
            <p:cNvCxnSpPr/>
            <p:nvPr/>
          </p:nvCxnSpPr>
          <p:spPr>
            <a:xfrm>
              <a:off x="0" y="407670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F5DCE4E-D2A2-4045-B185-8B3BFC878F45}"/>
                </a:ext>
              </a:extLst>
            </p:cNvPr>
            <p:cNvCxnSpPr/>
            <p:nvPr/>
          </p:nvCxnSpPr>
          <p:spPr>
            <a:xfrm>
              <a:off x="11029950" y="405765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3" name="Hexagon 72">
              <a:extLst>
                <a:ext uri="{FF2B5EF4-FFF2-40B4-BE49-F238E27FC236}">
                  <a16:creationId xmlns:a16="http://schemas.microsoft.com/office/drawing/2014/main" id="{CD96395B-83FF-4455-9722-C6E7EF484A02}"/>
                </a:ext>
              </a:extLst>
            </p:cNvPr>
            <p:cNvSpPr/>
            <p:nvPr/>
          </p:nvSpPr>
          <p:spPr>
            <a:xfrm>
              <a:off x="1162050" y="3657600"/>
              <a:ext cx="443865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74" name="Hexagon 73">
              <a:extLst>
                <a:ext uri="{FF2B5EF4-FFF2-40B4-BE49-F238E27FC236}">
                  <a16:creationId xmlns:a16="http://schemas.microsoft.com/office/drawing/2014/main" id="{558E9125-D7EF-4391-816A-E13BE6FA8491}"/>
                </a:ext>
              </a:extLst>
            </p:cNvPr>
            <p:cNvSpPr/>
            <p:nvPr/>
          </p:nvSpPr>
          <p:spPr>
            <a:xfrm>
              <a:off x="6572250" y="3638550"/>
              <a:ext cx="447675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cxnSp>
          <p:nvCxnSpPr>
            <p:cNvPr id="75" name="Straight Connector 74">
              <a:extLst>
                <a:ext uri="{FF2B5EF4-FFF2-40B4-BE49-F238E27FC236}">
                  <a16:creationId xmlns:a16="http://schemas.microsoft.com/office/drawing/2014/main" id="{AA4F87FD-2490-402A-AA29-6516DE712F1E}"/>
                </a:ext>
              </a:extLst>
            </p:cNvPr>
            <p:cNvCxnSpPr>
              <a:cxnSpLocks/>
              <a:stCxn id="74" idx="3"/>
              <a:endCxn id="73" idx="0"/>
            </p:cNvCxnSpPr>
            <p:nvPr/>
          </p:nvCxnSpPr>
          <p:spPr>
            <a:xfrm flipH="1">
              <a:off x="5600700" y="4067175"/>
              <a:ext cx="971550" cy="1905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76" name="Hexagon 75">
            <a:extLst>
              <a:ext uri="{FF2B5EF4-FFF2-40B4-BE49-F238E27FC236}">
                <a16:creationId xmlns:a16="http://schemas.microsoft.com/office/drawing/2014/main" id="{F5905A76-AC26-4A7F-B36B-6868BBEED63D}"/>
              </a:ext>
            </a:extLst>
          </p:cNvPr>
          <p:cNvSpPr/>
          <p:nvPr/>
        </p:nvSpPr>
        <p:spPr>
          <a:xfrm>
            <a:off x="1123951" y="3651585"/>
            <a:ext cx="4476750" cy="857250"/>
          </a:xfrm>
          <a:prstGeom prst="hexagon">
            <a:avLst>
              <a:gd name="adj" fmla="val 58333"/>
              <a:gd name="vf" fmla="val 115470"/>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69" name="TextBox 68">
            <a:extLst>
              <a:ext uri="{FF2B5EF4-FFF2-40B4-BE49-F238E27FC236}">
                <a16:creationId xmlns:a16="http://schemas.microsoft.com/office/drawing/2014/main" id="{7923EB4B-DFE0-4F38-B6D6-76CCFCA0744E}"/>
              </a:ext>
            </a:extLst>
          </p:cNvPr>
          <p:cNvSpPr txBox="1"/>
          <p:nvPr/>
        </p:nvSpPr>
        <p:spPr>
          <a:xfrm>
            <a:off x="6951246" y="5096376"/>
            <a:ext cx="375285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 . </a:t>
            </a:r>
            <a:r>
              <a:rPr lang="en-US" sz="3200" b="1" dirty="0">
                <a:solidFill>
                  <a:srgbClr val="000000"/>
                </a:solidFill>
                <a:effectLst/>
                <a:latin typeface="Times New Roman" panose="02020603050405020304" pitchFamily="18" charset="0"/>
                <a:ea typeface="Times New Roman" panose="02020603050405020304" pitchFamily="18" charset="0"/>
              </a:rPr>
              <a:t>20cm</a:t>
            </a:r>
            <a:endParaRPr kumimoji="0" lang="vi-VN"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78" name="TextBox 77">
            <a:extLst>
              <a:ext uri="{FF2B5EF4-FFF2-40B4-BE49-F238E27FC236}">
                <a16:creationId xmlns:a16="http://schemas.microsoft.com/office/drawing/2014/main" id="{B2D4ECD7-B629-447C-9FFC-9382736F61FE}"/>
              </a:ext>
            </a:extLst>
          </p:cNvPr>
          <p:cNvSpPr txBox="1"/>
          <p:nvPr/>
        </p:nvSpPr>
        <p:spPr>
          <a:xfrm>
            <a:off x="1445796" y="3781926"/>
            <a:ext cx="387216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 . </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16cm</a:t>
            </a:r>
            <a:endParaRPr kumimoji="0" lang="vi-VN"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79" name="TextBox 78">
            <a:extLst>
              <a:ext uri="{FF2B5EF4-FFF2-40B4-BE49-F238E27FC236}">
                <a16:creationId xmlns:a16="http://schemas.microsoft.com/office/drawing/2014/main" id="{5E971831-7556-49C9-B56C-CCD81EDC7EAF}"/>
              </a:ext>
            </a:extLst>
          </p:cNvPr>
          <p:cNvSpPr txBox="1"/>
          <p:nvPr/>
        </p:nvSpPr>
        <p:spPr>
          <a:xfrm>
            <a:off x="6932196" y="3781926"/>
            <a:ext cx="363855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 . </a:t>
            </a:r>
            <a:r>
              <a:rPr lang="en-US" sz="3200" b="1" dirty="0">
                <a:solidFill>
                  <a:srgbClr val="000000"/>
                </a:solidFill>
                <a:effectLst/>
                <a:latin typeface="Times New Roman" panose="02020603050405020304" pitchFamily="18" charset="0"/>
                <a:ea typeface="Times New Roman" panose="02020603050405020304" pitchFamily="18" charset="0"/>
              </a:rPr>
              <a:t>18cm </a:t>
            </a:r>
            <a:endParaRPr kumimoji="0" lang="vi-VN"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80" name="TextBox 79">
            <a:extLst>
              <a:ext uri="{FF2B5EF4-FFF2-40B4-BE49-F238E27FC236}">
                <a16:creationId xmlns:a16="http://schemas.microsoft.com/office/drawing/2014/main" id="{A9BE703C-3536-4FEA-8746-FBF7C53FF89D}"/>
              </a:ext>
            </a:extLst>
          </p:cNvPr>
          <p:cNvSpPr txBox="1"/>
          <p:nvPr/>
        </p:nvSpPr>
        <p:spPr>
          <a:xfrm>
            <a:off x="1464846" y="5134476"/>
            <a:ext cx="37338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 </a:t>
            </a:r>
            <a:r>
              <a:rPr lang="en-US" sz="3200" b="1" dirty="0">
                <a:solidFill>
                  <a:srgbClr val="000000"/>
                </a:solidFill>
                <a:effectLst/>
                <a:latin typeface="Times New Roman" panose="02020603050405020304" pitchFamily="18" charset="0"/>
                <a:ea typeface="Times New Roman" panose="02020603050405020304" pitchFamily="18" charset="0"/>
              </a:rPr>
              <a:t>8cm </a:t>
            </a:r>
            <a:endParaRPr kumimoji="0" lang="vi-VN"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859354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fade">
                                      <p:cBhvr>
                                        <p:cTn id="7"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14000"/>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EBF390C-729D-4B97-B267-48A2B1CA74FB}"/>
              </a:ext>
            </a:extLst>
          </p:cNvPr>
          <p:cNvSpPr txBox="1"/>
          <p:nvPr/>
        </p:nvSpPr>
        <p:spPr>
          <a:xfrm>
            <a:off x="4461928" y="467824"/>
            <a:ext cx="3073742" cy="535459"/>
          </a:xfrm>
          <a:prstGeom prst="rect">
            <a:avLst/>
          </a:prstGeom>
          <a:noFill/>
        </p:spPr>
        <p:txBody>
          <a:bodyPr wrap="square" rtlCol="0">
            <a:prstTxWarp prst="textWave1">
              <a:avLst>
                <a:gd name="adj1" fmla="val 0"/>
                <a:gd name="adj2" fmla="val -2500"/>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sng" strike="noStrike" kern="1200" cap="none" spc="0" normalizeH="0" baseline="0" noProof="0" dirty="0">
                <a:ln w="6600">
                  <a:solidFill>
                    <a:prstClr val="black"/>
                  </a:solidFill>
                  <a:prstDash val="solid"/>
                </a:ln>
                <a:solidFill>
                  <a:srgbClr val="ED7D31"/>
                </a:solidFill>
                <a:effectLst>
                  <a:outerShdw dist="38100" dir="2700000" algn="tl" rotWithShape="0">
                    <a:srgbClr val="ED7D31"/>
                  </a:outerShdw>
                </a:effectLst>
                <a:uLnTx/>
                <a:uFillTx/>
                <a:latin typeface="Calibri" panose="020F0502020204030204"/>
                <a:ea typeface="+mn-ea"/>
                <a:cs typeface="+mn-cs"/>
              </a:rPr>
              <a:t>CÂU HỎI 4</a:t>
            </a:r>
            <a:endParaRPr kumimoji="0" lang="vi-VN" sz="3200" b="1" i="0" u="sng" strike="noStrike" kern="1200" cap="none" spc="0" normalizeH="0" baseline="0" noProof="0" dirty="0">
              <a:ln w="6600">
                <a:solidFill>
                  <a:prstClr val="black"/>
                </a:solidFill>
                <a:prstDash val="solid"/>
              </a:ln>
              <a:solidFill>
                <a:srgbClr val="ED7D31"/>
              </a:solidFill>
              <a:effectLst>
                <a:outerShdw dist="38100" dir="2700000" algn="tl" rotWithShape="0">
                  <a:srgbClr val="ED7D31"/>
                </a:outerShdw>
              </a:effectLst>
              <a:uLnTx/>
              <a:uFillTx/>
              <a:latin typeface="Arial" panose="020B0604020202020204" pitchFamily="34" charset="0"/>
              <a:ea typeface="+mn-ea"/>
              <a:cs typeface="+mn-cs"/>
            </a:endParaRPr>
          </a:p>
        </p:txBody>
      </p:sp>
      <p:grpSp>
        <p:nvGrpSpPr>
          <p:cNvPr id="60" name="Group 59">
            <a:extLst>
              <a:ext uri="{FF2B5EF4-FFF2-40B4-BE49-F238E27FC236}">
                <a16:creationId xmlns:a16="http://schemas.microsoft.com/office/drawing/2014/main" id="{2D28E812-51DA-4578-948E-8AE3D2B8C465}"/>
              </a:ext>
            </a:extLst>
          </p:cNvPr>
          <p:cNvGrpSpPr/>
          <p:nvPr/>
        </p:nvGrpSpPr>
        <p:grpSpPr>
          <a:xfrm>
            <a:off x="511396" y="1515979"/>
            <a:ext cx="11151216" cy="1557589"/>
            <a:chOff x="501377" y="1515979"/>
            <a:chExt cx="11038549" cy="1557589"/>
          </a:xfrm>
        </p:grpSpPr>
        <p:sp>
          <p:nvSpPr>
            <p:cNvPr id="5" name="Rectangle 4">
              <a:extLst>
                <a:ext uri="{FF2B5EF4-FFF2-40B4-BE49-F238E27FC236}">
                  <a16:creationId xmlns:a16="http://schemas.microsoft.com/office/drawing/2014/main" id="{B3CC11C4-0C10-4BCE-BBE5-979676B71206}"/>
                </a:ext>
              </a:extLst>
            </p:cNvPr>
            <p:cNvSpPr/>
            <p:nvPr/>
          </p:nvSpPr>
          <p:spPr>
            <a:xfrm>
              <a:off x="1130570" y="1550559"/>
              <a:ext cx="10004414" cy="1481175"/>
            </a:xfrm>
            <a:prstGeom prst="rect">
              <a:avLst/>
            </a:prstGeom>
            <a:ln w="28575">
              <a:noFill/>
            </a:ln>
          </p:spPr>
          <p:txBody>
            <a:bodyPr wrap="square">
              <a:spAutoFit/>
            </a:bodyPr>
            <a:lstStyle/>
            <a:p>
              <a:pPr marL="30480" marR="30480" algn="just">
                <a:lnSpc>
                  <a:spcPct val="150000"/>
                </a:lnSpc>
              </a:pPr>
              <a:r>
                <a:rPr lang="en-US" sz="3200" b="1" dirty="0">
                  <a:solidFill>
                    <a:srgbClr val="000000"/>
                  </a:solidFill>
                  <a:effectLst/>
                  <a:latin typeface="Times New Roman" panose="02020603050405020304" pitchFamily="18" charset="0"/>
                  <a:ea typeface="Times New Roman" panose="02020603050405020304" pitchFamily="18" charset="0"/>
                </a:rPr>
                <a:t>Cho </a:t>
              </a:r>
              <a:r>
                <a:rPr lang="en-US" sz="3200" b="1" dirty="0" err="1">
                  <a:solidFill>
                    <a:srgbClr val="000000"/>
                  </a:solidFill>
                  <a:effectLst/>
                  <a:latin typeface="Times New Roman" panose="02020603050405020304" pitchFamily="18" charset="0"/>
                  <a:ea typeface="Times New Roman" panose="02020603050405020304" pitchFamily="18" charset="0"/>
                </a:rPr>
                <a:t>hình</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trụ</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có</a:t>
              </a:r>
              <a:r>
                <a:rPr lang="en-US" sz="3200" b="1" dirty="0">
                  <a:solidFill>
                    <a:srgbClr val="000000"/>
                  </a:solidFill>
                  <a:effectLst/>
                  <a:latin typeface="Times New Roman" panose="02020603050405020304" pitchFamily="18" charset="0"/>
                  <a:ea typeface="Times New Roman" panose="02020603050405020304" pitchFamily="18" charset="0"/>
                </a:rPr>
                <a:t> chu vi </a:t>
              </a:r>
              <a:r>
                <a:rPr lang="en-US" sz="3200" b="1" dirty="0" err="1">
                  <a:solidFill>
                    <a:srgbClr val="000000"/>
                  </a:solidFill>
                  <a:effectLst/>
                  <a:latin typeface="Times New Roman" panose="02020603050405020304" pitchFamily="18" charset="0"/>
                  <a:ea typeface="Times New Roman" panose="02020603050405020304" pitchFamily="18" charset="0"/>
                </a:rPr>
                <a:t>đáy</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là</a:t>
              </a:r>
              <a:r>
                <a:rPr lang="en-US" sz="3200" b="1" dirty="0">
                  <a:solidFill>
                    <a:srgbClr val="000000"/>
                  </a:solidFill>
                  <a:effectLst/>
                  <a:latin typeface="Times New Roman" panose="02020603050405020304" pitchFamily="18" charset="0"/>
                  <a:ea typeface="Times New Roman" panose="02020603050405020304" pitchFamily="18" charset="0"/>
                </a:rPr>
                <a:t> 10π </a:t>
              </a:r>
              <a:r>
                <a:rPr lang="en-US" sz="3200" b="1" dirty="0" err="1">
                  <a:solidFill>
                    <a:srgbClr val="000000"/>
                  </a:solidFill>
                  <a:effectLst/>
                  <a:latin typeface="Times New Roman" panose="02020603050405020304" pitchFamily="18" charset="0"/>
                  <a:ea typeface="Times New Roman" panose="02020603050405020304" pitchFamily="18" charset="0"/>
                </a:rPr>
                <a:t>và</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chiều</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cao</a:t>
              </a:r>
              <a:r>
                <a:rPr lang="en-US" sz="3200" b="1" dirty="0">
                  <a:solidFill>
                    <a:srgbClr val="000000"/>
                  </a:solidFill>
                  <a:effectLst/>
                  <a:latin typeface="Times New Roman" panose="02020603050405020304" pitchFamily="18" charset="0"/>
                  <a:ea typeface="Times New Roman" panose="02020603050405020304" pitchFamily="18" charset="0"/>
                </a:rPr>
                <a:t> h = 11. </a:t>
              </a:r>
              <a:r>
                <a:rPr lang="en-US" sz="3200" b="1" dirty="0" err="1">
                  <a:solidFill>
                    <a:srgbClr val="000000"/>
                  </a:solidFill>
                  <a:effectLst/>
                  <a:latin typeface="Times New Roman" panose="02020603050405020304" pitchFamily="18" charset="0"/>
                  <a:ea typeface="Times New Roman" panose="02020603050405020304" pitchFamily="18" charset="0"/>
                </a:rPr>
                <a:t>Tính</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thể</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tích</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hình</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trụ</a:t>
              </a:r>
              <a:endParaRPr lang="en-US" sz="3200" b="1" dirty="0">
                <a:effectLst/>
                <a:latin typeface="Times New Roman" panose="02020603050405020304" pitchFamily="18" charset="0"/>
                <a:ea typeface="Times New Roman" panose="02020603050405020304" pitchFamily="18" charset="0"/>
              </a:endParaRPr>
            </a:p>
          </p:txBody>
        </p:sp>
        <p:sp>
          <p:nvSpPr>
            <p:cNvPr id="51" name="Hexagon 50">
              <a:extLst>
                <a:ext uri="{FF2B5EF4-FFF2-40B4-BE49-F238E27FC236}">
                  <a16:creationId xmlns:a16="http://schemas.microsoft.com/office/drawing/2014/main" id="{C1262544-6AA9-4570-A0C8-3740D933B3A2}"/>
                </a:ext>
              </a:extLst>
            </p:cNvPr>
            <p:cNvSpPr/>
            <p:nvPr/>
          </p:nvSpPr>
          <p:spPr>
            <a:xfrm>
              <a:off x="501377" y="1515979"/>
              <a:ext cx="11038549" cy="1557589"/>
            </a:xfrm>
            <a:prstGeom prst="hexagon">
              <a:avLst>
                <a:gd name="adj" fmla="val 50000"/>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cxnSp>
        <p:nvCxnSpPr>
          <p:cNvPr id="54" name="Straight Connector 53">
            <a:extLst>
              <a:ext uri="{FF2B5EF4-FFF2-40B4-BE49-F238E27FC236}">
                <a16:creationId xmlns:a16="http://schemas.microsoft.com/office/drawing/2014/main" id="{FE53A567-BBF6-4261-A08A-7F4574211C61}"/>
              </a:ext>
            </a:extLst>
          </p:cNvPr>
          <p:cNvCxnSpPr>
            <a:cxnSpLocks/>
            <a:stCxn id="51" idx="0"/>
          </p:cNvCxnSpPr>
          <p:nvPr/>
        </p:nvCxnSpPr>
        <p:spPr>
          <a:xfrm>
            <a:off x="11662612" y="2294774"/>
            <a:ext cx="826166"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BA562A45-80A3-472F-879E-95AB6AFACB97}"/>
              </a:ext>
            </a:extLst>
          </p:cNvPr>
          <p:cNvCxnSpPr>
            <a:cxnSpLocks/>
            <a:stCxn id="51" idx="3"/>
          </p:cNvCxnSpPr>
          <p:nvPr/>
        </p:nvCxnSpPr>
        <p:spPr>
          <a:xfrm flipH="1">
            <a:off x="-168440" y="2294774"/>
            <a:ext cx="679836" cy="0"/>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68" name="Group 67">
            <a:extLst>
              <a:ext uri="{FF2B5EF4-FFF2-40B4-BE49-F238E27FC236}">
                <a16:creationId xmlns:a16="http://schemas.microsoft.com/office/drawing/2014/main" id="{35BD14BD-320E-410C-9A45-72D852D988DF}"/>
              </a:ext>
            </a:extLst>
          </p:cNvPr>
          <p:cNvGrpSpPr/>
          <p:nvPr/>
        </p:nvGrpSpPr>
        <p:grpSpPr>
          <a:xfrm>
            <a:off x="0" y="3638550"/>
            <a:ext cx="12192000" cy="876300"/>
            <a:chOff x="0" y="3638550"/>
            <a:chExt cx="12192000" cy="876300"/>
          </a:xfrm>
        </p:grpSpPr>
        <p:cxnSp>
          <p:nvCxnSpPr>
            <p:cNvPr id="62" name="Straight Connector 61">
              <a:extLst>
                <a:ext uri="{FF2B5EF4-FFF2-40B4-BE49-F238E27FC236}">
                  <a16:creationId xmlns:a16="http://schemas.microsoft.com/office/drawing/2014/main" id="{BDB5A4F8-D77F-48A8-ACF7-15C70BC73E93}"/>
                </a:ext>
              </a:extLst>
            </p:cNvPr>
            <p:cNvCxnSpPr/>
            <p:nvPr/>
          </p:nvCxnSpPr>
          <p:spPr>
            <a:xfrm>
              <a:off x="0" y="407670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228E65F-5AB0-4275-8CD0-9E06E2E344B0}"/>
                </a:ext>
              </a:extLst>
            </p:cNvPr>
            <p:cNvCxnSpPr/>
            <p:nvPr/>
          </p:nvCxnSpPr>
          <p:spPr>
            <a:xfrm>
              <a:off x="11029950" y="405765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3" name="Hexagon 62">
              <a:extLst>
                <a:ext uri="{FF2B5EF4-FFF2-40B4-BE49-F238E27FC236}">
                  <a16:creationId xmlns:a16="http://schemas.microsoft.com/office/drawing/2014/main" id="{CA576EAD-9597-4348-BC76-C2A0E1BDD0E0}"/>
                </a:ext>
              </a:extLst>
            </p:cNvPr>
            <p:cNvSpPr/>
            <p:nvPr/>
          </p:nvSpPr>
          <p:spPr>
            <a:xfrm>
              <a:off x="1162050" y="3657600"/>
              <a:ext cx="443865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66" name="Hexagon 65">
              <a:extLst>
                <a:ext uri="{FF2B5EF4-FFF2-40B4-BE49-F238E27FC236}">
                  <a16:creationId xmlns:a16="http://schemas.microsoft.com/office/drawing/2014/main" id="{B9672CEE-6F25-4CB5-BC21-F608CCC45E73}"/>
                </a:ext>
              </a:extLst>
            </p:cNvPr>
            <p:cNvSpPr/>
            <p:nvPr/>
          </p:nvSpPr>
          <p:spPr>
            <a:xfrm>
              <a:off x="6553200" y="3638550"/>
              <a:ext cx="449580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cxnSp>
          <p:nvCxnSpPr>
            <p:cNvPr id="67" name="Straight Connector 66">
              <a:extLst>
                <a:ext uri="{FF2B5EF4-FFF2-40B4-BE49-F238E27FC236}">
                  <a16:creationId xmlns:a16="http://schemas.microsoft.com/office/drawing/2014/main" id="{0B84539B-025D-4A32-8ED1-C76166B22DAC}"/>
                </a:ext>
              </a:extLst>
            </p:cNvPr>
            <p:cNvCxnSpPr>
              <a:cxnSpLocks/>
              <a:stCxn id="66" idx="3"/>
              <a:endCxn id="63" idx="0"/>
            </p:cNvCxnSpPr>
            <p:nvPr/>
          </p:nvCxnSpPr>
          <p:spPr>
            <a:xfrm flipH="1">
              <a:off x="5600700" y="4067175"/>
              <a:ext cx="952500" cy="19050"/>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70" name="Group 69">
            <a:extLst>
              <a:ext uri="{FF2B5EF4-FFF2-40B4-BE49-F238E27FC236}">
                <a16:creationId xmlns:a16="http://schemas.microsoft.com/office/drawing/2014/main" id="{1F06293B-E7EF-4273-8340-2D75D52C1C69}"/>
              </a:ext>
            </a:extLst>
          </p:cNvPr>
          <p:cNvGrpSpPr/>
          <p:nvPr/>
        </p:nvGrpSpPr>
        <p:grpSpPr>
          <a:xfrm>
            <a:off x="0" y="4953000"/>
            <a:ext cx="12192000" cy="876300"/>
            <a:chOff x="0" y="3638550"/>
            <a:chExt cx="12192000" cy="876300"/>
          </a:xfrm>
        </p:grpSpPr>
        <p:cxnSp>
          <p:nvCxnSpPr>
            <p:cNvPr id="71" name="Straight Connector 70">
              <a:extLst>
                <a:ext uri="{FF2B5EF4-FFF2-40B4-BE49-F238E27FC236}">
                  <a16:creationId xmlns:a16="http://schemas.microsoft.com/office/drawing/2014/main" id="{8B5DF0E6-D992-4B33-903E-901E256F64D9}"/>
                </a:ext>
              </a:extLst>
            </p:cNvPr>
            <p:cNvCxnSpPr/>
            <p:nvPr/>
          </p:nvCxnSpPr>
          <p:spPr>
            <a:xfrm>
              <a:off x="0" y="407670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F5DCE4E-D2A2-4045-B185-8B3BFC878F45}"/>
                </a:ext>
              </a:extLst>
            </p:cNvPr>
            <p:cNvCxnSpPr/>
            <p:nvPr/>
          </p:nvCxnSpPr>
          <p:spPr>
            <a:xfrm>
              <a:off x="11029950" y="405765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3" name="Hexagon 72">
              <a:extLst>
                <a:ext uri="{FF2B5EF4-FFF2-40B4-BE49-F238E27FC236}">
                  <a16:creationId xmlns:a16="http://schemas.microsoft.com/office/drawing/2014/main" id="{CD96395B-83FF-4455-9722-C6E7EF484A02}"/>
                </a:ext>
              </a:extLst>
            </p:cNvPr>
            <p:cNvSpPr/>
            <p:nvPr/>
          </p:nvSpPr>
          <p:spPr>
            <a:xfrm>
              <a:off x="1162050" y="3657600"/>
              <a:ext cx="443865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74" name="Hexagon 73">
              <a:extLst>
                <a:ext uri="{FF2B5EF4-FFF2-40B4-BE49-F238E27FC236}">
                  <a16:creationId xmlns:a16="http://schemas.microsoft.com/office/drawing/2014/main" id="{558E9125-D7EF-4391-816A-E13BE6FA8491}"/>
                </a:ext>
              </a:extLst>
            </p:cNvPr>
            <p:cNvSpPr/>
            <p:nvPr/>
          </p:nvSpPr>
          <p:spPr>
            <a:xfrm>
              <a:off x="6572250" y="3638550"/>
              <a:ext cx="447675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cxnSp>
          <p:nvCxnSpPr>
            <p:cNvPr id="75" name="Straight Connector 74">
              <a:extLst>
                <a:ext uri="{FF2B5EF4-FFF2-40B4-BE49-F238E27FC236}">
                  <a16:creationId xmlns:a16="http://schemas.microsoft.com/office/drawing/2014/main" id="{AA4F87FD-2490-402A-AA29-6516DE712F1E}"/>
                </a:ext>
              </a:extLst>
            </p:cNvPr>
            <p:cNvCxnSpPr>
              <a:cxnSpLocks/>
              <a:stCxn id="74" idx="3"/>
              <a:endCxn id="73" idx="0"/>
            </p:cNvCxnSpPr>
            <p:nvPr/>
          </p:nvCxnSpPr>
          <p:spPr>
            <a:xfrm flipH="1">
              <a:off x="5600700" y="4067175"/>
              <a:ext cx="971550" cy="1905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76" name="Hexagon 75">
            <a:extLst>
              <a:ext uri="{FF2B5EF4-FFF2-40B4-BE49-F238E27FC236}">
                <a16:creationId xmlns:a16="http://schemas.microsoft.com/office/drawing/2014/main" id="{F5905A76-AC26-4A7F-B36B-6868BBEED63D}"/>
              </a:ext>
            </a:extLst>
          </p:cNvPr>
          <p:cNvSpPr/>
          <p:nvPr/>
        </p:nvSpPr>
        <p:spPr>
          <a:xfrm>
            <a:off x="6578266" y="4950996"/>
            <a:ext cx="4476750" cy="857250"/>
          </a:xfrm>
          <a:prstGeom prst="hexagon">
            <a:avLst>
              <a:gd name="adj" fmla="val 58333"/>
              <a:gd name="vf" fmla="val 115470"/>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69" name="TextBox 68">
            <a:extLst>
              <a:ext uri="{FF2B5EF4-FFF2-40B4-BE49-F238E27FC236}">
                <a16:creationId xmlns:a16="http://schemas.microsoft.com/office/drawing/2014/main" id="{7923EB4B-DFE0-4F38-B6D6-76CCFCA0744E}"/>
              </a:ext>
            </a:extLst>
          </p:cNvPr>
          <p:cNvSpPr txBox="1"/>
          <p:nvPr/>
        </p:nvSpPr>
        <p:spPr>
          <a:xfrm>
            <a:off x="7625011" y="5080334"/>
            <a:ext cx="375285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 . </a:t>
            </a:r>
            <a:r>
              <a:rPr lang="en-US" sz="3200" b="1" dirty="0">
                <a:solidFill>
                  <a:srgbClr val="000000"/>
                </a:solidFill>
                <a:effectLst/>
                <a:latin typeface="Times New Roman" panose="02020603050405020304" pitchFamily="18" charset="0"/>
                <a:ea typeface="Times New Roman" panose="02020603050405020304" pitchFamily="18" charset="0"/>
              </a:rPr>
              <a:t>275π</a:t>
            </a:r>
            <a:endParaRPr kumimoji="0" lang="vi-VN"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78" name="TextBox 77">
            <a:extLst>
              <a:ext uri="{FF2B5EF4-FFF2-40B4-BE49-F238E27FC236}">
                <a16:creationId xmlns:a16="http://schemas.microsoft.com/office/drawing/2014/main" id="{B2D4ECD7-B629-447C-9FFC-9382736F61FE}"/>
              </a:ext>
            </a:extLst>
          </p:cNvPr>
          <p:cNvSpPr txBox="1"/>
          <p:nvPr/>
        </p:nvSpPr>
        <p:spPr>
          <a:xfrm>
            <a:off x="2119561" y="3765884"/>
            <a:ext cx="387216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 . </a:t>
            </a:r>
            <a:r>
              <a:rPr lang="en-US" sz="3200" b="1" dirty="0">
                <a:solidFill>
                  <a:srgbClr val="000000"/>
                </a:solidFill>
                <a:effectLst/>
                <a:latin typeface="Times New Roman" panose="02020603050405020304" pitchFamily="18" charset="0"/>
                <a:ea typeface="Times New Roman" panose="02020603050405020304" pitchFamily="18" charset="0"/>
              </a:rPr>
              <a:t>55π</a:t>
            </a:r>
            <a:endParaRPr kumimoji="0" lang="vi-VN"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79" name="TextBox 78">
            <a:extLst>
              <a:ext uri="{FF2B5EF4-FFF2-40B4-BE49-F238E27FC236}">
                <a16:creationId xmlns:a16="http://schemas.microsoft.com/office/drawing/2014/main" id="{5E971831-7556-49C9-B56C-CCD81EDC7EAF}"/>
              </a:ext>
            </a:extLst>
          </p:cNvPr>
          <p:cNvSpPr txBox="1"/>
          <p:nvPr/>
        </p:nvSpPr>
        <p:spPr>
          <a:xfrm>
            <a:off x="7605961" y="3765884"/>
            <a:ext cx="363855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 . </a:t>
            </a:r>
            <a:r>
              <a:rPr lang="en-US" sz="3200" b="1" dirty="0">
                <a:solidFill>
                  <a:srgbClr val="000000"/>
                </a:solidFill>
                <a:effectLst/>
                <a:latin typeface="Times New Roman" panose="02020603050405020304" pitchFamily="18" charset="0"/>
                <a:ea typeface="Times New Roman" panose="02020603050405020304" pitchFamily="18" charset="0"/>
              </a:rPr>
              <a:t>75π</a:t>
            </a:r>
            <a:endParaRPr kumimoji="0" lang="vi-VN"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80" name="TextBox 79">
            <a:extLst>
              <a:ext uri="{FF2B5EF4-FFF2-40B4-BE49-F238E27FC236}">
                <a16:creationId xmlns:a16="http://schemas.microsoft.com/office/drawing/2014/main" id="{A9BE703C-3536-4FEA-8746-FBF7C53FF89D}"/>
              </a:ext>
            </a:extLst>
          </p:cNvPr>
          <p:cNvSpPr txBox="1"/>
          <p:nvPr/>
        </p:nvSpPr>
        <p:spPr>
          <a:xfrm>
            <a:off x="2138611" y="5118434"/>
            <a:ext cx="37338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 </a:t>
            </a:r>
            <a:r>
              <a:rPr lang="en-US" sz="3200" b="1" dirty="0">
                <a:solidFill>
                  <a:srgbClr val="000000"/>
                </a:solidFill>
                <a:effectLst/>
                <a:latin typeface="Times New Roman" panose="02020603050405020304" pitchFamily="18" charset="0"/>
                <a:ea typeface="Times New Roman" panose="02020603050405020304" pitchFamily="18" charset="0"/>
              </a:rPr>
              <a:t>150π</a:t>
            </a:r>
            <a:endParaRPr kumimoji="0" lang="vi-VN"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786221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fade">
                                      <p:cBhvr>
                                        <p:cTn id="7"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21EE4-124B-E11F-FD26-423C7D766589}"/>
              </a:ext>
            </a:extLst>
          </p:cNvPr>
          <p:cNvSpPr>
            <a:spLocks noGrp="1"/>
          </p:cNvSpPr>
          <p:nvPr>
            <p:ph type="title"/>
          </p:nvPr>
        </p:nvSpPr>
        <p:spPr>
          <a:xfrm>
            <a:off x="462116" y="250723"/>
            <a:ext cx="10972800" cy="2022321"/>
          </a:xfrm>
        </p:spPr>
        <p:txBody>
          <a:bodyPr/>
          <a:lstStyle/>
          <a:p>
            <a:pPr algn="just"/>
            <a:r>
              <a:rPr lang="en-US" sz="2800" dirty="0" err="1">
                <a:solidFill>
                  <a:srgbClr val="FF0000"/>
                </a:solidFill>
                <a:latin typeface="Times New Roman" panose="02020603050405020304" pitchFamily="18" charset="0"/>
                <a:cs typeface="Times New Roman" panose="02020603050405020304" pitchFamily="18" charset="0"/>
              </a:rPr>
              <a:t>Bài</a:t>
            </a:r>
            <a:r>
              <a:rPr lang="en-US" sz="2800" dirty="0">
                <a:solidFill>
                  <a:srgbClr val="FF0000"/>
                </a:solidFill>
                <a:latin typeface="Times New Roman" panose="02020603050405020304" pitchFamily="18" charset="0"/>
                <a:cs typeface="Times New Roman" panose="02020603050405020304" pitchFamily="18" charset="0"/>
              </a:rPr>
              <a:t> 4</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Một doanh nghiệp sản xuất vỏ hộp bằng tôn có dạng hình trụ với hai đáy (Hình vẽ). Hình trụ đó có đường kính đáy khoảng 57 cm và chiều cao khoảng 89 cm. Chi phí để sản xuất vỏ hộp đó là 100 000 đồng/m2 . Hỏi số tiền mà doanh nghiệp cần chi để sản suất 1 000 vỏ hộp đó là bao nhiêu đồng (lấy </a:t>
            </a:r>
            <a:r>
              <a:rPr lang="el-GR" sz="2800" dirty="0">
                <a:latin typeface="Times New Roman" panose="02020603050405020304" pitchFamily="18" charset="0"/>
                <a:cs typeface="Times New Roman" panose="02020603050405020304" pitchFamily="18" charset="0"/>
              </a:rPr>
              <a:t>π = 3,14 </a:t>
            </a:r>
            <a:r>
              <a:rPr lang="vi-VN" sz="2800" dirty="0">
                <a:latin typeface="Times New Roman" panose="02020603050405020304" pitchFamily="18" charset="0"/>
                <a:cs typeface="Times New Roman" panose="02020603050405020304" pitchFamily="18" charset="0"/>
              </a:rPr>
              <a:t>và làm tròn kết quả đến hàng nghìn)?</a:t>
            </a:r>
            <a:endParaRPr lang="en-US" sz="28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Title 1">
                <a:extLst>
                  <a:ext uri="{FF2B5EF4-FFF2-40B4-BE49-F238E27FC236}">
                    <a16:creationId xmlns:a16="http://schemas.microsoft.com/office/drawing/2014/main" id="{054A5729-7209-5977-54EE-F4396B82AFA8}"/>
                  </a:ext>
                </a:extLst>
              </p:cNvPr>
              <p:cNvSpPr txBox="1">
                <a:spLocks/>
              </p:cNvSpPr>
              <p:nvPr/>
            </p:nvSpPr>
            <p:spPr bwMode="auto">
              <a:xfrm>
                <a:off x="639097" y="3429000"/>
                <a:ext cx="11277600" cy="247857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2800" kern="0" dirty="0" err="1">
                    <a:solidFill>
                      <a:srgbClr val="FF0000"/>
                    </a:solidFill>
                    <a:latin typeface="Times New Roman" panose="02020603050405020304" pitchFamily="18" charset="0"/>
                    <a:cs typeface="Times New Roman" panose="02020603050405020304" pitchFamily="18" charset="0"/>
                  </a:rPr>
                  <a:t>Giải</a:t>
                </a:r>
                <a:endParaRPr lang="en-US" sz="2800" kern="0" dirty="0">
                  <a:solidFill>
                    <a:srgbClr val="FF0000"/>
                  </a:solidFill>
                  <a:latin typeface="Times New Roman" panose="02020603050405020304" pitchFamily="18" charset="0"/>
                  <a:cs typeface="Times New Roman" panose="02020603050405020304" pitchFamily="18" charset="0"/>
                </a:endParaRPr>
              </a:p>
              <a:p>
                <a:pPr>
                  <a:lnSpc>
                    <a:spcPct val="115000"/>
                  </a:lnSpc>
                </a:pPr>
                <a:r>
                  <a:rPr lang="en-US" sz="2800" kern="0" dirty="0">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Diện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tích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toàn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phần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hình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trụ</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p>
              <a:p>
                <a:pPr>
                  <a:lnSpc>
                    <a:spcPct val="115000"/>
                  </a:lnSpc>
                </a:pP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a:t>
                </a:r>
                <a:r>
                  <a:rPr lang="en-US" sz="2800" baseline="-25000" dirty="0" err="1">
                    <a:effectLst/>
                    <a:latin typeface="Times New Roman" panose="02020603050405020304" pitchFamily="18" charset="0"/>
                    <a:ea typeface="Calibri" panose="020F0502020204030204" pitchFamily="34" charset="0"/>
                    <a:cs typeface="Times New Roman" panose="02020603050405020304" pitchFamily="18" charset="0"/>
                  </a:rPr>
                  <a:t>tp</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 2πrh + 2πr2= πdh + 2π</a:t>
                </a:r>
                <a14:m>
                  <m:oMath xmlns:m="http://schemas.openxmlformats.org/officeDocument/2006/math">
                    <m:f>
                      <m:f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800" i="1">
                                <a:effectLst/>
                                <a:latin typeface="Cambria Math" panose="02040503050406030204" pitchFamily="18" charset="0"/>
                                <a:ea typeface="Calibri" panose="020F0502020204030204" pitchFamily="34" charset="0"/>
                                <a:cs typeface="Times New Roman" panose="02020603050405020304" pitchFamily="18" charset="0"/>
                              </a:rPr>
                              <m:t>𝑑</m:t>
                            </m:r>
                          </m:e>
                          <m:sup>
                            <m:r>
                              <a:rPr lang="en-US" sz="2800" i="1">
                                <a:effectLst/>
                                <a:latin typeface="Cambria Math" panose="02040503050406030204" pitchFamily="18" charset="0"/>
                                <a:ea typeface="Calibri" panose="020F0502020204030204" pitchFamily="34" charset="0"/>
                                <a:cs typeface="Times New Roman" panose="02020603050405020304" pitchFamily="18" charset="0"/>
                              </a:rPr>
                              <m:t>2</m:t>
                            </m:r>
                          </m:sup>
                        </m:sSup>
                      </m:num>
                      <m:den>
                        <m:r>
                          <a:rPr lang="en-US" sz="2800" i="1">
                            <a:effectLst/>
                            <a:latin typeface="Cambria Math" panose="02040503050406030204" pitchFamily="18" charset="0"/>
                            <a:ea typeface="Calibri" panose="020F0502020204030204" pitchFamily="34" charset="0"/>
                            <a:cs typeface="Times New Roman" panose="02020603050405020304" pitchFamily="18" charset="0"/>
                          </a:rPr>
                          <m:t>4</m:t>
                        </m:r>
                      </m:den>
                    </m:f>
                  </m:oMath>
                </a14:m>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 </a:t>
                </a:r>
                <a14:m>
                  <m:oMath xmlns:m="http://schemas.openxmlformats.org/officeDocument/2006/math">
                    <m:r>
                      <a:rPr lang="en-US" sz="2800" i="1">
                        <a:effectLst/>
                        <a:latin typeface="Cambria Math" panose="02040503050406030204" pitchFamily="18" charset="0"/>
                        <a:ea typeface="Calibri" panose="020F0502020204030204" pitchFamily="34" charset="0"/>
                        <a:cs typeface="Times New Roman" panose="02020603050405020304" pitchFamily="18" charset="0"/>
                      </a:rPr>
                      <m:t>𝜋</m:t>
                    </m:r>
                    <m:d>
                      <m:d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2800" i="1">
                            <a:effectLst/>
                            <a:latin typeface="Cambria Math" panose="02040503050406030204" pitchFamily="18" charset="0"/>
                            <a:ea typeface="Calibri" panose="020F0502020204030204" pitchFamily="34" charset="0"/>
                            <a:cs typeface="Times New Roman" panose="02020603050405020304" pitchFamily="18" charset="0"/>
                          </a:rPr>
                          <m:t>𝑑h</m:t>
                        </m:r>
                        <m:r>
                          <a:rPr lang="en-US" sz="28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800" i="1">
                                    <a:effectLst/>
                                    <a:latin typeface="Cambria Math" panose="02040503050406030204" pitchFamily="18" charset="0"/>
                                    <a:ea typeface="Calibri" panose="020F0502020204030204" pitchFamily="34" charset="0"/>
                                    <a:cs typeface="Times New Roman" panose="02020603050405020304" pitchFamily="18" charset="0"/>
                                  </a:rPr>
                                  <m:t>𝑑</m:t>
                                </m:r>
                              </m:e>
                              <m:sup>
                                <m:r>
                                  <a:rPr lang="en-US" sz="2800" i="1">
                                    <a:effectLst/>
                                    <a:latin typeface="Cambria Math" panose="02040503050406030204" pitchFamily="18" charset="0"/>
                                    <a:ea typeface="Calibri" panose="020F0502020204030204" pitchFamily="34" charset="0"/>
                                    <a:cs typeface="Times New Roman" panose="02020603050405020304" pitchFamily="18" charset="0"/>
                                  </a:rPr>
                                  <m:t>2</m:t>
                                </m:r>
                              </m:sup>
                            </m:sSup>
                          </m:num>
                          <m:den>
                            <m:r>
                              <a:rPr lang="en-US" sz="2800" i="1">
                                <a:effectLst/>
                                <a:latin typeface="Cambria Math" panose="02040503050406030204" pitchFamily="18" charset="0"/>
                                <a:ea typeface="Calibri" panose="020F0502020204030204" pitchFamily="34" charset="0"/>
                                <a:cs typeface="Times New Roman" panose="02020603050405020304" pitchFamily="18" charset="0"/>
                              </a:rPr>
                              <m:t>4</m:t>
                            </m:r>
                          </m:den>
                        </m:f>
                      </m:e>
                    </m:d>
                  </m:oMath>
                </a14:m>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3,14(0,57·0,89 + </a:t>
                </a:r>
                <a14:m>
                  <m:oMath xmlns:m="http://schemas.openxmlformats.org/officeDocument/2006/math">
                    <m:f>
                      <m:f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800" i="1">
                                <a:effectLst/>
                                <a:latin typeface="Cambria Math" panose="02040503050406030204" pitchFamily="18" charset="0"/>
                                <a:ea typeface="Calibri" panose="020F0502020204030204" pitchFamily="34" charset="0"/>
                                <a:cs typeface="Times New Roman" panose="02020603050405020304" pitchFamily="18" charset="0"/>
                              </a:rPr>
                              <m:t>0,57</m:t>
                            </m:r>
                          </m:e>
                          <m:sup>
                            <m:r>
                              <a:rPr lang="en-US" sz="2800" i="1">
                                <a:effectLst/>
                                <a:latin typeface="Cambria Math" panose="02040503050406030204" pitchFamily="18" charset="0"/>
                                <a:ea typeface="Calibri" panose="020F0502020204030204" pitchFamily="34" charset="0"/>
                                <a:cs typeface="Times New Roman" panose="02020603050405020304" pitchFamily="18" charset="0"/>
                              </a:rPr>
                              <m:t>2</m:t>
                            </m:r>
                          </m:sup>
                        </m:sSup>
                      </m:num>
                      <m:den>
                        <m:r>
                          <a:rPr lang="en-US" sz="2800" i="1">
                            <a:effectLst/>
                            <a:latin typeface="Cambria Math" panose="02040503050406030204" pitchFamily="18" charset="0"/>
                            <a:ea typeface="Calibri" panose="020F0502020204030204" pitchFamily="34" charset="0"/>
                            <a:cs typeface="Times New Roman" panose="02020603050405020304" pitchFamily="18" charset="0"/>
                          </a:rPr>
                          <m:t>2</m:t>
                        </m:r>
                      </m:den>
                    </m:f>
                  </m:oMath>
                </a14:m>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2,103 m2 </a:t>
                </a:r>
              </a:p>
              <a:p>
                <a:r>
                  <a:rPr lang="en-US" sz="2800" dirty="0">
                    <a:latin typeface="Times New Roman" panose="02020603050405020304" pitchFamily="18" charset="0"/>
                    <a:cs typeface="Times New Roman" panose="02020603050405020304" pitchFamily="18" charset="0"/>
                  </a:rPr>
                  <a:t>Chi </a:t>
                </a:r>
                <a:r>
                  <a:rPr lang="en-US" sz="2800" dirty="0" err="1">
                    <a:latin typeface="Times New Roman" panose="02020603050405020304" pitchFamily="18" charset="0"/>
                    <a:cs typeface="Times New Roman" panose="02020603050405020304" pitchFamily="18" charset="0"/>
                  </a:rPr>
                  <a:t>phí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xuất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vỏ</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hộp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100 000 · 2,103 = 210 300 </a:t>
                </a:r>
                <a:r>
                  <a:rPr lang="en-US" sz="2800" dirty="0" err="1">
                    <a:latin typeface="Times New Roman" panose="02020603050405020304" pitchFamily="18" charset="0"/>
                    <a:cs typeface="Times New Roman" panose="02020603050405020304" pitchFamily="18" charset="0"/>
                  </a:rPr>
                  <a:t>đồng</a:t>
                </a:r>
                <a:r>
                  <a:rPr lang="en-US" sz="2800" dirty="0">
                    <a:latin typeface="Times New Roman" panose="02020603050405020304" pitchFamily="18" charset="0"/>
                    <a:cs typeface="Times New Roman" panose="02020603050405020304" pitchFamily="18" charset="0"/>
                  </a:rPr>
                  <a:t>. </a:t>
                </a:r>
              </a:p>
              <a:p>
                <a:r>
                  <a:rPr lang="en-US" sz="2800" dirty="0">
                    <a:latin typeface="Times New Roman" panose="02020603050405020304" pitchFamily="18" charset="0"/>
                    <a:cs typeface="Times New Roman" panose="02020603050405020304" pitchFamily="18" charset="0"/>
                  </a:rPr>
                  <a:t>Chi </a:t>
                </a:r>
                <a:r>
                  <a:rPr lang="en-US" sz="2800" dirty="0" err="1">
                    <a:latin typeface="Times New Roman" panose="02020603050405020304" pitchFamily="18" charset="0"/>
                    <a:cs typeface="Times New Roman" panose="02020603050405020304" pitchFamily="18" charset="0"/>
                  </a:rPr>
                  <a:t>phí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xuất</a:t>
                </a:r>
                <a:r>
                  <a:rPr lang="en-US" sz="2800" dirty="0">
                    <a:latin typeface="Times New Roman" panose="02020603050405020304" pitchFamily="18" charset="0"/>
                    <a:cs typeface="Times New Roman" panose="02020603050405020304" pitchFamily="18" charset="0"/>
                  </a:rPr>
                  <a:t> 1000 </a:t>
                </a:r>
                <a:r>
                  <a:rPr lang="en-US" sz="2800" dirty="0" err="1">
                    <a:latin typeface="Times New Roman" panose="02020603050405020304" pitchFamily="18" charset="0"/>
                    <a:cs typeface="Times New Roman" panose="02020603050405020304" pitchFamily="18" charset="0"/>
                  </a:rPr>
                  <a:t>vỏ</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hộp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1 000 · 210 300 = 210 300 000 </a:t>
                </a:r>
                <a:r>
                  <a:rPr lang="en-US" sz="2800" dirty="0" err="1">
                    <a:latin typeface="Times New Roman" panose="02020603050405020304" pitchFamily="18" charset="0"/>
                    <a:cs typeface="Times New Roman" panose="02020603050405020304" pitchFamily="18" charset="0"/>
                  </a:rPr>
                  <a:t>đồng</a:t>
                </a:r>
                <a:r>
                  <a:rPr lang="en-US" sz="2800" dirty="0">
                    <a:latin typeface="Times New Roman" panose="02020603050405020304" pitchFamily="18" charset="0"/>
                    <a:cs typeface="Times New Roman" panose="02020603050405020304" pitchFamily="18" charset="0"/>
                  </a:rPr>
                  <a:t>.</a:t>
                </a:r>
              </a:p>
              <a:p>
                <a:pPr>
                  <a:lnSpc>
                    <a:spcPct val="115000"/>
                  </a:lnSpc>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p>
              <a:p>
                <a:endParaRPr lang="en-US" sz="2800" kern="0" dirty="0">
                  <a:latin typeface="Times New Roman" panose="02020603050405020304" pitchFamily="18" charset="0"/>
                  <a:cs typeface="Times New Roman" panose="02020603050405020304" pitchFamily="18" charset="0"/>
                </a:endParaRPr>
              </a:p>
            </p:txBody>
          </p:sp>
        </mc:Choice>
        <mc:Fallback xmlns="">
          <p:sp>
            <p:nvSpPr>
              <p:cNvPr id="3" name="Title 1">
                <a:extLst>
                  <a:ext uri="{FF2B5EF4-FFF2-40B4-BE49-F238E27FC236}">
                    <a16:creationId xmlns:a16="http://schemas.microsoft.com/office/drawing/2014/main" id="{054A5729-7209-5977-54EE-F4396B82AFA8}"/>
                  </a:ext>
                </a:extLst>
              </p:cNvPr>
              <p:cNvSpPr txBox="1">
                <a:spLocks noRot="1" noChangeAspect="1" noMove="1" noResize="1" noEditPoints="1" noAdjustHandles="1" noChangeArrowheads="1" noChangeShapeType="1" noTextEdit="1"/>
              </p:cNvSpPr>
              <p:nvPr/>
            </p:nvSpPr>
            <p:spPr bwMode="auto">
              <a:xfrm>
                <a:off x="639097" y="3429000"/>
                <a:ext cx="11277600" cy="2478573"/>
              </a:xfrm>
              <a:prstGeom prst="rect">
                <a:avLst/>
              </a:prstGeom>
              <a:blipFill>
                <a:blip r:embed="rId2"/>
                <a:stretch>
                  <a:fillRect l="-595" t="-34483" r="-1297" b="-1724"/>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Tree>
    <p:extLst>
      <p:ext uri="{BB962C8B-B14F-4D97-AF65-F5344CB8AC3E}">
        <p14:creationId xmlns:p14="http://schemas.microsoft.com/office/powerpoint/2010/main" val="3183734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10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9D9E5B-7A55-4802-B87A-88B1069B8224}"/>
              </a:ext>
            </a:extLst>
          </p:cNvPr>
          <p:cNvSpPr/>
          <p:nvPr/>
        </p:nvSpPr>
        <p:spPr>
          <a:xfrm>
            <a:off x="2310062" y="1765553"/>
            <a:ext cx="7876674" cy="2219838"/>
          </a:xfrm>
          <a:prstGeom prst="rect">
            <a:avLst/>
          </a:prstGeom>
        </p:spPr>
        <p:txBody>
          <a:bodyPr wrap="square">
            <a:spAutoFit/>
          </a:bodyPr>
          <a:lstStyle/>
          <a:p>
            <a:pPr marR="0" lvl="0" defTabSz="914400" rtl="0" eaLnBrk="1" fontAlgn="auto" latinLnBrk="0" hangingPunct="1">
              <a:lnSpc>
                <a:spcPct val="150000"/>
              </a:lnSpc>
              <a:spcBef>
                <a:spcPts val="0"/>
              </a:spcBef>
              <a:spcAft>
                <a:spcPts val="0"/>
              </a:spcAft>
              <a:buClrTx/>
              <a:buSzTx/>
              <a:tabLst/>
              <a:defRPr/>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Ghi</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nhớ</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kiến</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br>
              <a:rPr lang="en-US" sz="3200" dirty="0">
                <a:effectLst/>
                <a:latin typeface="Times New Roman" panose="02020603050405020304" pitchFamily="18" charset="0"/>
                <a:ea typeface="Noto Sans Symbols"/>
                <a:cs typeface="Times New Roman" panose="02020603050405020304" pitchFamily="18" charset="0"/>
              </a:rPr>
            </a:br>
            <a:r>
              <a:rPr lang="en-US" sz="3200" dirty="0">
                <a:latin typeface="Times New Roman" panose="02020603050405020304" pitchFamily="18" charset="0"/>
                <a:ea typeface="Noto Sans Symbols"/>
                <a:cs typeface="Times New Roman" panose="02020603050405020304" pitchFamily="18" charset="0"/>
              </a:rPr>
              <a:t>- </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Hoàn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tập</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SBT</a:t>
            </a:r>
            <a:br>
              <a:rPr lang="en-US" sz="3200" dirty="0">
                <a:effectLst/>
                <a:latin typeface="Times New Roman" panose="02020603050405020304" pitchFamily="18" charset="0"/>
                <a:ea typeface="Noto Sans Symbols"/>
                <a:cs typeface="Times New Roman" panose="02020603050405020304" pitchFamily="18" charset="0"/>
              </a:rPr>
            </a:br>
            <a:r>
              <a:rPr lang="en-US" sz="3200" dirty="0">
                <a:effectLst/>
                <a:latin typeface="Times New Roman" panose="02020603050405020304" pitchFamily="18" charset="0"/>
                <a:ea typeface="Noto Sans Symbols"/>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Chuẩn</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bị</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mới</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2: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nón</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pt-BR" sz="32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vi-VN" sz="32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E1DE7F78-0C9D-4D9B-9644-D77796C847E9}"/>
              </a:ext>
            </a:extLst>
          </p:cNvPr>
          <p:cNvSpPr/>
          <p:nvPr/>
        </p:nvSpPr>
        <p:spPr>
          <a:xfrm>
            <a:off x="3418222" y="439602"/>
            <a:ext cx="4967707" cy="647550"/>
          </a:xfrm>
          <a:prstGeom prst="rect">
            <a:avLst/>
          </a:prstGeom>
        </p:spPr>
        <p:txBody>
          <a:bodyPr wrap="none">
            <a:spAutoFit/>
          </a:bodyPr>
          <a:lstStyle/>
          <a:p>
            <a:pPr marL="0" marR="0" lvl="0" indent="0" algn="ctr" defTabSz="914400" rtl="0" eaLnBrk="1" fontAlgn="auto" latinLnBrk="0" hangingPunct="1">
              <a:lnSpc>
                <a:spcPct val="105000"/>
              </a:lnSpc>
              <a:spcBef>
                <a:spcPts val="600"/>
              </a:spcBef>
              <a:spcAft>
                <a:spcPts val="800"/>
              </a:spcAft>
              <a:buClrTx/>
              <a:buSzTx/>
              <a:buFontTx/>
              <a:buNone/>
              <a:tabLst/>
              <a:defRPr/>
            </a:pPr>
            <a:r>
              <a:rPr kumimoji="0" lang="fr-FR" sz="3600" b="1" i="0" u="none" strike="noStrike" kern="1200" cap="none" spc="0" normalizeH="0" baseline="0" noProof="0">
                <a:ln>
                  <a:noFill/>
                </a:ln>
                <a:solidFill>
                  <a:srgbClr val="3333FF"/>
                </a:solidFill>
                <a:effectLst>
                  <a:outerShdw blurRad="38100" dist="38100" dir="2700000" algn="tl">
                    <a:srgbClr val="000000">
                      <a:alpha val="43137"/>
                    </a:srgbClr>
                  </a:outerShdw>
                </a:effectLst>
                <a:uLnTx/>
                <a:uFillTx/>
                <a:latin typeface="Times New Roman" panose="02020603050405020304" pitchFamily="18" charset="0"/>
                <a:ea typeface="Calibri" panose="020F0502020204030204" pitchFamily="34" charset="0"/>
                <a:cs typeface="Times New Roman" panose="02020603050405020304" pitchFamily="18" charset="0"/>
              </a:rPr>
              <a:t>HƯỚNG DẪN VỀ NHÀ</a:t>
            </a:r>
            <a:endParaRPr kumimoji="0" lang="vi-VN" sz="3600" b="0"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747215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2116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9601" y="89536"/>
            <a:ext cx="10839450" cy="6654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2438399" y="1600200"/>
            <a:ext cx="8563897"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800" b="1" dirty="0">
                <a:solidFill>
                  <a:srgbClr val="C00000"/>
                </a:solidFill>
                <a:latin typeface="Times New Roman" pitchFamily="18" charset="0"/>
                <a:cs typeface="Times New Roman" pitchFamily="18" charset="0"/>
              </a:rPr>
              <a:t>TIẾT 132: BÀI 1. HÌNH TRỤ</a:t>
            </a:r>
          </a:p>
        </p:txBody>
      </p:sp>
    </p:spTree>
    <p:extLst>
      <p:ext uri="{BB962C8B-B14F-4D97-AF65-F5344CB8AC3E}">
        <p14:creationId xmlns:p14="http://schemas.microsoft.com/office/powerpoint/2010/main" val="25266411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Hình ảnh 11">
            <a:extLst>
              <a:ext uri="{FF2B5EF4-FFF2-40B4-BE49-F238E27FC236}">
                <a16:creationId xmlns:a16="http://schemas.microsoft.com/office/drawing/2014/main" id="{20BCC25D-95C9-4D5D-952D-610A489983EE}"/>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a:effectLst>
            <a:glow>
              <a:schemeClr val="accent1">
                <a:alpha val="79000"/>
              </a:schemeClr>
            </a:glow>
            <a:outerShdw blurRad="50800" dist="50800" dir="5400000" algn="ctr" rotWithShape="0">
              <a:srgbClr val="000000"/>
            </a:outerShdw>
          </a:effectLst>
        </p:spPr>
      </p:pic>
      <p:pic>
        <p:nvPicPr>
          <p:cNvPr id="4" name="Hình ảnh 3">
            <a:extLst>
              <a:ext uri="{FF2B5EF4-FFF2-40B4-BE49-F238E27FC236}">
                <a16:creationId xmlns:a16="http://schemas.microsoft.com/office/drawing/2014/main" id="{C6A7B2E5-053C-4D72-840B-AA50033EAE4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249395" y="2242257"/>
            <a:ext cx="2255716" cy="2621507"/>
          </a:xfrm>
          <a:prstGeom prst="rect">
            <a:avLst/>
          </a:prstGeom>
        </p:spPr>
      </p:pic>
      <p:pic>
        <p:nvPicPr>
          <p:cNvPr id="6" name="Hình ảnh 5">
            <a:extLst>
              <a:ext uri="{FF2B5EF4-FFF2-40B4-BE49-F238E27FC236}">
                <a16:creationId xmlns:a16="http://schemas.microsoft.com/office/drawing/2014/main" id="{35E04B13-6D6D-4505-8345-1B030B57597F}"/>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118151" y="2509677"/>
            <a:ext cx="3042257" cy="1838646"/>
          </a:xfrm>
          <a:prstGeom prst="rect">
            <a:avLst/>
          </a:prstGeom>
        </p:spPr>
      </p:pic>
      <p:pic>
        <p:nvPicPr>
          <p:cNvPr id="8" name="Hình ảnh 7">
            <a:extLst>
              <a:ext uri="{FF2B5EF4-FFF2-40B4-BE49-F238E27FC236}">
                <a16:creationId xmlns:a16="http://schemas.microsoft.com/office/drawing/2014/main" id="{BA7CBF01-4069-4699-B6B4-566D373388F9}"/>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3900493" y="1725282"/>
            <a:ext cx="3421030" cy="2836655"/>
          </a:xfrm>
          <a:prstGeom prst="rect">
            <a:avLst/>
          </a:prstGeom>
        </p:spPr>
      </p:pic>
      <p:sp>
        <p:nvSpPr>
          <p:cNvPr id="13" name="Bong bóng Ý nghĩ: Hình đám mây 12">
            <a:extLst>
              <a:ext uri="{FF2B5EF4-FFF2-40B4-BE49-F238E27FC236}">
                <a16:creationId xmlns:a16="http://schemas.microsoft.com/office/drawing/2014/main" id="{1B37E295-E975-4576-9088-77FB9347107F}"/>
              </a:ext>
            </a:extLst>
          </p:cNvPr>
          <p:cNvSpPr/>
          <p:nvPr/>
        </p:nvSpPr>
        <p:spPr>
          <a:xfrm>
            <a:off x="1570008" y="819509"/>
            <a:ext cx="2815086" cy="1173193"/>
          </a:xfrm>
          <a:prstGeom prst="cloudCallout">
            <a:avLst/>
          </a:prstGeom>
          <a:ln w="19050">
            <a:noFill/>
            <a:prstDash val="lgDashDot"/>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7030A0"/>
                </a:solidFill>
                <a:effectLst/>
                <a:uLnTx/>
                <a:uFillTx/>
                <a:latin typeface="Times New Roman" panose="02020603050405020304" pitchFamily="18" charset="0"/>
                <a:ea typeface="+mn-ea"/>
                <a:cs typeface="Times New Roman" panose="02020603050405020304" pitchFamily="18" charset="0"/>
              </a:rPr>
              <a:t>HĐ</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7030A0"/>
                </a:solidFill>
                <a:effectLst/>
                <a:uLnTx/>
                <a:uFillTx/>
                <a:latin typeface="Times New Roman" panose="02020603050405020304" pitchFamily="18" charset="0"/>
                <a:ea typeface="+mn-ea"/>
                <a:cs typeface="Times New Roman" panose="02020603050405020304" pitchFamily="18" charset="0"/>
              </a:rPr>
              <a:t>CÁ NHÂN</a:t>
            </a:r>
          </a:p>
        </p:txBody>
      </p:sp>
      <p:sp>
        <p:nvSpPr>
          <p:cNvPr id="14" name="Bong bóng Ý nghĩ: Hình đám mây 13">
            <a:extLst>
              <a:ext uri="{FF2B5EF4-FFF2-40B4-BE49-F238E27FC236}">
                <a16:creationId xmlns:a16="http://schemas.microsoft.com/office/drawing/2014/main" id="{7368768F-8941-40A8-A049-C095678B8066}"/>
              </a:ext>
            </a:extLst>
          </p:cNvPr>
          <p:cNvSpPr/>
          <p:nvPr/>
        </p:nvSpPr>
        <p:spPr>
          <a:xfrm>
            <a:off x="4871050" y="232912"/>
            <a:ext cx="2815086" cy="1173193"/>
          </a:xfrm>
          <a:prstGeom prst="cloudCallout">
            <a:avLst/>
          </a:prstGeom>
          <a:ln w="19050">
            <a:noFill/>
            <a:prstDash val="lgDashDot"/>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7030A0"/>
                </a:solidFill>
                <a:effectLst/>
                <a:uLnTx/>
                <a:uFillTx/>
                <a:latin typeface="Times New Roman" panose="02020603050405020304" pitchFamily="18" charset="0"/>
                <a:ea typeface="+mn-ea"/>
                <a:cs typeface="Times New Roman" panose="02020603050405020304" pitchFamily="18" charset="0"/>
              </a:rPr>
              <a:t>HĐ</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7030A0"/>
                </a:solidFill>
                <a:effectLst/>
                <a:uLnTx/>
                <a:uFillTx/>
                <a:latin typeface="Times New Roman" panose="02020603050405020304" pitchFamily="18" charset="0"/>
                <a:ea typeface="+mn-ea"/>
                <a:cs typeface="Times New Roman" panose="02020603050405020304" pitchFamily="18" charset="0"/>
              </a:rPr>
              <a:t>NHÓM</a:t>
            </a:r>
          </a:p>
        </p:txBody>
      </p:sp>
      <p:sp>
        <p:nvSpPr>
          <p:cNvPr id="15" name="Bong bóng Ý nghĩ: Hình đám mây 14">
            <a:extLst>
              <a:ext uri="{FF2B5EF4-FFF2-40B4-BE49-F238E27FC236}">
                <a16:creationId xmlns:a16="http://schemas.microsoft.com/office/drawing/2014/main" id="{B48FA5EE-925F-4E63-8E9F-31005F753755}"/>
              </a:ext>
            </a:extLst>
          </p:cNvPr>
          <p:cNvSpPr/>
          <p:nvPr/>
        </p:nvSpPr>
        <p:spPr>
          <a:xfrm>
            <a:off x="8806830" y="646981"/>
            <a:ext cx="2640423" cy="1401487"/>
          </a:xfrm>
          <a:prstGeom prst="cloudCallout">
            <a:avLst/>
          </a:prstGeom>
          <a:ln w="19050">
            <a:noFill/>
            <a:prstDash val="lgDashDot"/>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7030A0"/>
                </a:solidFill>
                <a:effectLst/>
                <a:uLnTx/>
                <a:uFillTx/>
                <a:latin typeface="Times New Roman" panose="02020603050405020304" pitchFamily="18" charset="0"/>
                <a:ea typeface="+mn-ea"/>
                <a:cs typeface="Times New Roman" panose="02020603050405020304" pitchFamily="18" charset="0"/>
              </a:rPr>
              <a:t>HĐ</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7030A0"/>
                </a:solidFill>
                <a:effectLst/>
                <a:uLnTx/>
                <a:uFillTx/>
                <a:latin typeface="Times New Roman" panose="02020603050405020304" pitchFamily="18" charset="0"/>
                <a:ea typeface="+mn-ea"/>
                <a:cs typeface="Times New Roman" panose="02020603050405020304" pitchFamily="18" charset="0"/>
              </a:rPr>
              <a:t>CẶP ĐÔI</a:t>
            </a:r>
          </a:p>
        </p:txBody>
      </p:sp>
      <p:sp>
        <p:nvSpPr>
          <p:cNvPr id="16" name="Hình chữ nhật 15">
            <a:extLst>
              <a:ext uri="{FF2B5EF4-FFF2-40B4-BE49-F238E27FC236}">
                <a16:creationId xmlns:a16="http://schemas.microsoft.com/office/drawing/2014/main" id="{AE2EA840-FC18-4A8A-9E78-1CABDCEB97D6}"/>
              </a:ext>
            </a:extLst>
          </p:cNvPr>
          <p:cNvSpPr/>
          <p:nvPr/>
        </p:nvSpPr>
        <p:spPr>
          <a:xfrm rot="19020439">
            <a:off x="-249784" y="746424"/>
            <a:ext cx="2249178" cy="680861"/>
          </a:xfrm>
          <a:prstGeom prst="rect">
            <a:avLst/>
          </a:prstGeom>
          <a:noFill/>
        </p:spPr>
        <p:txBody>
          <a:bodyPr wrap="none" lIns="91440" tIns="45720" rIns="91440" bIns="45720">
            <a:prstTxWarp prst="textChevron">
              <a:avLst/>
            </a:prstTxWarp>
            <a:spAutoFit/>
            <a:scene3d>
              <a:camera prst="orthographicFront"/>
              <a:lightRig rig="soft" dir="t">
                <a:rot lat="0" lon="0" rev="15600000"/>
              </a:lightRig>
            </a:scene3d>
            <a:sp3d extrusionH="57150" prstMaterial="softEdge">
              <a:bevelT w="25400" h="38100" prst="slope"/>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blipFill dpi="0" rotWithShape="1">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a:stretch>
                    <a:fillRect/>
                  </a:stretch>
                </a:blipFill>
                <a:effectLst>
                  <a:outerShdw blurRad="50800" dist="38100" dir="5400000" algn="t" rotWithShape="0">
                    <a:prstClr val="black">
                      <a:alpha val="40000"/>
                    </a:prstClr>
                  </a:outerShdw>
                </a:effectLst>
                <a:uLnTx/>
                <a:uFillTx/>
                <a:latin typeface="Times New Roman" panose="02020603050405020304" pitchFamily="18" charset="0"/>
                <a:ea typeface="+mn-ea"/>
                <a:cs typeface="Times New Roman" panose="02020603050405020304" pitchFamily="18" charset="0"/>
              </a:rPr>
              <a:t>Ghi Chú</a:t>
            </a:r>
            <a:endParaRPr kumimoji="0" lang="vi-VN" sz="4800" b="1" i="0" u="none" strike="noStrike" kern="1200" cap="none" spc="0" normalizeH="0" baseline="0" noProof="0">
              <a:ln/>
              <a:blipFill dpi="0" rotWithShape="1">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a:stretch>
                  <a:fillRect/>
                </a:stretch>
              </a:blipFill>
              <a:effectLst>
                <a:outerShdw blurRad="50800" dist="38100" dir="5400000" algn="t" rotWithShape="0">
                  <a:prstClr val="black">
                    <a:alpha val="40000"/>
                  </a:prstClr>
                </a:outerShdw>
              </a:effectLst>
              <a:uLnTx/>
              <a:uFillTx/>
              <a:latin typeface="Times New Roman" panose="02020603050405020304" pitchFamily="18" charset="0"/>
              <a:ea typeface="+mn-ea"/>
              <a:cs typeface="Times New Roman" panose="02020603050405020304" pitchFamily="18" charset="0"/>
            </a:endParaRPr>
          </a:p>
        </p:txBody>
      </p:sp>
      <p:cxnSp>
        <p:nvCxnSpPr>
          <p:cNvPr id="18" name="Đường nối Thẳng 17">
            <a:extLst>
              <a:ext uri="{FF2B5EF4-FFF2-40B4-BE49-F238E27FC236}">
                <a16:creationId xmlns:a16="http://schemas.microsoft.com/office/drawing/2014/main" id="{C73954EC-8113-4EE3-87B9-A398EF216547}"/>
              </a:ext>
            </a:extLst>
          </p:cNvPr>
          <p:cNvCxnSpPr/>
          <p:nvPr/>
        </p:nvCxnSpPr>
        <p:spPr>
          <a:xfrm flipV="1">
            <a:off x="379562" y="586596"/>
            <a:ext cx="1630393" cy="1561381"/>
          </a:xfrm>
          <a:prstGeom prst="line">
            <a:avLst/>
          </a:prstGeom>
          <a:ln w="19050">
            <a:solidFill>
              <a:schemeClr val="bg1"/>
            </a:solidFill>
          </a:ln>
          <a:effectLst>
            <a:glow rad="50800">
              <a:srgbClr val="FE0048">
                <a:alpha val="96000"/>
              </a:srgbClr>
            </a:glow>
          </a:effectLst>
        </p:spPr>
        <p:style>
          <a:lnRef idx="1">
            <a:schemeClr val="accent1"/>
          </a:lnRef>
          <a:fillRef idx="0">
            <a:schemeClr val="accent1"/>
          </a:fillRef>
          <a:effectRef idx="0">
            <a:schemeClr val="accent1"/>
          </a:effectRef>
          <a:fontRef idx="minor">
            <a:schemeClr val="tx1"/>
          </a:fontRef>
        </p:style>
      </p:cxnSp>
      <p:cxnSp>
        <p:nvCxnSpPr>
          <p:cNvPr id="19" name="Đường nối Thẳng 18">
            <a:extLst>
              <a:ext uri="{FF2B5EF4-FFF2-40B4-BE49-F238E27FC236}">
                <a16:creationId xmlns:a16="http://schemas.microsoft.com/office/drawing/2014/main" id="{30A93AA6-B0BD-4DA2-B25B-7FAD7E9F010C}"/>
              </a:ext>
            </a:extLst>
          </p:cNvPr>
          <p:cNvCxnSpPr>
            <a:cxnSpLocks/>
          </p:cNvCxnSpPr>
          <p:nvPr/>
        </p:nvCxnSpPr>
        <p:spPr>
          <a:xfrm flipV="1">
            <a:off x="654190" y="747621"/>
            <a:ext cx="1345681" cy="1316967"/>
          </a:xfrm>
          <a:prstGeom prst="line">
            <a:avLst/>
          </a:prstGeom>
          <a:ln w="19050">
            <a:solidFill>
              <a:schemeClr val="bg1"/>
            </a:solidFill>
          </a:ln>
          <a:effectLst>
            <a:glow rad="50800">
              <a:srgbClr val="FE0048">
                <a:alpha val="96000"/>
              </a:srgbClr>
            </a:glow>
          </a:effectLst>
        </p:spPr>
        <p:style>
          <a:lnRef idx="1">
            <a:schemeClr val="accent1"/>
          </a:lnRef>
          <a:fillRef idx="0">
            <a:schemeClr val="accent1"/>
          </a:fillRef>
          <a:effectRef idx="0">
            <a:schemeClr val="accent1"/>
          </a:effectRef>
          <a:fontRef idx="minor">
            <a:schemeClr val="tx1"/>
          </a:fontRef>
        </p:style>
      </p:cxnSp>
      <p:cxnSp>
        <p:nvCxnSpPr>
          <p:cNvPr id="21" name="Đường nối Thẳng 20">
            <a:extLst>
              <a:ext uri="{FF2B5EF4-FFF2-40B4-BE49-F238E27FC236}">
                <a16:creationId xmlns:a16="http://schemas.microsoft.com/office/drawing/2014/main" id="{A0753E38-DB98-490F-8CDB-4329FB600B12}"/>
              </a:ext>
            </a:extLst>
          </p:cNvPr>
          <p:cNvCxnSpPr>
            <a:cxnSpLocks/>
          </p:cNvCxnSpPr>
          <p:nvPr/>
        </p:nvCxnSpPr>
        <p:spPr>
          <a:xfrm>
            <a:off x="32307" y="1121128"/>
            <a:ext cx="170702" cy="284976"/>
          </a:xfrm>
          <a:prstGeom prst="line">
            <a:avLst/>
          </a:prstGeom>
          <a:ln w="19050">
            <a:solidFill>
              <a:schemeClr val="bg1"/>
            </a:solidFill>
          </a:ln>
          <a:effectLst>
            <a:glow rad="50800">
              <a:schemeClr val="accent4">
                <a:lumMod val="60000"/>
                <a:lumOff val="40000"/>
                <a:alpha val="96000"/>
              </a:schemeClr>
            </a:glow>
          </a:effectLst>
        </p:spPr>
        <p:style>
          <a:lnRef idx="1">
            <a:schemeClr val="accent1"/>
          </a:lnRef>
          <a:fillRef idx="0">
            <a:schemeClr val="accent1"/>
          </a:fillRef>
          <a:effectRef idx="0">
            <a:schemeClr val="accent1"/>
          </a:effectRef>
          <a:fontRef idx="minor">
            <a:schemeClr val="tx1"/>
          </a:fontRef>
        </p:style>
      </p:cxnSp>
      <p:cxnSp>
        <p:nvCxnSpPr>
          <p:cNvPr id="24" name="Đường nối Thẳng 23">
            <a:extLst>
              <a:ext uri="{FF2B5EF4-FFF2-40B4-BE49-F238E27FC236}">
                <a16:creationId xmlns:a16="http://schemas.microsoft.com/office/drawing/2014/main" id="{50BA43C4-7C64-4E13-82B0-7AD0E6ED288C}"/>
              </a:ext>
            </a:extLst>
          </p:cNvPr>
          <p:cNvCxnSpPr>
            <a:cxnSpLocks/>
          </p:cNvCxnSpPr>
          <p:nvPr/>
        </p:nvCxnSpPr>
        <p:spPr>
          <a:xfrm>
            <a:off x="22884" y="774186"/>
            <a:ext cx="302977" cy="489430"/>
          </a:xfrm>
          <a:prstGeom prst="line">
            <a:avLst/>
          </a:prstGeom>
          <a:ln w="19050">
            <a:solidFill>
              <a:schemeClr val="bg1"/>
            </a:solidFill>
          </a:ln>
          <a:effectLst>
            <a:glow rad="50800">
              <a:schemeClr val="accent4">
                <a:lumMod val="60000"/>
                <a:lumOff val="40000"/>
                <a:alpha val="96000"/>
              </a:schemeClr>
            </a:glow>
          </a:effectLst>
        </p:spPr>
        <p:style>
          <a:lnRef idx="1">
            <a:schemeClr val="accent1"/>
          </a:lnRef>
          <a:fillRef idx="0">
            <a:schemeClr val="accent1"/>
          </a:fillRef>
          <a:effectRef idx="0">
            <a:schemeClr val="accent1"/>
          </a:effectRef>
          <a:fontRef idx="minor">
            <a:schemeClr val="tx1"/>
          </a:fontRef>
        </p:style>
      </p:cxnSp>
      <p:cxnSp>
        <p:nvCxnSpPr>
          <p:cNvPr id="26" name="Đường nối Thẳng 25">
            <a:extLst>
              <a:ext uri="{FF2B5EF4-FFF2-40B4-BE49-F238E27FC236}">
                <a16:creationId xmlns:a16="http://schemas.microsoft.com/office/drawing/2014/main" id="{5C5CEC64-F21A-4EBE-9F9E-4AE9AE28C449}"/>
              </a:ext>
            </a:extLst>
          </p:cNvPr>
          <p:cNvCxnSpPr>
            <a:cxnSpLocks/>
          </p:cNvCxnSpPr>
          <p:nvPr/>
        </p:nvCxnSpPr>
        <p:spPr>
          <a:xfrm>
            <a:off x="32307" y="386983"/>
            <a:ext cx="302977" cy="489430"/>
          </a:xfrm>
          <a:prstGeom prst="line">
            <a:avLst/>
          </a:prstGeom>
          <a:ln w="19050">
            <a:solidFill>
              <a:schemeClr val="bg1"/>
            </a:solidFill>
          </a:ln>
          <a:effectLst>
            <a:glow rad="50800">
              <a:schemeClr val="accent4">
                <a:lumMod val="60000"/>
                <a:lumOff val="40000"/>
                <a:alpha val="96000"/>
              </a:schemeClr>
            </a:glow>
          </a:effectLst>
        </p:spPr>
        <p:style>
          <a:lnRef idx="1">
            <a:schemeClr val="accent1"/>
          </a:lnRef>
          <a:fillRef idx="0">
            <a:schemeClr val="accent1"/>
          </a:fillRef>
          <a:effectRef idx="0">
            <a:schemeClr val="accent1"/>
          </a:effectRef>
          <a:fontRef idx="minor">
            <a:schemeClr val="tx1"/>
          </a:fontRef>
        </p:style>
      </p:cxnSp>
      <p:cxnSp>
        <p:nvCxnSpPr>
          <p:cNvPr id="27" name="Đường nối Thẳng 26">
            <a:extLst>
              <a:ext uri="{FF2B5EF4-FFF2-40B4-BE49-F238E27FC236}">
                <a16:creationId xmlns:a16="http://schemas.microsoft.com/office/drawing/2014/main" id="{045B3ACE-5E44-4817-BAC5-C4C9B682C1EB}"/>
              </a:ext>
            </a:extLst>
          </p:cNvPr>
          <p:cNvCxnSpPr>
            <a:cxnSpLocks/>
          </p:cNvCxnSpPr>
          <p:nvPr/>
        </p:nvCxnSpPr>
        <p:spPr>
          <a:xfrm>
            <a:off x="41730" y="19911"/>
            <a:ext cx="302977" cy="489430"/>
          </a:xfrm>
          <a:prstGeom prst="line">
            <a:avLst/>
          </a:prstGeom>
          <a:ln w="19050">
            <a:solidFill>
              <a:schemeClr val="bg1"/>
            </a:solidFill>
          </a:ln>
          <a:effectLst>
            <a:glow rad="50800">
              <a:schemeClr val="accent4">
                <a:lumMod val="60000"/>
                <a:lumOff val="40000"/>
                <a:alpha val="96000"/>
              </a:schemeClr>
            </a:glow>
          </a:effectLst>
        </p:spPr>
        <p:style>
          <a:lnRef idx="1">
            <a:schemeClr val="accent1"/>
          </a:lnRef>
          <a:fillRef idx="0">
            <a:schemeClr val="accent1"/>
          </a:fillRef>
          <a:effectRef idx="0">
            <a:schemeClr val="accent1"/>
          </a:effectRef>
          <a:fontRef idx="minor">
            <a:schemeClr val="tx1"/>
          </a:fontRef>
        </p:style>
      </p:cxnSp>
      <p:cxnSp>
        <p:nvCxnSpPr>
          <p:cNvPr id="28" name="Đường nối Thẳng 27">
            <a:extLst>
              <a:ext uri="{FF2B5EF4-FFF2-40B4-BE49-F238E27FC236}">
                <a16:creationId xmlns:a16="http://schemas.microsoft.com/office/drawing/2014/main" id="{74E038EE-2C76-4632-A30F-B81017D8E38B}"/>
              </a:ext>
            </a:extLst>
          </p:cNvPr>
          <p:cNvCxnSpPr>
            <a:cxnSpLocks/>
          </p:cNvCxnSpPr>
          <p:nvPr/>
        </p:nvCxnSpPr>
        <p:spPr>
          <a:xfrm>
            <a:off x="293302" y="15763"/>
            <a:ext cx="302977" cy="489430"/>
          </a:xfrm>
          <a:prstGeom prst="line">
            <a:avLst/>
          </a:prstGeom>
          <a:ln w="19050">
            <a:solidFill>
              <a:schemeClr val="bg1"/>
            </a:solidFill>
          </a:ln>
          <a:effectLst>
            <a:glow rad="50800">
              <a:schemeClr val="accent4">
                <a:lumMod val="60000"/>
                <a:lumOff val="40000"/>
                <a:alpha val="96000"/>
              </a:schemeClr>
            </a:glow>
          </a:effectLst>
        </p:spPr>
        <p:style>
          <a:lnRef idx="1">
            <a:schemeClr val="accent1"/>
          </a:lnRef>
          <a:fillRef idx="0">
            <a:schemeClr val="accent1"/>
          </a:fillRef>
          <a:effectRef idx="0">
            <a:schemeClr val="accent1"/>
          </a:effectRef>
          <a:fontRef idx="minor">
            <a:schemeClr val="tx1"/>
          </a:fontRef>
        </p:style>
      </p:cxnSp>
      <p:cxnSp>
        <p:nvCxnSpPr>
          <p:cNvPr id="29" name="Đường nối Thẳng 28">
            <a:extLst>
              <a:ext uri="{FF2B5EF4-FFF2-40B4-BE49-F238E27FC236}">
                <a16:creationId xmlns:a16="http://schemas.microsoft.com/office/drawing/2014/main" id="{2C91D891-C8FA-47DE-8474-5D8E64B47CDE}"/>
              </a:ext>
            </a:extLst>
          </p:cNvPr>
          <p:cNvCxnSpPr>
            <a:cxnSpLocks/>
          </p:cNvCxnSpPr>
          <p:nvPr/>
        </p:nvCxnSpPr>
        <p:spPr>
          <a:xfrm>
            <a:off x="609726" y="22304"/>
            <a:ext cx="302977" cy="489430"/>
          </a:xfrm>
          <a:prstGeom prst="line">
            <a:avLst/>
          </a:prstGeom>
          <a:ln w="19050">
            <a:solidFill>
              <a:schemeClr val="bg1"/>
            </a:solidFill>
          </a:ln>
          <a:effectLst>
            <a:glow rad="50800">
              <a:schemeClr val="accent4">
                <a:lumMod val="60000"/>
                <a:lumOff val="40000"/>
                <a:alpha val="96000"/>
              </a:schemeClr>
            </a:glow>
          </a:effectLst>
        </p:spPr>
        <p:style>
          <a:lnRef idx="1">
            <a:schemeClr val="accent1"/>
          </a:lnRef>
          <a:fillRef idx="0">
            <a:schemeClr val="accent1"/>
          </a:fillRef>
          <a:effectRef idx="0">
            <a:schemeClr val="accent1"/>
          </a:effectRef>
          <a:fontRef idx="minor">
            <a:schemeClr val="tx1"/>
          </a:fontRef>
        </p:style>
      </p:cxnSp>
      <p:cxnSp>
        <p:nvCxnSpPr>
          <p:cNvPr id="30" name="Đường nối Thẳng 29">
            <a:extLst>
              <a:ext uri="{FF2B5EF4-FFF2-40B4-BE49-F238E27FC236}">
                <a16:creationId xmlns:a16="http://schemas.microsoft.com/office/drawing/2014/main" id="{00898359-2E1E-4AA5-A167-E03086E6E23F}"/>
              </a:ext>
            </a:extLst>
          </p:cNvPr>
          <p:cNvCxnSpPr>
            <a:cxnSpLocks/>
          </p:cNvCxnSpPr>
          <p:nvPr/>
        </p:nvCxnSpPr>
        <p:spPr>
          <a:xfrm>
            <a:off x="898594" y="13777"/>
            <a:ext cx="302977" cy="489430"/>
          </a:xfrm>
          <a:prstGeom prst="line">
            <a:avLst/>
          </a:prstGeom>
          <a:ln w="19050">
            <a:solidFill>
              <a:schemeClr val="bg1"/>
            </a:solidFill>
          </a:ln>
          <a:effectLst>
            <a:glow rad="50800">
              <a:schemeClr val="accent4">
                <a:lumMod val="60000"/>
                <a:lumOff val="40000"/>
                <a:alpha val="96000"/>
              </a:schemeClr>
            </a:glow>
          </a:effectLst>
        </p:spPr>
        <p:style>
          <a:lnRef idx="1">
            <a:schemeClr val="accent1"/>
          </a:lnRef>
          <a:fillRef idx="0">
            <a:schemeClr val="accent1"/>
          </a:fillRef>
          <a:effectRef idx="0">
            <a:schemeClr val="accent1"/>
          </a:effectRef>
          <a:fontRef idx="minor">
            <a:schemeClr val="tx1"/>
          </a:fontRef>
        </p:style>
      </p:cxnSp>
      <p:cxnSp>
        <p:nvCxnSpPr>
          <p:cNvPr id="31" name="Đường nối Thẳng 30">
            <a:extLst>
              <a:ext uri="{FF2B5EF4-FFF2-40B4-BE49-F238E27FC236}">
                <a16:creationId xmlns:a16="http://schemas.microsoft.com/office/drawing/2014/main" id="{C28559CB-7907-4618-8D54-716FB1A2B387}"/>
              </a:ext>
            </a:extLst>
          </p:cNvPr>
          <p:cNvCxnSpPr>
            <a:cxnSpLocks/>
          </p:cNvCxnSpPr>
          <p:nvPr/>
        </p:nvCxnSpPr>
        <p:spPr>
          <a:xfrm>
            <a:off x="1203465" y="-1434"/>
            <a:ext cx="216934" cy="341548"/>
          </a:xfrm>
          <a:prstGeom prst="line">
            <a:avLst/>
          </a:prstGeom>
          <a:ln w="19050">
            <a:solidFill>
              <a:schemeClr val="bg1"/>
            </a:solidFill>
          </a:ln>
          <a:effectLst>
            <a:glow rad="50800">
              <a:schemeClr val="accent4">
                <a:lumMod val="60000"/>
                <a:lumOff val="40000"/>
                <a:alpha val="96000"/>
              </a:schemeClr>
            </a:glo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93337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16">
            <a:extLst>
              <a:ext uri="{FF2B5EF4-FFF2-40B4-BE49-F238E27FC236}">
                <a16:creationId xmlns:a16="http://schemas.microsoft.com/office/drawing/2014/main" id="{2ECC2697-13F0-4334-AF24-F92674BE155F}"/>
              </a:ext>
            </a:extLst>
          </p:cNvPr>
          <p:cNvSpPr txBox="1">
            <a:spLocks noChangeArrowheads="1"/>
          </p:cNvSpPr>
          <p:nvPr/>
        </p:nvSpPr>
        <p:spPr bwMode="auto">
          <a:xfrm>
            <a:off x="1812464" y="1304924"/>
            <a:ext cx="818714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3200" b="1" dirty="0" err="1">
                <a:solidFill>
                  <a:srgbClr val="A50021"/>
                </a:solidFill>
                <a:latin typeface="Times New Roman" panose="02020603050405020304" pitchFamily="18" charset="0"/>
                <a:cs typeface="Times New Roman" panose="02020603050405020304" pitchFamily="18" charset="0"/>
              </a:rPr>
              <a:t>Câu</a:t>
            </a:r>
            <a:r>
              <a:rPr lang="en-US" altLang="en-US" sz="3200" b="1" dirty="0">
                <a:solidFill>
                  <a:srgbClr val="A50021"/>
                </a:solidFill>
                <a:latin typeface="Times New Roman" panose="02020603050405020304" pitchFamily="18" charset="0"/>
                <a:cs typeface="Times New Roman" panose="02020603050405020304" pitchFamily="18" charset="0"/>
              </a:rPr>
              <a:t> 1.</a:t>
            </a:r>
            <a:r>
              <a:rPr lang="en-US" altLang="en-US" sz="3200" dirty="0">
                <a:solidFill>
                  <a:srgbClr val="0000CC"/>
                </a:solidFill>
                <a:latin typeface="Times New Roman" panose="02020603050405020304" pitchFamily="18" charset="0"/>
                <a:cs typeface="Times New Roman" panose="02020603050405020304" pitchFamily="18" charset="0"/>
              </a:rPr>
              <a:t> </a:t>
            </a:r>
            <a:r>
              <a:rPr lang="en-US" altLang="en-US" sz="3200" dirty="0" err="1">
                <a:solidFill>
                  <a:srgbClr val="0000CC"/>
                </a:solidFill>
                <a:latin typeface="Times New Roman" panose="02020603050405020304" pitchFamily="18" charset="0"/>
                <a:cs typeface="Times New Roman" panose="02020603050405020304" pitchFamily="18" charset="0"/>
              </a:rPr>
              <a:t>Hãy</a:t>
            </a:r>
            <a:r>
              <a:rPr lang="en-US" altLang="en-US" sz="3200" dirty="0">
                <a:solidFill>
                  <a:srgbClr val="0000CC"/>
                </a:solidFill>
                <a:latin typeface="Times New Roman" panose="02020603050405020304" pitchFamily="18" charset="0"/>
                <a:cs typeface="Times New Roman" panose="02020603050405020304" pitchFamily="18" charset="0"/>
              </a:rPr>
              <a:t> </a:t>
            </a:r>
            <a:r>
              <a:rPr lang="en-US" altLang="en-US" sz="3200" dirty="0" err="1">
                <a:solidFill>
                  <a:srgbClr val="0000CC"/>
                </a:solidFill>
                <a:latin typeface="Times New Roman" panose="02020603050405020304" pitchFamily="18" charset="0"/>
                <a:cs typeface="Times New Roman" panose="02020603050405020304" pitchFamily="18" charset="0"/>
              </a:rPr>
              <a:t>điền</a:t>
            </a:r>
            <a:r>
              <a:rPr lang="en-US" altLang="en-US" sz="3200" dirty="0">
                <a:solidFill>
                  <a:srgbClr val="0000CC"/>
                </a:solidFill>
                <a:latin typeface="Times New Roman" panose="02020603050405020304" pitchFamily="18" charset="0"/>
                <a:cs typeface="Times New Roman" panose="02020603050405020304" pitchFamily="18" charset="0"/>
              </a:rPr>
              <a:t> </a:t>
            </a:r>
            <a:r>
              <a:rPr lang="en-US" altLang="en-US" sz="3200" dirty="0" err="1">
                <a:solidFill>
                  <a:srgbClr val="0000CC"/>
                </a:solidFill>
                <a:latin typeface="Times New Roman" panose="02020603050405020304" pitchFamily="18" charset="0"/>
                <a:cs typeface="Times New Roman" panose="02020603050405020304" pitchFamily="18" charset="0"/>
              </a:rPr>
              <a:t>thêm</a:t>
            </a:r>
            <a:r>
              <a:rPr lang="en-US" altLang="en-US" sz="3200" dirty="0">
                <a:solidFill>
                  <a:srgbClr val="0000CC"/>
                </a:solidFill>
                <a:latin typeface="Times New Roman" panose="02020603050405020304" pitchFamily="18" charset="0"/>
                <a:cs typeface="Times New Roman" panose="02020603050405020304" pitchFamily="18" charset="0"/>
              </a:rPr>
              <a:t> </a:t>
            </a:r>
            <a:r>
              <a:rPr lang="en-US" altLang="en-US" sz="3200" dirty="0" err="1">
                <a:solidFill>
                  <a:srgbClr val="0000CC"/>
                </a:solidFill>
                <a:latin typeface="Times New Roman" panose="02020603050405020304" pitchFamily="18" charset="0"/>
                <a:cs typeface="Times New Roman" panose="02020603050405020304" pitchFamily="18" charset="0"/>
              </a:rPr>
              <a:t>các</a:t>
            </a:r>
            <a:r>
              <a:rPr lang="en-US" altLang="en-US" sz="3200" dirty="0">
                <a:solidFill>
                  <a:srgbClr val="0000CC"/>
                </a:solidFill>
                <a:latin typeface="Times New Roman" panose="02020603050405020304" pitchFamily="18" charset="0"/>
                <a:cs typeface="Times New Roman" panose="02020603050405020304" pitchFamily="18" charset="0"/>
              </a:rPr>
              <a:t> </a:t>
            </a:r>
            <a:r>
              <a:rPr lang="en-US" altLang="en-US" sz="3200" dirty="0" err="1">
                <a:solidFill>
                  <a:srgbClr val="0000CC"/>
                </a:solidFill>
                <a:latin typeface="Times New Roman" panose="02020603050405020304" pitchFamily="18" charset="0"/>
                <a:cs typeface="Times New Roman" panose="02020603050405020304" pitchFamily="18" charset="0"/>
              </a:rPr>
              <a:t>tên</a:t>
            </a:r>
            <a:r>
              <a:rPr lang="en-US" altLang="en-US" sz="3200" dirty="0">
                <a:solidFill>
                  <a:srgbClr val="0000CC"/>
                </a:solidFill>
                <a:latin typeface="Times New Roman" panose="02020603050405020304" pitchFamily="18" charset="0"/>
                <a:cs typeface="Times New Roman" panose="02020603050405020304" pitchFamily="18" charset="0"/>
              </a:rPr>
              <a:t> </a:t>
            </a:r>
            <a:r>
              <a:rPr lang="en-US" altLang="en-US" sz="3200" dirty="0" err="1">
                <a:solidFill>
                  <a:srgbClr val="0000CC"/>
                </a:solidFill>
                <a:latin typeface="Times New Roman" panose="02020603050405020304" pitchFamily="18" charset="0"/>
                <a:cs typeface="Times New Roman" panose="02020603050405020304" pitchFamily="18" charset="0"/>
              </a:rPr>
              <a:t>gọi</a:t>
            </a:r>
            <a:r>
              <a:rPr lang="en-US" altLang="en-US" sz="3200" dirty="0">
                <a:solidFill>
                  <a:srgbClr val="0000CC"/>
                </a:solidFill>
                <a:latin typeface="Times New Roman" panose="02020603050405020304" pitchFamily="18" charset="0"/>
                <a:cs typeface="Times New Roman" panose="02020603050405020304" pitchFamily="18" charset="0"/>
              </a:rPr>
              <a:t> </a:t>
            </a:r>
            <a:r>
              <a:rPr lang="en-US" altLang="en-US" sz="3200" dirty="0" err="1">
                <a:solidFill>
                  <a:srgbClr val="0000CC"/>
                </a:solidFill>
                <a:latin typeface="Times New Roman" panose="02020603050405020304" pitchFamily="18" charset="0"/>
                <a:cs typeface="Times New Roman" panose="02020603050405020304" pitchFamily="18" charset="0"/>
              </a:rPr>
              <a:t>vào</a:t>
            </a:r>
            <a:r>
              <a:rPr lang="en-US" altLang="en-US" sz="3200" dirty="0">
                <a:solidFill>
                  <a:srgbClr val="0000CC"/>
                </a:solidFill>
                <a:latin typeface="Times New Roman" panose="02020603050405020304" pitchFamily="18" charset="0"/>
                <a:cs typeface="Times New Roman" panose="02020603050405020304" pitchFamily="18" charset="0"/>
              </a:rPr>
              <a:t> </a:t>
            </a:r>
            <a:r>
              <a:rPr lang="en-US" altLang="en-US" sz="3200" dirty="0" err="1">
                <a:solidFill>
                  <a:srgbClr val="0000CC"/>
                </a:solidFill>
                <a:latin typeface="Times New Roman" panose="02020603050405020304" pitchFamily="18" charset="0"/>
                <a:cs typeface="Times New Roman" panose="02020603050405020304" pitchFamily="18" charset="0"/>
              </a:rPr>
              <a:t>dấu</a:t>
            </a:r>
            <a:r>
              <a:rPr lang="en-US" altLang="en-US" sz="3200" dirty="0">
                <a:solidFill>
                  <a:srgbClr val="0000CC"/>
                </a:solidFill>
                <a:latin typeface="Times New Roman" panose="02020603050405020304" pitchFamily="18" charset="0"/>
                <a:cs typeface="Times New Roman" panose="02020603050405020304" pitchFamily="18" charset="0"/>
              </a:rPr>
              <a:t> “ … “</a:t>
            </a:r>
          </a:p>
        </p:txBody>
      </p:sp>
      <p:sp>
        <p:nvSpPr>
          <p:cNvPr id="15585" name="Text Box 225">
            <a:extLst>
              <a:ext uri="{FF2B5EF4-FFF2-40B4-BE49-F238E27FC236}">
                <a16:creationId xmlns:a16="http://schemas.microsoft.com/office/drawing/2014/main" id="{8186CCC5-6CB8-43EA-A621-DB779133295C}"/>
              </a:ext>
            </a:extLst>
          </p:cNvPr>
          <p:cNvSpPr txBox="1">
            <a:spLocks noChangeArrowheads="1"/>
          </p:cNvSpPr>
          <p:nvPr/>
        </p:nvSpPr>
        <p:spPr bwMode="auto">
          <a:xfrm>
            <a:off x="6858000" y="4267201"/>
            <a:ext cx="3886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a:solidFill>
                  <a:srgbClr val="A50021"/>
                </a:solidFill>
              </a:rPr>
              <a:t>Mặt xung quanh</a:t>
            </a:r>
          </a:p>
        </p:txBody>
      </p:sp>
      <p:sp>
        <p:nvSpPr>
          <p:cNvPr id="10246" name="Text Box 222">
            <a:extLst>
              <a:ext uri="{FF2B5EF4-FFF2-40B4-BE49-F238E27FC236}">
                <a16:creationId xmlns:a16="http://schemas.microsoft.com/office/drawing/2014/main" id="{4717AC72-94FC-48FA-8EA8-4B338517EFAA}"/>
              </a:ext>
            </a:extLst>
          </p:cNvPr>
          <p:cNvSpPr txBox="1">
            <a:spLocks noChangeArrowheads="1"/>
          </p:cNvSpPr>
          <p:nvPr/>
        </p:nvSpPr>
        <p:spPr bwMode="auto">
          <a:xfrm>
            <a:off x="6858000" y="5410201"/>
            <a:ext cx="1828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a:solidFill>
                  <a:srgbClr val="A50021"/>
                </a:solidFill>
              </a:rPr>
              <a:t>Mặt đáy</a:t>
            </a:r>
          </a:p>
        </p:txBody>
      </p:sp>
      <p:sp>
        <p:nvSpPr>
          <p:cNvPr id="10247" name="Text Box 223">
            <a:extLst>
              <a:ext uri="{FF2B5EF4-FFF2-40B4-BE49-F238E27FC236}">
                <a16:creationId xmlns:a16="http://schemas.microsoft.com/office/drawing/2014/main" id="{9E9975F1-CF12-43DE-9FEF-2FC78AD374D6}"/>
              </a:ext>
            </a:extLst>
          </p:cNvPr>
          <p:cNvSpPr txBox="1">
            <a:spLocks noChangeArrowheads="1"/>
          </p:cNvSpPr>
          <p:nvPr/>
        </p:nvSpPr>
        <p:spPr bwMode="auto">
          <a:xfrm>
            <a:off x="5334000" y="2971801"/>
            <a:ext cx="381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a:solidFill>
                  <a:srgbClr val="A50021"/>
                </a:solidFill>
              </a:rPr>
              <a:t>r</a:t>
            </a:r>
          </a:p>
        </p:txBody>
      </p:sp>
      <p:sp>
        <p:nvSpPr>
          <p:cNvPr id="10248" name="Text Box 224">
            <a:extLst>
              <a:ext uri="{FF2B5EF4-FFF2-40B4-BE49-F238E27FC236}">
                <a16:creationId xmlns:a16="http://schemas.microsoft.com/office/drawing/2014/main" id="{2386E048-9CFB-4C0A-A0B3-D2E2C41701F0}"/>
              </a:ext>
            </a:extLst>
          </p:cNvPr>
          <p:cNvSpPr txBox="1">
            <a:spLocks noChangeArrowheads="1"/>
          </p:cNvSpPr>
          <p:nvPr/>
        </p:nvSpPr>
        <p:spPr bwMode="auto">
          <a:xfrm>
            <a:off x="6781800" y="3352801"/>
            <a:ext cx="16779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a:solidFill>
                  <a:srgbClr val="A50021"/>
                </a:solidFill>
              </a:rPr>
              <a:t>Mặt đáy</a:t>
            </a:r>
          </a:p>
        </p:txBody>
      </p:sp>
      <p:sp>
        <p:nvSpPr>
          <p:cNvPr id="10249" name="Text Box 226">
            <a:extLst>
              <a:ext uri="{FF2B5EF4-FFF2-40B4-BE49-F238E27FC236}">
                <a16:creationId xmlns:a16="http://schemas.microsoft.com/office/drawing/2014/main" id="{B0B0E6AE-2521-481D-A2A5-742745C9E78D}"/>
              </a:ext>
            </a:extLst>
          </p:cNvPr>
          <p:cNvSpPr txBox="1">
            <a:spLocks noChangeArrowheads="1"/>
          </p:cNvSpPr>
          <p:nvPr/>
        </p:nvSpPr>
        <p:spPr bwMode="auto">
          <a:xfrm>
            <a:off x="5487988" y="5805488"/>
            <a:ext cx="4556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a:solidFill>
                  <a:srgbClr val="A50021"/>
                </a:solidFill>
              </a:rPr>
              <a:t>d</a:t>
            </a:r>
          </a:p>
        </p:txBody>
      </p:sp>
      <p:sp>
        <p:nvSpPr>
          <p:cNvPr id="10250" name="Text Box 227">
            <a:extLst>
              <a:ext uri="{FF2B5EF4-FFF2-40B4-BE49-F238E27FC236}">
                <a16:creationId xmlns:a16="http://schemas.microsoft.com/office/drawing/2014/main" id="{75064A90-602A-4433-8825-D7212A17AD93}"/>
              </a:ext>
            </a:extLst>
          </p:cNvPr>
          <p:cNvSpPr txBox="1">
            <a:spLocks noChangeArrowheads="1"/>
          </p:cNvSpPr>
          <p:nvPr/>
        </p:nvSpPr>
        <p:spPr bwMode="auto">
          <a:xfrm>
            <a:off x="4497388" y="4267201"/>
            <a:ext cx="45561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a:solidFill>
                  <a:srgbClr val="A50021"/>
                </a:solidFill>
              </a:rPr>
              <a:t>h</a:t>
            </a:r>
          </a:p>
        </p:txBody>
      </p:sp>
      <p:sp>
        <p:nvSpPr>
          <p:cNvPr id="10252" name="Text Box 41">
            <a:extLst>
              <a:ext uri="{FF2B5EF4-FFF2-40B4-BE49-F238E27FC236}">
                <a16:creationId xmlns:a16="http://schemas.microsoft.com/office/drawing/2014/main" id="{41779697-6956-4927-BBFB-45027C6B578D}"/>
              </a:ext>
            </a:extLst>
          </p:cNvPr>
          <p:cNvSpPr txBox="1">
            <a:spLocks noChangeArrowheads="1"/>
          </p:cNvSpPr>
          <p:nvPr/>
        </p:nvSpPr>
        <p:spPr bwMode="auto">
          <a:xfrm>
            <a:off x="6953250" y="3294064"/>
            <a:ext cx="14287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000">
                <a:solidFill>
                  <a:srgbClr val="FF00FF"/>
                </a:solidFill>
              </a:rPr>
              <a:t>. . .</a:t>
            </a:r>
            <a:r>
              <a:rPr lang="en-US" altLang="en-US"/>
              <a:t> </a:t>
            </a:r>
          </a:p>
        </p:txBody>
      </p:sp>
      <p:sp>
        <p:nvSpPr>
          <p:cNvPr id="10253" name="Text Box 40">
            <a:extLst>
              <a:ext uri="{FF2B5EF4-FFF2-40B4-BE49-F238E27FC236}">
                <a16:creationId xmlns:a16="http://schemas.microsoft.com/office/drawing/2014/main" id="{171CB26D-28BA-4E4F-A639-109A1905475C}"/>
              </a:ext>
            </a:extLst>
          </p:cNvPr>
          <p:cNvSpPr txBox="1">
            <a:spLocks noChangeArrowheads="1"/>
          </p:cNvSpPr>
          <p:nvPr/>
        </p:nvSpPr>
        <p:spPr bwMode="auto">
          <a:xfrm>
            <a:off x="5410200" y="5867401"/>
            <a:ext cx="1430338"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000">
                <a:solidFill>
                  <a:srgbClr val="FF00FF"/>
                </a:solidFill>
              </a:rPr>
              <a:t>. . .</a:t>
            </a:r>
            <a:r>
              <a:rPr lang="en-US" altLang="en-US"/>
              <a:t> </a:t>
            </a:r>
          </a:p>
        </p:txBody>
      </p:sp>
      <p:sp>
        <p:nvSpPr>
          <p:cNvPr id="15879" name="Oval 519">
            <a:extLst>
              <a:ext uri="{FF2B5EF4-FFF2-40B4-BE49-F238E27FC236}">
                <a16:creationId xmlns:a16="http://schemas.microsoft.com/office/drawing/2014/main" id="{999C07D6-0CA4-4F70-BC71-9E2EBBC758C9}"/>
              </a:ext>
            </a:extLst>
          </p:cNvPr>
          <p:cNvSpPr>
            <a:spLocks noChangeArrowheads="1"/>
          </p:cNvSpPr>
          <p:nvPr/>
        </p:nvSpPr>
        <p:spPr bwMode="auto">
          <a:xfrm>
            <a:off x="6781800" y="3352800"/>
            <a:ext cx="1371600" cy="5334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5</a:t>
            </a:r>
            <a:endParaRPr lang="vi-VN" altLang="en-US"/>
          </a:p>
        </p:txBody>
      </p:sp>
      <p:sp>
        <p:nvSpPr>
          <p:cNvPr id="15880" name="Oval 520">
            <a:extLst>
              <a:ext uri="{FF2B5EF4-FFF2-40B4-BE49-F238E27FC236}">
                <a16:creationId xmlns:a16="http://schemas.microsoft.com/office/drawing/2014/main" id="{BE755FE2-62E3-468D-806C-8A987EA8BF07}"/>
              </a:ext>
            </a:extLst>
          </p:cNvPr>
          <p:cNvSpPr>
            <a:spLocks noChangeArrowheads="1"/>
          </p:cNvSpPr>
          <p:nvPr/>
        </p:nvSpPr>
        <p:spPr bwMode="auto">
          <a:xfrm>
            <a:off x="6865938" y="4203700"/>
            <a:ext cx="2819400" cy="6096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4</a:t>
            </a:r>
            <a:endParaRPr lang="vi-VN" altLang="en-US"/>
          </a:p>
        </p:txBody>
      </p:sp>
      <p:sp>
        <p:nvSpPr>
          <p:cNvPr id="15881" name="Oval 521">
            <a:extLst>
              <a:ext uri="{FF2B5EF4-FFF2-40B4-BE49-F238E27FC236}">
                <a16:creationId xmlns:a16="http://schemas.microsoft.com/office/drawing/2014/main" id="{2D160647-C804-44F7-B374-167F16A2AB65}"/>
              </a:ext>
            </a:extLst>
          </p:cNvPr>
          <p:cNvSpPr>
            <a:spLocks noChangeArrowheads="1"/>
          </p:cNvSpPr>
          <p:nvPr/>
        </p:nvSpPr>
        <p:spPr bwMode="auto">
          <a:xfrm>
            <a:off x="6912292" y="5367338"/>
            <a:ext cx="1713014" cy="5334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5</a:t>
            </a:r>
            <a:endParaRPr lang="vi-VN" altLang="en-US"/>
          </a:p>
        </p:txBody>
      </p:sp>
      <p:sp>
        <p:nvSpPr>
          <p:cNvPr id="15882" name="Oval 522">
            <a:extLst>
              <a:ext uri="{FF2B5EF4-FFF2-40B4-BE49-F238E27FC236}">
                <a16:creationId xmlns:a16="http://schemas.microsoft.com/office/drawing/2014/main" id="{CAB1B37E-0CCF-45C9-B00D-104A27E0DCD4}"/>
              </a:ext>
            </a:extLst>
          </p:cNvPr>
          <p:cNvSpPr>
            <a:spLocks noChangeArrowheads="1"/>
          </p:cNvSpPr>
          <p:nvPr/>
        </p:nvSpPr>
        <p:spPr bwMode="auto">
          <a:xfrm>
            <a:off x="5507038" y="5837239"/>
            <a:ext cx="379412" cy="4572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dirty="0"/>
              <a:t>2</a:t>
            </a:r>
            <a:endParaRPr lang="vi-VN" altLang="en-US" dirty="0"/>
          </a:p>
        </p:txBody>
      </p:sp>
      <p:sp>
        <p:nvSpPr>
          <p:cNvPr id="15883" name="Oval 523">
            <a:extLst>
              <a:ext uri="{FF2B5EF4-FFF2-40B4-BE49-F238E27FC236}">
                <a16:creationId xmlns:a16="http://schemas.microsoft.com/office/drawing/2014/main" id="{0DAF9128-D4BB-4878-AAF8-FD04A407F628}"/>
              </a:ext>
            </a:extLst>
          </p:cNvPr>
          <p:cNvSpPr>
            <a:spLocks noChangeArrowheads="1"/>
          </p:cNvSpPr>
          <p:nvPr/>
        </p:nvSpPr>
        <p:spPr bwMode="auto">
          <a:xfrm>
            <a:off x="5257800" y="3048000"/>
            <a:ext cx="381000" cy="4572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dirty="0"/>
              <a:t>1</a:t>
            </a:r>
            <a:endParaRPr lang="vi-VN" altLang="en-US" dirty="0"/>
          </a:p>
        </p:txBody>
      </p:sp>
      <p:sp>
        <p:nvSpPr>
          <p:cNvPr id="15884" name="Oval 524">
            <a:extLst>
              <a:ext uri="{FF2B5EF4-FFF2-40B4-BE49-F238E27FC236}">
                <a16:creationId xmlns:a16="http://schemas.microsoft.com/office/drawing/2014/main" id="{06A77170-6D87-4133-B01A-5D1A62B3C8DF}"/>
              </a:ext>
            </a:extLst>
          </p:cNvPr>
          <p:cNvSpPr>
            <a:spLocks noChangeArrowheads="1"/>
          </p:cNvSpPr>
          <p:nvPr/>
        </p:nvSpPr>
        <p:spPr bwMode="auto">
          <a:xfrm>
            <a:off x="4443096" y="4365784"/>
            <a:ext cx="379412" cy="4572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dirty="0"/>
              <a:t>3</a:t>
            </a:r>
            <a:endParaRPr lang="vi-VN" altLang="en-US" dirty="0"/>
          </a:p>
        </p:txBody>
      </p:sp>
      <p:sp>
        <p:nvSpPr>
          <p:cNvPr id="15885" name="AutoShape 525">
            <a:hlinkClick r:id="" action="ppaction://noaction" highlightClick="1"/>
            <a:extLst>
              <a:ext uri="{FF2B5EF4-FFF2-40B4-BE49-F238E27FC236}">
                <a16:creationId xmlns:a16="http://schemas.microsoft.com/office/drawing/2014/main" id="{44E8C3B8-05A0-4D14-AAA8-6EE0A9D9ACA7}"/>
              </a:ext>
            </a:extLst>
          </p:cNvPr>
          <p:cNvSpPr>
            <a:spLocks noChangeArrowheads="1"/>
          </p:cNvSpPr>
          <p:nvPr/>
        </p:nvSpPr>
        <p:spPr bwMode="auto">
          <a:xfrm>
            <a:off x="2590800" y="3136900"/>
            <a:ext cx="457200" cy="457200"/>
          </a:xfrm>
          <a:prstGeom prst="actionButtonBlank">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dirty="0"/>
              <a:t>1</a:t>
            </a:r>
            <a:endParaRPr lang="vi-VN" altLang="en-US" dirty="0"/>
          </a:p>
        </p:txBody>
      </p:sp>
      <p:sp>
        <p:nvSpPr>
          <p:cNvPr id="15886" name="AutoShape 526">
            <a:hlinkClick r:id="" action="ppaction://noaction" highlightClick="1"/>
            <a:extLst>
              <a:ext uri="{FF2B5EF4-FFF2-40B4-BE49-F238E27FC236}">
                <a16:creationId xmlns:a16="http://schemas.microsoft.com/office/drawing/2014/main" id="{155D7DA6-3880-418A-B88B-C1B23B5B4CC0}"/>
              </a:ext>
            </a:extLst>
          </p:cNvPr>
          <p:cNvSpPr>
            <a:spLocks noChangeArrowheads="1"/>
          </p:cNvSpPr>
          <p:nvPr/>
        </p:nvSpPr>
        <p:spPr bwMode="auto">
          <a:xfrm>
            <a:off x="2590800" y="3746500"/>
            <a:ext cx="457200" cy="457200"/>
          </a:xfrm>
          <a:prstGeom prst="actionButtonBlank">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2</a:t>
            </a:r>
            <a:endParaRPr lang="vi-VN" altLang="en-US"/>
          </a:p>
        </p:txBody>
      </p:sp>
      <p:sp>
        <p:nvSpPr>
          <p:cNvPr id="15887" name="AutoShape 527">
            <a:hlinkClick r:id="" action="ppaction://noaction" highlightClick="1"/>
            <a:extLst>
              <a:ext uri="{FF2B5EF4-FFF2-40B4-BE49-F238E27FC236}">
                <a16:creationId xmlns:a16="http://schemas.microsoft.com/office/drawing/2014/main" id="{4BD28648-6E5F-4233-95CA-B2D11408CC59}"/>
              </a:ext>
            </a:extLst>
          </p:cNvPr>
          <p:cNvSpPr>
            <a:spLocks noChangeArrowheads="1"/>
          </p:cNvSpPr>
          <p:nvPr/>
        </p:nvSpPr>
        <p:spPr bwMode="auto">
          <a:xfrm>
            <a:off x="2590800" y="4343400"/>
            <a:ext cx="457200" cy="457200"/>
          </a:xfrm>
          <a:prstGeom prst="actionButtonBlank">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3</a:t>
            </a:r>
            <a:endParaRPr lang="vi-VN" altLang="en-US"/>
          </a:p>
        </p:txBody>
      </p:sp>
      <p:sp>
        <p:nvSpPr>
          <p:cNvPr id="15888" name="AutoShape 528">
            <a:hlinkClick r:id="" action="ppaction://noaction" highlightClick="1"/>
            <a:extLst>
              <a:ext uri="{FF2B5EF4-FFF2-40B4-BE49-F238E27FC236}">
                <a16:creationId xmlns:a16="http://schemas.microsoft.com/office/drawing/2014/main" id="{A5B75164-9A9B-4DB1-8C6F-194B295AD590}"/>
              </a:ext>
            </a:extLst>
          </p:cNvPr>
          <p:cNvSpPr>
            <a:spLocks noChangeArrowheads="1"/>
          </p:cNvSpPr>
          <p:nvPr/>
        </p:nvSpPr>
        <p:spPr bwMode="auto">
          <a:xfrm>
            <a:off x="2590800" y="4965700"/>
            <a:ext cx="457200" cy="457200"/>
          </a:xfrm>
          <a:prstGeom prst="actionButtonBlank">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4</a:t>
            </a:r>
            <a:endParaRPr lang="vi-VN" altLang="en-US"/>
          </a:p>
        </p:txBody>
      </p:sp>
      <p:sp>
        <p:nvSpPr>
          <p:cNvPr id="15889" name="AutoShape 529">
            <a:hlinkClick r:id="" action="ppaction://noaction" highlightClick="1"/>
            <a:extLst>
              <a:ext uri="{FF2B5EF4-FFF2-40B4-BE49-F238E27FC236}">
                <a16:creationId xmlns:a16="http://schemas.microsoft.com/office/drawing/2014/main" id="{2887E3EA-41C6-49DD-A032-55940A1205D4}"/>
              </a:ext>
            </a:extLst>
          </p:cNvPr>
          <p:cNvSpPr>
            <a:spLocks noChangeArrowheads="1"/>
          </p:cNvSpPr>
          <p:nvPr/>
        </p:nvSpPr>
        <p:spPr bwMode="auto">
          <a:xfrm>
            <a:off x="2590800" y="5562600"/>
            <a:ext cx="457200" cy="457200"/>
          </a:xfrm>
          <a:prstGeom prst="actionButtonBlank">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5</a:t>
            </a:r>
            <a:endParaRPr lang="vi-VN" altLang="en-US"/>
          </a:p>
        </p:txBody>
      </p:sp>
      <p:grpSp>
        <p:nvGrpSpPr>
          <p:cNvPr id="10265" name="Group 537">
            <a:extLst>
              <a:ext uri="{FF2B5EF4-FFF2-40B4-BE49-F238E27FC236}">
                <a16:creationId xmlns:a16="http://schemas.microsoft.com/office/drawing/2014/main" id="{DFD23401-A1BE-4DE6-AA7D-4D2DDEA51825}"/>
              </a:ext>
            </a:extLst>
          </p:cNvPr>
          <p:cNvGrpSpPr>
            <a:grpSpLocks/>
          </p:cNvGrpSpPr>
          <p:nvPr/>
        </p:nvGrpSpPr>
        <p:grpSpPr bwMode="auto">
          <a:xfrm>
            <a:off x="4724400" y="2749550"/>
            <a:ext cx="3657600" cy="3187700"/>
            <a:chOff x="2256" y="1824"/>
            <a:chExt cx="2304" cy="2008"/>
          </a:xfrm>
        </p:grpSpPr>
        <p:sp>
          <p:nvSpPr>
            <p:cNvPr id="10270" name="Arc 535">
              <a:extLst>
                <a:ext uri="{FF2B5EF4-FFF2-40B4-BE49-F238E27FC236}">
                  <a16:creationId xmlns:a16="http://schemas.microsoft.com/office/drawing/2014/main" id="{5AE5B94D-75E5-490E-89C8-78A1B829AF20}"/>
                </a:ext>
              </a:extLst>
            </p:cNvPr>
            <p:cNvSpPr>
              <a:spLocks/>
            </p:cNvSpPr>
            <p:nvPr/>
          </p:nvSpPr>
          <p:spPr bwMode="auto">
            <a:xfrm>
              <a:off x="2493" y="3312"/>
              <a:ext cx="901" cy="311"/>
            </a:xfrm>
            <a:custGeom>
              <a:avLst/>
              <a:gdLst>
                <a:gd name="T0" fmla="*/ 0 w 43200"/>
                <a:gd name="T1" fmla="*/ 0 h 28720"/>
                <a:gd name="T2" fmla="*/ 0 w 43200"/>
                <a:gd name="T3" fmla="*/ 0 h 28720"/>
                <a:gd name="T4" fmla="*/ 0 w 43200"/>
                <a:gd name="T5" fmla="*/ 0 h 28720"/>
                <a:gd name="T6" fmla="*/ 0 60000 65536"/>
                <a:gd name="T7" fmla="*/ 0 60000 65536"/>
                <a:gd name="T8" fmla="*/ 0 60000 65536"/>
                <a:gd name="T9" fmla="*/ 0 w 43200"/>
                <a:gd name="T10" fmla="*/ 0 h 28720"/>
                <a:gd name="T11" fmla="*/ 43200 w 43200"/>
                <a:gd name="T12" fmla="*/ 28720 h 28720"/>
              </a:gdLst>
              <a:ahLst/>
              <a:cxnLst>
                <a:cxn ang="T6">
                  <a:pos x="T0" y="T1"/>
                </a:cxn>
                <a:cxn ang="T7">
                  <a:pos x="T2" y="T3"/>
                </a:cxn>
                <a:cxn ang="T8">
                  <a:pos x="T4" y="T5"/>
                </a:cxn>
              </a:cxnLst>
              <a:rect l="T9" t="T10" r="T11" b="T12"/>
              <a:pathLst>
                <a:path w="43200" h="28720" fill="none" extrusionOk="0">
                  <a:moveTo>
                    <a:pt x="42058" y="192"/>
                  </a:moveTo>
                  <a:cubicBezTo>
                    <a:pt x="42814" y="2423"/>
                    <a:pt x="43200" y="4763"/>
                    <a:pt x="43200" y="7120"/>
                  </a:cubicBezTo>
                  <a:cubicBezTo>
                    <a:pt x="43200" y="19049"/>
                    <a:pt x="33529" y="28720"/>
                    <a:pt x="21600" y="28720"/>
                  </a:cubicBezTo>
                  <a:cubicBezTo>
                    <a:pt x="9670" y="28720"/>
                    <a:pt x="0" y="19049"/>
                    <a:pt x="0" y="7120"/>
                  </a:cubicBezTo>
                  <a:cubicBezTo>
                    <a:pt x="-1" y="4695"/>
                    <a:pt x="408" y="2288"/>
                    <a:pt x="1207" y="0"/>
                  </a:cubicBezTo>
                </a:path>
                <a:path w="43200" h="28720" stroke="0" extrusionOk="0">
                  <a:moveTo>
                    <a:pt x="42058" y="192"/>
                  </a:moveTo>
                  <a:cubicBezTo>
                    <a:pt x="42814" y="2423"/>
                    <a:pt x="43200" y="4763"/>
                    <a:pt x="43200" y="7120"/>
                  </a:cubicBezTo>
                  <a:cubicBezTo>
                    <a:pt x="43200" y="19049"/>
                    <a:pt x="33529" y="28720"/>
                    <a:pt x="21600" y="28720"/>
                  </a:cubicBezTo>
                  <a:cubicBezTo>
                    <a:pt x="9670" y="28720"/>
                    <a:pt x="0" y="19049"/>
                    <a:pt x="0" y="7120"/>
                  </a:cubicBezTo>
                  <a:cubicBezTo>
                    <a:pt x="-1" y="4695"/>
                    <a:pt x="408" y="2288"/>
                    <a:pt x="1207" y="0"/>
                  </a:cubicBezTo>
                  <a:lnTo>
                    <a:pt x="21600" y="7120"/>
                  </a:lnTo>
                  <a:lnTo>
                    <a:pt x="42058" y="192"/>
                  </a:lnTo>
                  <a:close/>
                </a:path>
              </a:pathLst>
            </a:custGeom>
            <a:solidFill>
              <a:srgbClr val="ECF3A5"/>
            </a:solidFill>
            <a:ln w="19050">
              <a:solidFill>
                <a:schemeClr val="tx1"/>
              </a:solidFill>
              <a:round/>
              <a:headEnd/>
              <a:tailEnd/>
            </a:ln>
          </p:spPr>
          <p:txBody>
            <a:bodyPr wrap="none" anchor="ctr"/>
            <a:lstStyle/>
            <a:p>
              <a:endParaRPr lang="en-US"/>
            </a:p>
          </p:txBody>
        </p:sp>
        <p:sp>
          <p:nvSpPr>
            <p:cNvPr id="10271" name="Arc 536">
              <a:extLst>
                <a:ext uri="{FF2B5EF4-FFF2-40B4-BE49-F238E27FC236}">
                  <a16:creationId xmlns:a16="http://schemas.microsoft.com/office/drawing/2014/main" id="{3E7D135A-75EC-433C-838A-B3C181D1D0BD}"/>
                </a:ext>
              </a:extLst>
            </p:cNvPr>
            <p:cNvSpPr>
              <a:spLocks/>
            </p:cNvSpPr>
            <p:nvPr/>
          </p:nvSpPr>
          <p:spPr bwMode="auto">
            <a:xfrm>
              <a:off x="2496" y="2312"/>
              <a:ext cx="907" cy="397"/>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42923" y="25042"/>
                  </a:moveTo>
                  <a:cubicBezTo>
                    <a:pt x="41234" y="35507"/>
                    <a:pt x="32200" y="43199"/>
                    <a:pt x="21600" y="43200"/>
                  </a:cubicBezTo>
                  <a:cubicBezTo>
                    <a:pt x="9670" y="43200"/>
                    <a:pt x="0" y="33529"/>
                    <a:pt x="0" y="21600"/>
                  </a:cubicBezTo>
                  <a:cubicBezTo>
                    <a:pt x="0" y="9670"/>
                    <a:pt x="9670" y="0"/>
                    <a:pt x="21600" y="0"/>
                  </a:cubicBezTo>
                  <a:cubicBezTo>
                    <a:pt x="33529" y="0"/>
                    <a:pt x="43200" y="9670"/>
                    <a:pt x="43200" y="21600"/>
                  </a:cubicBezTo>
                  <a:cubicBezTo>
                    <a:pt x="43200" y="22195"/>
                    <a:pt x="43175" y="22791"/>
                    <a:pt x="43126" y="23385"/>
                  </a:cubicBezTo>
                </a:path>
                <a:path w="43200" h="43200" stroke="0" extrusionOk="0">
                  <a:moveTo>
                    <a:pt x="42923" y="25042"/>
                  </a:moveTo>
                  <a:cubicBezTo>
                    <a:pt x="41234" y="35507"/>
                    <a:pt x="32200" y="43199"/>
                    <a:pt x="21600" y="43200"/>
                  </a:cubicBezTo>
                  <a:cubicBezTo>
                    <a:pt x="9670" y="43200"/>
                    <a:pt x="0" y="33529"/>
                    <a:pt x="0" y="21600"/>
                  </a:cubicBezTo>
                  <a:cubicBezTo>
                    <a:pt x="0" y="9670"/>
                    <a:pt x="9670" y="0"/>
                    <a:pt x="21600" y="0"/>
                  </a:cubicBezTo>
                  <a:cubicBezTo>
                    <a:pt x="33529" y="0"/>
                    <a:pt x="43200" y="9670"/>
                    <a:pt x="43200" y="21600"/>
                  </a:cubicBezTo>
                  <a:cubicBezTo>
                    <a:pt x="43200" y="22195"/>
                    <a:pt x="43175" y="22791"/>
                    <a:pt x="43126" y="23385"/>
                  </a:cubicBezTo>
                  <a:lnTo>
                    <a:pt x="21600" y="21600"/>
                  </a:lnTo>
                  <a:lnTo>
                    <a:pt x="42923" y="25042"/>
                  </a:lnTo>
                  <a:close/>
                </a:path>
              </a:pathLst>
            </a:custGeom>
            <a:solidFill>
              <a:srgbClr val="ECF3A5"/>
            </a:solidFill>
            <a:ln w="19050">
              <a:solidFill>
                <a:schemeClr val="tx1"/>
              </a:solidFill>
              <a:round/>
              <a:headEnd/>
              <a:tailEnd/>
            </a:ln>
          </p:spPr>
          <p:txBody>
            <a:bodyPr wrap="none" anchor="ctr"/>
            <a:lstStyle/>
            <a:p>
              <a:endParaRPr lang="en-US"/>
            </a:p>
          </p:txBody>
        </p:sp>
        <p:sp>
          <p:nvSpPr>
            <p:cNvPr id="10272" name="Text Box 42">
              <a:extLst>
                <a:ext uri="{FF2B5EF4-FFF2-40B4-BE49-F238E27FC236}">
                  <a16:creationId xmlns:a16="http://schemas.microsoft.com/office/drawing/2014/main" id="{0DDCE788-3C03-46A3-9406-10F9EF3D9AAD}"/>
                </a:ext>
              </a:extLst>
            </p:cNvPr>
            <p:cNvSpPr txBox="1">
              <a:spLocks noChangeArrowheads="1"/>
            </p:cNvSpPr>
            <p:nvPr/>
          </p:nvSpPr>
          <p:spPr bwMode="auto">
            <a:xfrm>
              <a:off x="2501" y="1824"/>
              <a:ext cx="90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US" altLang="en-US" sz="1200">
                <a:latin typeface="Times New Roman" panose="02020603050405020304" pitchFamily="18" charset="0"/>
              </a:endParaRPr>
            </a:p>
          </p:txBody>
        </p:sp>
        <p:sp>
          <p:nvSpPr>
            <p:cNvPr id="10273" name="Line 10">
              <a:extLst>
                <a:ext uri="{FF2B5EF4-FFF2-40B4-BE49-F238E27FC236}">
                  <a16:creationId xmlns:a16="http://schemas.microsoft.com/office/drawing/2014/main" id="{AE730002-FB8D-4EA1-8221-247E7E87157C}"/>
                </a:ext>
              </a:extLst>
            </p:cNvPr>
            <p:cNvSpPr>
              <a:spLocks noChangeShapeType="1"/>
            </p:cNvSpPr>
            <p:nvPr/>
          </p:nvSpPr>
          <p:spPr bwMode="auto">
            <a:xfrm>
              <a:off x="2393" y="2475"/>
              <a:ext cx="0" cy="941"/>
            </a:xfrm>
            <a:prstGeom prst="line">
              <a:avLst/>
            </a:prstGeom>
            <a:noFill/>
            <a:ln w="9525">
              <a:solidFill>
                <a:srgbClr val="0066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274" name="Text Box 38">
              <a:extLst>
                <a:ext uri="{FF2B5EF4-FFF2-40B4-BE49-F238E27FC236}">
                  <a16:creationId xmlns:a16="http://schemas.microsoft.com/office/drawing/2014/main" id="{6A10CD85-FF09-4DD8-8BB0-23951672429F}"/>
                </a:ext>
              </a:extLst>
            </p:cNvPr>
            <p:cNvSpPr txBox="1">
              <a:spLocks noChangeArrowheads="1"/>
            </p:cNvSpPr>
            <p:nvPr/>
          </p:nvSpPr>
          <p:spPr bwMode="auto">
            <a:xfrm>
              <a:off x="3659" y="2765"/>
              <a:ext cx="901"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000">
                  <a:solidFill>
                    <a:srgbClr val="FF00FF"/>
                  </a:solidFill>
                </a:rPr>
                <a:t>. . .</a:t>
              </a:r>
              <a:r>
                <a:rPr lang="en-US" altLang="en-US">
                  <a:solidFill>
                    <a:srgbClr val="FF00FF"/>
                  </a:solidFill>
                </a:rPr>
                <a:t> </a:t>
              </a:r>
            </a:p>
          </p:txBody>
        </p:sp>
        <p:sp>
          <p:nvSpPr>
            <p:cNvPr id="10275" name="Text Box 39">
              <a:extLst>
                <a:ext uri="{FF2B5EF4-FFF2-40B4-BE49-F238E27FC236}">
                  <a16:creationId xmlns:a16="http://schemas.microsoft.com/office/drawing/2014/main" id="{FFD12B8D-93E2-4BB4-A182-DCD46D9859E2}"/>
                </a:ext>
              </a:extLst>
            </p:cNvPr>
            <p:cNvSpPr txBox="1">
              <a:spLocks noChangeArrowheads="1"/>
            </p:cNvSpPr>
            <p:nvPr/>
          </p:nvSpPr>
          <p:spPr bwMode="auto">
            <a:xfrm>
              <a:off x="3595" y="3392"/>
              <a:ext cx="901"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000">
                  <a:solidFill>
                    <a:srgbClr val="FF00FF"/>
                  </a:solidFill>
                </a:rPr>
                <a:t>. . .</a:t>
              </a:r>
              <a:r>
                <a:rPr lang="en-US" altLang="en-US"/>
                <a:t> </a:t>
              </a:r>
            </a:p>
          </p:txBody>
        </p:sp>
        <p:sp>
          <p:nvSpPr>
            <p:cNvPr id="10276" name="Line 19">
              <a:extLst>
                <a:ext uri="{FF2B5EF4-FFF2-40B4-BE49-F238E27FC236}">
                  <a16:creationId xmlns:a16="http://schemas.microsoft.com/office/drawing/2014/main" id="{46C3B391-E0FD-4946-8241-9C719855438F}"/>
                </a:ext>
              </a:extLst>
            </p:cNvPr>
            <p:cNvSpPr>
              <a:spLocks noChangeShapeType="1"/>
            </p:cNvSpPr>
            <p:nvPr/>
          </p:nvSpPr>
          <p:spPr bwMode="auto">
            <a:xfrm>
              <a:off x="2511" y="3330"/>
              <a:ext cx="0" cy="502"/>
            </a:xfrm>
            <a:prstGeom prst="line">
              <a:avLst/>
            </a:prstGeom>
            <a:noFill/>
            <a:ln w="9525">
              <a:solidFill>
                <a:srgbClr val="0000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7" name="Line 20">
              <a:extLst>
                <a:ext uri="{FF2B5EF4-FFF2-40B4-BE49-F238E27FC236}">
                  <a16:creationId xmlns:a16="http://schemas.microsoft.com/office/drawing/2014/main" id="{A3BFB59B-8FF4-4BDB-A9D9-258A574AF1EC}"/>
                </a:ext>
              </a:extLst>
            </p:cNvPr>
            <p:cNvSpPr>
              <a:spLocks noChangeShapeType="1"/>
            </p:cNvSpPr>
            <p:nvPr/>
          </p:nvSpPr>
          <p:spPr bwMode="auto">
            <a:xfrm>
              <a:off x="3412" y="3330"/>
              <a:ext cx="0" cy="502"/>
            </a:xfrm>
            <a:prstGeom prst="line">
              <a:avLst/>
            </a:prstGeom>
            <a:noFill/>
            <a:ln w="9525">
              <a:solidFill>
                <a:srgbClr val="0000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8" name="Line 21">
              <a:extLst>
                <a:ext uri="{FF2B5EF4-FFF2-40B4-BE49-F238E27FC236}">
                  <a16:creationId xmlns:a16="http://schemas.microsoft.com/office/drawing/2014/main" id="{E1ADB6DF-EB71-4877-8E28-60A04D06D51B}"/>
                </a:ext>
              </a:extLst>
            </p:cNvPr>
            <p:cNvSpPr>
              <a:spLocks noChangeShapeType="1"/>
            </p:cNvSpPr>
            <p:nvPr/>
          </p:nvSpPr>
          <p:spPr bwMode="auto">
            <a:xfrm>
              <a:off x="2511" y="2138"/>
              <a:ext cx="0" cy="313"/>
            </a:xfrm>
            <a:prstGeom prst="line">
              <a:avLst/>
            </a:prstGeom>
            <a:noFill/>
            <a:ln w="9525">
              <a:solidFill>
                <a:srgbClr val="0000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9" name="Line 24">
              <a:extLst>
                <a:ext uri="{FF2B5EF4-FFF2-40B4-BE49-F238E27FC236}">
                  <a16:creationId xmlns:a16="http://schemas.microsoft.com/office/drawing/2014/main" id="{6500DB52-16A8-494F-B098-169EB156E66D}"/>
                </a:ext>
              </a:extLst>
            </p:cNvPr>
            <p:cNvSpPr>
              <a:spLocks noChangeShapeType="1"/>
            </p:cNvSpPr>
            <p:nvPr/>
          </p:nvSpPr>
          <p:spPr bwMode="auto">
            <a:xfrm>
              <a:off x="2978" y="2138"/>
              <a:ext cx="0" cy="313"/>
            </a:xfrm>
            <a:prstGeom prst="line">
              <a:avLst/>
            </a:prstGeom>
            <a:noFill/>
            <a:ln w="9525">
              <a:solidFill>
                <a:srgbClr val="0000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0" name="Line 25">
              <a:extLst>
                <a:ext uri="{FF2B5EF4-FFF2-40B4-BE49-F238E27FC236}">
                  <a16:creationId xmlns:a16="http://schemas.microsoft.com/office/drawing/2014/main" id="{54725027-5D60-4359-8BC0-F12D930F5C72}"/>
                </a:ext>
              </a:extLst>
            </p:cNvPr>
            <p:cNvSpPr>
              <a:spLocks noChangeShapeType="1"/>
            </p:cNvSpPr>
            <p:nvPr/>
          </p:nvSpPr>
          <p:spPr bwMode="auto">
            <a:xfrm>
              <a:off x="2978" y="3596"/>
              <a:ext cx="0" cy="188"/>
            </a:xfrm>
            <a:prstGeom prst="line">
              <a:avLst/>
            </a:prstGeom>
            <a:noFill/>
            <a:ln w="9525">
              <a:solidFill>
                <a:srgbClr val="0000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1" name="Line 26">
              <a:extLst>
                <a:ext uri="{FF2B5EF4-FFF2-40B4-BE49-F238E27FC236}">
                  <a16:creationId xmlns:a16="http://schemas.microsoft.com/office/drawing/2014/main" id="{ED332AF6-E074-46BA-83D2-7036A83D69C3}"/>
                </a:ext>
              </a:extLst>
            </p:cNvPr>
            <p:cNvSpPr>
              <a:spLocks noChangeShapeType="1"/>
            </p:cNvSpPr>
            <p:nvPr/>
          </p:nvSpPr>
          <p:spPr bwMode="auto">
            <a:xfrm>
              <a:off x="2511" y="3667"/>
              <a:ext cx="901" cy="0"/>
            </a:xfrm>
            <a:prstGeom prst="line">
              <a:avLst/>
            </a:prstGeom>
            <a:noFill/>
            <a:ln w="9525">
              <a:solidFill>
                <a:srgbClr val="0066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282" name="Line 27">
              <a:extLst>
                <a:ext uri="{FF2B5EF4-FFF2-40B4-BE49-F238E27FC236}">
                  <a16:creationId xmlns:a16="http://schemas.microsoft.com/office/drawing/2014/main" id="{F9804C39-6055-45E1-A2D5-341AF616B2D7}"/>
                </a:ext>
              </a:extLst>
            </p:cNvPr>
            <p:cNvSpPr>
              <a:spLocks noChangeShapeType="1"/>
            </p:cNvSpPr>
            <p:nvPr/>
          </p:nvSpPr>
          <p:spPr bwMode="auto">
            <a:xfrm>
              <a:off x="2511" y="2200"/>
              <a:ext cx="451" cy="0"/>
            </a:xfrm>
            <a:prstGeom prst="line">
              <a:avLst/>
            </a:prstGeom>
            <a:noFill/>
            <a:ln w="9525">
              <a:solidFill>
                <a:srgbClr val="0066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283" name="Line 29">
              <a:extLst>
                <a:ext uri="{FF2B5EF4-FFF2-40B4-BE49-F238E27FC236}">
                  <a16:creationId xmlns:a16="http://schemas.microsoft.com/office/drawing/2014/main" id="{58B4DAC2-0DBC-47C9-85E7-9704C16DB74A}"/>
                </a:ext>
              </a:extLst>
            </p:cNvPr>
            <p:cNvSpPr>
              <a:spLocks noChangeShapeType="1"/>
            </p:cNvSpPr>
            <p:nvPr/>
          </p:nvSpPr>
          <p:spPr bwMode="auto">
            <a:xfrm>
              <a:off x="3219" y="3016"/>
              <a:ext cx="386" cy="0"/>
            </a:xfrm>
            <a:prstGeom prst="line">
              <a:avLst/>
            </a:prstGeom>
            <a:noFill/>
            <a:ln w="9525">
              <a:solidFill>
                <a:srgbClr val="FF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4" name="AutoShape 4">
              <a:extLst>
                <a:ext uri="{FF2B5EF4-FFF2-40B4-BE49-F238E27FC236}">
                  <a16:creationId xmlns:a16="http://schemas.microsoft.com/office/drawing/2014/main" id="{0CB644E4-6E6E-4C51-820E-BC73B2823FBA}"/>
                </a:ext>
              </a:extLst>
            </p:cNvPr>
            <p:cNvSpPr>
              <a:spLocks noChangeArrowheads="1"/>
            </p:cNvSpPr>
            <p:nvPr/>
          </p:nvSpPr>
          <p:spPr bwMode="auto">
            <a:xfrm>
              <a:off x="2496" y="2304"/>
              <a:ext cx="901" cy="1318"/>
            </a:xfrm>
            <a:prstGeom prst="flowChartMagneticDisk">
              <a:avLst/>
            </a:prstGeom>
            <a:noFill/>
            <a:ln w="19050">
              <a:solidFill>
                <a:srgbClr val="0000CC"/>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285" name="Line 43">
              <a:extLst>
                <a:ext uri="{FF2B5EF4-FFF2-40B4-BE49-F238E27FC236}">
                  <a16:creationId xmlns:a16="http://schemas.microsoft.com/office/drawing/2014/main" id="{67D89E3B-86E9-418D-8C97-377E42E8D208}"/>
                </a:ext>
              </a:extLst>
            </p:cNvPr>
            <p:cNvSpPr>
              <a:spLocks noChangeShapeType="1"/>
            </p:cNvSpPr>
            <p:nvPr/>
          </p:nvSpPr>
          <p:spPr bwMode="auto">
            <a:xfrm>
              <a:off x="3412" y="2138"/>
              <a:ext cx="0" cy="313"/>
            </a:xfrm>
            <a:prstGeom prst="line">
              <a:avLst/>
            </a:prstGeom>
            <a:noFill/>
            <a:ln w="9525">
              <a:solidFill>
                <a:srgbClr val="0000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6" name="Line 131">
              <a:extLst>
                <a:ext uri="{FF2B5EF4-FFF2-40B4-BE49-F238E27FC236}">
                  <a16:creationId xmlns:a16="http://schemas.microsoft.com/office/drawing/2014/main" id="{26F3C96D-F86D-4FE2-B613-07A751CE7703}"/>
                </a:ext>
              </a:extLst>
            </p:cNvPr>
            <p:cNvSpPr>
              <a:spLocks noChangeShapeType="1"/>
            </p:cNvSpPr>
            <p:nvPr/>
          </p:nvSpPr>
          <p:spPr bwMode="auto">
            <a:xfrm>
              <a:off x="3412" y="2138"/>
              <a:ext cx="0" cy="313"/>
            </a:xfrm>
            <a:prstGeom prst="line">
              <a:avLst/>
            </a:prstGeom>
            <a:noFill/>
            <a:ln w="9525">
              <a:solidFill>
                <a:srgbClr val="0000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7" name="Arc 485">
              <a:extLst>
                <a:ext uri="{FF2B5EF4-FFF2-40B4-BE49-F238E27FC236}">
                  <a16:creationId xmlns:a16="http://schemas.microsoft.com/office/drawing/2014/main" id="{DDB5D1FF-E40E-4717-A511-C0E80FA1D337}"/>
                </a:ext>
              </a:extLst>
            </p:cNvPr>
            <p:cNvSpPr>
              <a:spLocks/>
            </p:cNvSpPr>
            <p:nvPr/>
          </p:nvSpPr>
          <p:spPr bwMode="auto">
            <a:xfrm>
              <a:off x="2507" y="3209"/>
              <a:ext cx="901" cy="212"/>
            </a:xfrm>
            <a:custGeom>
              <a:avLst/>
              <a:gdLst>
                <a:gd name="T0" fmla="*/ 0 w 43200"/>
                <a:gd name="T1" fmla="*/ 0 h 25384"/>
                <a:gd name="T2" fmla="*/ 0 w 43200"/>
                <a:gd name="T3" fmla="*/ 0 h 25384"/>
                <a:gd name="T4" fmla="*/ 0 w 43200"/>
                <a:gd name="T5" fmla="*/ 0 h 25384"/>
                <a:gd name="T6" fmla="*/ 0 60000 65536"/>
                <a:gd name="T7" fmla="*/ 0 60000 65536"/>
                <a:gd name="T8" fmla="*/ 0 60000 65536"/>
                <a:gd name="T9" fmla="*/ 0 w 43200"/>
                <a:gd name="T10" fmla="*/ 0 h 25384"/>
                <a:gd name="T11" fmla="*/ 43200 w 43200"/>
                <a:gd name="T12" fmla="*/ 25384 h 25384"/>
              </a:gdLst>
              <a:ahLst/>
              <a:cxnLst>
                <a:cxn ang="T6">
                  <a:pos x="T0" y="T1"/>
                </a:cxn>
                <a:cxn ang="T7">
                  <a:pos x="T2" y="T3"/>
                </a:cxn>
                <a:cxn ang="T8">
                  <a:pos x="T4" y="T5"/>
                </a:cxn>
              </a:cxnLst>
              <a:rect l="T9" t="T10" r="T11" b="T12"/>
              <a:pathLst>
                <a:path w="43200" h="25384" fill="none" extrusionOk="0">
                  <a:moveTo>
                    <a:pt x="50" y="23082"/>
                  </a:moveTo>
                  <a:cubicBezTo>
                    <a:pt x="16" y="22588"/>
                    <a:pt x="0" y="22094"/>
                    <a:pt x="0" y="21600"/>
                  </a:cubicBezTo>
                  <a:cubicBezTo>
                    <a:pt x="0" y="9670"/>
                    <a:pt x="9670" y="0"/>
                    <a:pt x="21600" y="0"/>
                  </a:cubicBezTo>
                  <a:cubicBezTo>
                    <a:pt x="33529" y="0"/>
                    <a:pt x="43200" y="9670"/>
                    <a:pt x="43200" y="21600"/>
                  </a:cubicBezTo>
                  <a:cubicBezTo>
                    <a:pt x="43200" y="22868"/>
                    <a:pt x="43088" y="24134"/>
                    <a:pt x="42865" y="25383"/>
                  </a:cubicBezTo>
                </a:path>
                <a:path w="43200" h="25384" stroke="0" extrusionOk="0">
                  <a:moveTo>
                    <a:pt x="50" y="23082"/>
                  </a:moveTo>
                  <a:cubicBezTo>
                    <a:pt x="16" y="22588"/>
                    <a:pt x="0" y="22094"/>
                    <a:pt x="0" y="21600"/>
                  </a:cubicBezTo>
                  <a:cubicBezTo>
                    <a:pt x="0" y="9670"/>
                    <a:pt x="9670" y="0"/>
                    <a:pt x="21600" y="0"/>
                  </a:cubicBezTo>
                  <a:cubicBezTo>
                    <a:pt x="33529" y="0"/>
                    <a:pt x="43200" y="9670"/>
                    <a:pt x="43200" y="21600"/>
                  </a:cubicBezTo>
                  <a:cubicBezTo>
                    <a:pt x="43200" y="22868"/>
                    <a:pt x="43088" y="24134"/>
                    <a:pt x="42865" y="25383"/>
                  </a:cubicBezTo>
                  <a:lnTo>
                    <a:pt x="21600" y="21600"/>
                  </a:lnTo>
                  <a:lnTo>
                    <a:pt x="50" y="23082"/>
                  </a:lnTo>
                  <a:close/>
                </a:path>
              </a:pathLst>
            </a:custGeom>
            <a:solidFill>
              <a:srgbClr val="ECF3A5"/>
            </a:solidFill>
            <a:ln w="19050">
              <a:solidFill>
                <a:schemeClr val="tx1"/>
              </a:solidFill>
              <a:prstDash val="dash"/>
              <a:round/>
              <a:headEnd/>
              <a:tailEnd/>
            </a:ln>
          </p:spPr>
          <p:txBody>
            <a:bodyPr wrap="none" anchor="ctr"/>
            <a:lstStyle/>
            <a:p>
              <a:endParaRPr lang="en-US"/>
            </a:p>
          </p:txBody>
        </p:sp>
        <p:sp>
          <p:nvSpPr>
            <p:cNvPr id="10288" name="Freeform 486">
              <a:extLst>
                <a:ext uri="{FF2B5EF4-FFF2-40B4-BE49-F238E27FC236}">
                  <a16:creationId xmlns:a16="http://schemas.microsoft.com/office/drawing/2014/main" id="{E292F87C-1188-4BD0-AA73-07F3265DEB2D}"/>
                </a:ext>
              </a:extLst>
            </p:cNvPr>
            <p:cNvSpPr>
              <a:spLocks/>
            </p:cNvSpPr>
            <p:nvPr/>
          </p:nvSpPr>
          <p:spPr bwMode="auto">
            <a:xfrm>
              <a:off x="3216" y="3504"/>
              <a:ext cx="1009" cy="288"/>
            </a:xfrm>
            <a:custGeom>
              <a:avLst/>
              <a:gdLst>
                <a:gd name="T0" fmla="*/ 0 w 816"/>
                <a:gd name="T1" fmla="*/ 0 h 288"/>
                <a:gd name="T2" fmla="*/ 5622 w 816"/>
                <a:gd name="T3" fmla="*/ 2488 h 288"/>
                <a:gd name="T4" fmla="*/ 15941 w 816"/>
                <a:gd name="T5" fmla="*/ 2488 h 288"/>
                <a:gd name="T6" fmla="*/ 0 60000 65536"/>
                <a:gd name="T7" fmla="*/ 0 60000 65536"/>
                <a:gd name="T8" fmla="*/ 0 60000 65536"/>
                <a:gd name="T9" fmla="*/ 0 w 816"/>
                <a:gd name="T10" fmla="*/ 0 h 288"/>
                <a:gd name="T11" fmla="*/ 816 w 816"/>
                <a:gd name="T12" fmla="*/ 288 h 288"/>
              </a:gdLst>
              <a:ahLst/>
              <a:cxnLst>
                <a:cxn ang="T6">
                  <a:pos x="T0" y="T1"/>
                </a:cxn>
                <a:cxn ang="T7">
                  <a:pos x="T2" y="T3"/>
                </a:cxn>
                <a:cxn ang="T8">
                  <a:pos x="T4" y="T5"/>
                </a:cxn>
              </a:cxnLst>
              <a:rect l="T9" t="T10" r="T11" b="T12"/>
              <a:pathLst>
                <a:path w="816" h="288">
                  <a:moveTo>
                    <a:pt x="0" y="0"/>
                  </a:moveTo>
                  <a:lnTo>
                    <a:pt x="288" y="288"/>
                  </a:lnTo>
                  <a:lnTo>
                    <a:pt x="816" y="288"/>
                  </a:lnTo>
                </a:path>
              </a:pathLst>
            </a:custGeom>
            <a:noFill/>
            <a:ln w="9525">
              <a:solidFill>
                <a:srgbClr val="0066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89" name="Freeform 487">
              <a:extLst>
                <a:ext uri="{FF2B5EF4-FFF2-40B4-BE49-F238E27FC236}">
                  <a16:creationId xmlns:a16="http://schemas.microsoft.com/office/drawing/2014/main" id="{FAD5B618-2B29-49E2-A4D2-7B4D41D9949E}"/>
                </a:ext>
              </a:extLst>
            </p:cNvPr>
            <p:cNvSpPr>
              <a:spLocks/>
            </p:cNvSpPr>
            <p:nvPr/>
          </p:nvSpPr>
          <p:spPr bwMode="auto">
            <a:xfrm>
              <a:off x="3224" y="2122"/>
              <a:ext cx="904" cy="314"/>
            </a:xfrm>
            <a:custGeom>
              <a:avLst/>
              <a:gdLst>
                <a:gd name="T0" fmla="*/ 0 w 816"/>
                <a:gd name="T1" fmla="*/ 10348 h 240"/>
                <a:gd name="T2" fmla="*/ 1937 w 816"/>
                <a:gd name="T3" fmla="*/ 0 h 240"/>
                <a:gd name="T4" fmla="*/ 8245 w 816"/>
                <a:gd name="T5" fmla="*/ 0 h 240"/>
                <a:gd name="T6" fmla="*/ 0 60000 65536"/>
                <a:gd name="T7" fmla="*/ 0 60000 65536"/>
                <a:gd name="T8" fmla="*/ 0 60000 65536"/>
                <a:gd name="T9" fmla="*/ 0 w 816"/>
                <a:gd name="T10" fmla="*/ 0 h 240"/>
                <a:gd name="T11" fmla="*/ 816 w 816"/>
                <a:gd name="T12" fmla="*/ 240 h 240"/>
              </a:gdLst>
              <a:ahLst/>
              <a:cxnLst>
                <a:cxn ang="T6">
                  <a:pos x="T0" y="T1"/>
                </a:cxn>
                <a:cxn ang="T7">
                  <a:pos x="T2" y="T3"/>
                </a:cxn>
                <a:cxn ang="T8">
                  <a:pos x="T4" y="T5"/>
                </a:cxn>
              </a:cxnLst>
              <a:rect l="T9" t="T10" r="T11" b="T12"/>
              <a:pathLst>
                <a:path w="816" h="240">
                  <a:moveTo>
                    <a:pt x="0" y="240"/>
                  </a:moveTo>
                  <a:lnTo>
                    <a:pt x="192" y="0"/>
                  </a:lnTo>
                  <a:lnTo>
                    <a:pt x="816" y="0"/>
                  </a:lnTo>
                </a:path>
              </a:pathLst>
            </a:custGeom>
            <a:noFill/>
            <a:ln w="9525">
              <a:solidFill>
                <a:srgbClr val="0066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90" name="Line 17">
              <a:extLst>
                <a:ext uri="{FF2B5EF4-FFF2-40B4-BE49-F238E27FC236}">
                  <a16:creationId xmlns:a16="http://schemas.microsoft.com/office/drawing/2014/main" id="{29044712-01B8-47A0-BEF2-2F9372F2E57F}"/>
                </a:ext>
              </a:extLst>
            </p:cNvPr>
            <p:cNvSpPr>
              <a:spLocks noChangeShapeType="1"/>
            </p:cNvSpPr>
            <p:nvPr/>
          </p:nvSpPr>
          <p:spPr bwMode="auto">
            <a:xfrm flipH="1">
              <a:off x="2256" y="3408"/>
              <a:ext cx="1187" cy="0"/>
            </a:xfrm>
            <a:prstGeom prst="line">
              <a:avLst/>
            </a:prstGeom>
            <a:noFill/>
            <a:ln w="9525">
              <a:solidFill>
                <a:srgbClr val="0000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1" name="Line 18">
              <a:extLst>
                <a:ext uri="{FF2B5EF4-FFF2-40B4-BE49-F238E27FC236}">
                  <a16:creationId xmlns:a16="http://schemas.microsoft.com/office/drawing/2014/main" id="{2E0376FD-4CD8-499F-B76C-EC940C6A5E46}"/>
                </a:ext>
              </a:extLst>
            </p:cNvPr>
            <p:cNvSpPr>
              <a:spLocks noChangeShapeType="1"/>
            </p:cNvSpPr>
            <p:nvPr/>
          </p:nvSpPr>
          <p:spPr bwMode="auto">
            <a:xfrm flipH="1">
              <a:off x="2289" y="2483"/>
              <a:ext cx="1128" cy="0"/>
            </a:xfrm>
            <a:prstGeom prst="line">
              <a:avLst/>
            </a:prstGeom>
            <a:noFill/>
            <a:ln w="9525">
              <a:solidFill>
                <a:srgbClr val="0000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2" name="Line 23">
              <a:extLst>
                <a:ext uri="{FF2B5EF4-FFF2-40B4-BE49-F238E27FC236}">
                  <a16:creationId xmlns:a16="http://schemas.microsoft.com/office/drawing/2014/main" id="{252D8AC3-F98D-466C-B770-E8F2D86B75FF}"/>
                </a:ext>
              </a:extLst>
            </p:cNvPr>
            <p:cNvSpPr>
              <a:spLocks noChangeShapeType="1"/>
            </p:cNvSpPr>
            <p:nvPr/>
          </p:nvSpPr>
          <p:spPr bwMode="auto">
            <a:xfrm>
              <a:off x="2976" y="2448"/>
              <a:ext cx="0" cy="1129"/>
            </a:xfrm>
            <a:prstGeom prst="line">
              <a:avLst/>
            </a:prstGeom>
            <a:noFill/>
            <a:ln w="9525">
              <a:solidFill>
                <a:srgbClr val="0000CC"/>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0267" name="Text Box 488">
            <a:extLst>
              <a:ext uri="{FF2B5EF4-FFF2-40B4-BE49-F238E27FC236}">
                <a16:creationId xmlns:a16="http://schemas.microsoft.com/office/drawing/2014/main" id="{D712022B-C4BF-433F-A428-5B659A656D5B}"/>
              </a:ext>
            </a:extLst>
          </p:cNvPr>
          <p:cNvSpPr txBox="1">
            <a:spLocks noChangeArrowheads="1"/>
          </p:cNvSpPr>
          <p:nvPr/>
        </p:nvSpPr>
        <p:spPr bwMode="auto">
          <a:xfrm>
            <a:off x="5751513" y="3556001"/>
            <a:ext cx="2841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a:solidFill>
                  <a:srgbClr val="FF0000"/>
                </a:solidFill>
              </a:rPr>
              <a:t>.</a:t>
            </a:r>
          </a:p>
        </p:txBody>
      </p:sp>
      <p:sp>
        <p:nvSpPr>
          <p:cNvPr id="10268" name="Text Box 8">
            <a:extLst>
              <a:ext uri="{FF2B5EF4-FFF2-40B4-BE49-F238E27FC236}">
                <a16:creationId xmlns:a16="http://schemas.microsoft.com/office/drawing/2014/main" id="{B0016C3C-8DE0-47E8-8366-B6E82B3B75F1}"/>
              </a:ext>
            </a:extLst>
          </p:cNvPr>
          <p:cNvSpPr txBox="1">
            <a:spLocks noChangeArrowheads="1"/>
          </p:cNvSpPr>
          <p:nvPr/>
        </p:nvSpPr>
        <p:spPr bwMode="auto">
          <a:xfrm>
            <a:off x="5738813" y="5029201"/>
            <a:ext cx="2841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a:solidFill>
                  <a:srgbClr val="FF0000"/>
                </a:solidFill>
              </a:rPr>
              <a:t>.</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5885"/>
                    </p:tgtEl>
                  </p:cond>
                </p:stCondLst>
                <p:endSync evt="end" delay="0">
                  <p:rtn val="all"/>
                </p:endSync>
                <p:childTnLst>
                  <p:par>
                    <p:cTn id="3" fill="hold" nodeType="clickPar">
                      <p:stCondLst>
                        <p:cond delay="0"/>
                      </p:stCondLst>
                      <p:childTnLst>
                        <p:par>
                          <p:cTn id="4" fill="hold" nodeType="withGroup">
                            <p:stCondLst>
                              <p:cond delay="0"/>
                            </p:stCondLst>
                            <p:childTnLst>
                              <p:par>
                                <p:cTn id="5" presetID="3" presetClass="exit" presetSubtype="10" fill="hold" grpId="0" nodeType="withEffect">
                                  <p:stCondLst>
                                    <p:cond delay="0"/>
                                  </p:stCondLst>
                                  <p:childTnLst>
                                    <p:animEffect transition="out" filter="blinds(horizontal)">
                                      <p:cBhvr>
                                        <p:cTn id="6" dur="500"/>
                                        <p:tgtEl>
                                          <p:spTgt spid="15885"/>
                                        </p:tgtEl>
                                      </p:cBhvr>
                                    </p:animEffect>
                                    <p:set>
                                      <p:cBhvr>
                                        <p:cTn id="7" dur="1" fill="hold">
                                          <p:stCondLst>
                                            <p:cond delay="499"/>
                                          </p:stCondLst>
                                        </p:cTn>
                                        <p:tgtEl>
                                          <p:spTgt spid="15885"/>
                                        </p:tgtEl>
                                        <p:attrNameLst>
                                          <p:attrName>style.visibility</p:attrName>
                                        </p:attrNameLst>
                                      </p:cBhvr>
                                      <p:to>
                                        <p:strVal val="hidden"/>
                                      </p:to>
                                    </p:set>
                                  </p:childTnLst>
                                </p:cTn>
                              </p:par>
                              <p:par>
                                <p:cTn id="8" presetID="3" presetClass="exit" presetSubtype="10" fill="hold" grpId="0" nodeType="withEffect">
                                  <p:stCondLst>
                                    <p:cond delay="0"/>
                                  </p:stCondLst>
                                  <p:childTnLst>
                                    <p:animEffect transition="out" filter="blinds(horizontal)">
                                      <p:cBhvr>
                                        <p:cTn id="9" dur="500"/>
                                        <p:tgtEl>
                                          <p:spTgt spid="15883"/>
                                        </p:tgtEl>
                                      </p:cBhvr>
                                    </p:animEffect>
                                    <p:set>
                                      <p:cBhvr>
                                        <p:cTn id="10" dur="1" fill="hold">
                                          <p:stCondLst>
                                            <p:cond delay="499"/>
                                          </p:stCondLst>
                                        </p:cTn>
                                        <p:tgtEl>
                                          <p:spTgt spid="15883"/>
                                        </p:tgtEl>
                                        <p:attrNameLst>
                                          <p:attrName>style.visibility</p:attrName>
                                        </p:attrNameLst>
                                      </p:cBhvr>
                                      <p:to>
                                        <p:strVal val="hidden"/>
                                      </p:to>
                                    </p:set>
                                  </p:childTnLst>
                                </p:cTn>
                              </p:par>
                            </p:childTnLst>
                          </p:cTn>
                        </p:par>
                      </p:childTnLst>
                    </p:cTn>
                  </p:par>
                </p:childTnLst>
              </p:cTn>
              <p:nextCondLst>
                <p:cond evt="onClick" delay="0">
                  <p:tgtEl>
                    <p:spTgt spid="15885"/>
                  </p:tgtEl>
                </p:cond>
              </p:nextCondLst>
            </p:seq>
            <p:seq concurrent="1" nextAc="seek">
              <p:cTn id="11" restart="whenNotActive" fill="hold" evtFilter="cancelBubble" nodeType="interactiveSeq">
                <p:stCondLst>
                  <p:cond evt="onClick" delay="0">
                    <p:tgtEl>
                      <p:spTgt spid="15886"/>
                    </p:tgtEl>
                  </p:cond>
                </p:stCondLst>
                <p:endSync evt="end" delay="0">
                  <p:rtn val="all"/>
                </p:endSync>
                <p:childTnLst>
                  <p:par>
                    <p:cTn id="12" fill="hold" nodeType="clickPar">
                      <p:stCondLst>
                        <p:cond delay="0"/>
                      </p:stCondLst>
                      <p:childTnLst>
                        <p:par>
                          <p:cTn id="13" fill="hold" nodeType="withGroup">
                            <p:stCondLst>
                              <p:cond delay="0"/>
                            </p:stCondLst>
                            <p:childTnLst>
                              <p:par>
                                <p:cTn id="14" presetID="3" presetClass="exit" presetSubtype="10" fill="hold" grpId="0" nodeType="clickEffect">
                                  <p:stCondLst>
                                    <p:cond delay="0"/>
                                  </p:stCondLst>
                                  <p:childTnLst>
                                    <p:animEffect transition="out" filter="blinds(horizontal)">
                                      <p:cBhvr>
                                        <p:cTn id="15" dur="500"/>
                                        <p:tgtEl>
                                          <p:spTgt spid="15886"/>
                                        </p:tgtEl>
                                      </p:cBhvr>
                                    </p:animEffect>
                                    <p:set>
                                      <p:cBhvr>
                                        <p:cTn id="16" dur="1" fill="hold">
                                          <p:stCondLst>
                                            <p:cond delay="499"/>
                                          </p:stCondLst>
                                        </p:cTn>
                                        <p:tgtEl>
                                          <p:spTgt spid="15886"/>
                                        </p:tgtEl>
                                        <p:attrNameLst>
                                          <p:attrName>style.visibility</p:attrName>
                                        </p:attrNameLst>
                                      </p:cBhvr>
                                      <p:to>
                                        <p:strVal val="hidden"/>
                                      </p:to>
                                    </p:set>
                                  </p:childTnLst>
                                </p:cTn>
                              </p:par>
                              <p:par>
                                <p:cTn id="17" presetID="3" presetClass="exit" presetSubtype="10" fill="hold" grpId="0" nodeType="withEffect">
                                  <p:stCondLst>
                                    <p:cond delay="0"/>
                                  </p:stCondLst>
                                  <p:childTnLst>
                                    <p:animEffect transition="out" filter="blinds(horizontal)">
                                      <p:cBhvr>
                                        <p:cTn id="18" dur="500"/>
                                        <p:tgtEl>
                                          <p:spTgt spid="15882"/>
                                        </p:tgtEl>
                                      </p:cBhvr>
                                    </p:animEffect>
                                    <p:set>
                                      <p:cBhvr>
                                        <p:cTn id="19" dur="1" fill="hold">
                                          <p:stCondLst>
                                            <p:cond delay="499"/>
                                          </p:stCondLst>
                                        </p:cTn>
                                        <p:tgtEl>
                                          <p:spTgt spid="15882"/>
                                        </p:tgtEl>
                                        <p:attrNameLst>
                                          <p:attrName>style.visibility</p:attrName>
                                        </p:attrNameLst>
                                      </p:cBhvr>
                                      <p:to>
                                        <p:strVal val="hidden"/>
                                      </p:to>
                                    </p:set>
                                  </p:childTnLst>
                                </p:cTn>
                              </p:par>
                            </p:childTnLst>
                          </p:cTn>
                        </p:par>
                      </p:childTnLst>
                    </p:cTn>
                  </p:par>
                </p:childTnLst>
              </p:cTn>
              <p:nextCondLst>
                <p:cond evt="onClick" delay="0">
                  <p:tgtEl>
                    <p:spTgt spid="15886"/>
                  </p:tgtEl>
                </p:cond>
              </p:nextCondLst>
            </p:seq>
            <p:seq concurrent="1" nextAc="seek">
              <p:cTn id="20" restart="whenNotActive" fill="hold" evtFilter="cancelBubble" nodeType="interactiveSeq">
                <p:stCondLst>
                  <p:cond evt="onClick" delay="0">
                    <p:tgtEl>
                      <p:spTgt spid="15887"/>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3" presetClass="exit" presetSubtype="10" fill="hold" grpId="0" nodeType="withEffect">
                                  <p:stCondLst>
                                    <p:cond delay="0"/>
                                  </p:stCondLst>
                                  <p:childTnLst>
                                    <p:animEffect transition="out" filter="blinds(horizontal)">
                                      <p:cBhvr>
                                        <p:cTn id="24" dur="500"/>
                                        <p:tgtEl>
                                          <p:spTgt spid="15887"/>
                                        </p:tgtEl>
                                      </p:cBhvr>
                                    </p:animEffect>
                                    <p:set>
                                      <p:cBhvr>
                                        <p:cTn id="25" dur="1" fill="hold">
                                          <p:stCondLst>
                                            <p:cond delay="499"/>
                                          </p:stCondLst>
                                        </p:cTn>
                                        <p:tgtEl>
                                          <p:spTgt spid="15887"/>
                                        </p:tgtEl>
                                        <p:attrNameLst>
                                          <p:attrName>style.visibility</p:attrName>
                                        </p:attrNameLst>
                                      </p:cBhvr>
                                      <p:to>
                                        <p:strVal val="hidden"/>
                                      </p:to>
                                    </p:set>
                                  </p:childTnLst>
                                </p:cTn>
                              </p:par>
                              <p:par>
                                <p:cTn id="26" presetID="3" presetClass="exit" presetSubtype="10" fill="hold" grpId="0" nodeType="withEffect">
                                  <p:stCondLst>
                                    <p:cond delay="0"/>
                                  </p:stCondLst>
                                  <p:childTnLst>
                                    <p:animEffect transition="out" filter="blinds(horizontal)">
                                      <p:cBhvr>
                                        <p:cTn id="27" dur="500"/>
                                        <p:tgtEl>
                                          <p:spTgt spid="15884"/>
                                        </p:tgtEl>
                                      </p:cBhvr>
                                    </p:animEffect>
                                    <p:set>
                                      <p:cBhvr>
                                        <p:cTn id="28" dur="1" fill="hold">
                                          <p:stCondLst>
                                            <p:cond delay="499"/>
                                          </p:stCondLst>
                                        </p:cTn>
                                        <p:tgtEl>
                                          <p:spTgt spid="15884"/>
                                        </p:tgtEl>
                                        <p:attrNameLst>
                                          <p:attrName>style.visibility</p:attrName>
                                        </p:attrNameLst>
                                      </p:cBhvr>
                                      <p:to>
                                        <p:strVal val="hidden"/>
                                      </p:to>
                                    </p:set>
                                  </p:childTnLst>
                                </p:cTn>
                              </p:par>
                            </p:childTnLst>
                          </p:cTn>
                        </p:par>
                      </p:childTnLst>
                    </p:cTn>
                  </p:par>
                </p:childTnLst>
              </p:cTn>
              <p:nextCondLst>
                <p:cond evt="onClick" delay="0">
                  <p:tgtEl>
                    <p:spTgt spid="15887"/>
                  </p:tgtEl>
                </p:cond>
              </p:nextCondLst>
            </p:seq>
            <p:seq concurrent="1" nextAc="seek">
              <p:cTn id="29" restart="whenNotActive" fill="hold" evtFilter="cancelBubble" nodeType="interactiveSeq">
                <p:stCondLst>
                  <p:cond evt="onClick" delay="0">
                    <p:tgtEl>
                      <p:spTgt spid="15888"/>
                    </p:tgtEl>
                  </p:cond>
                </p:stCondLst>
                <p:endSync evt="end" delay="0">
                  <p:rtn val="all"/>
                </p:endSync>
                <p:childTnLst>
                  <p:par>
                    <p:cTn id="30" fill="hold" nodeType="clickPar">
                      <p:stCondLst>
                        <p:cond delay="0"/>
                      </p:stCondLst>
                      <p:childTnLst>
                        <p:par>
                          <p:cTn id="31" fill="hold" nodeType="withGroup">
                            <p:stCondLst>
                              <p:cond delay="0"/>
                            </p:stCondLst>
                            <p:childTnLst>
                              <p:par>
                                <p:cTn id="32" presetID="8" presetClass="entr" presetSubtype="16" fill="hold" grpId="0" nodeType="withEffect">
                                  <p:stCondLst>
                                    <p:cond delay="0"/>
                                  </p:stCondLst>
                                  <p:childTnLst>
                                    <p:set>
                                      <p:cBhvr>
                                        <p:cTn id="33" dur="1" fill="hold">
                                          <p:stCondLst>
                                            <p:cond delay="0"/>
                                          </p:stCondLst>
                                        </p:cTn>
                                        <p:tgtEl>
                                          <p:spTgt spid="15585"/>
                                        </p:tgtEl>
                                        <p:attrNameLst>
                                          <p:attrName>style.visibility</p:attrName>
                                        </p:attrNameLst>
                                      </p:cBhvr>
                                      <p:to>
                                        <p:strVal val="visible"/>
                                      </p:to>
                                    </p:set>
                                    <p:animEffect transition="in" filter="diamond(in)">
                                      <p:cBhvr>
                                        <p:cTn id="34" dur="500"/>
                                        <p:tgtEl>
                                          <p:spTgt spid="15585"/>
                                        </p:tgtEl>
                                      </p:cBhvr>
                                    </p:animEffect>
                                  </p:childTnLst>
                                </p:cTn>
                              </p:par>
                              <p:par>
                                <p:cTn id="35" presetID="3" presetClass="exit" presetSubtype="10" fill="hold" grpId="0" nodeType="withEffect">
                                  <p:stCondLst>
                                    <p:cond delay="0"/>
                                  </p:stCondLst>
                                  <p:childTnLst>
                                    <p:animEffect transition="out" filter="blinds(horizontal)">
                                      <p:cBhvr>
                                        <p:cTn id="36" dur="500"/>
                                        <p:tgtEl>
                                          <p:spTgt spid="15888"/>
                                        </p:tgtEl>
                                      </p:cBhvr>
                                    </p:animEffect>
                                    <p:set>
                                      <p:cBhvr>
                                        <p:cTn id="37" dur="1" fill="hold">
                                          <p:stCondLst>
                                            <p:cond delay="499"/>
                                          </p:stCondLst>
                                        </p:cTn>
                                        <p:tgtEl>
                                          <p:spTgt spid="15888"/>
                                        </p:tgtEl>
                                        <p:attrNameLst>
                                          <p:attrName>style.visibility</p:attrName>
                                        </p:attrNameLst>
                                      </p:cBhvr>
                                      <p:to>
                                        <p:strVal val="hidden"/>
                                      </p:to>
                                    </p:set>
                                  </p:childTnLst>
                                </p:cTn>
                              </p:par>
                              <p:par>
                                <p:cTn id="38" presetID="3" presetClass="exit" presetSubtype="10" fill="hold" grpId="0" nodeType="withEffect">
                                  <p:stCondLst>
                                    <p:cond delay="0"/>
                                  </p:stCondLst>
                                  <p:childTnLst>
                                    <p:animEffect transition="out" filter="blinds(horizontal)">
                                      <p:cBhvr>
                                        <p:cTn id="39" dur="500"/>
                                        <p:tgtEl>
                                          <p:spTgt spid="15880"/>
                                        </p:tgtEl>
                                      </p:cBhvr>
                                    </p:animEffect>
                                    <p:set>
                                      <p:cBhvr>
                                        <p:cTn id="40" dur="1" fill="hold">
                                          <p:stCondLst>
                                            <p:cond delay="499"/>
                                          </p:stCondLst>
                                        </p:cTn>
                                        <p:tgtEl>
                                          <p:spTgt spid="15880"/>
                                        </p:tgtEl>
                                        <p:attrNameLst>
                                          <p:attrName>style.visibility</p:attrName>
                                        </p:attrNameLst>
                                      </p:cBhvr>
                                      <p:to>
                                        <p:strVal val="hidden"/>
                                      </p:to>
                                    </p:set>
                                  </p:childTnLst>
                                </p:cTn>
                              </p:par>
                            </p:childTnLst>
                          </p:cTn>
                        </p:par>
                      </p:childTnLst>
                    </p:cTn>
                  </p:par>
                </p:childTnLst>
              </p:cTn>
              <p:nextCondLst>
                <p:cond evt="onClick" delay="0">
                  <p:tgtEl>
                    <p:spTgt spid="15888"/>
                  </p:tgtEl>
                </p:cond>
              </p:nextCondLst>
            </p:seq>
            <p:seq concurrent="1" nextAc="seek">
              <p:cTn id="41" restart="whenNotActive" fill="hold" evtFilter="cancelBubble" nodeType="interactiveSeq">
                <p:stCondLst>
                  <p:cond evt="onClick" delay="0">
                    <p:tgtEl>
                      <p:spTgt spid="15889"/>
                    </p:tgtEl>
                  </p:cond>
                </p:stCondLst>
                <p:endSync evt="end" delay="0">
                  <p:rtn val="all"/>
                </p:endSync>
                <p:childTnLst>
                  <p:par>
                    <p:cTn id="42" fill="hold" nodeType="clickPar">
                      <p:stCondLst>
                        <p:cond delay="0"/>
                      </p:stCondLst>
                      <p:childTnLst>
                        <p:par>
                          <p:cTn id="43" fill="hold" nodeType="withGroup">
                            <p:stCondLst>
                              <p:cond delay="0"/>
                            </p:stCondLst>
                            <p:childTnLst>
                              <p:par>
                                <p:cTn id="44" presetID="3" presetClass="exit" presetSubtype="10" fill="hold" grpId="0" nodeType="withEffect">
                                  <p:stCondLst>
                                    <p:cond delay="0"/>
                                  </p:stCondLst>
                                  <p:childTnLst>
                                    <p:animEffect transition="out" filter="blinds(horizontal)">
                                      <p:cBhvr>
                                        <p:cTn id="45" dur="500"/>
                                        <p:tgtEl>
                                          <p:spTgt spid="15889"/>
                                        </p:tgtEl>
                                      </p:cBhvr>
                                    </p:animEffect>
                                    <p:set>
                                      <p:cBhvr>
                                        <p:cTn id="46" dur="1" fill="hold">
                                          <p:stCondLst>
                                            <p:cond delay="499"/>
                                          </p:stCondLst>
                                        </p:cTn>
                                        <p:tgtEl>
                                          <p:spTgt spid="15889"/>
                                        </p:tgtEl>
                                        <p:attrNameLst>
                                          <p:attrName>style.visibility</p:attrName>
                                        </p:attrNameLst>
                                      </p:cBhvr>
                                      <p:to>
                                        <p:strVal val="hidden"/>
                                      </p:to>
                                    </p:set>
                                  </p:childTnLst>
                                </p:cTn>
                              </p:par>
                              <p:par>
                                <p:cTn id="47" presetID="3" presetClass="exit" presetSubtype="10" fill="hold" grpId="0" nodeType="withEffect">
                                  <p:stCondLst>
                                    <p:cond delay="0"/>
                                  </p:stCondLst>
                                  <p:childTnLst>
                                    <p:animEffect transition="out" filter="blinds(horizontal)">
                                      <p:cBhvr>
                                        <p:cTn id="48" dur="500"/>
                                        <p:tgtEl>
                                          <p:spTgt spid="15879"/>
                                        </p:tgtEl>
                                      </p:cBhvr>
                                    </p:animEffect>
                                    <p:set>
                                      <p:cBhvr>
                                        <p:cTn id="49" dur="1" fill="hold">
                                          <p:stCondLst>
                                            <p:cond delay="499"/>
                                          </p:stCondLst>
                                        </p:cTn>
                                        <p:tgtEl>
                                          <p:spTgt spid="15879"/>
                                        </p:tgtEl>
                                        <p:attrNameLst>
                                          <p:attrName>style.visibility</p:attrName>
                                        </p:attrNameLst>
                                      </p:cBhvr>
                                      <p:to>
                                        <p:strVal val="hidden"/>
                                      </p:to>
                                    </p:set>
                                  </p:childTnLst>
                                </p:cTn>
                              </p:par>
                              <p:par>
                                <p:cTn id="50" presetID="3" presetClass="exit" presetSubtype="10" fill="hold" grpId="0" nodeType="withEffect">
                                  <p:stCondLst>
                                    <p:cond delay="0"/>
                                  </p:stCondLst>
                                  <p:childTnLst>
                                    <p:animEffect transition="out" filter="blinds(horizontal)">
                                      <p:cBhvr>
                                        <p:cTn id="51" dur="500"/>
                                        <p:tgtEl>
                                          <p:spTgt spid="15881"/>
                                        </p:tgtEl>
                                      </p:cBhvr>
                                    </p:animEffect>
                                    <p:set>
                                      <p:cBhvr>
                                        <p:cTn id="52" dur="1" fill="hold">
                                          <p:stCondLst>
                                            <p:cond delay="499"/>
                                          </p:stCondLst>
                                        </p:cTn>
                                        <p:tgtEl>
                                          <p:spTgt spid="15881"/>
                                        </p:tgtEl>
                                        <p:attrNameLst>
                                          <p:attrName>style.visibility</p:attrName>
                                        </p:attrNameLst>
                                      </p:cBhvr>
                                      <p:to>
                                        <p:strVal val="hidden"/>
                                      </p:to>
                                    </p:set>
                                  </p:childTnLst>
                                </p:cTn>
                              </p:par>
                            </p:childTnLst>
                          </p:cTn>
                        </p:par>
                      </p:childTnLst>
                    </p:cTn>
                  </p:par>
                </p:childTnLst>
              </p:cTn>
              <p:nextCondLst>
                <p:cond evt="onClick" delay="0">
                  <p:tgtEl>
                    <p:spTgt spid="15889"/>
                  </p:tgtEl>
                </p:cond>
              </p:nextCondLst>
            </p:seq>
          </p:childTnLst>
        </p:cTn>
      </p:par>
    </p:tnLst>
    <p:bldLst>
      <p:bldP spid="15585" grpId="0"/>
      <p:bldP spid="15879" grpId="0" animBg="1"/>
      <p:bldP spid="15880" grpId="0" animBg="1"/>
      <p:bldP spid="15881" grpId="0" animBg="1"/>
      <p:bldP spid="15882" grpId="0" animBg="1"/>
      <p:bldP spid="15883" grpId="0" animBg="1"/>
      <p:bldP spid="15884" grpId="0" animBg="1"/>
      <p:bldP spid="15885" grpId="0" animBg="1"/>
      <p:bldP spid="15886" grpId="0" animBg="1"/>
      <p:bldP spid="15887" grpId="0" animBg="1"/>
      <p:bldP spid="15888" grpId="0" animBg="1"/>
      <p:bldP spid="1588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graphicFrame>
        <p:nvGraphicFramePr>
          <p:cNvPr id="189442" name="Object 2"/>
          <p:cNvGraphicFramePr>
            <a:graphicFrameLocks noChangeAspect="1"/>
          </p:cNvGraphicFramePr>
          <p:nvPr/>
        </p:nvGraphicFramePr>
        <p:xfrm>
          <a:off x="3757613" y="4673600"/>
          <a:ext cx="131762" cy="192088"/>
        </p:xfrm>
        <a:graphic>
          <a:graphicData uri="http://schemas.openxmlformats.org/presentationml/2006/ole">
            <mc:AlternateContent xmlns:mc="http://schemas.openxmlformats.org/markup-compatibility/2006">
              <mc:Choice xmlns:v="urn:schemas-microsoft-com:vml" Requires="v">
                <p:oleObj name="Equation" r:id="rId2" imgW="114151" imgH="215619" progId="Equation.3">
                  <p:embed/>
                </p:oleObj>
              </mc:Choice>
              <mc:Fallback>
                <p:oleObj name="Equation" r:id="rId2" imgW="114151" imgH="215619" progId="Equation.3">
                  <p:embed/>
                  <p:pic>
                    <p:nvPicPr>
                      <p:cNvPr id="189442"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57613" y="4673600"/>
                        <a:ext cx="131762" cy="192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 name="Text Box 4"/>
          <p:cNvSpPr txBox="1">
            <a:spLocks noChangeArrowheads="1"/>
          </p:cNvSpPr>
          <p:nvPr/>
        </p:nvSpPr>
        <p:spPr bwMode="auto">
          <a:xfrm>
            <a:off x="2868613" y="3902075"/>
            <a:ext cx="4953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entury Gothic" pitchFamily="34" charset="0"/>
              </a:defRPr>
            </a:lvl1pPr>
            <a:lvl2pPr>
              <a:defRPr>
                <a:solidFill>
                  <a:schemeClr val="tx1"/>
                </a:solidFill>
                <a:latin typeface="Century Gothic" pitchFamily="34" charset="0"/>
              </a:defRPr>
            </a:lvl2pPr>
            <a:lvl3pPr>
              <a:defRPr sz="1600">
                <a:solidFill>
                  <a:schemeClr val="tx1"/>
                </a:solidFill>
                <a:latin typeface="Century Gothic" pitchFamily="34" charset="0"/>
              </a:defRPr>
            </a:lvl3pPr>
            <a:lvl4pPr>
              <a:defRPr sz="1400">
                <a:solidFill>
                  <a:schemeClr val="tx1"/>
                </a:solidFill>
                <a:latin typeface="Century Gothic" pitchFamily="34" charset="0"/>
              </a:defRPr>
            </a:lvl4pPr>
            <a:lvl5pPr>
              <a:defRPr sz="1400">
                <a:solidFill>
                  <a:schemeClr val="tx1"/>
                </a:solidFill>
                <a:latin typeface="Century Gothic" pitchFamily="34" charset="0"/>
              </a:defRPr>
            </a:lvl5pPr>
            <a:lvl6pPr marL="2514600" indent="-228600" eaLnBrk="0" fontAlgn="base" hangingPunct="0">
              <a:spcAft>
                <a:spcPct val="0"/>
              </a:spcAft>
              <a:buClr>
                <a:srgbClr val="8AD0D6"/>
              </a:buClr>
              <a:buFont typeface="Wingdings 3" pitchFamily="18" charset="2"/>
              <a:defRPr sz="1400">
                <a:solidFill>
                  <a:schemeClr val="tx1"/>
                </a:solidFill>
                <a:latin typeface="Century Gothic" pitchFamily="34" charset="0"/>
              </a:defRPr>
            </a:lvl6pPr>
            <a:lvl7pPr marL="2971800" indent="-228600" eaLnBrk="0" fontAlgn="base" hangingPunct="0">
              <a:spcAft>
                <a:spcPct val="0"/>
              </a:spcAft>
              <a:buClr>
                <a:srgbClr val="8AD0D6"/>
              </a:buClr>
              <a:buFont typeface="Wingdings 3" pitchFamily="18" charset="2"/>
              <a:defRPr sz="1400">
                <a:solidFill>
                  <a:schemeClr val="tx1"/>
                </a:solidFill>
                <a:latin typeface="Century Gothic" pitchFamily="34" charset="0"/>
              </a:defRPr>
            </a:lvl7pPr>
            <a:lvl8pPr marL="3429000" indent="-228600" eaLnBrk="0" fontAlgn="base" hangingPunct="0">
              <a:spcAft>
                <a:spcPct val="0"/>
              </a:spcAft>
              <a:buClr>
                <a:srgbClr val="8AD0D6"/>
              </a:buClr>
              <a:buFont typeface="Wingdings 3" pitchFamily="18" charset="2"/>
              <a:defRPr sz="1400">
                <a:solidFill>
                  <a:schemeClr val="tx1"/>
                </a:solidFill>
                <a:latin typeface="Century Gothic" pitchFamily="34" charset="0"/>
              </a:defRPr>
            </a:lvl8pPr>
            <a:lvl9pPr marL="3886200" indent="-228600" eaLnBrk="0" fontAlgn="base" hangingPunct="0">
              <a:spcAft>
                <a:spcPct val="0"/>
              </a:spcAft>
              <a:buClr>
                <a:srgbClr val="8AD0D6"/>
              </a:buClr>
              <a:buFont typeface="Wingdings 3" pitchFamily="18" charset="2"/>
              <a:defRPr sz="1400">
                <a:solidFill>
                  <a:schemeClr val="tx1"/>
                </a:solidFill>
                <a:latin typeface="Century Gothic"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1706" b="1" i="0" u="none" strike="noStrike" kern="1200" cap="none" spc="0" normalizeH="0" baseline="0" noProof="0">
                <a:ln>
                  <a:noFill/>
                </a:ln>
                <a:solidFill>
                  <a:prstClr val="white"/>
                </a:solidFill>
                <a:effectLst/>
                <a:uLnTx/>
                <a:uFillTx/>
                <a:latin typeface="Times New Roman" pitchFamily="18" charset="0"/>
                <a:ea typeface="+mn-ea"/>
                <a:cs typeface="+mn-cs"/>
              </a:rPr>
              <a:t>a)</a:t>
            </a:r>
          </a:p>
        </p:txBody>
      </p:sp>
      <p:sp>
        <p:nvSpPr>
          <p:cNvPr id="4" name="Text Box 5"/>
          <p:cNvSpPr txBox="1">
            <a:spLocks noChangeArrowheads="1"/>
          </p:cNvSpPr>
          <p:nvPr/>
        </p:nvSpPr>
        <p:spPr bwMode="auto">
          <a:xfrm>
            <a:off x="6134100" y="3005138"/>
            <a:ext cx="495300"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entury Gothic" pitchFamily="34" charset="0"/>
              </a:defRPr>
            </a:lvl1pPr>
            <a:lvl2pPr>
              <a:defRPr>
                <a:solidFill>
                  <a:schemeClr val="tx1"/>
                </a:solidFill>
                <a:latin typeface="Century Gothic" pitchFamily="34" charset="0"/>
              </a:defRPr>
            </a:lvl2pPr>
            <a:lvl3pPr>
              <a:defRPr sz="1600">
                <a:solidFill>
                  <a:schemeClr val="tx1"/>
                </a:solidFill>
                <a:latin typeface="Century Gothic" pitchFamily="34" charset="0"/>
              </a:defRPr>
            </a:lvl3pPr>
            <a:lvl4pPr>
              <a:defRPr sz="1400">
                <a:solidFill>
                  <a:schemeClr val="tx1"/>
                </a:solidFill>
                <a:latin typeface="Century Gothic" pitchFamily="34" charset="0"/>
              </a:defRPr>
            </a:lvl4pPr>
            <a:lvl5pPr>
              <a:defRPr sz="1400">
                <a:solidFill>
                  <a:schemeClr val="tx1"/>
                </a:solidFill>
                <a:latin typeface="Century Gothic" pitchFamily="34" charset="0"/>
              </a:defRPr>
            </a:lvl5pPr>
            <a:lvl6pPr marL="2514600" indent="-228600" eaLnBrk="0" fontAlgn="base" hangingPunct="0">
              <a:spcAft>
                <a:spcPct val="0"/>
              </a:spcAft>
              <a:buClr>
                <a:srgbClr val="8AD0D6"/>
              </a:buClr>
              <a:buFont typeface="Wingdings 3" pitchFamily="18" charset="2"/>
              <a:defRPr sz="1400">
                <a:solidFill>
                  <a:schemeClr val="tx1"/>
                </a:solidFill>
                <a:latin typeface="Century Gothic" pitchFamily="34" charset="0"/>
              </a:defRPr>
            </a:lvl6pPr>
            <a:lvl7pPr marL="2971800" indent="-228600" eaLnBrk="0" fontAlgn="base" hangingPunct="0">
              <a:spcAft>
                <a:spcPct val="0"/>
              </a:spcAft>
              <a:buClr>
                <a:srgbClr val="8AD0D6"/>
              </a:buClr>
              <a:buFont typeface="Wingdings 3" pitchFamily="18" charset="2"/>
              <a:defRPr sz="1400">
                <a:solidFill>
                  <a:schemeClr val="tx1"/>
                </a:solidFill>
                <a:latin typeface="Century Gothic" pitchFamily="34" charset="0"/>
              </a:defRPr>
            </a:lvl7pPr>
            <a:lvl8pPr marL="3429000" indent="-228600" eaLnBrk="0" fontAlgn="base" hangingPunct="0">
              <a:spcAft>
                <a:spcPct val="0"/>
              </a:spcAft>
              <a:buClr>
                <a:srgbClr val="8AD0D6"/>
              </a:buClr>
              <a:buFont typeface="Wingdings 3" pitchFamily="18" charset="2"/>
              <a:defRPr sz="1400">
                <a:solidFill>
                  <a:schemeClr val="tx1"/>
                </a:solidFill>
                <a:latin typeface="Century Gothic" pitchFamily="34" charset="0"/>
              </a:defRPr>
            </a:lvl8pPr>
            <a:lvl9pPr marL="3886200" indent="-228600" eaLnBrk="0" fontAlgn="base" hangingPunct="0">
              <a:spcAft>
                <a:spcPct val="0"/>
              </a:spcAft>
              <a:buClr>
                <a:srgbClr val="8AD0D6"/>
              </a:buClr>
              <a:buFont typeface="Wingdings 3" pitchFamily="18" charset="2"/>
              <a:defRPr sz="1400">
                <a:solidFill>
                  <a:schemeClr val="tx1"/>
                </a:solidFill>
                <a:latin typeface="Century Gothic"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1706" b="1" i="0" u="none" strike="noStrike" kern="1200" cap="none" spc="0" normalizeH="0" baseline="0" noProof="0">
                <a:ln>
                  <a:noFill/>
                </a:ln>
                <a:solidFill>
                  <a:prstClr val="white"/>
                </a:solidFill>
                <a:effectLst/>
                <a:uLnTx/>
                <a:uFillTx/>
                <a:latin typeface="Times New Roman" pitchFamily="18" charset="0"/>
                <a:ea typeface="+mn-ea"/>
                <a:cs typeface="+mn-cs"/>
              </a:rPr>
              <a:t>b)</a:t>
            </a:r>
          </a:p>
        </p:txBody>
      </p:sp>
      <p:sp>
        <p:nvSpPr>
          <p:cNvPr id="5" name="Text Box 6"/>
          <p:cNvSpPr txBox="1">
            <a:spLocks noChangeArrowheads="1"/>
          </p:cNvSpPr>
          <p:nvPr/>
        </p:nvSpPr>
        <p:spPr bwMode="auto">
          <a:xfrm>
            <a:off x="9563100" y="3005138"/>
            <a:ext cx="495300"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entury Gothic" pitchFamily="34" charset="0"/>
              </a:defRPr>
            </a:lvl1pPr>
            <a:lvl2pPr>
              <a:defRPr>
                <a:solidFill>
                  <a:schemeClr val="tx1"/>
                </a:solidFill>
                <a:latin typeface="Century Gothic" pitchFamily="34" charset="0"/>
              </a:defRPr>
            </a:lvl2pPr>
            <a:lvl3pPr>
              <a:defRPr sz="1600">
                <a:solidFill>
                  <a:schemeClr val="tx1"/>
                </a:solidFill>
                <a:latin typeface="Century Gothic" pitchFamily="34" charset="0"/>
              </a:defRPr>
            </a:lvl3pPr>
            <a:lvl4pPr>
              <a:defRPr sz="1400">
                <a:solidFill>
                  <a:schemeClr val="tx1"/>
                </a:solidFill>
                <a:latin typeface="Century Gothic" pitchFamily="34" charset="0"/>
              </a:defRPr>
            </a:lvl4pPr>
            <a:lvl5pPr>
              <a:defRPr sz="1400">
                <a:solidFill>
                  <a:schemeClr val="tx1"/>
                </a:solidFill>
                <a:latin typeface="Century Gothic" pitchFamily="34" charset="0"/>
              </a:defRPr>
            </a:lvl5pPr>
            <a:lvl6pPr marL="2514600" indent="-228600" eaLnBrk="0" fontAlgn="base" hangingPunct="0">
              <a:spcAft>
                <a:spcPct val="0"/>
              </a:spcAft>
              <a:buClr>
                <a:srgbClr val="8AD0D6"/>
              </a:buClr>
              <a:buFont typeface="Wingdings 3" pitchFamily="18" charset="2"/>
              <a:defRPr sz="1400">
                <a:solidFill>
                  <a:schemeClr val="tx1"/>
                </a:solidFill>
                <a:latin typeface="Century Gothic" pitchFamily="34" charset="0"/>
              </a:defRPr>
            </a:lvl6pPr>
            <a:lvl7pPr marL="2971800" indent="-228600" eaLnBrk="0" fontAlgn="base" hangingPunct="0">
              <a:spcAft>
                <a:spcPct val="0"/>
              </a:spcAft>
              <a:buClr>
                <a:srgbClr val="8AD0D6"/>
              </a:buClr>
              <a:buFont typeface="Wingdings 3" pitchFamily="18" charset="2"/>
              <a:defRPr sz="1400">
                <a:solidFill>
                  <a:schemeClr val="tx1"/>
                </a:solidFill>
                <a:latin typeface="Century Gothic" pitchFamily="34" charset="0"/>
              </a:defRPr>
            </a:lvl7pPr>
            <a:lvl8pPr marL="3429000" indent="-228600" eaLnBrk="0" fontAlgn="base" hangingPunct="0">
              <a:spcAft>
                <a:spcPct val="0"/>
              </a:spcAft>
              <a:buClr>
                <a:srgbClr val="8AD0D6"/>
              </a:buClr>
              <a:buFont typeface="Wingdings 3" pitchFamily="18" charset="2"/>
              <a:defRPr sz="1400">
                <a:solidFill>
                  <a:schemeClr val="tx1"/>
                </a:solidFill>
                <a:latin typeface="Century Gothic" pitchFamily="34" charset="0"/>
              </a:defRPr>
            </a:lvl8pPr>
            <a:lvl9pPr marL="3886200" indent="-228600" eaLnBrk="0" fontAlgn="base" hangingPunct="0">
              <a:spcAft>
                <a:spcPct val="0"/>
              </a:spcAft>
              <a:buClr>
                <a:srgbClr val="8AD0D6"/>
              </a:buClr>
              <a:buFont typeface="Wingdings 3" pitchFamily="18" charset="2"/>
              <a:defRPr sz="1400">
                <a:solidFill>
                  <a:schemeClr val="tx1"/>
                </a:solidFill>
                <a:latin typeface="Century Gothic"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1706" b="1" i="0" u="none" strike="noStrike" kern="1200" cap="none" spc="0" normalizeH="0" baseline="0" noProof="0">
                <a:ln>
                  <a:noFill/>
                </a:ln>
                <a:solidFill>
                  <a:prstClr val="white"/>
                </a:solidFill>
                <a:effectLst/>
                <a:uLnTx/>
                <a:uFillTx/>
                <a:latin typeface="Times New Roman" pitchFamily="18" charset="0"/>
                <a:ea typeface="+mn-ea"/>
                <a:cs typeface="+mn-cs"/>
              </a:rPr>
              <a:t>c)</a:t>
            </a:r>
          </a:p>
        </p:txBody>
      </p:sp>
      <p:grpSp>
        <p:nvGrpSpPr>
          <p:cNvPr id="189446" name="Group 50"/>
          <p:cNvGrpSpPr>
            <a:grpSpLocks/>
          </p:cNvGrpSpPr>
          <p:nvPr/>
        </p:nvGrpSpPr>
        <p:grpSpPr bwMode="auto">
          <a:xfrm>
            <a:off x="1406525" y="1573214"/>
            <a:ext cx="2609850" cy="2409825"/>
            <a:chOff x="373" y="960"/>
            <a:chExt cx="1666" cy="1532"/>
          </a:xfrm>
        </p:grpSpPr>
        <p:sp>
          <p:nvSpPr>
            <p:cNvPr id="7" name="Text Box 13"/>
            <p:cNvSpPr txBox="1">
              <a:spLocks noChangeArrowheads="1"/>
            </p:cNvSpPr>
            <p:nvPr/>
          </p:nvSpPr>
          <p:spPr bwMode="auto">
            <a:xfrm>
              <a:off x="373" y="1468"/>
              <a:ext cx="807" cy="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entury Gothic" pitchFamily="34" charset="0"/>
                </a:defRPr>
              </a:lvl1pPr>
              <a:lvl2pPr>
                <a:defRPr>
                  <a:solidFill>
                    <a:schemeClr val="tx1"/>
                  </a:solidFill>
                  <a:latin typeface="Century Gothic" pitchFamily="34" charset="0"/>
                </a:defRPr>
              </a:lvl2pPr>
              <a:lvl3pPr>
                <a:defRPr sz="1600">
                  <a:solidFill>
                    <a:schemeClr val="tx1"/>
                  </a:solidFill>
                  <a:latin typeface="Century Gothic" pitchFamily="34" charset="0"/>
                </a:defRPr>
              </a:lvl3pPr>
              <a:lvl4pPr>
                <a:defRPr sz="1400">
                  <a:solidFill>
                    <a:schemeClr val="tx1"/>
                  </a:solidFill>
                  <a:latin typeface="Century Gothic" pitchFamily="34" charset="0"/>
                </a:defRPr>
              </a:lvl4pPr>
              <a:lvl5pPr>
                <a:defRPr sz="1400">
                  <a:solidFill>
                    <a:schemeClr val="tx1"/>
                  </a:solidFill>
                  <a:latin typeface="Century Gothic" pitchFamily="34" charset="0"/>
                </a:defRPr>
              </a:lvl5pPr>
              <a:lvl6pPr marL="2514600" indent="-228600" eaLnBrk="0" fontAlgn="base" hangingPunct="0">
                <a:spcAft>
                  <a:spcPct val="0"/>
                </a:spcAft>
                <a:buClr>
                  <a:srgbClr val="8AD0D6"/>
                </a:buClr>
                <a:buFont typeface="Wingdings 3" pitchFamily="18" charset="2"/>
                <a:defRPr sz="1400">
                  <a:solidFill>
                    <a:schemeClr val="tx1"/>
                  </a:solidFill>
                  <a:latin typeface="Century Gothic" pitchFamily="34" charset="0"/>
                </a:defRPr>
              </a:lvl6pPr>
              <a:lvl7pPr marL="2971800" indent="-228600" eaLnBrk="0" fontAlgn="base" hangingPunct="0">
                <a:spcAft>
                  <a:spcPct val="0"/>
                </a:spcAft>
                <a:buClr>
                  <a:srgbClr val="8AD0D6"/>
                </a:buClr>
                <a:buFont typeface="Wingdings 3" pitchFamily="18" charset="2"/>
                <a:defRPr sz="1400">
                  <a:solidFill>
                    <a:schemeClr val="tx1"/>
                  </a:solidFill>
                  <a:latin typeface="Century Gothic" pitchFamily="34" charset="0"/>
                </a:defRPr>
              </a:lvl7pPr>
              <a:lvl8pPr marL="3429000" indent="-228600" eaLnBrk="0" fontAlgn="base" hangingPunct="0">
                <a:spcAft>
                  <a:spcPct val="0"/>
                </a:spcAft>
                <a:buClr>
                  <a:srgbClr val="8AD0D6"/>
                </a:buClr>
                <a:buFont typeface="Wingdings 3" pitchFamily="18" charset="2"/>
                <a:defRPr sz="1400">
                  <a:solidFill>
                    <a:schemeClr val="tx1"/>
                  </a:solidFill>
                  <a:latin typeface="Century Gothic" pitchFamily="34" charset="0"/>
                </a:defRPr>
              </a:lvl8pPr>
              <a:lvl9pPr marL="3886200" indent="-228600" eaLnBrk="0" fontAlgn="base" hangingPunct="0">
                <a:spcAft>
                  <a:spcPct val="0"/>
                </a:spcAft>
                <a:buClr>
                  <a:srgbClr val="8AD0D6"/>
                </a:buClr>
                <a:buFont typeface="Wingdings 3" pitchFamily="18" charset="2"/>
                <a:defRPr sz="1400">
                  <a:solidFill>
                    <a:schemeClr val="tx1"/>
                  </a:solidFill>
                  <a:latin typeface="Century Gothic"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1625" b="1" i="0" u="none" strike="noStrike" kern="0" cap="none" spc="0" normalizeH="0" baseline="0" noProof="0" dirty="0">
                  <a:ln>
                    <a:noFill/>
                  </a:ln>
                  <a:solidFill>
                    <a:srgbClr val="00B0F0"/>
                  </a:solidFill>
                  <a:effectLst/>
                  <a:uLnTx/>
                  <a:uFillTx/>
                  <a:latin typeface="Times New Roman" pitchFamily="18" charset="0"/>
                  <a:ea typeface="+mn-ea"/>
                  <a:cs typeface="Times New Roman" pitchFamily="18" charset="0"/>
                </a:rPr>
                <a:t>10 cm</a:t>
              </a:r>
            </a:p>
          </p:txBody>
        </p:sp>
        <p:grpSp>
          <p:nvGrpSpPr>
            <p:cNvPr id="189563" name="Group 14"/>
            <p:cNvGrpSpPr>
              <a:grpSpLocks/>
            </p:cNvGrpSpPr>
            <p:nvPr/>
          </p:nvGrpSpPr>
          <p:grpSpPr bwMode="auto">
            <a:xfrm>
              <a:off x="859" y="960"/>
              <a:ext cx="1180" cy="1269"/>
              <a:chOff x="2290" y="1888"/>
              <a:chExt cx="1453" cy="1814"/>
            </a:xfrm>
          </p:grpSpPr>
          <p:sp>
            <p:nvSpPr>
              <p:cNvPr id="17" name="AutoShape 15"/>
              <p:cNvSpPr>
                <a:spLocks noChangeArrowheads="1"/>
              </p:cNvSpPr>
              <p:nvPr/>
            </p:nvSpPr>
            <p:spPr bwMode="auto">
              <a:xfrm>
                <a:off x="2292" y="1888"/>
                <a:ext cx="1450" cy="1812"/>
              </a:xfrm>
              <a:prstGeom prst="can">
                <a:avLst>
                  <a:gd name="adj" fmla="val 31233"/>
                </a:avLst>
              </a:prstGeom>
              <a:noFill/>
              <a:ln w="28575">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275" b="1" i="0" u="none" strike="noStrike" kern="0" cap="none" spc="0" normalizeH="0" baseline="0" noProof="0">
                  <a:ln>
                    <a:noFill/>
                  </a:ln>
                  <a:solidFill>
                    <a:srgbClr val="008000"/>
                  </a:solidFill>
                  <a:effectLst/>
                  <a:uLnTx/>
                  <a:uFillTx/>
                  <a:latin typeface="Arial" charset="0"/>
                  <a:ea typeface="+mn-ea"/>
                  <a:cs typeface="+mn-cs"/>
                </a:endParaRPr>
              </a:p>
            </p:txBody>
          </p:sp>
          <p:sp>
            <p:nvSpPr>
              <p:cNvPr id="18" name="Arc 16"/>
              <p:cNvSpPr>
                <a:spLocks/>
              </p:cNvSpPr>
              <p:nvPr/>
            </p:nvSpPr>
            <p:spPr bwMode="auto">
              <a:xfrm>
                <a:off x="2293" y="3253"/>
                <a:ext cx="1450" cy="258"/>
              </a:xfrm>
              <a:custGeom>
                <a:avLst/>
                <a:gdLst>
                  <a:gd name="T0" fmla="*/ 0 w 43200"/>
                  <a:gd name="T1" fmla="*/ 0 h 24586"/>
                  <a:gd name="T2" fmla="*/ 0 w 43200"/>
                  <a:gd name="T3" fmla="*/ 0 h 24586"/>
                  <a:gd name="T4" fmla="*/ 0 w 43200"/>
                  <a:gd name="T5" fmla="*/ 0 h 24586"/>
                  <a:gd name="T6" fmla="*/ 0 60000 65536"/>
                  <a:gd name="T7" fmla="*/ 0 60000 65536"/>
                  <a:gd name="T8" fmla="*/ 0 60000 65536"/>
                  <a:gd name="T9" fmla="*/ 0 w 43200"/>
                  <a:gd name="T10" fmla="*/ 0 h 24586"/>
                  <a:gd name="T11" fmla="*/ 43200 w 43200"/>
                  <a:gd name="T12" fmla="*/ 24586 h 24586"/>
                </a:gdLst>
                <a:ahLst/>
                <a:cxnLst>
                  <a:cxn ang="T6">
                    <a:pos x="T0" y="T1"/>
                  </a:cxn>
                  <a:cxn ang="T7">
                    <a:pos x="T2" y="T3"/>
                  </a:cxn>
                  <a:cxn ang="T8">
                    <a:pos x="T4" y="T5"/>
                  </a:cxn>
                </a:cxnLst>
                <a:rect l="T9" t="T10" r="T11" b="T12"/>
                <a:pathLst>
                  <a:path w="43200" h="24586" fill="none" extrusionOk="0">
                    <a:moveTo>
                      <a:pt x="207" y="24585"/>
                    </a:moveTo>
                    <a:cubicBezTo>
                      <a:pt x="69" y="23596"/>
                      <a:pt x="0" y="22598"/>
                      <a:pt x="0" y="21600"/>
                    </a:cubicBezTo>
                    <a:cubicBezTo>
                      <a:pt x="0" y="9670"/>
                      <a:pt x="9670" y="0"/>
                      <a:pt x="21600" y="0"/>
                    </a:cubicBezTo>
                    <a:cubicBezTo>
                      <a:pt x="33529" y="0"/>
                      <a:pt x="43200" y="9670"/>
                      <a:pt x="43200" y="21600"/>
                    </a:cubicBezTo>
                    <a:cubicBezTo>
                      <a:pt x="43200" y="21928"/>
                      <a:pt x="43192" y="22256"/>
                      <a:pt x="43177" y="22584"/>
                    </a:cubicBezTo>
                  </a:path>
                  <a:path w="43200" h="24586" stroke="0" extrusionOk="0">
                    <a:moveTo>
                      <a:pt x="207" y="24585"/>
                    </a:moveTo>
                    <a:cubicBezTo>
                      <a:pt x="69" y="23596"/>
                      <a:pt x="0" y="22598"/>
                      <a:pt x="0" y="21600"/>
                    </a:cubicBezTo>
                    <a:cubicBezTo>
                      <a:pt x="0" y="9670"/>
                      <a:pt x="9670" y="0"/>
                      <a:pt x="21600" y="0"/>
                    </a:cubicBezTo>
                    <a:cubicBezTo>
                      <a:pt x="33529" y="0"/>
                      <a:pt x="43200" y="9670"/>
                      <a:pt x="43200" y="21600"/>
                    </a:cubicBezTo>
                    <a:cubicBezTo>
                      <a:pt x="43200" y="21928"/>
                      <a:pt x="43192" y="22256"/>
                      <a:pt x="43177" y="22584"/>
                    </a:cubicBezTo>
                    <a:lnTo>
                      <a:pt x="21600" y="21600"/>
                    </a:lnTo>
                    <a:lnTo>
                      <a:pt x="207" y="24585"/>
                    </a:lnTo>
                    <a:close/>
                  </a:path>
                </a:pathLst>
              </a:custGeom>
              <a:noFill/>
              <a:ln w="9525">
                <a:solidFill>
                  <a:srgbClr val="FFFF00"/>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75" b="1" i="0" u="none" strike="noStrike" kern="0" cap="none" spc="0" normalizeH="0" baseline="0" noProof="0">
                  <a:ln>
                    <a:noFill/>
                  </a:ln>
                  <a:solidFill>
                    <a:srgbClr val="008000"/>
                  </a:solidFill>
                  <a:effectLst/>
                  <a:uLnTx/>
                  <a:uFillTx/>
                  <a:latin typeface="Arial" charset="0"/>
                  <a:ea typeface="+mn-ea"/>
                  <a:cs typeface="+mn-cs"/>
                </a:endParaRPr>
              </a:p>
            </p:txBody>
          </p:sp>
        </p:grpSp>
        <p:sp>
          <p:nvSpPr>
            <p:cNvPr id="9" name="Line 17"/>
            <p:cNvSpPr>
              <a:spLocks noChangeShapeType="1"/>
            </p:cNvSpPr>
            <p:nvPr/>
          </p:nvSpPr>
          <p:spPr bwMode="auto">
            <a:xfrm flipV="1">
              <a:off x="628" y="1187"/>
              <a:ext cx="0" cy="317"/>
            </a:xfrm>
            <a:prstGeom prst="line">
              <a:avLst/>
            </a:prstGeom>
            <a:noFill/>
            <a:ln w="9525">
              <a:solidFill>
                <a:sysClr val="window" lastClr="FFFFFF"/>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75" b="1" i="0" u="none" strike="noStrike" kern="0" cap="none" spc="0" normalizeH="0" baseline="0" noProof="0">
                <a:ln>
                  <a:noFill/>
                </a:ln>
                <a:solidFill>
                  <a:srgbClr val="008000"/>
                </a:solidFill>
                <a:effectLst/>
                <a:uLnTx/>
                <a:uFillTx/>
                <a:latin typeface="Arial" charset="0"/>
                <a:ea typeface="+mn-ea"/>
                <a:cs typeface="+mn-cs"/>
              </a:endParaRPr>
            </a:p>
          </p:txBody>
        </p:sp>
        <p:sp>
          <p:nvSpPr>
            <p:cNvPr id="10" name="Line 18"/>
            <p:cNvSpPr>
              <a:spLocks noChangeShapeType="1"/>
            </p:cNvSpPr>
            <p:nvPr/>
          </p:nvSpPr>
          <p:spPr bwMode="auto">
            <a:xfrm>
              <a:off x="629" y="1721"/>
              <a:ext cx="0" cy="363"/>
            </a:xfrm>
            <a:prstGeom prst="line">
              <a:avLst/>
            </a:prstGeom>
            <a:noFill/>
            <a:ln w="9525">
              <a:solidFill>
                <a:sysClr val="window" lastClr="FFFFFF"/>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75" b="1" i="0" u="none" strike="noStrike" kern="0" cap="none" spc="0" normalizeH="0" baseline="0" noProof="0">
                <a:ln>
                  <a:noFill/>
                </a:ln>
                <a:solidFill>
                  <a:srgbClr val="008000"/>
                </a:solidFill>
                <a:effectLst/>
                <a:uLnTx/>
                <a:uFillTx/>
                <a:latin typeface="Arial" charset="0"/>
                <a:ea typeface="+mn-ea"/>
                <a:cs typeface="+mn-cs"/>
              </a:endParaRPr>
            </a:p>
          </p:txBody>
        </p:sp>
        <p:sp>
          <p:nvSpPr>
            <p:cNvPr id="11" name="Line 19"/>
            <p:cNvSpPr>
              <a:spLocks noChangeShapeType="1"/>
            </p:cNvSpPr>
            <p:nvPr/>
          </p:nvSpPr>
          <p:spPr bwMode="auto">
            <a:xfrm>
              <a:off x="515" y="1142"/>
              <a:ext cx="294" cy="0"/>
            </a:xfrm>
            <a:prstGeom prst="line">
              <a:avLst/>
            </a:prstGeom>
            <a:noFill/>
            <a:ln w="9525">
              <a:solidFill>
                <a:sysClr val="window" lastClr="FFFFFF"/>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75" b="1" i="0" u="none" strike="noStrike" kern="0" cap="none" spc="0" normalizeH="0" baseline="0" noProof="0">
                <a:ln>
                  <a:noFill/>
                </a:ln>
                <a:solidFill>
                  <a:srgbClr val="008000"/>
                </a:solidFill>
                <a:effectLst/>
                <a:uLnTx/>
                <a:uFillTx/>
                <a:latin typeface="Arial" charset="0"/>
                <a:ea typeface="+mn-ea"/>
                <a:cs typeface="+mn-cs"/>
              </a:endParaRPr>
            </a:p>
          </p:txBody>
        </p:sp>
        <p:sp>
          <p:nvSpPr>
            <p:cNvPr id="12" name="Line 20"/>
            <p:cNvSpPr>
              <a:spLocks noChangeShapeType="1"/>
            </p:cNvSpPr>
            <p:nvPr/>
          </p:nvSpPr>
          <p:spPr bwMode="auto">
            <a:xfrm>
              <a:off x="515" y="2094"/>
              <a:ext cx="294" cy="0"/>
            </a:xfrm>
            <a:prstGeom prst="line">
              <a:avLst/>
            </a:prstGeom>
            <a:noFill/>
            <a:ln w="9525">
              <a:solidFill>
                <a:sysClr val="window" lastClr="FFFFFF"/>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75" b="1" i="0" u="none" strike="noStrike" kern="0" cap="none" spc="0" normalizeH="0" baseline="0" noProof="0">
                <a:ln>
                  <a:noFill/>
                </a:ln>
                <a:solidFill>
                  <a:srgbClr val="008000"/>
                </a:solidFill>
                <a:effectLst/>
                <a:uLnTx/>
                <a:uFillTx/>
                <a:latin typeface="Arial" charset="0"/>
                <a:ea typeface="+mn-ea"/>
                <a:cs typeface="+mn-cs"/>
              </a:endParaRPr>
            </a:p>
          </p:txBody>
        </p:sp>
        <p:sp>
          <p:nvSpPr>
            <p:cNvPr id="13" name="Text Box 21"/>
            <p:cNvSpPr txBox="1">
              <a:spLocks noChangeArrowheads="1"/>
            </p:cNvSpPr>
            <p:nvPr/>
          </p:nvSpPr>
          <p:spPr bwMode="auto">
            <a:xfrm>
              <a:off x="1203" y="2188"/>
              <a:ext cx="680" cy="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entury Gothic" pitchFamily="34" charset="0"/>
                </a:defRPr>
              </a:lvl1pPr>
              <a:lvl2pPr>
                <a:defRPr>
                  <a:solidFill>
                    <a:schemeClr val="tx1"/>
                  </a:solidFill>
                  <a:latin typeface="Century Gothic" pitchFamily="34" charset="0"/>
                </a:defRPr>
              </a:lvl2pPr>
              <a:lvl3pPr>
                <a:defRPr sz="1600">
                  <a:solidFill>
                    <a:schemeClr val="tx1"/>
                  </a:solidFill>
                  <a:latin typeface="Century Gothic" pitchFamily="34" charset="0"/>
                </a:defRPr>
              </a:lvl3pPr>
              <a:lvl4pPr>
                <a:defRPr sz="1400">
                  <a:solidFill>
                    <a:schemeClr val="tx1"/>
                  </a:solidFill>
                  <a:latin typeface="Century Gothic" pitchFamily="34" charset="0"/>
                </a:defRPr>
              </a:lvl4pPr>
              <a:lvl5pPr>
                <a:defRPr sz="1400">
                  <a:solidFill>
                    <a:schemeClr val="tx1"/>
                  </a:solidFill>
                  <a:latin typeface="Century Gothic" pitchFamily="34" charset="0"/>
                </a:defRPr>
              </a:lvl5pPr>
              <a:lvl6pPr marL="2514600" indent="-228600" eaLnBrk="0" fontAlgn="base" hangingPunct="0">
                <a:spcAft>
                  <a:spcPct val="0"/>
                </a:spcAft>
                <a:buClr>
                  <a:srgbClr val="8AD0D6"/>
                </a:buClr>
                <a:buFont typeface="Wingdings 3" pitchFamily="18" charset="2"/>
                <a:defRPr sz="1400">
                  <a:solidFill>
                    <a:schemeClr val="tx1"/>
                  </a:solidFill>
                  <a:latin typeface="Century Gothic" pitchFamily="34" charset="0"/>
                </a:defRPr>
              </a:lvl6pPr>
              <a:lvl7pPr marL="2971800" indent="-228600" eaLnBrk="0" fontAlgn="base" hangingPunct="0">
                <a:spcAft>
                  <a:spcPct val="0"/>
                </a:spcAft>
                <a:buClr>
                  <a:srgbClr val="8AD0D6"/>
                </a:buClr>
                <a:buFont typeface="Wingdings 3" pitchFamily="18" charset="2"/>
                <a:defRPr sz="1400">
                  <a:solidFill>
                    <a:schemeClr val="tx1"/>
                  </a:solidFill>
                  <a:latin typeface="Century Gothic" pitchFamily="34" charset="0"/>
                </a:defRPr>
              </a:lvl7pPr>
              <a:lvl8pPr marL="3429000" indent="-228600" eaLnBrk="0" fontAlgn="base" hangingPunct="0">
                <a:spcAft>
                  <a:spcPct val="0"/>
                </a:spcAft>
                <a:buClr>
                  <a:srgbClr val="8AD0D6"/>
                </a:buClr>
                <a:buFont typeface="Wingdings 3" pitchFamily="18" charset="2"/>
                <a:defRPr sz="1400">
                  <a:solidFill>
                    <a:schemeClr val="tx1"/>
                  </a:solidFill>
                  <a:latin typeface="Century Gothic" pitchFamily="34" charset="0"/>
                </a:defRPr>
              </a:lvl8pPr>
              <a:lvl9pPr marL="3886200" indent="-228600" eaLnBrk="0" fontAlgn="base" hangingPunct="0">
                <a:spcAft>
                  <a:spcPct val="0"/>
                </a:spcAft>
                <a:buClr>
                  <a:srgbClr val="8AD0D6"/>
                </a:buClr>
                <a:buFont typeface="Wingdings 3" pitchFamily="18" charset="2"/>
                <a:defRPr sz="1400">
                  <a:solidFill>
                    <a:schemeClr val="tx1"/>
                  </a:solidFill>
                  <a:latin typeface="Century Gothic"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1625" b="1" i="0" u="none" strike="noStrike" kern="0" cap="none" spc="0" normalizeH="0" baseline="0" noProof="0">
                  <a:ln>
                    <a:noFill/>
                  </a:ln>
                  <a:solidFill>
                    <a:srgbClr val="00B0F0"/>
                  </a:solidFill>
                  <a:effectLst/>
                  <a:uLnTx/>
                  <a:uFillTx/>
                  <a:latin typeface="Times New Roman" pitchFamily="18" charset="0"/>
                  <a:ea typeface="+mn-ea"/>
                  <a:cs typeface="Times New Roman" pitchFamily="18" charset="0"/>
                </a:rPr>
                <a:t>8 cm</a:t>
              </a:r>
            </a:p>
          </p:txBody>
        </p:sp>
        <p:sp>
          <p:nvSpPr>
            <p:cNvPr id="14" name="Line 22"/>
            <p:cNvSpPr>
              <a:spLocks noChangeShapeType="1"/>
            </p:cNvSpPr>
            <p:nvPr/>
          </p:nvSpPr>
          <p:spPr bwMode="auto">
            <a:xfrm>
              <a:off x="908" y="2396"/>
              <a:ext cx="1081" cy="0"/>
            </a:xfrm>
            <a:prstGeom prst="line">
              <a:avLst/>
            </a:prstGeom>
            <a:noFill/>
            <a:ln w="9525">
              <a:solidFill>
                <a:sysClr val="window" lastClr="FFFFFF"/>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75" b="1" i="0" u="none" strike="noStrike" kern="0" cap="none" spc="0" normalizeH="0" baseline="0" noProof="0">
                <a:ln>
                  <a:noFill/>
                </a:ln>
                <a:solidFill>
                  <a:srgbClr val="008000"/>
                </a:solidFill>
                <a:effectLst/>
                <a:uLnTx/>
                <a:uFillTx/>
                <a:latin typeface="Arial" charset="0"/>
                <a:ea typeface="+mn-ea"/>
                <a:cs typeface="+mn-cs"/>
              </a:endParaRPr>
            </a:p>
          </p:txBody>
        </p:sp>
        <p:sp>
          <p:nvSpPr>
            <p:cNvPr id="15" name="Line 23"/>
            <p:cNvSpPr>
              <a:spLocks noChangeShapeType="1"/>
            </p:cNvSpPr>
            <p:nvPr/>
          </p:nvSpPr>
          <p:spPr bwMode="auto">
            <a:xfrm>
              <a:off x="870" y="2220"/>
              <a:ext cx="0" cy="272"/>
            </a:xfrm>
            <a:prstGeom prst="line">
              <a:avLst/>
            </a:prstGeom>
            <a:noFill/>
            <a:ln w="9525">
              <a:solidFill>
                <a:sysClr val="window" lastClr="FFFFFF"/>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75" b="1" i="0" u="none" strike="noStrike" kern="0" cap="none" spc="0" normalizeH="0" baseline="0" noProof="0">
                <a:ln>
                  <a:noFill/>
                </a:ln>
                <a:solidFill>
                  <a:srgbClr val="008000"/>
                </a:solidFill>
                <a:effectLst/>
                <a:uLnTx/>
                <a:uFillTx/>
                <a:latin typeface="Arial" charset="0"/>
                <a:ea typeface="+mn-ea"/>
                <a:cs typeface="+mn-cs"/>
              </a:endParaRPr>
            </a:p>
          </p:txBody>
        </p:sp>
        <p:sp>
          <p:nvSpPr>
            <p:cNvPr id="16" name="Line 24"/>
            <p:cNvSpPr>
              <a:spLocks noChangeShapeType="1"/>
            </p:cNvSpPr>
            <p:nvPr/>
          </p:nvSpPr>
          <p:spPr bwMode="auto">
            <a:xfrm>
              <a:off x="2038" y="2185"/>
              <a:ext cx="0" cy="270"/>
            </a:xfrm>
            <a:prstGeom prst="line">
              <a:avLst/>
            </a:prstGeom>
            <a:noFill/>
            <a:ln w="9525">
              <a:solidFill>
                <a:sysClr val="window" lastClr="FFFFFF"/>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75" b="1" i="0" u="none" strike="noStrike" kern="0" cap="none" spc="0" normalizeH="0" baseline="0" noProof="0">
                <a:ln>
                  <a:noFill/>
                </a:ln>
                <a:solidFill>
                  <a:srgbClr val="008000"/>
                </a:solidFill>
                <a:effectLst/>
                <a:uLnTx/>
                <a:uFillTx/>
                <a:latin typeface="Arial" charset="0"/>
                <a:ea typeface="+mn-ea"/>
                <a:cs typeface="+mn-cs"/>
              </a:endParaRPr>
            </a:p>
          </p:txBody>
        </p:sp>
      </p:grpSp>
      <p:grpSp>
        <p:nvGrpSpPr>
          <p:cNvPr id="189447" name="Group 51"/>
          <p:cNvGrpSpPr>
            <a:grpSpLocks/>
          </p:cNvGrpSpPr>
          <p:nvPr/>
        </p:nvGrpSpPr>
        <p:grpSpPr bwMode="auto">
          <a:xfrm>
            <a:off x="4294189" y="1985964"/>
            <a:ext cx="3106737" cy="777875"/>
            <a:chOff x="2151" y="1494"/>
            <a:chExt cx="1957" cy="604"/>
          </a:xfrm>
        </p:grpSpPr>
        <p:sp>
          <p:nvSpPr>
            <p:cNvPr id="20" name="AutoShape 27"/>
            <p:cNvSpPr>
              <a:spLocks noChangeArrowheads="1"/>
            </p:cNvSpPr>
            <p:nvPr/>
          </p:nvSpPr>
          <p:spPr bwMode="auto">
            <a:xfrm rot="-5400000">
              <a:off x="3337" y="957"/>
              <a:ext cx="192" cy="1350"/>
            </a:xfrm>
            <a:prstGeom prst="can">
              <a:avLst>
                <a:gd name="adj" fmla="val 31217"/>
              </a:avLst>
            </a:prstGeom>
            <a:noFill/>
            <a:ln w="28575">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275" b="1" i="0" u="none" strike="noStrike" kern="0" cap="none" spc="0" normalizeH="0" baseline="0" noProof="0">
                <a:ln>
                  <a:noFill/>
                </a:ln>
                <a:solidFill>
                  <a:srgbClr val="008000"/>
                </a:solidFill>
                <a:effectLst/>
                <a:uLnTx/>
                <a:uFillTx/>
                <a:latin typeface="Arial" charset="0"/>
                <a:ea typeface="+mn-ea"/>
                <a:cs typeface="+mn-cs"/>
              </a:endParaRPr>
            </a:p>
          </p:txBody>
        </p:sp>
        <p:sp>
          <p:nvSpPr>
            <p:cNvPr id="21" name="Line 30"/>
            <p:cNvSpPr>
              <a:spLocks noChangeShapeType="1"/>
            </p:cNvSpPr>
            <p:nvPr/>
          </p:nvSpPr>
          <p:spPr bwMode="auto">
            <a:xfrm>
              <a:off x="2438" y="1536"/>
              <a:ext cx="323" cy="0"/>
            </a:xfrm>
            <a:prstGeom prst="line">
              <a:avLst/>
            </a:prstGeom>
            <a:noFill/>
            <a:ln w="9525">
              <a:solidFill>
                <a:sysClr val="window" lastClr="FFFFFF"/>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75" b="1" i="0" u="none" strike="noStrike" kern="0" cap="none" spc="0" normalizeH="0" baseline="0" noProof="0">
                <a:ln>
                  <a:noFill/>
                </a:ln>
                <a:solidFill>
                  <a:srgbClr val="008000"/>
                </a:solidFill>
                <a:effectLst/>
                <a:uLnTx/>
                <a:uFillTx/>
                <a:latin typeface="Arial" charset="0"/>
                <a:ea typeface="+mn-ea"/>
                <a:cs typeface="+mn-cs"/>
              </a:endParaRPr>
            </a:p>
          </p:txBody>
        </p:sp>
        <p:sp>
          <p:nvSpPr>
            <p:cNvPr id="22" name="Line 31"/>
            <p:cNvSpPr>
              <a:spLocks noChangeShapeType="1"/>
            </p:cNvSpPr>
            <p:nvPr/>
          </p:nvSpPr>
          <p:spPr bwMode="auto">
            <a:xfrm>
              <a:off x="2430" y="1728"/>
              <a:ext cx="324" cy="0"/>
            </a:xfrm>
            <a:prstGeom prst="line">
              <a:avLst/>
            </a:prstGeom>
            <a:noFill/>
            <a:ln w="9525">
              <a:solidFill>
                <a:sysClr val="window" lastClr="FFFFFF"/>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75" b="1" i="0" u="none" strike="noStrike" kern="0" cap="none" spc="0" normalizeH="0" baseline="0" noProof="0">
                <a:ln>
                  <a:noFill/>
                </a:ln>
                <a:solidFill>
                  <a:srgbClr val="008000"/>
                </a:solidFill>
                <a:effectLst/>
                <a:uLnTx/>
                <a:uFillTx/>
                <a:latin typeface="Arial" charset="0"/>
                <a:ea typeface="+mn-ea"/>
                <a:cs typeface="+mn-cs"/>
              </a:endParaRPr>
            </a:p>
          </p:txBody>
        </p:sp>
        <p:sp>
          <p:nvSpPr>
            <p:cNvPr id="23" name="Text Box 32"/>
            <p:cNvSpPr txBox="1">
              <a:spLocks noChangeArrowheads="1"/>
            </p:cNvSpPr>
            <p:nvPr/>
          </p:nvSpPr>
          <p:spPr bwMode="auto">
            <a:xfrm>
              <a:off x="2151" y="1494"/>
              <a:ext cx="703" cy="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entury Gothic" pitchFamily="34" charset="0"/>
                </a:defRPr>
              </a:lvl1pPr>
              <a:lvl2pPr>
                <a:defRPr>
                  <a:solidFill>
                    <a:schemeClr val="tx1"/>
                  </a:solidFill>
                  <a:latin typeface="Century Gothic" pitchFamily="34" charset="0"/>
                </a:defRPr>
              </a:lvl2pPr>
              <a:lvl3pPr>
                <a:defRPr sz="1600">
                  <a:solidFill>
                    <a:schemeClr val="tx1"/>
                  </a:solidFill>
                  <a:latin typeface="Century Gothic" pitchFamily="34" charset="0"/>
                </a:defRPr>
              </a:lvl3pPr>
              <a:lvl4pPr>
                <a:defRPr sz="1400">
                  <a:solidFill>
                    <a:schemeClr val="tx1"/>
                  </a:solidFill>
                  <a:latin typeface="Century Gothic" pitchFamily="34" charset="0"/>
                </a:defRPr>
              </a:lvl4pPr>
              <a:lvl5pPr>
                <a:defRPr sz="1400">
                  <a:solidFill>
                    <a:schemeClr val="tx1"/>
                  </a:solidFill>
                  <a:latin typeface="Century Gothic" pitchFamily="34" charset="0"/>
                </a:defRPr>
              </a:lvl5pPr>
              <a:lvl6pPr marL="2514600" indent="-228600" eaLnBrk="0" fontAlgn="base" hangingPunct="0">
                <a:spcAft>
                  <a:spcPct val="0"/>
                </a:spcAft>
                <a:buClr>
                  <a:srgbClr val="8AD0D6"/>
                </a:buClr>
                <a:buFont typeface="Wingdings 3" pitchFamily="18" charset="2"/>
                <a:defRPr sz="1400">
                  <a:solidFill>
                    <a:schemeClr val="tx1"/>
                  </a:solidFill>
                  <a:latin typeface="Century Gothic" pitchFamily="34" charset="0"/>
                </a:defRPr>
              </a:lvl6pPr>
              <a:lvl7pPr marL="2971800" indent="-228600" eaLnBrk="0" fontAlgn="base" hangingPunct="0">
                <a:spcAft>
                  <a:spcPct val="0"/>
                </a:spcAft>
                <a:buClr>
                  <a:srgbClr val="8AD0D6"/>
                </a:buClr>
                <a:buFont typeface="Wingdings 3" pitchFamily="18" charset="2"/>
                <a:defRPr sz="1400">
                  <a:solidFill>
                    <a:schemeClr val="tx1"/>
                  </a:solidFill>
                  <a:latin typeface="Century Gothic" pitchFamily="34" charset="0"/>
                </a:defRPr>
              </a:lvl7pPr>
              <a:lvl8pPr marL="3429000" indent="-228600" eaLnBrk="0" fontAlgn="base" hangingPunct="0">
                <a:spcAft>
                  <a:spcPct val="0"/>
                </a:spcAft>
                <a:buClr>
                  <a:srgbClr val="8AD0D6"/>
                </a:buClr>
                <a:buFont typeface="Wingdings 3" pitchFamily="18" charset="2"/>
                <a:defRPr sz="1400">
                  <a:solidFill>
                    <a:schemeClr val="tx1"/>
                  </a:solidFill>
                  <a:latin typeface="Century Gothic" pitchFamily="34" charset="0"/>
                </a:defRPr>
              </a:lvl8pPr>
              <a:lvl9pPr marL="3886200" indent="-228600" eaLnBrk="0" fontAlgn="base" hangingPunct="0">
                <a:spcAft>
                  <a:spcPct val="0"/>
                </a:spcAft>
                <a:buClr>
                  <a:srgbClr val="8AD0D6"/>
                </a:buClr>
                <a:buFont typeface="Wingdings 3" pitchFamily="18" charset="2"/>
                <a:defRPr sz="1400">
                  <a:solidFill>
                    <a:schemeClr val="tx1"/>
                  </a:solidFill>
                  <a:latin typeface="Century Gothic"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1625" b="1" i="0" u="none" strike="noStrike" kern="0" cap="none" spc="0" normalizeH="0" baseline="0" noProof="0">
                  <a:ln>
                    <a:noFill/>
                  </a:ln>
                  <a:solidFill>
                    <a:srgbClr val="00B0F0"/>
                  </a:solidFill>
                  <a:effectLst/>
                  <a:uLnTx/>
                  <a:uFillTx/>
                  <a:latin typeface="Times New Roman" pitchFamily="18" charset="0"/>
                  <a:ea typeface="+mn-ea"/>
                  <a:cs typeface="Times New Roman" pitchFamily="18" charset="0"/>
                </a:rPr>
                <a:t>1 cm</a:t>
              </a:r>
            </a:p>
          </p:txBody>
        </p:sp>
        <p:sp>
          <p:nvSpPr>
            <p:cNvPr id="24" name="Text Box 33"/>
            <p:cNvSpPr txBox="1">
              <a:spLocks noChangeArrowheads="1"/>
            </p:cNvSpPr>
            <p:nvPr/>
          </p:nvSpPr>
          <p:spPr bwMode="auto">
            <a:xfrm>
              <a:off x="3190" y="1766"/>
              <a:ext cx="702" cy="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entury Gothic" pitchFamily="34" charset="0"/>
                </a:defRPr>
              </a:lvl1pPr>
              <a:lvl2pPr>
                <a:defRPr>
                  <a:solidFill>
                    <a:schemeClr val="tx1"/>
                  </a:solidFill>
                  <a:latin typeface="Century Gothic" pitchFamily="34" charset="0"/>
                </a:defRPr>
              </a:lvl2pPr>
              <a:lvl3pPr>
                <a:defRPr sz="1600">
                  <a:solidFill>
                    <a:schemeClr val="tx1"/>
                  </a:solidFill>
                  <a:latin typeface="Century Gothic" pitchFamily="34" charset="0"/>
                </a:defRPr>
              </a:lvl3pPr>
              <a:lvl4pPr>
                <a:defRPr sz="1400">
                  <a:solidFill>
                    <a:schemeClr val="tx1"/>
                  </a:solidFill>
                  <a:latin typeface="Century Gothic" pitchFamily="34" charset="0"/>
                </a:defRPr>
              </a:lvl4pPr>
              <a:lvl5pPr>
                <a:defRPr sz="1400">
                  <a:solidFill>
                    <a:schemeClr val="tx1"/>
                  </a:solidFill>
                  <a:latin typeface="Century Gothic" pitchFamily="34" charset="0"/>
                </a:defRPr>
              </a:lvl5pPr>
              <a:lvl6pPr marL="2514600" indent="-228600" eaLnBrk="0" fontAlgn="base" hangingPunct="0">
                <a:spcAft>
                  <a:spcPct val="0"/>
                </a:spcAft>
                <a:buClr>
                  <a:srgbClr val="8AD0D6"/>
                </a:buClr>
                <a:buFont typeface="Wingdings 3" pitchFamily="18" charset="2"/>
                <a:defRPr sz="1400">
                  <a:solidFill>
                    <a:schemeClr val="tx1"/>
                  </a:solidFill>
                  <a:latin typeface="Century Gothic" pitchFamily="34" charset="0"/>
                </a:defRPr>
              </a:lvl6pPr>
              <a:lvl7pPr marL="2971800" indent="-228600" eaLnBrk="0" fontAlgn="base" hangingPunct="0">
                <a:spcAft>
                  <a:spcPct val="0"/>
                </a:spcAft>
                <a:buClr>
                  <a:srgbClr val="8AD0D6"/>
                </a:buClr>
                <a:buFont typeface="Wingdings 3" pitchFamily="18" charset="2"/>
                <a:defRPr sz="1400">
                  <a:solidFill>
                    <a:schemeClr val="tx1"/>
                  </a:solidFill>
                  <a:latin typeface="Century Gothic" pitchFamily="34" charset="0"/>
                </a:defRPr>
              </a:lvl7pPr>
              <a:lvl8pPr marL="3429000" indent="-228600" eaLnBrk="0" fontAlgn="base" hangingPunct="0">
                <a:spcAft>
                  <a:spcPct val="0"/>
                </a:spcAft>
                <a:buClr>
                  <a:srgbClr val="8AD0D6"/>
                </a:buClr>
                <a:buFont typeface="Wingdings 3" pitchFamily="18" charset="2"/>
                <a:defRPr sz="1400">
                  <a:solidFill>
                    <a:schemeClr val="tx1"/>
                  </a:solidFill>
                  <a:latin typeface="Century Gothic" pitchFamily="34" charset="0"/>
                </a:defRPr>
              </a:lvl8pPr>
              <a:lvl9pPr marL="3886200" indent="-228600" eaLnBrk="0" fontAlgn="base" hangingPunct="0">
                <a:spcAft>
                  <a:spcPct val="0"/>
                </a:spcAft>
                <a:buClr>
                  <a:srgbClr val="8AD0D6"/>
                </a:buClr>
                <a:buFont typeface="Wingdings 3" pitchFamily="18" charset="2"/>
                <a:defRPr sz="1400">
                  <a:solidFill>
                    <a:schemeClr val="tx1"/>
                  </a:solidFill>
                  <a:latin typeface="Century Gothic"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1625" b="1" i="0" u="none" strike="noStrike" kern="0" cap="none" spc="0" normalizeH="0" baseline="0" noProof="0">
                  <a:ln>
                    <a:noFill/>
                  </a:ln>
                  <a:solidFill>
                    <a:srgbClr val="00B0F0"/>
                  </a:solidFill>
                  <a:effectLst/>
                  <a:uLnTx/>
                  <a:uFillTx/>
                  <a:latin typeface="Times New Roman" pitchFamily="18" charset="0"/>
                  <a:ea typeface="+mn-ea"/>
                  <a:cs typeface="Times New Roman" pitchFamily="18" charset="0"/>
                </a:rPr>
                <a:t>11 cm</a:t>
              </a:r>
            </a:p>
          </p:txBody>
        </p:sp>
        <p:sp>
          <p:nvSpPr>
            <p:cNvPr id="25" name="Line 35"/>
            <p:cNvSpPr>
              <a:spLocks noChangeShapeType="1"/>
            </p:cNvSpPr>
            <p:nvPr/>
          </p:nvSpPr>
          <p:spPr bwMode="auto">
            <a:xfrm>
              <a:off x="2790" y="1750"/>
              <a:ext cx="0" cy="322"/>
            </a:xfrm>
            <a:prstGeom prst="line">
              <a:avLst/>
            </a:prstGeom>
            <a:noFill/>
            <a:ln w="9525">
              <a:solidFill>
                <a:sysClr val="window" lastClr="FFFFFF"/>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75" b="1" i="0" u="none" strike="noStrike" kern="0" cap="none" spc="0" normalizeH="0" baseline="0" noProof="0">
                <a:ln>
                  <a:noFill/>
                </a:ln>
                <a:solidFill>
                  <a:srgbClr val="008000"/>
                </a:solidFill>
                <a:effectLst/>
                <a:uLnTx/>
                <a:uFillTx/>
                <a:latin typeface="Arial" charset="0"/>
                <a:ea typeface="+mn-ea"/>
                <a:cs typeface="+mn-cs"/>
              </a:endParaRPr>
            </a:p>
          </p:txBody>
        </p:sp>
        <p:sp>
          <p:nvSpPr>
            <p:cNvPr id="26" name="Line 36"/>
            <p:cNvSpPr>
              <a:spLocks noChangeShapeType="1"/>
            </p:cNvSpPr>
            <p:nvPr/>
          </p:nvSpPr>
          <p:spPr bwMode="auto">
            <a:xfrm>
              <a:off x="4086" y="1776"/>
              <a:ext cx="0" cy="322"/>
            </a:xfrm>
            <a:prstGeom prst="line">
              <a:avLst/>
            </a:prstGeom>
            <a:noFill/>
            <a:ln w="9525">
              <a:solidFill>
                <a:sysClr val="window" lastClr="FFFFFF"/>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75" b="1" i="0" u="none" strike="noStrike" kern="0" cap="none" spc="0" normalizeH="0" baseline="0" noProof="0">
                <a:ln>
                  <a:noFill/>
                </a:ln>
                <a:solidFill>
                  <a:srgbClr val="008000"/>
                </a:solidFill>
                <a:effectLst/>
                <a:uLnTx/>
                <a:uFillTx/>
                <a:latin typeface="Arial" charset="0"/>
                <a:ea typeface="+mn-ea"/>
                <a:cs typeface="+mn-cs"/>
              </a:endParaRPr>
            </a:p>
          </p:txBody>
        </p:sp>
      </p:grpSp>
      <p:grpSp>
        <p:nvGrpSpPr>
          <p:cNvPr id="189448" name="Group 52"/>
          <p:cNvGrpSpPr>
            <a:grpSpLocks/>
          </p:cNvGrpSpPr>
          <p:nvPr/>
        </p:nvGrpSpPr>
        <p:grpSpPr bwMode="auto">
          <a:xfrm>
            <a:off x="8053388" y="1785938"/>
            <a:ext cx="2627312" cy="1306512"/>
            <a:chOff x="4325" y="1152"/>
            <a:chExt cx="1655" cy="1013"/>
          </a:xfrm>
        </p:grpSpPr>
        <p:grpSp>
          <p:nvGrpSpPr>
            <p:cNvPr id="189544" name="Group 38"/>
            <p:cNvGrpSpPr>
              <a:grpSpLocks/>
            </p:cNvGrpSpPr>
            <p:nvPr/>
          </p:nvGrpSpPr>
          <p:grpSpPr bwMode="auto">
            <a:xfrm>
              <a:off x="4800" y="1152"/>
              <a:ext cx="1180" cy="725"/>
              <a:chOff x="2290" y="1888"/>
              <a:chExt cx="1453" cy="1814"/>
            </a:xfrm>
          </p:grpSpPr>
          <p:sp>
            <p:nvSpPr>
              <p:cNvPr id="37" name="AutoShape 39"/>
              <p:cNvSpPr>
                <a:spLocks noChangeArrowheads="1"/>
              </p:cNvSpPr>
              <p:nvPr/>
            </p:nvSpPr>
            <p:spPr bwMode="auto">
              <a:xfrm>
                <a:off x="2290" y="1888"/>
                <a:ext cx="1452" cy="1814"/>
              </a:xfrm>
              <a:prstGeom prst="can">
                <a:avLst>
                  <a:gd name="adj" fmla="val 31233"/>
                </a:avLst>
              </a:prstGeom>
              <a:noFill/>
              <a:ln w="28575">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275" b="1" i="0" u="none" strike="noStrike" kern="0" cap="none" spc="0" normalizeH="0" baseline="0" noProof="0">
                  <a:ln>
                    <a:noFill/>
                  </a:ln>
                  <a:solidFill>
                    <a:srgbClr val="008000"/>
                  </a:solidFill>
                  <a:effectLst/>
                  <a:uLnTx/>
                  <a:uFillTx/>
                  <a:latin typeface="Arial" charset="0"/>
                  <a:ea typeface="+mn-ea"/>
                  <a:cs typeface="+mn-cs"/>
                </a:endParaRPr>
              </a:p>
            </p:txBody>
          </p:sp>
          <p:sp>
            <p:nvSpPr>
              <p:cNvPr id="38" name="Arc 40"/>
              <p:cNvSpPr>
                <a:spLocks/>
              </p:cNvSpPr>
              <p:nvPr/>
            </p:nvSpPr>
            <p:spPr bwMode="auto">
              <a:xfrm>
                <a:off x="2291" y="3252"/>
                <a:ext cx="1452" cy="259"/>
              </a:xfrm>
              <a:custGeom>
                <a:avLst/>
                <a:gdLst>
                  <a:gd name="T0" fmla="*/ 0 w 43200"/>
                  <a:gd name="T1" fmla="*/ 0 h 24586"/>
                  <a:gd name="T2" fmla="*/ 0 w 43200"/>
                  <a:gd name="T3" fmla="*/ 0 h 24586"/>
                  <a:gd name="T4" fmla="*/ 0 w 43200"/>
                  <a:gd name="T5" fmla="*/ 0 h 24586"/>
                  <a:gd name="T6" fmla="*/ 0 60000 65536"/>
                  <a:gd name="T7" fmla="*/ 0 60000 65536"/>
                  <a:gd name="T8" fmla="*/ 0 60000 65536"/>
                  <a:gd name="T9" fmla="*/ 0 w 43200"/>
                  <a:gd name="T10" fmla="*/ 0 h 24586"/>
                  <a:gd name="T11" fmla="*/ 43200 w 43200"/>
                  <a:gd name="T12" fmla="*/ 24586 h 24586"/>
                </a:gdLst>
                <a:ahLst/>
                <a:cxnLst>
                  <a:cxn ang="T6">
                    <a:pos x="T0" y="T1"/>
                  </a:cxn>
                  <a:cxn ang="T7">
                    <a:pos x="T2" y="T3"/>
                  </a:cxn>
                  <a:cxn ang="T8">
                    <a:pos x="T4" y="T5"/>
                  </a:cxn>
                </a:cxnLst>
                <a:rect l="T9" t="T10" r="T11" b="T12"/>
                <a:pathLst>
                  <a:path w="43200" h="24586" fill="none" extrusionOk="0">
                    <a:moveTo>
                      <a:pt x="207" y="24585"/>
                    </a:moveTo>
                    <a:cubicBezTo>
                      <a:pt x="69" y="23596"/>
                      <a:pt x="0" y="22598"/>
                      <a:pt x="0" y="21600"/>
                    </a:cubicBezTo>
                    <a:cubicBezTo>
                      <a:pt x="0" y="9670"/>
                      <a:pt x="9670" y="0"/>
                      <a:pt x="21600" y="0"/>
                    </a:cubicBezTo>
                    <a:cubicBezTo>
                      <a:pt x="33529" y="0"/>
                      <a:pt x="43200" y="9670"/>
                      <a:pt x="43200" y="21600"/>
                    </a:cubicBezTo>
                    <a:cubicBezTo>
                      <a:pt x="43200" y="21928"/>
                      <a:pt x="43192" y="22256"/>
                      <a:pt x="43177" y="22584"/>
                    </a:cubicBezTo>
                  </a:path>
                  <a:path w="43200" h="24586" stroke="0" extrusionOk="0">
                    <a:moveTo>
                      <a:pt x="207" y="24585"/>
                    </a:moveTo>
                    <a:cubicBezTo>
                      <a:pt x="69" y="23596"/>
                      <a:pt x="0" y="22598"/>
                      <a:pt x="0" y="21600"/>
                    </a:cubicBezTo>
                    <a:cubicBezTo>
                      <a:pt x="0" y="9670"/>
                      <a:pt x="9670" y="0"/>
                      <a:pt x="21600" y="0"/>
                    </a:cubicBezTo>
                    <a:cubicBezTo>
                      <a:pt x="33529" y="0"/>
                      <a:pt x="43200" y="9670"/>
                      <a:pt x="43200" y="21600"/>
                    </a:cubicBezTo>
                    <a:cubicBezTo>
                      <a:pt x="43200" y="21928"/>
                      <a:pt x="43192" y="22256"/>
                      <a:pt x="43177" y="22584"/>
                    </a:cubicBezTo>
                    <a:lnTo>
                      <a:pt x="21600" y="21600"/>
                    </a:lnTo>
                    <a:lnTo>
                      <a:pt x="207" y="24585"/>
                    </a:lnTo>
                    <a:close/>
                  </a:path>
                </a:pathLst>
              </a:custGeom>
              <a:noFill/>
              <a:ln w="9525">
                <a:solidFill>
                  <a:srgbClr val="FFFF00"/>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75" b="1" i="0" u="none" strike="noStrike" kern="0" cap="none" spc="0" normalizeH="0" baseline="0" noProof="0">
                  <a:ln>
                    <a:noFill/>
                  </a:ln>
                  <a:solidFill>
                    <a:srgbClr val="008000"/>
                  </a:solidFill>
                  <a:effectLst/>
                  <a:uLnTx/>
                  <a:uFillTx/>
                  <a:latin typeface="Arial" charset="0"/>
                  <a:ea typeface="+mn-ea"/>
                  <a:cs typeface="+mn-cs"/>
                </a:endParaRPr>
              </a:p>
            </p:txBody>
          </p:sp>
        </p:grpSp>
        <p:sp>
          <p:nvSpPr>
            <p:cNvPr id="29" name="Line 41"/>
            <p:cNvSpPr>
              <a:spLocks noChangeShapeType="1"/>
            </p:cNvSpPr>
            <p:nvPr/>
          </p:nvSpPr>
          <p:spPr bwMode="auto">
            <a:xfrm flipH="1" flipV="1">
              <a:off x="4694" y="1287"/>
              <a:ext cx="0" cy="454"/>
            </a:xfrm>
            <a:prstGeom prst="line">
              <a:avLst/>
            </a:prstGeom>
            <a:noFill/>
            <a:ln w="9525">
              <a:solidFill>
                <a:sysClr val="window" lastClr="FFFFFF"/>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75" b="1" i="0" u="none" strike="noStrike" kern="0" cap="none" spc="0" normalizeH="0" baseline="0" noProof="0">
                <a:ln>
                  <a:noFill/>
                </a:ln>
                <a:solidFill>
                  <a:srgbClr val="008000"/>
                </a:solidFill>
                <a:effectLst/>
                <a:uLnTx/>
                <a:uFillTx/>
                <a:latin typeface="Arial" charset="0"/>
                <a:ea typeface="+mn-ea"/>
                <a:cs typeface="+mn-cs"/>
              </a:endParaRPr>
            </a:p>
          </p:txBody>
        </p:sp>
        <p:sp>
          <p:nvSpPr>
            <p:cNvPr id="30" name="Line 42"/>
            <p:cNvSpPr>
              <a:spLocks noChangeShapeType="1"/>
            </p:cNvSpPr>
            <p:nvPr/>
          </p:nvSpPr>
          <p:spPr bwMode="auto">
            <a:xfrm>
              <a:off x="4464" y="1271"/>
              <a:ext cx="295" cy="0"/>
            </a:xfrm>
            <a:prstGeom prst="line">
              <a:avLst/>
            </a:prstGeom>
            <a:noFill/>
            <a:ln w="9525">
              <a:solidFill>
                <a:sysClr val="window" lastClr="FFFFFF"/>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75" b="1" i="0" u="none" strike="noStrike" kern="0" cap="none" spc="0" normalizeH="0" baseline="0" noProof="0">
                <a:ln>
                  <a:noFill/>
                </a:ln>
                <a:solidFill>
                  <a:srgbClr val="008000"/>
                </a:solidFill>
                <a:effectLst/>
                <a:uLnTx/>
                <a:uFillTx/>
                <a:latin typeface="Arial" charset="0"/>
                <a:ea typeface="+mn-ea"/>
                <a:cs typeface="+mn-cs"/>
              </a:endParaRPr>
            </a:p>
          </p:txBody>
        </p:sp>
        <p:sp>
          <p:nvSpPr>
            <p:cNvPr id="31" name="Line 43"/>
            <p:cNvSpPr>
              <a:spLocks noChangeShapeType="1"/>
            </p:cNvSpPr>
            <p:nvPr/>
          </p:nvSpPr>
          <p:spPr bwMode="auto">
            <a:xfrm>
              <a:off x="4476" y="1776"/>
              <a:ext cx="295" cy="0"/>
            </a:xfrm>
            <a:prstGeom prst="line">
              <a:avLst/>
            </a:prstGeom>
            <a:noFill/>
            <a:ln w="9525">
              <a:solidFill>
                <a:sysClr val="window" lastClr="FFFFFF"/>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75" b="1" i="0" u="none" strike="noStrike" kern="0" cap="none" spc="0" normalizeH="0" baseline="0" noProof="0">
                <a:ln>
                  <a:noFill/>
                </a:ln>
                <a:solidFill>
                  <a:srgbClr val="008000"/>
                </a:solidFill>
                <a:effectLst/>
                <a:uLnTx/>
                <a:uFillTx/>
                <a:latin typeface="Arial" charset="0"/>
                <a:ea typeface="+mn-ea"/>
                <a:cs typeface="+mn-cs"/>
              </a:endParaRPr>
            </a:p>
          </p:txBody>
        </p:sp>
        <p:sp>
          <p:nvSpPr>
            <p:cNvPr id="32" name="Text Box 44"/>
            <p:cNvSpPr txBox="1">
              <a:spLocks noChangeArrowheads="1"/>
            </p:cNvSpPr>
            <p:nvPr/>
          </p:nvSpPr>
          <p:spPr bwMode="auto">
            <a:xfrm>
              <a:off x="4325" y="1424"/>
              <a:ext cx="639" cy="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entury Gothic" pitchFamily="34" charset="0"/>
                </a:defRPr>
              </a:lvl1pPr>
              <a:lvl2pPr>
                <a:defRPr>
                  <a:solidFill>
                    <a:schemeClr val="tx1"/>
                  </a:solidFill>
                  <a:latin typeface="Century Gothic" pitchFamily="34" charset="0"/>
                </a:defRPr>
              </a:lvl2pPr>
              <a:lvl3pPr>
                <a:defRPr sz="1600">
                  <a:solidFill>
                    <a:schemeClr val="tx1"/>
                  </a:solidFill>
                  <a:latin typeface="Century Gothic" pitchFamily="34" charset="0"/>
                </a:defRPr>
              </a:lvl3pPr>
              <a:lvl4pPr>
                <a:defRPr sz="1400">
                  <a:solidFill>
                    <a:schemeClr val="tx1"/>
                  </a:solidFill>
                  <a:latin typeface="Century Gothic" pitchFamily="34" charset="0"/>
                </a:defRPr>
              </a:lvl4pPr>
              <a:lvl5pPr>
                <a:defRPr sz="1400">
                  <a:solidFill>
                    <a:schemeClr val="tx1"/>
                  </a:solidFill>
                  <a:latin typeface="Century Gothic" pitchFamily="34" charset="0"/>
                </a:defRPr>
              </a:lvl5pPr>
              <a:lvl6pPr marL="2514600" indent="-228600" eaLnBrk="0" fontAlgn="base" hangingPunct="0">
                <a:spcAft>
                  <a:spcPct val="0"/>
                </a:spcAft>
                <a:buClr>
                  <a:srgbClr val="8AD0D6"/>
                </a:buClr>
                <a:buFont typeface="Wingdings 3" pitchFamily="18" charset="2"/>
                <a:defRPr sz="1400">
                  <a:solidFill>
                    <a:schemeClr val="tx1"/>
                  </a:solidFill>
                  <a:latin typeface="Century Gothic" pitchFamily="34" charset="0"/>
                </a:defRPr>
              </a:lvl6pPr>
              <a:lvl7pPr marL="2971800" indent="-228600" eaLnBrk="0" fontAlgn="base" hangingPunct="0">
                <a:spcAft>
                  <a:spcPct val="0"/>
                </a:spcAft>
                <a:buClr>
                  <a:srgbClr val="8AD0D6"/>
                </a:buClr>
                <a:buFont typeface="Wingdings 3" pitchFamily="18" charset="2"/>
                <a:defRPr sz="1400">
                  <a:solidFill>
                    <a:schemeClr val="tx1"/>
                  </a:solidFill>
                  <a:latin typeface="Century Gothic" pitchFamily="34" charset="0"/>
                </a:defRPr>
              </a:lvl7pPr>
              <a:lvl8pPr marL="3429000" indent="-228600" eaLnBrk="0" fontAlgn="base" hangingPunct="0">
                <a:spcAft>
                  <a:spcPct val="0"/>
                </a:spcAft>
                <a:buClr>
                  <a:srgbClr val="8AD0D6"/>
                </a:buClr>
                <a:buFont typeface="Wingdings 3" pitchFamily="18" charset="2"/>
                <a:defRPr sz="1400">
                  <a:solidFill>
                    <a:schemeClr val="tx1"/>
                  </a:solidFill>
                  <a:latin typeface="Century Gothic" pitchFamily="34" charset="0"/>
                </a:defRPr>
              </a:lvl8pPr>
              <a:lvl9pPr marL="3886200" indent="-228600" eaLnBrk="0" fontAlgn="base" hangingPunct="0">
                <a:spcAft>
                  <a:spcPct val="0"/>
                </a:spcAft>
                <a:buClr>
                  <a:srgbClr val="8AD0D6"/>
                </a:buClr>
                <a:buFont typeface="Wingdings 3" pitchFamily="18" charset="2"/>
                <a:defRPr sz="1400">
                  <a:solidFill>
                    <a:schemeClr val="tx1"/>
                  </a:solidFill>
                  <a:latin typeface="Century Gothic"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1625" b="1" i="0" u="none" strike="noStrike" kern="0" cap="none" spc="0" normalizeH="0" baseline="0" noProof="0" dirty="0">
                  <a:ln>
                    <a:noFill/>
                  </a:ln>
                  <a:solidFill>
                    <a:srgbClr val="00B0F0"/>
                  </a:solidFill>
                  <a:effectLst/>
                  <a:uLnTx/>
                  <a:uFillTx/>
                  <a:latin typeface="Times New Roman" pitchFamily="18" charset="0"/>
                  <a:ea typeface="+mn-ea"/>
                  <a:cs typeface="Times New Roman" pitchFamily="18" charset="0"/>
                </a:rPr>
                <a:t>3 m</a:t>
              </a:r>
            </a:p>
          </p:txBody>
        </p:sp>
        <p:sp>
          <p:nvSpPr>
            <p:cNvPr id="33" name="Text Box 45"/>
            <p:cNvSpPr txBox="1">
              <a:spLocks noChangeArrowheads="1"/>
            </p:cNvSpPr>
            <p:nvPr/>
          </p:nvSpPr>
          <p:spPr bwMode="auto">
            <a:xfrm>
              <a:off x="5136" y="1847"/>
              <a:ext cx="639" cy="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entury Gothic" pitchFamily="34" charset="0"/>
                </a:defRPr>
              </a:lvl1pPr>
              <a:lvl2pPr>
                <a:defRPr>
                  <a:solidFill>
                    <a:schemeClr val="tx1"/>
                  </a:solidFill>
                  <a:latin typeface="Century Gothic" pitchFamily="34" charset="0"/>
                </a:defRPr>
              </a:lvl2pPr>
              <a:lvl3pPr>
                <a:defRPr sz="1600">
                  <a:solidFill>
                    <a:schemeClr val="tx1"/>
                  </a:solidFill>
                  <a:latin typeface="Century Gothic" pitchFamily="34" charset="0"/>
                </a:defRPr>
              </a:lvl3pPr>
              <a:lvl4pPr>
                <a:defRPr sz="1400">
                  <a:solidFill>
                    <a:schemeClr val="tx1"/>
                  </a:solidFill>
                  <a:latin typeface="Century Gothic" pitchFamily="34" charset="0"/>
                </a:defRPr>
              </a:lvl4pPr>
              <a:lvl5pPr>
                <a:defRPr sz="1400">
                  <a:solidFill>
                    <a:schemeClr val="tx1"/>
                  </a:solidFill>
                  <a:latin typeface="Century Gothic" pitchFamily="34" charset="0"/>
                </a:defRPr>
              </a:lvl5pPr>
              <a:lvl6pPr marL="2514600" indent="-228600" eaLnBrk="0" fontAlgn="base" hangingPunct="0">
                <a:spcAft>
                  <a:spcPct val="0"/>
                </a:spcAft>
                <a:buClr>
                  <a:srgbClr val="8AD0D6"/>
                </a:buClr>
                <a:buFont typeface="Wingdings 3" pitchFamily="18" charset="2"/>
                <a:defRPr sz="1400">
                  <a:solidFill>
                    <a:schemeClr val="tx1"/>
                  </a:solidFill>
                  <a:latin typeface="Century Gothic" pitchFamily="34" charset="0"/>
                </a:defRPr>
              </a:lvl6pPr>
              <a:lvl7pPr marL="2971800" indent="-228600" eaLnBrk="0" fontAlgn="base" hangingPunct="0">
                <a:spcAft>
                  <a:spcPct val="0"/>
                </a:spcAft>
                <a:buClr>
                  <a:srgbClr val="8AD0D6"/>
                </a:buClr>
                <a:buFont typeface="Wingdings 3" pitchFamily="18" charset="2"/>
                <a:defRPr sz="1400">
                  <a:solidFill>
                    <a:schemeClr val="tx1"/>
                  </a:solidFill>
                  <a:latin typeface="Century Gothic" pitchFamily="34" charset="0"/>
                </a:defRPr>
              </a:lvl7pPr>
              <a:lvl8pPr marL="3429000" indent="-228600" eaLnBrk="0" fontAlgn="base" hangingPunct="0">
                <a:spcAft>
                  <a:spcPct val="0"/>
                </a:spcAft>
                <a:buClr>
                  <a:srgbClr val="8AD0D6"/>
                </a:buClr>
                <a:buFont typeface="Wingdings 3" pitchFamily="18" charset="2"/>
                <a:defRPr sz="1400">
                  <a:solidFill>
                    <a:schemeClr val="tx1"/>
                  </a:solidFill>
                  <a:latin typeface="Century Gothic" pitchFamily="34" charset="0"/>
                </a:defRPr>
              </a:lvl8pPr>
              <a:lvl9pPr marL="3886200" indent="-228600" eaLnBrk="0" fontAlgn="base" hangingPunct="0">
                <a:spcAft>
                  <a:spcPct val="0"/>
                </a:spcAft>
                <a:buClr>
                  <a:srgbClr val="8AD0D6"/>
                </a:buClr>
                <a:buFont typeface="Wingdings 3" pitchFamily="18" charset="2"/>
                <a:defRPr sz="1400">
                  <a:solidFill>
                    <a:schemeClr val="tx1"/>
                  </a:solidFill>
                  <a:latin typeface="Century Gothic"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1625" b="1" i="0" u="none" strike="noStrike" kern="0" cap="none" spc="0" normalizeH="0" baseline="0" noProof="0">
                  <a:ln>
                    <a:noFill/>
                  </a:ln>
                  <a:solidFill>
                    <a:srgbClr val="FF0000"/>
                  </a:solidFill>
                  <a:effectLst/>
                  <a:uLnTx/>
                  <a:uFillTx/>
                  <a:latin typeface="VNI-Bodon-Poster" pitchFamily="2" charset="0"/>
                  <a:ea typeface="+mn-ea"/>
                  <a:cs typeface="Arial" charset="0"/>
                </a:rPr>
                <a:t>  </a:t>
              </a:r>
              <a:r>
                <a:rPr kumimoji="0" lang="en-US" altLang="en-US" sz="1625" b="1" i="0" u="none" strike="noStrike" kern="0" cap="none" spc="0" normalizeH="0" baseline="0" noProof="0">
                  <a:ln>
                    <a:noFill/>
                  </a:ln>
                  <a:solidFill>
                    <a:srgbClr val="00B0F0"/>
                  </a:solidFill>
                  <a:effectLst/>
                  <a:uLnTx/>
                  <a:uFillTx/>
                  <a:latin typeface="Times New Roman" pitchFamily="18" charset="0"/>
                  <a:ea typeface="+mn-ea"/>
                  <a:cs typeface="Times New Roman" pitchFamily="18" charset="0"/>
                </a:rPr>
                <a:t>7 m</a:t>
              </a:r>
            </a:p>
          </p:txBody>
        </p:sp>
        <p:sp>
          <p:nvSpPr>
            <p:cNvPr id="34" name="Line 46"/>
            <p:cNvSpPr>
              <a:spLocks noChangeShapeType="1"/>
            </p:cNvSpPr>
            <p:nvPr/>
          </p:nvSpPr>
          <p:spPr bwMode="auto">
            <a:xfrm>
              <a:off x="4841" y="2059"/>
              <a:ext cx="1081" cy="0"/>
            </a:xfrm>
            <a:prstGeom prst="line">
              <a:avLst/>
            </a:prstGeom>
            <a:noFill/>
            <a:ln w="9525">
              <a:solidFill>
                <a:sysClr val="window" lastClr="FFFFFF"/>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75" b="1" i="0" u="none" strike="noStrike" kern="0" cap="none" spc="0" normalizeH="0" baseline="0" noProof="0">
                <a:ln>
                  <a:noFill/>
                </a:ln>
                <a:solidFill>
                  <a:srgbClr val="008000"/>
                </a:solidFill>
                <a:effectLst/>
                <a:uLnTx/>
                <a:uFillTx/>
                <a:latin typeface="Arial" charset="0"/>
                <a:ea typeface="+mn-ea"/>
                <a:cs typeface="+mn-cs"/>
              </a:endParaRPr>
            </a:p>
          </p:txBody>
        </p:sp>
        <p:sp>
          <p:nvSpPr>
            <p:cNvPr id="35" name="Line 47"/>
            <p:cNvSpPr>
              <a:spLocks noChangeShapeType="1"/>
            </p:cNvSpPr>
            <p:nvPr/>
          </p:nvSpPr>
          <p:spPr bwMode="auto">
            <a:xfrm>
              <a:off x="4802" y="1893"/>
              <a:ext cx="0" cy="272"/>
            </a:xfrm>
            <a:prstGeom prst="line">
              <a:avLst/>
            </a:prstGeom>
            <a:noFill/>
            <a:ln w="9525">
              <a:solidFill>
                <a:sysClr val="window" lastClr="FFFFFF"/>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75" b="1" i="0" u="none" strike="noStrike" kern="0" cap="none" spc="0" normalizeH="0" baseline="0" noProof="0">
                <a:ln>
                  <a:noFill/>
                </a:ln>
                <a:solidFill>
                  <a:srgbClr val="008000"/>
                </a:solidFill>
                <a:effectLst/>
                <a:uLnTx/>
                <a:uFillTx/>
                <a:latin typeface="Arial" charset="0"/>
                <a:ea typeface="+mn-ea"/>
                <a:cs typeface="+mn-cs"/>
              </a:endParaRPr>
            </a:p>
          </p:txBody>
        </p:sp>
        <p:sp>
          <p:nvSpPr>
            <p:cNvPr id="36" name="Line 48"/>
            <p:cNvSpPr>
              <a:spLocks noChangeShapeType="1"/>
            </p:cNvSpPr>
            <p:nvPr/>
          </p:nvSpPr>
          <p:spPr bwMode="auto">
            <a:xfrm>
              <a:off x="5971" y="1878"/>
              <a:ext cx="0" cy="272"/>
            </a:xfrm>
            <a:prstGeom prst="line">
              <a:avLst/>
            </a:prstGeom>
            <a:noFill/>
            <a:ln w="9525">
              <a:solidFill>
                <a:sysClr val="window" lastClr="FFFFFF"/>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75" b="1" i="0" u="none" strike="noStrike" kern="0" cap="none" spc="0" normalizeH="0" baseline="0" noProof="0">
                <a:ln>
                  <a:noFill/>
                </a:ln>
                <a:solidFill>
                  <a:srgbClr val="008000"/>
                </a:solidFill>
                <a:effectLst/>
                <a:uLnTx/>
                <a:uFillTx/>
                <a:latin typeface="Arial" charset="0"/>
                <a:ea typeface="+mn-ea"/>
                <a:cs typeface="+mn-cs"/>
              </a:endParaRPr>
            </a:p>
          </p:txBody>
        </p:sp>
      </p:grpSp>
      <p:sp>
        <p:nvSpPr>
          <p:cNvPr id="39" name="Text Box 16"/>
          <p:cNvSpPr txBox="1">
            <a:spLocks noChangeArrowheads="1"/>
          </p:cNvSpPr>
          <p:nvPr/>
        </p:nvSpPr>
        <p:spPr bwMode="auto">
          <a:xfrm>
            <a:off x="1595442" y="381800"/>
            <a:ext cx="8993183" cy="1018227"/>
          </a:xfrm>
          <a:prstGeom prst="rect">
            <a:avLst/>
          </a:prstGeom>
          <a:noFill/>
          <a:ln w="9525">
            <a:noFill/>
            <a:miter lim="800000"/>
            <a:headEnd/>
            <a:tailEnd/>
          </a:ln>
        </p:spPr>
        <p:txBody>
          <a:bodyPr wrap="square">
            <a:spAutoFit/>
          </a:bodyPr>
          <a:lstStyle/>
          <a:p>
            <a:pPr marL="0" marR="0" lvl="0" indent="0" algn="just" defTabSz="914400" rtl="0" eaLnBrk="1" fontAlgn="auto" latinLnBrk="0" hangingPunct="1">
              <a:lnSpc>
                <a:spcPct val="100000"/>
              </a:lnSpc>
              <a:spcBef>
                <a:spcPts val="488"/>
              </a:spcBef>
              <a:spcAft>
                <a:spcPts val="0"/>
              </a:spcAft>
              <a:buClrTx/>
              <a:buSzTx/>
              <a:buFontTx/>
              <a:buNone/>
              <a:tabLst/>
              <a:defRPr/>
            </a:pPr>
            <a:r>
              <a:rPr kumimoji="0" lang="en-US" sz="2800" b="1" i="0" strike="noStrike" kern="1200" cap="none" spc="0" normalizeH="0" baseline="0" noProof="0" dirty="0" err="1">
                <a:ln>
                  <a:noFill/>
                </a:ln>
                <a:solidFill>
                  <a:srgbClr val="FFFF00"/>
                </a:solidFill>
                <a:effectLst/>
                <a:uLnTx/>
                <a:uFillTx/>
                <a:latin typeface="Times New Roman" panose="02020603050405020304" pitchFamily="18" charset="0"/>
                <a:cs typeface="Times New Roman" panose="02020603050405020304" pitchFamily="18" charset="0"/>
              </a:rPr>
              <a:t>Câu</a:t>
            </a:r>
            <a:r>
              <a:rPr kumimoji="0" lang="en-US" sz="2800" b="1" i="0" strike="noStrike" kern="1200" cap="none" spc="0" normalizeH="0" noProof="0" dirty="0">
                <a:ln>
                  <a:noFill/>
                </a:ln>
                <a:solidFill>
                  <a:srgbClr val="FFFF00"/>
                </a:solidFill>
                <a:effectLst/>
                <a:uLnTx/>
                <a:uFillTx/>
                <a:latin typeface="Times New Roman" panose="02020603050405020304" pitchFamily="18" charset="0"/>
                <a:cs typeface="Times New Roman" panose="02020603050405020304" pitchFamily="18" charset="0"/>
              </a:rPr>
              <a:t> </a:t>
            </a:r>
            <a:r>
              <a:rPr kumimoji="0" lang="en-US" sz="2800" b="1" i="0" strike="noStrike" kern="1200" cap="none" spc="0" normalizeH="0" baseline="0" noProof="0" dirty="0">
                <a:ln>
                  <a:noFill/>
                </a:ln>
                <a:solidFill>
                  <a:srgbClr val="FFFF00"/>
                </a:solidFill>
                <a:effectLst/>
                <a:uLnTx/>
                <a:uFillTx/>
                <a:latin typeface="Times New Roman" panose="02020603050405020304" pitchFamily="18" charset="0"/>
                <a:cs typeface="Times New Roman" panose="02020603050405020304" pitchFamily="18" charset="0"/>
              </a:rPr>
              <a:t>2 </a:t>
            </a:r>
            <a:r>
              <a:rPr kumimoji="0" lang="en-US" sz="2800" b="1" i="0"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Quan </a:t>
            </a:r>
            <a:r>
              <a:rPr kumimoji="0" lang="en-US" sz="2800" b="1"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sát</a:t>
            </a:r>
            <a:r>
              <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ba</a:t>
            </a:r>
            <a:r>
              <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hình</a:t>
            </a:r>
            <a:r>
              <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dưới</a:t>
            </a:r>
            <a:r>
              <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đây</a:t>
            </a:r>
            <a:r>
              <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và</a:t>
            </a:r>
            <a:r>
              <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chỉ</a:t>
            </a:r>
            <a:r>
              <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ra</a:t>
            </a:r>
            <a:r>
              <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p>
          <a:p>
            <a:pPr marL="0" marR="0" lvl="0" indent="0" algn="just" defTabSz="914400" rtl="0" eaLnBrk="1" fontAlgn="auto" latinLnBrk="0" hangingPunct="1">
              <a:lnSpc>
                <a:spcPct val="100000"/>
              </a:lnSpc>
              <a:spcBef>
                <a:spcPts val="488"/>
              </a:spcBef>
              <a:spcAft>
                <a:spcPts val="0"/>
              </a:spcAft>
              <a:buClrTx/>
              <a:buSzTx/>
              <a:buFontTx/>
              <a:buNone/>
              <a:tabLst/>
              <a:defRPr/>
            </a:pPr>
            <a:r>
              <a:rPr kumimoji="0" lang="en-US" sz="2800" b="1" i="1" u="none" strike="noStrike" kern="1200" cap="none" spc="0" normalizeH="0" baseline="0" noProof="0" dirty="0" err="1">
                <a:ln>
                  <a:noFill/>
                </a:ln>
                <a:solidFill>
                  <a:srgbClr val="FFFF00"/>
                </a:solidFill>
                <a:effectLst/>
                <a:uLnTx/>
                <a:uFillTx/>
                <a:latin typeface="Times New Roman" panose="02020603050405020304" pitchFamily="18" charset="0"/>
                <a:cs typeface="Times New Roman" panose="02020603050405020304" pitchFamily="18" charset="0"/>
              </a:rPr>
              <a:t>chiều</a:t>
            </a:r>
            <a:r>
              <a:rPr kumimoji="0" lang="en-US" sz="2800" b="1" i="1" u="none" strike="noStrike" kern="1200" cap="none" spc="0" normalizeH="0" baseline="0" noProof="0" dirty="0">
                <a:ln>
                  <a:noFill/>
                </a:ln>
                <a:solidFill>
                  <a:srgbClr val="FFFF00"/>
                </a:solidFill>
                <a:effectLst/>
                <a:uLnTx/>
                <a:uFillTx/>
                <a:latin typeface="Times New Roman" panose="02020603050405020304" pitchFamily="18" charset="0"/>
                <a:cs typeface="Times New Roman" panose="02020603050405020304" pitchFamily="18" charset="0"/>
              </a:rPr>
              <a:t> </a:t>
            </a:r>
            <a:r>
              <a:rPr kumimoji="0" lang="en-US" sz="2800" b="1" i="1" u="none" strike="noStrike" kern="1200" cap="none" spc="0" normalizeH="0" baseline="0" noProof="0" dirty="0" err="1">
                <a:ln>
                  <a:noFill/>
                </a:ln>
                <a:solidFill>
                  <a:srgbClr val="FFFF00"/>
                </a:solidFill>
                <a:effectLst/>
                <a:uLnTx/>
                <a:uFillTx/>
                <a:latin typeface="Times New Roman" panose="02020603050405020304" pitchFamily="18" charset="0"/>
                <a:cs typeface="Times New Roman" panose="02020603050405020304" pitchFamily="18" charset="0"/>
              </a:rPr>
              <a:t>cao</a:t>
            </a:r>
            <a:r>
              <a:rPr kumimoji="0" lang="en-US" sz="2800" b="1" i="1" u="none" strike="noStrike" kern="1200" cap="none" spc="0" normalizeH="0" baseline="0" noProof="0" dirty="0">
                <a:ln>
                  <a:noFill/>
                </a:ln>
                <a:solidFill>
                  <a:srgbClr val="FFFF00"/>
                </a:solidFill>
                <a:effectLst/>
                <a:uLnTx/>
                <a:uFillTx/>
                <a:latin typeface="Times New Roman" panose="02020603050405020304" pitchFamily="18" charset="0"/>
                <a:cs typeface="Times New Roman" panose="02020603050405020304" pitchFamily="18" charset="0"/>
              </a:rPr>
              <a:t> ( h )</a:t>
            </a:r>
            <a:r>
              <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800" b="1" i="1" u="none" strike="noStrike" kern="1200" cap="none" spc="0" normalizeH="0" baseline="0" noProof="0" dirty="0" err="1">
                <a:ln>
                  <a:noFill/>
                </a:ln>
                <a:solidFill>
                  <a:srgbClr val="FFFF00"/>
                </a:solidFill>
                <a:effectLst/>
                <a:uLnTx/>
                <a:uFillTx/>
                <a:latin typeface="Times New Roman" panose="02020603050405020304" pitchFamily="18" charset="0"/>
                <a:cs typeface="Times New Roman" panose="02020603050405020304" pitchFamily="18" charset="0"/>
              </a:rPr>
              <a:t>bán</a:t>
            </a:r>
            <a:r>
              <a:rPr kumimoji="0" lang="en-US" sz="2800" b="1" i="1" u="none" strike="noStrike" kern="1200" cap="none" spc="0" normalizeH="0" baseline="0" noProof="0" dirty="0">
                <a:ln>
                  <a:noFill/>
                </a:ln>
                <a:solidFill>
                  <a:srgbClr val="FFFF00"/>
                </a:solidFill>
                <a:effectLst/>
                <a:uLnTx/>
                <a:uFillTx/>
                <a:latin typeface="Times New Roman" panose="02020603050405020304" pitchFamily="18" charset="0"/>
                <a:cs typeface="Times New Roman" panose="02020603050405020304" pitchFamily="18" charset="0"/>
              </a:rPr>
              <a:t> </a:t>
            </a:r>
            <a:r>
              <a:rPr kumimoji="0" lang="en-US" sz="2800" b="1" i="1" u="none" strike="noStrike" kern="1200" cap="none" spc="0" normalizeH="0" baseline="0" noProof="0" dirty="0" err="1">
                <a:ln>
                  <a:noFill/>
                </a:ln>
                <a:solidFill>
                  <a:srgbClr val="FFFF00"/>
                </a:solidFill>
                <a:effectLst/>
                <a:uLnTx/>
                <a:uFillTx/>
                <a:latin typeface="Times New Roman" panose="02020603050405020304" pitchFamily="18" charset="0"/>
                <a:cs typeface="Times New Roman" panose="02020603050405020304" pitchFamily="18" charset="0"/>
              </a:rPr>
              <a:t>kính</a:t>
            </a:r>
            <a:r>
              <a:rPr kumimoji="0" lang="en-US" sz="2800" b="1" i="1" u="none" strike="noStrike" kern="1200" cap="none" spc="0" normalizeH="0" baseline="0" noProof="0" dirty="0">
                <a:ln>
                  <a:noFill/>
                </a:ln>
                <a:solidFill>
                  <a:srgbClr val="FFFF00"/>
                </a:solidFill>
                <a:effectLst/>
                <a:uLnTx/>
                <a:uFillTx/>
                <a:latin typeface="Times New Roman" panose="02020603050405020304" pitchFamily="18" charset="0"/>
                <a:cs typeface="Times New Roman" panose="02020603050405020304" pitchFamily="18" charset="0"/>
              </a:rPr>
              <a:t> </a:t>
            </a:r>
            <a:r>
              <a:rPr kumimoji="0" lang="en-US" sz="2800" b="1" i="1" u="none" strike="noStrike" kern="1200" cap="none" spc="0" normalizeH="0" baseline="0" noProof="0" dirty="0" err="1">
                <a:ln>
                  <a:noFill/>
                </a:ln>
                <a:solidFill>
                  <a:srgbClr val="FFFF00"/>
                </a:solidFill>
                <a:effectLst/>
                <a:uLnTx/>
                <a:uFillTx/>
                <a:latin typeface="Times New Roman" panose="02020603050405020304" pitchFamily="18" charset="0"/>
                <a:cs typeface="Times New Roman" panose="02020603050405020304" pitchFamily="18" charset="0"/>
              </a:rPr>
              <a:t>đáy</a:t>
            </a:r>
            <a:r>
              <a:rPr kumimoji="0" lang="en-US" sz="2800" b="1" i="1" u="none" strike="noStrike" kern="1200" cap="none" spc="0" normalizeH="0" baseline="0" noProof="0" dirty="0">
                <a:ln>
                  <a:noFill/>
                </a:ln>
                <a:solidFill>
                  <a:srgbClr val="FFFF00"/>
                </a:solidFill>
                <a:effectLst/>
                <a:uLnTx/>
                <a:uFillTx/>
                <a:latin typeface="Times New Roman" panose="02020603050405020304" pitchFamily="18" charset="0"/>
                <a:cs typeface="Times New Roman" panose="02020603050405020304" pitchFamily="18" charset="0"/>
              </a:rPr>
              <a:t> ( r )</a:t>
            </a:r>
            <a:r>
              <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của</a:t>
            </a:r>
            <a:r>
              <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mỗi</a:t>
            </a:r>
            <a:r>
              <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hình</a:t>
            </a:r>
            <a:r>
              <a:rPr kumimoji="0" lang="en-US" sz="2275" b="1" i="0" u="none" strike="noStrike" kern="1200" cap="none" spc="0" normalizeH="0" baseline="0" noProof="0" dirty="0">
                <a:ln>
                  <a:noFill/>
                </a:ln>
                <a:solidFill>
                  <a:prstClr val="white"/>
                </a:solidFill>
                <a:effectLst/>
                <a:uLnTx/>
                <a:uFillTx/>
                <a:latin typeface="Calibri" panose="020F0502020204030204"/>
                <a:ea typeface="+mn-ea"/>
                <a:cs typeface="Arial" pitchFamily="34" charset="0"/>
              </a:rPr>
              <a:t>. </a:t>
            </a:r>
          </a:p>
        </p:txBody>
      </p:sp>
      <p:graphicFrame>
        <p:nvGraphicFramePr>
          <p:cNvPr id="40" name="Group 124"/>
          <p:cNvGraphicFramePr>
            <a:graphicFrameLocks noGrp="1"/>
          </p:cNvGraphicFramePr>
          <p:nvPr>
            <p:ph idx="4294967295"/>
          </p:nvPr>
        </p:nvGraphicFramePr>
        <p:xfrm>
          <a:off x="4584701" y="3517901"/>
          <a:ext cx="5141913" cy="2543175"/>
        </p:xfrm>
        <a:graphic>
          <a:graphicData uri="http://schemas.openxmlformats.org/drawingml/2006/table">
            <a:tbl>
              <a:tblPr/>
              <a:tblGrid>
                <a:gridCol w="1713461">
                  <a:extLst>
                    <a:ext uri="{9D8B030D-6E8A-4147-A177-3AD203B41FA5}">
                      <a16:colId xmlns:a16="http://schemas.microsoft.com/office/drawing/2014/main" val="20000"/>
                    </a:ext>
                  </a:extLst>
                </a:gridCol>
                <a:gridCol w="1713461">
                  <a:extLst>
                    <a:ext uri="{9D8B030D-6E8A-4147-A177-3AD203B41FA5}">
                      <a16:colId xmlns:a16="http://schemas.microsoft.com/office/drawing/2014/main" val="20001"/>
                    </a:ext>
                  </a:extLst>
                </a:gridCol>
                <a:gridCol w="1714991">
                  <a:extLst>
                    <a:ext uri="{9D8B030D-6E8A-4147-A177-3AD203B41FA5}">
                      <a16:colId xmlns:a16="http://schemas.microsoft.com/office/drawing/2014/main" val="20002"/>
                    </a:ext>
                  </a:extLst>
                </a:gridCol>
              </a:tblGrid>
              <a:tr h="742968">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0" marR="0" lvl="0" indent="0" algn="ctr" defTabSz="914400" rtl="0" eaLnBrk="1" fontAlgn="base" latinLnBrk="0" hangingPunct="1">
                        <a:lnSpc>
                          <a:spcPct val="150000"/>
                        </a:lnSpc>
                        <a:spcBef>
                          <a:spcPct val="20000"/>
                        </a:spcBef>
                        <a:spcAft>
                          <a:spcPct val="0"/>
                        </a:spcAft>
                        <a:buClrTx/>
                        <a:buSzTx/>
                        <a:buFontTx/>
                        <a:buNone/>
                        <a:tabLst/>
                      </a:pPr>
                      <a:endParaRPr kumimoji="0" lang="en-US" sz="2300" b="0" i="0" u="none" strike="noStrike" cap="none" normalizeH="0" baseline="0" dirty="0">
                        <a:ln>
                          <a:noFill/>
                        </a:ln>
                        <a:solidFill>
                          <a:srgbClr val="A50021"/>
                        </a:solidFill>
                        <a:effectLst/>
                        <a:latin typeface="Arial" charset="0"/>
                      </a:endParaRPr>
                    </a:p>
                  </a:txBody>
                  <a:tcPr marL="91480" marR="91480" marT="37098" marB="37098" horzOverflow="overflow">
                    <a:lnL w="28575"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28575"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0" marR="0" lvl="0" indent="0" algn="ctr" defTabSz="914400" rtl="0" eaLnBrk="1" fontAlgn="base" latinLnBrk="0" hangingPunct="1">
                        <a:lnSpc>
                          <a:spcPct val="150000"/>
                        </a:lnSpc>
                        <a:spcBef>
                          <a:spcPct val="20000"/>
                        </a:spcBef>
                        <a:spcAft>
                          <a:spcPct val="0"/>
                        </a:spcAft>
                        <a:buClrTx/>
                        <a:buSzTx/>
                        <a:buFontTx/>
                        <a:buNone/>
                        <a:tabLst/>
                      </a:pPr>
                      <a:r>
                        <a:rPr kumimoji="0" lang="en-US" sz="2900" b="1" i="0" u="none" strike="noStrike" cap="none" normalizeH="0" baseline="0" dirty="0">
                          <a:ln>
                            <a:noFill/>
                          </a:ln>
                          <a:solidFill>
                            <a:srgbClr val="FFFF00"/>
                          </a:solidFill>
                          <a:effectLst/>
                          <a:latin typeface="Times New Roman" pitchFamily="18" charset="0"/>
                          <a:cs typeface="Times New Roman" pitchFamily="18" charset="0"/>
                        </a:rPr>
                        <a:t>h</a:t>
                      </a:r>
                      <a:endParaRPr kumimoji="0" lang="vi-VN" sz="2900" b="1" i="0" u="none" strike="noStrike" cap="none" normalizeH="0" baseline="0" dirty="0">
                        <a:ln>
                          <a:noFill/>
                        </a:ln>
                        <a:solidFill>
                          <a:srgbClr val="FFFF00"/>
                        </a:solidFill>
                        <a:effectLst/>
                        <a:latin typeface="Times New Roman" pitchFamily="18" charset="0"/>
                        <a:cs typeface="Times New Roman" pitchFamily="18" charset="0"/>
                      </a:endParaRPr>
                    </a:p>
                  </a:txBody>
                  <a:tcPr marL="91480" marR="91480" marT="37098" marB="37098"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28575"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0" marR="0" lvl="0" indent="0" algn="ctr" defTabSz="914400" rtl="0" eaLnBrk="1" fontAlgn="base" latinLnBrk="0" hangingPunct="1">
                        <a:lnSpc>
                          <a:spcPct val="150000"/>
                        </a:lnSpc>
                        <a:spcBef>
                          <a:spcPct val="20000"/>
                        </a:spcBef>
                        <a:spcAft>
                          <a:spcPct val="0"/>
                        </a:spcAft>
                        <a:buClrTx/>
                        <a:buSzTx/>
                        <a:buFontTx/>
                        <a:buNone/>
                        <a:tabLst/>
                      </a:pPr>
                      <a:r>
                        <a:rPr kumimoji="0" lang="en-US" sz="2900" b="1" i="0" u="none" strike="noStrike" cap="none" normalizeH="0" baseline="0" dirty="0">
                          <a:ln>
                            <a:noFill/>
                          </a:ln>
                          <a:solidFill>
                            <a:srgbClr val="FFFF00"/>
                          </a:solidFill>
                          <a:effectLst/>
                          <a:latin typeface="Times New Roman" pitchFamily="18" charset="0"/>
                          <a:cs typeface="Times New Roman" pitchFamily="18" charset="0"/>
                        </a:rPr>
                        <a:t>r</a:t>
                      </a:r>
                      <a:endParaRPr kumimoji="0" lang="vi-VN" sz="2900" b="1" i="0" u="none" strike="noStrike" cap="none" normalizeH="0" baseline="0" dirty="0">
                        <a:ln>
                          <a:noFill/>
                        </a:ln>
                        <a:solidFill>
                          <a:srgbClr val="FFFF00"/>
                        </a:solidFill>
                        <a:effectLst/>
                        <a:latin typeface="Times New Roman" pitchFamily="18" charset="0"/>
                        <a:cs typeface="Times New Roman" pitchFamily="18" charset="0"/>
                      </a:endParaRPr>
                    </a:p>
                  </a:txBody>
                  <a:tcPr marL="91480" marR="91480" marT="37098" marB="37098" horzOverflow="overflow">
                    <a:lnL w="12700" cap="flat" cmpd="sng" algn="ctr">
                      <a:solidFill>
                        <a:sysClr val="window" lastClr="FFFFFF"/>
                      </a:solidFill>
                      <a:prstDash val="solid"/>
                      <a:round/>
                      <a:headEnd type="none" w="med" len="med"/>
                      <a:tailEnd type="none" w="med" len="med"/>
                    </a:lnL>
                    <a:lnR w="28575" cap="flat" cmpd="sng" algn="ctr">
                      <a:solidFill>
                        <a:sysClr val="window" lastClr="FFFFFF"/>
                      </a:solidFill>
                      <a:prstDash val="solid"/>
                      <a:round/>
                      <a:headEnd type="none" w="med" len="med"/>
                      <a:tailEnd type="none" w="med" len="med"/>
                    </a:lnR>
                    <a:lnT w="28575"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00069">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0" marR="0" lvl="0" indent="0" algn="l" defTabSz="914400" rtl="0" eaLnBrk="1" fontAlgn="base" latinLnBrk="0" hangingPunct="1">
                        <a:lnSpc>
                          <a:spcPct val="150000"/>
                        </a:lnSpc>
                        <a:spcBef>
                          <a:spcPct val="20000"/>
                        </a:spcBef>
                        <a:spcAft>
                          <a:spcPct val="0"/>
                        </a:spcAft>
                        <a:buClrTx/>
                        <a:buSzTx/>
                        <a:buFontTx/>
                        <a:buNone/>
                        <a:tabLst/>
                      </a:pPr>
                      <a:r>
                        <a:rPr kumimoji="0" lang="en-US" sz="2300" b="1" i="0" u="none" strike="noStrike" cap="none" normalizeH="0" baseline="0" dirty="0">
                          <a:ln>
                            <a:noFill/>
                          </a:ln>
                          <a:solidFill>
                            <a:schemeClr val="bg1"/>
                          </a:solidFill>
                          <a:effectLst/>
                          <a:latin typeface="Times New Roman" pitchFamily="18" charset="0"/>
                          <a:cs typeface="Times New Roman" pitchFamily="18" charset="0"/>
                        </a:rPr>
                        <a:t>  </a:t>
                      </a:r>
                      <a:r>
                        <a:rPr kumimoji="0" lang="en-US" sz="2300" b="1" i="0" u="none" strike="noStrike" cap="none" normalizeH="0" baseline="0" dirty="0" err="1">
                          <a:ln>
                            <a:noFill/>
                          </a:ln>
                          <a:solidFill>
                            <a:schemeClr val="bg1"/>
                          </a:solidFill>
                          <a:effectLst/>
                          <a:latin typeface="Times New Roman" pitchFamily="18" charset="0"/>
                          <a:cs typeface="Times New Roman" pitchFamily="18" charset="0"/>
                        </a:rPr>
                        <a:t>Hình</a:t>
                      </a:r>
                      <a:r>
                        <a:rPr kumimoji="0" lang="en-US" sz="2300" b="1" i="0" u="none" strike="noStrike" cap="none" normalizeH="0" baseline="0" dirty="0">
                          <a:ln>
                            <a:noFill/>
                          </a:ln>
                          <a:solidFill>
                            <a:schemeClr val="bg1"/>
                          </a:solidFill>
                          <a:effectLst/>
                          <a:latin typeface="Times New Roman" pitchFamily="18" charset="0"/>
                          <a:cs typeface="Times New Roman" pitchFamily="18" charset="0"/>
                        </a:rPr>
                        <a:t> a</a:t>
                      </a:r>
                      <a:endParaRPr kumimoji="0" lang="vi-VN" sz="2300" b="1" i="0" u="none" strike="noStrike" cap="none" normalizeH="0" baseline="0" dirty="0">
                        <a:ln>
                          <a:noFill/>
                        </a:ln>
                        <a:solidFill>
                          <a:schemeClr val="bg1"/>
                        </a:solidFill>
                        <a:effectLst/>
                        <a:latin typeface="Times New Roman" pitchFamily="18" charset="0"/>
                        <a:cs typeface="Times New Roman" pitchFamily="18" charset="0"/>
                      </a:endParaRPr>
                    </a:p>
                  </a:txBody>
                  <a:tcPr marL="91480" marR="91480" marT="37098" marB="37098" horzOverflow="overflow">
                    <a:lnL w="28575"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0" marR="0" lvl="0" indent="0" algn="ctr" defTabSz="914400" rtl="0" eaLnBrk="1" fontAlgn="base" latinLnBrk="0" hangingPunct="1">
                        <a:lnSpc>
                          <a:spcPct val="150000"/>
                        </a:lnSpc>
                        <a:spcBef>
                          <a:spcPct val="20000"/>
                        </a:spcBef>
                        <a:spcAft>
                          <a:spcPct val="0"/>
                        </a:spcAft>
                        <a:buClrTx/>
                        <a:buSzTx/>
                        <a:buFontTx/>
                        <a:buNone/>
                        <a:tabLst/>
                      </a:pPr>
                      <a:endParaRPr kumimoji="0" lang="vi-VN" sz="2300" b="0" i="0" u="none" strike="noStrike" cap="none" normalizeH="0" baseline="0" dirty="0">
                        <a:ln>
                          <a:noFill/>
                        </a:ln>
                        <a:solidFill>
                          <a:srgbClr val="A50021"/>
                        </a:solidFill>
                        <a:effectLst/>
                        <a:latin typeface="Arial" charset="0"/>
                      </a:endParaRPr>
                    </a:p>
                  </a:txBody>
                  <a:tcPr marL="91480" marR="91480" marT="37098" marB="37098"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0" marR="0" lvl="0" indent="0" algn="ctr" defTabSz="914400" rtl="0" eaLnBrk="1" fontAlgn="base" latinLnBrk="0" hangingPunct="1">
                        <a:lnSpc>
                          <a:spcPct val="150000"/>
                        </a:lnSpc>
                        <a:spcBef>
                          <a:spcPct val="20000"/>
                        </a:spcBef>
                        <a:spcAft>
                          <a:spcPct val="0"/>
                        </a:spcAft>
                        <a:buClrTx/>
                        <a:buSzTx/>
                        <a:buFontTx/>
                        <a:buNone/>
                        <a:tabLst/>
                      </a:pPr>
                      <a:endParaRPr kumimoji="0" lang="vi-VN" sz="2300" b="0" i="0" u="none" strike="noStrike" cap="none" normalizeH="0" baseline="0" dirty="0">
                        <a:ln>
                          <a:noFill/>
                        </a:ln>
                        <a:solidFill>
                          <a:srgbClr val="A50021"/>
                        </a:solidFill>
                        <a:effectLst/>
                        <a:latin typeface="Arial" charset="0"/>
                      </a:endParaRPr>
                    </a:p>
                  </a:txBody>
                  <a:tcPr marL="91480" marR="91480" marT="37098" marB="37098" horzOverflow="overflow">
                    <a:lnL w="12700" cap="flat" cmpd="sng" algn="ctr">
                      <a:solidFill>
                        <a:sysClr val="window" lastClr="FFFFFF"/>
                      </a:solidFill>
                      <a:prstDash val="solid"/>
                      <a:round/>
                      <a:headEnd type="none" w="med" len="med"/>
                      <a:tailEnd type="none" w="med" len="med"/>
                    </a:lnL>
                    <a:lnR w="28575"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00069">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0" marR="0" lvl="0" indent="0" algn="l" defTabSz="914400" rtl="0" eaLnBrk="1" fontAlgn="base" latinLnBrk="0" hangingPunct="1">
                        <a:lnSpc>
                          <a:spcPct val="150000"/>
                        </a:lnSpc>
                        <a:spcBef>
                          <a:spcPct val="20000"/>
                        </a:spcBef>
                        <a:spcAft>
                          <a:spcPct val="0"/>
                        </a:spcAft>
                        <a:buClrTx/>
                        <a:buSzTx/>
                        <a:buFontTx/>
                        <a:buNone/>
                        <a:tabLst/>
                      </a:pPr>
                      <a:r>
                        <a:rPr kumimoji="0" lang="en-US" sz="2300" b="1" i="0" u="none" strike="noStrike" cap="none" normalizeH="0" baseline="0" dirty="0">
                          <a:ln>
                            <a:noFill/>
                          </a:ln>
                          <a:solidFill>
                            <a:schemeClr val="bg1"/>
                          </a:solidFill>
                          <a:effectLst/>
                          <a:latin typeface="Times New Roman" pitchFamily="18" charset="0"/>
                          <a:cs typeface="Times New Roman" pitchFamily="18" charset="0"/>
                        </a:rPr>
                        <a:t>  </a:t>
                      </a:r>
                      <a:r>
                        <a:rPr kumimoji="0" lang="en-US" sz="2300" b="1" i="0" u="none" strike="noStrike" cap="none" normalizeH="0" baseline="0" dirty="0" err="1">
                          <a:ln>
                            <a:noFill/>
                          </a:ln>
                          <a:solidFill>
                            <a:schemeClr val="bg1"/>
                          </a:solidFill>
                          <a:effectLst/>
                          <a:latin typeface="Times New Roman" pitchFamily="18" charset="0"/>
                          <a:cs typeface="Times New Roman" pitchFamily="18" charset="0"/>
                        </a:rPr>
                        <a:t>Hình</a:t>
                      </a:r>
                      <a:r>
                        <a:rPr kumimoji="0" lang="en-US" sz="2300" b="1" i="0" u="none" strike="noStrike" cap="none" normalizeH="0" baseline="0" dirty="0">
                          <a:ln>
                            <a:noFill/>
                          </a:ln>
                          <a:solidFill>
                            <a:schemeClr val="bg1"/>
                          </a:solidFill>
                          <a:effectLst/>
                          <a:latin typeface="Times New Roman" pitchFamily="18" charset="0"/>
                          <a:cs typeface="Times New Roman" pitchFamily="18" charset="0"/>
                        </a:rPr>
                        <a:t> b</a:t>
                      </a:r>
                      <a:endParaRPr kumimoji="0" lang="vi-VN" sz="2300" b="1" i="0" u="none" strike="noStrike" cap="none" normalizeH="0" baseline="0" dirty="0">
                        <a:ln>
                          <a:noFill/>
                        </a:ln>
                        <a:solidFill>
                          <a:schemeClr val="bg1"/>
                        </a:solidFill>
                        <a:effectLst/>
                        <a:latin typeface="Times New Roman" pitchFamily="18" charset="0"/>
                        <a:cs typeface="Times New Roman" pitchFamily="18" charset="0"/>
                      </a:endParaRPr>
                    </a:p>
                  </a:txBody>
                  <a:tcPr marL="91480" marR="91480" marT="37098" marB="37098" horzOverflow="overflow">
                    <a:lnL w="28575"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0" marR="0" lvl="0" indent="0" algn="ctr" defTabSz="914400" rtl="0" eaLnBrk="1" fontAlgn="base" latinLnBrk="0" hangingPunct="1">
                        <a:lnSpc>
                          <a:spcPct val="150000"/>
                        </a:lnSpc>
                        <a:spcBef>
                          <a:spcPct val="20000"/>
                        </a:spcBef>
                        <a:spcAft>
                          <a:spcPct val="0"/>
                        </a:spcAft>
                        <a:buClrTx/>
                        <a:buSzTx/>
                        <a:buFontTx/>
                        <a:buNone/>
                        <a:tabLst/>
                      </a:pPr>
                      <a:endParaRPr kumimoji="0" lang="vi-VN" sz="2300" b="0" i="0" u="none" strike="noStrike" cap="none" normalizeH="0" baseline="0" dirty="0">
                        <a:ln>
                          <a:noFill/>
                        </a:ln>
                        <a:solidFill>
                          <a:schemeClr val="tx1"/>
                        </a:solidFill>
                        <a:effectLst/>
                        <a:latin typeface="Arial" charset="0"/>
                      </a:endParaRPr>
                    </a:p>
                  </a:txBody>
                  <a:tcPr marL="91480" marR="91480" marT="37098" marB="37098"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0" marR="0" lvl="0" indent="0" algn="ctr" defTabSz="914400" rtl="0" eaLnBrk="1" fontAlgn="base" latinLnBrk="0" hangingPunct="1">
                        <a:lnSpc>
                          <a:spcPct val="150000"/>
                        </a:lnSpc>
                        <a:spcBef>
                          <a:spcPct val="20000"/>
                        </a:spcBef>
                        <a:spcAft>
                          <a:spcPct val="0"/>
                        </a:spcAft>
                        <a:buClrTx/>
                        <a:buSzTx/>
                        <a:buFontTx/>
                        <a:buNone/>
                        <a:tabLst/>
                      </a:pPr>
                      <a:endParaRPr kumimoji="0" lang="vi-VN" sz="2300" b="0" i="0" u="none" strike="noStrike" cap="none" normalizeH="0" baseline="0" dirty="0">
                        <a:ln>
                          <a:noFill/>
                        </a:ln>
                        <a:solidFill>
                          <a:srgbClr val="A50021"/>
                        </a:solidFill>
                        <a:effectLst/>
                        <a:latin typeface="Arial" charset="0"/>
                      </a:endParaRPr>
                    </a:p>
                  </a:txBody>
                  <a:tcPr marL="91480" marR="91480" marT="37098" marB="37098" horzOverflow="overflow">
                    <a:lnL w="12700" cap="flat" cmpd="sng" algn="ctr">
                      <a:solidFill>
                        <a:sysClr val="window" lastClr="FFFFFF"/>
                      </a:solidFill>
                      <a:prstDash val="solid"/>
                      <a:round/>
                      <a:headEnd type="none" w="med" len="med"/>
                      <a:tailEnd type="none" w="med" len="med"/>
                    </a:lnL>
                    <a:lnR w="28575"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00069">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0" marR="0" lvl="0" indent="0" algn="l" defTabSz="914400" rtl="0" eaLnBrk="1" fontAlgn="base" latinLnBrk="0" hangingPunct="1">
                        <a:lnSpc>
                          <a:spcPct val="150000"/>
                        </a:lnSpc>
                        <a:spcBef>
                          <a:spcPct val="20000"/>
                        </a:spcBef>
                        <a:spcAft>
                          <a:spcPct val="0"/>
                        </a:spcAft>
                        <a:buClrTx/>
                        <a:buSzTx/>
                        <a:buFontTx/>
                        <a:buNone/>
                        <a:tabLst/>
                      </a:pPr>
                      <a:r>
                        <a:rPr kumimoji="0" lang="en-US" sz="2300" b="1" i="0" u="none" strike="noStrike" cap="none" normalizeH="0" baseline="0" dirty="0">
                          <a:ln>
                            <a:noFill/>
                          </a:ln>
                          <a:solidFill>
                            <a:schemeClr val="bg1"/>
                          </a:solidFill>
                          <a:effectLst/>
                          <a:latin typeface="Times New Roman" pitchFamily="18" charset="0"/>
                          <a:cs typeface="Times New Roman" pitchFamily="18" charset="0"/>
                        </a:rPr>
                        <a:t>  </a:t>
                      </a:r>
                      <a:r>
                        <a:rPr kumimoji="0" lang="en-US" sz="2300" b="1" i="0" u="none" strike="noStrike" cap="none" normalizeH="0" baseline="0" dirty="0" err="1">
                          <a:ln>
                            <a:noFill/>
                          </a:ln>
                          <a:solidFill>
                            <a:schemeClr val="bg1"/>
                          </a:solidFill>
                          <a:effectLst/>
                          <a:latin typeface="Times New Roman" pitchFamily="18" charset="0"/>
                          <a:cs typeface="Times New Roman" pitchFamily="18" charset="0"/>
                        </a:rPr>
                        <a:t>Hình</a:t>
                      </a:r>
                      <a:r>
                        <a:rPr kumimoji="0" lang="en-US" sz="2300" b="1" i="0" u="none" strike="noStrike" cap="none" normalizeH="0" baseline="0" dirty="0">
                          <a:ln>
                            <a:noFill/>
                          </a:ln>
                          <a:solidFill>
                            <a:schemeClr val="bg1"/>
                          </a:solidFill>
                          <a:effectLst/>
                          <a:latin typeface="Times New Roman" pitchFamily="18" charset="0"/>
                          <a:cs typeface="Times New Roman" pitchFamily="18" charset="0"/>
                        </a:rPr>
                        <a:t> c</a:t>
                      </a:r>
                      <a:endParaRPr kumimoji="0" lang="vi-VN" sz="2300" b="1" i="0" u="none" strike="noStrike" cap="none" normalizeH="0" baseline="0" dirty="0">
                        <a:ln>
                          <a:noFill/>
                        </a:ln>
                        <a:solidFill>
                          <a:schemeClr val="bg1"/>
                        </a:solidFill>
                        <a:effectLst/>
                        <a:latin typeface="Times New Roman" pitchFamily="18" charset="0"/>
                        <a:cs typeface="Times New Roman" pitchFamily="18" charset="0"/>
                      </a:endParaRPr>
                    </a:p>
                  </a:txBody>
                  <a:tcPr marL="91480" marR="91480" marT="37098" marB="37098" horzOverflow="overflow">
                    <a:lnL w="28575"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28575" cap="flat" cmpd="sng" algn="ctr">
                      <a:solidFill>
                        <a:sysClr val="window" lastClr="FFFFFF"/>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0" marR="0" lvl="0" indent="0" algn="ctr" defTabSz="914400" rtl="0" eaLnBrk="1" fontAlgn="base" latinLnBrk="0" hangingPunct="1">
                        <a:lnSpc>
                          <a:spcPct val="150000"/>
                        </a:lnSpc>
                        <a:spcBef>
                          <a:spcPct val="20000"/>
                        </a:spcBef>
                        <a:spcAft>
                          <a:spcPct val="0"/>
                        </a:spcAft>
                        <a:buClrTx/>
                        <a:buSzTx/>
                        <a:buFontTx/>
                        <a:buNone/>
                        <a:tabLst/>
                      </a:pPr>
                      <a:endParaRPr kumimoji="0" lang="vi-VN" sz="2300" b="0" i="0" u="none" strike="noStrike" cap="none" normalizeH="0" baseline="0" dirty="0">
                        <a:ln>
                          <a:noFill/>
                        </a:ln>
                        <a:solidFill>
                          <a:srgbClr val="A50021"/>
                        </a:solidFill>
                        <a:effectLst/>
                        <a:latin typeface="Arial" charset="0"/>
                      </a:endParaRPr>
                    </a:p>
                  </a:txBody>
                  <a:tcPr marL="91480" marR="91480" marT="37098" marB="37098"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28575" cap="flat" cmpd="sng" algn="ctr">
                      <a:solidFill>
                        <a:sysClr val="window" lastClr="FFFFFF"/>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0" marR="0" lvl="0" indent="0" algn="ctr" defTabSz="914400" rtl="0" eaLnBrk="1" fontAlgn="base" latinLnBrk="0" hangingPunct="1">
                        <a:lnSpc>
                          <a:spcPct val="150000"/>
                        </a:lnSpc>
                        <a:spcBef>
                          <a:spcPct val="20000"/>
                        </a:spcBef>
                        <a:spcAft>
                          <a:spcPct val="0"/>
                        </a:spcAft>
                        <a:buClrTx/>
                        <a:buSzTx/>
                        <a:buFontTx/>
                        <a:buNone/>
                        <a:tabLst/>
                      </a:pPr>
                      <a:endParaRPr kumimoji="0" lang="vi-VN" sz="2300" b="0" i="0" u="none" strike="noStrike" cap="none" normalizeH="0" baseline="0" dirty="0">
                        <a:ln>
                          <a:noFill/>
                        </a:ln>
                        <a:solidFill>
                          <a:srgbClr val="A50021"/>
                        </a:solidFill>
                        <a:effectLst/>
                        <a:latin typeface="Arial" charset="0"/>
                      </a:endParaRPr>
                    </a:p>
                  </a:txBody>
                  <a:tcPr marL="91480" marR="91480" marT="37098" marB="37098" horzOverflow="overflow">
                    <a:lnL w="12700" cap="flat" cmpd="sng" algn="ctr">
                      <a:solidFill>
                        <a:sysClr val="window" lastClr="FFFFFF"/>
                      </a:solidFill>
                      <a:prstDash val="solid"/>
                      <a:round/>
                      <a:headEnd type="none" w="med" len="med"/>
                      <a:tailEnd type="none" w="med" len="med"/>
                    </a:lnL>
                    <a:lnR w="28575"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28575" cap="flat" cmpd="sng" algn="ctr">
                      <a:solidFill>
                        <a:sysClr val="window" lastClr="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41" name="Text Box 16"/>
          <p:cNvSpPr txBox="1">
            <a:spLocks noChangeArrowheads="1"/>
          </p:cNvSpPr>
          <p:nvPr/>
        </p:nvSpPr>
        <p:spPr bwMode="auto">
          <a:xfrm>
            <a:off x="2184400" y="4448176"/>
            <a:ext cx="1862138"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2600" b="1" i="0" u="sng" strike="noStrike" kern="1200" cap="none" spc="0" normalizeH="0" baseline="0" noProof="0">
                <a:ln>
                  <a:noFill/>
                </a:ln>
                <a:solidFill>
                  <a:srgbClr val="FFFFFF"/>
                </a:solidFill>
                <a:effectLst/>
                <a:uLnTx/>
                <a:uFillTx/>
                <a:latin typeface="Times New Roman" panose="02020603050405020304" pitchFamily="18" charset="0"/>
                <a:ea typeface="+mn-ea"/>
                <a:cs typeface="+mn-cs"/>
              </a:rPr>
              <a:t>Đáp án</a:t>
            </a:r>
            <a:r>
              <a:rPr kumimoji="0" lang="en-US" altLang="en-US" sz="26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a:t>
            </a:r>
          </a:p>
        </p:txBody>
      </p:sp>
      <p:sp>
        <p:nvSpPr>
          <p:cNvPr id="42" name="Text Box 207"/>
          <p:cNvSpPr txBox="1">
            <a:spLocks noChangeArrowheads="1"/>
          </p:cNvSpPr>
          <p:nvPr/>
        </p:nvSpPr>
        <p:spPr bwMode="auto">
          <a:xfrm>
            <a:off x="6581776" y="4338638"/>
            <a:ext cx="1190625" cy="442912"/>
          </a:xfrm>
          <a:prstGeom prst="rect">
            <a:avLst/>
          </a:prstGeom>
          <a:solidFill>
            <a:srgbClr val="FFFF00"/>
          </a:solidFill>
          <a:ln w="9525">
            <a:solidFill>
              <a:srgbClr val="FF0000"/>
            </a:solidFill>
            <a:miter lim="800000"/>
            <a:headEnd/>
            <a:tailEnd/>
          </a:ln>
        </p:spPr>
        <p:txBody>
          <a:bodyPr>
            <a:spAutoFit/>
          </a:bodyPr>
          <a:lstStyle>
            <a:lvl1pPr>
              <a:defRPr sz="2000">
                <a:solidFill>
                  <a:schemeClr val="tx1"/>
                </a:solidFill>
                <a:latin typeface="Century Gothic" pitchFamily="34" charset="0"/>
              </a:defRPr>
            </a:lvl1pPr>
            <a:lvl2pPr>
              <a:defRPr>
                <a:solidFill>
                  <a:schemeClr val="tx1"/>
                </a:solidFill>
                <a:latin typeface="Century Gothic" pitchFamily="34" charset="0"/>
              </a:defRPr>
            </a:lvl2pPr>
            <a:lvl3pPr>
              <a:defRPr sz="1600">
                <a:solidFill>
                  <a:schemeClr val="tx1"/>
                </a:solidFill>
                <a:latin typeface="Century Gothic" pitchFamily="34" charset="0"/>
              </a:defRPr>
            </a:lvl3pPr>
            <a:lvl4pPr>
              <a:defRPr sz="1400">
                <a:solidFill>
                  <a:schemeClr val="tx1"/>
                </a:solidFill>
                <a:latin typeface="Century Gothic" pitchFamily="34" charset="0"/>
              </a:defRPr>
            </a:lvl4pPr>
            <a:lvl5pPr>
              <a:defRPr sz="1400">
                <a:solidFill>
                  <a:schemeClr val="tx1"/>
                </a:solidFill>
                <a:latin typeface="Century Gothic" pitchFamily="34" charset="0"/>
              </a:defRPr>
            </a:lvl5pPr>
            <a:lvl6pPr marL="2514600" indent="-228600" eaLnBrk="0" fontAlgn="base" hangingPunct="0">
              <a:spcAft>
                <a:spcPct val="0"/>
              </a:spcAft>
              <a:buClr>
                <a:srgbClr val="8AD0D6"/>
              </a:buClr>
              <a:buFont typeface="Wingdings 3" pitchFamily="18" charset="2"/>
              <a:defRPr sz="1400">
                <a:solidFill>
                  <a:schemeClr val="tx1"/>
                </a:solidFill>
                <a:latin typeface="Century Gothic" pitchFamily="34" charset="0"/>
              </a:defRPr>
            </a:lvl6pPr>
            <a:lvl7pPr marL="2971800" indent="-228600" eaLnBrk="0" fontAlgn="base" hangingPunct="0">
              <a:spcAft>
                <a:spcPct val="0"/>
              </a:spcAft>
              <a:buClr>
                <a:srgbClr val="8AD0D6"/>
              </a:buClr>
              <a:buFont typeface="Wingdings 3" pitchFamily="18" charset="2"/>
              <a:defRPr sz="1400">
                <a:solidFill>
                  <a:schemeClr val="tx1"/>
                </a:solidFill>
                <a:latin typeface="Century Gothic" pitchFamily="34" charset="0"/>
              </a:defRPr>
            </a:lvl7pPr>
            <a:lvl8pPr marL="3429000" indent="-228600" eaLnBrk="0" fontAlgn="base" hangingPunct="0">
              <a:spcAft>
                <a:spcPct val="0"/>
              </a:spcAft>
              <a:buClr>
                <a:srgbClr val="8AD0D6"/>
              </a:buClr>
              <a:buFont typeface="Wingdings 3" pitchFamily="18" charset="2"/>
              <a:defRPr sz="1400">
                <a:solidFill>
                  <a:schemeClr val="tx1"/>
                </a:solidFill>
                <a:latin typeface="Century Gothic" pitchFamily="34" charset="0"/>
              </a:defRPr>
            </a:lvl8pPr>
            <a:lvl9pPr marL="3886200" indent="-228600" eaLnBrk="0" fontAlgn="base" hangingPunct="0">
              <a:spcAft>
                <a:spcPct val="0"/>
              </a:spcAft>
              <a:buClr>
                <a:srgbClr val="8AD0D6"/>
              </a:buClr>
              <a:buFont typeface="Wingdings 3" pitchFamily="18" charset="2"/>
              <a:defRPr sz="1400">
                <a:solidFill>
                  <a:schemeClr val="tx1"/>
                </a:solidFill>
                <a:latin typeface="Century Gothic"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2275" b="1" i="0" u="none" strike="noStrike" kern="1200" cap="none" spc="0" normalizeH="0" baseline="0" noProof="0">
                <a:ln>
                  <a:noFill/>
                </a:ln>
                <a:solidFill>
                  <a:srgbClr val="0000CC"/>
                </a:solidFill>
                <a:effectLst/>
                <a:uLnTx/>
                <a:uFillTx/>
                <a:latin typeface="Times New Roman" pitchFamily="18" charset="0"/>
                <a:ea typeface="+mn-ea"/>
                <a:cs typeface="+mn-cs"/>
              </a:rPr>
              <a:t>10 cm</a:t>
            </a:r>
            <a:endParaRPr kumimoji="0" lang="vi-VN" altLang="en-US" sz="2275" b="1" i="0" u="none" strike="noStrike" kern="1200" cap="none" spc="0" normalizeH="0" baseline="0" noProof="0">
              <a:ln>
                <a:noFill/>
              </a:ln>
              <a:solidFill>
                <a:srgbClr val="0000CC"/>
              </a:solidFill>
              <a:effectLst/>
              <a:uLnTx/>
              <a:uFillTx/>
              <a:latin typeface="Times New Roman" pitchFamily="18" charset="0"/>
              <a:ea typeface="+mn-ea"/>
              <a:cs typeface="+mn-cs"/>
            </a:endParaRPr>
          </a:p>
        </p:txBody>
      </p:sp>
      <p:sp>
        <p:nvSpPr>
          <p:cNvPr id="43" name="Text Box 209"/>
          <p:cNvSpPr txBox="1">
            <a:spLocks noChangeArrowheads="1"/>
          </p:cNvSpPr>
          <p:nvPr/>
        </p:nvSpPr>
        <p:spPr bwMode="auto">
          <a:xfrm>
            <a:off x="8293101" y="4338638"/>
            <a:ext cx="1114425" cy="442912"/>
          </a:xfrm>
          <a:prstGeom prst="rect">
            <a:avLst/>
          </a:prstGeom>
          <a:solidFill>
            <a:srgbClr val="FFFF00"/>
          </a:solidFill>
          <a:ln w="9525">
            <a:solidFill>
              <a:srgbClr val="FF0000"/>
            </a:solidFill>
            <a:miter lim="800000"/>
            <a:headEnd/>
            <a:tailEnd/>
          </a:ln>
        </p:spPr>
        <p:txBody>
          <a:bodyPr>
            <a:spAutoFit/>
          </a:bodyPr>
          <a:lstStyle>
            <a:lvl1pPr>
              <a:defRPr sz="2000">
                <a:solidFill>
                  <a:schemeClr val="tx1"/>
                </a:solidFill>
                <a:latin typeface="Century Gothic" pitchFamily="34" charset="0"/>
              </a:defRPr>
            </a:lvl1pPr>
            <a:lvl2pPr>
              <a:defRPr>
                <a:solidFill>
                  <a:schemeClr val="tx1"/>
                </a:solidFill>
                <a:latin typeface="Century Gothic" pitchFamily="34" charset="0"/>
              </a:defRPr>
            </a:lvl2pPr>
            <a:lvl3pPr>
              <a:defRPr sz="1600">
                <a:solidFill>
                  <a:schemeClr val="tx1"/>
                </a:solidFill>
                <a:latin typeface="Century Gothic" pitchFamily="34" charset="0"/>
              </a:defRPr>
            </a:lvl3pPr>
            <a:lvl4pPr>
              <a:defRPr sz="1400">
                <a:solidFill>
                  <a:schemeClr val="tx1"/>
                </a:solidFill>
                <a:latin typeface="Century Gothic" pitchFamily="34" charset="0"/>
              </a:defRPr>
            </a:lvl4pPr>
            <a:lvl5pPr>
              <a:defRPr sz="1400">
                <a:solidFill>
                  <a:schemeClr val="tx1"/>
                </a:solidFill>
                <a:latin typeface="Century Gothic" pitchFamily="34" charset="0"/>
              </a:defRPr>
            </a:lvl5pPr>
            <a:lvl6pPr marL="2514600" indent="-228600" eaLnBrk="0" fontAlgn="base" hangingPunct="0">
              <a:spcAft>
                <a:spcPct val="0"/>
              </a:spcAft>
              <a:buClr>
                <a:srgbClr val="8AD0D6"/>
              </a:buClr>
              <a:buFont typeface="Wingdings 3" pitchFamily="18" charset="2"/>
              <a:defRPr sz="1400">
                <a:solidFill>
                  <a:schemeClr val="tx1"/>
                </a:solidFill>
                <a:latin typeface="Century Gothic" pitchFamily="34" charset="0"/>
              </a:defRPr>
            </a:lvl6pPr>
            <a:lvl7pPr marL="2971800" indent="-228600" eaLnBrk="0" fontAlgn="base" hangingPunct="0">
              <a:spcAft>
                <a:spcPct val="0"/>
              </a:spcAft>
              <a:buClr>
                <a:srgbClr val="8AD0D6"/>
              </a:buClr>
              <a:buFont typeface="Wingdings 3" pitchFamily="18" charset="2"/>
              <a:defRPr sz="1400">
                <a:solidFill>
                  <a:schemeClr val="tx1"/>
                </a:solidFill>
                <a:latin typeface="Century Gothic" pitchFamily="34" charset="0"/>
              </a:defRPr>
            </a:lvl7pPr>
            <a:lvl8pPr marL="3429000" indent="-228600" eaLnBrk="0" fontAlgn="base" hangingPunct="0">
              <a:spcAft>
                <a:spcPct val="0"/>
              </a:spcAft>
              <a:buClr>
                <a:srgbClr val="8AD0D6"/>
              </a:buClr>
              <a:buFont typeface="Wingdings 3" pitchFamily="18" charset="2"/>
              <a:defRPr sz="1400">
                <a:solidFill>
                  <a:schemeClr val="tx1"/>
                </a:solidFill>
                <a:latin typeface="Century Gothic" pitchFamily="34" charset="0"/>
              </a:defRPr>
            </a:lvl8pPr>
            <a:lvl9pPr marL="3886200" indent="-228600" eaLnBrk="0" fontAlgn="base" hangingPunct="0">
              <a:spcAft>
                <a:spcPct val="0"/>
              </a:spcAft>
              <a:buClr>
                <a:srgbClr val="8AD0D6"/>
              </a:buClr>
              <a:buFont typeface="Wingdings 3" pitchFamily="18" charset="2"/>
              <a:defRPr sz="1400">
                <a:solidFill>
                  <a:schemeClr val="tx1"/>
                </a:solidFill>
                <a:latin typeface="Century Gothic"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2275" b="1" i="0" u="none" strike="noStrike" kern="1200" cap="none" spc="0" normalizeH="0" baseline="0" noProof="0">
                <a:ln>
                  <a:noFill/>
                </a:ln>
                <a:solidFill>
                  <a:srgbClr val="FFFF00"/>
                </a:solidFill>
                <a:effectLst/>
                <a:uLnTx/>
                <a:uFillTx/>
                <a:latin typeface="Times New Roman" pitchFamily="18" charset="0"/>
                <a:ea typeface="+mn-ea"/>
                <a:cs typeface="+mn-cs"/>
              </a:rPr>
              <a:t>  </a:t>
            </a:r>
            <a:r>
              <a:rPr kumimoji="0" lang="en-US" altLang="en-US" sz="2275" b="1" i="0" u="none" strike="noStrike" kern="1200" cap="none" spc="0" normalizeH="0" baseline="0" noProof="0">
                <a:ln>
                  <a:noFill/>
                </a:ln>
                <a:solidFill>
                  <a:srgbClr val="0000CC"/>
                </a:solidFill>
                <a:effectLst/>
                <a:uLnTx/>
                <a:uFillTx/>
                <a:latin typeface="Times New Roman" pitchFamily="18" charset="0"/>
                <a:ea typeface="+mn-ea"/>
                <a:cs typeface="+mn-cs"/>
              </a:rPr>
              <a:t>4 cm</a:t>
            </a:r>
            <a:endParaRPr kumimoji="0" lang="vi-VN" altLang="en-US" sz="2275" b="1" i="0" u="none" strike="noStrike" kern="1200" cap="none" spc="0" normalizeH="0" baseline="0" noProof="0">
              <a:ln>
                <a:noFill/>
              </a:ln>
              <a:solidFill>
                <a:srgbClr val="0000CC"/>
              </a:solidFill>
              <a:effectLst/>
              <a:uLnTx/>
              <a:uFillTx/>
              <a:latin typeface="Times New Roman" pitchFamily="18" charset="0"/>
              <a:ea typeface="+mn-ea"/>
              <a:cs typeface="+mn-cs"/>
            </a:endParaRPr>
          </a:p>
        </p:txBody>
      </p:sp>
      <p:sp>
        <p:nvSpPr>
          <p:cNvPr id="44" name="Text Box 212"/>
          <p:cNvSpPr txBox="1">
            <a:spLocks noChangeArrowheads="1"/>
          </p:cNvSpPr>
          <p:nvPr/>
        </p:nvSpPr>
        <p:spPr bwMode="auto">
          <a:xfrm>
            <a:off x="6581776" y="4957763"/>
            <a:ext cx="1190625" cy="442912"/>
          </a:xfrm>
          <a:prstGeom prst="rect">
            <a:avLst/>
          </a:prstGeom>
          <a:solidFill>
            <a:srgbClr val="FFFF00"/>
          </a:solidFill>
          <a:ln w="9525">
            <a:solidFill>
              <a:srgbClr val="FF0000"/>
            </a:solidFill>
            <a:miter lim="800000"/>
            <a:headEnd/>
            <a:tailEnd/>
          </a:ln>
        </p:spPr>
        <p:txBody>
          <a:bodyPr>
            <a:spAutoFit/>
          </a:bodyPr>
          <a:lstStyle>
            <a:lvl1pPr>
              <a:defRPr sz="2000">
                <a:solidFill>
                  <a:schemeClr val="tx1"/>
                </a:solidFill>
                <a:latin typeface="Century Gothic" pitchFamily="34" charset="0"/>
              </a:defRPr>
            </a:lvl1pPr>
            <a:lvl2pPr>
              <a:defRPr>
                <a:solidFill>
                  <a:schemeClr val="tx1"/>
                </a:solidFill>
                <a:latin typeface="Century Gothic" pitchFamily="34" charset="0"/>
              </a:defRPr>
            </a:lvl2pPr>
            <a:lvl3pPr>
              <a:defRPr sz="1600">
                <a:solidFill>
                  <a:schemeClr val="tx1"/>
                </a:solidFill>
                <a:latin typeface="Century Gothic" pitchFamily="34" charset="0"/>
              </a:defRPr>
            </a:lvl3pPr>
            <a:lvl4pPr>
              <a:defRPr sz="1400">
                <a:solidFill>
                  <a:schemeClr val="tx1"/>
                </a:solidFill>
                <a:latin typeface="Century Gothic" pitchFamily="34" charset="0"/>
              </a:defRPr>
            </a:lvl4pPr>
            <a:lvl5pPr>
              <a:defRPr sz="1400">
                <a:solidFill>
                  <a:schemeClr val="tx1"/>
                </a:solidFill>
                <a:latin typeface="Century Gothic" pitchFamily="34" charset="0"/>
              </a:defRPr>
            </a:lvl5pPr>
            <a:lvl6pPr marL="2514600" indent="-228600" eaLnBrk="0" fontAlgn="base" hangingPunct="0">
              <a:spcAft>
                <a:spcPct val="0"/>
              </a:spcAft>
              <a:buClr>
                <a:srgbClr val="8AD0D6"/>
              </a:buClr>
              <a:buFont typeface="Wingdings 3" pitchFamily="18" charset="2"/>
              <a:defRPr sz="1400">
                <a:solidFill>
                  <a:schemeClr val="tx1"/>
                </a:solidFill>
                <a:latin typeface="Century Gothic" pitchFamily="34" charset="0"/>
              </a:defRPr>
            </a:lvl6pPr>
            <a:lvl7pPr marL="2971800" indent="-228600" eaLnBrk="0" fontAlgn="base" hangingPunct="0">
              <a:spcAft>
                <a:spcPct val="0"/>
              </a:spcAft>
              <a:buClr>
                <a:srgbClr val="8AD0D6"/>
              </a:buClr>
              <a:buFont typeface="Wingdings 3" pitchFamily="18" charset="2"/>
              <a:defRPr sz="1400">
                <a:solidFill>
                  <a:schemeClr val="tx1"/>
                </a:solidFill>
                <a:latin typeface="Century Gothic" pitchFamily="34" charset="0"/>
              </a:defRPr>
            </a:lvl7pPr>
            <a:lvl8pPr marL="3429000" indent="-228600" eaLnBrk="0" fontAlgn="base" hangingPunct="0">
              <a:spcAft>
                <a:spcPct val="0"/>
              </a:spcAft>
              <a:buClr>
                <a:srgbClr val="8AD0D6"/>
              </a:buClr>
              <a:buFont typeface="Wingdings 3" pitchFamily="18" charset="2"/>
              <a:defRPr sz="1400">
                <a:solidFill>
                  <a:schemeClr val="tx1"/>
                </a:solidFill>
                <a:latin typeface="Century Gothic" pitchFamily="34" charset="0"/>
              </a:defRPr>
            </a:lvl8pPr>
            <a:lvl9pPr marL="3886200" indent="-228600" eaLnBrk="0" fontAlgn="base" hangingPunct="0">
              <a:spcAft>
                <a:spcPct val="0"/>
              </a:spcAft>
              <a:buClr>
                <a:srgbClr val="8AD0D6"/>
              </a:buClr>
              <a:buFont typeface="Wingdings 3" pitchFamily="18" charset="2"/>
              <a:defRPr sz="1400">
                <a:solidFill>
                  <a:schemeClr val="tx1"/>
                </a:solidFill>
                <a:latin typeface="Century Gothic"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2275" b="1" i="0" u="none" strike="noStrike" kern="1200" cap="none" spc="0" normalizeH="0" baseline="0" noProof="0">
                <a:ln>
                  <a:noFill/>
                </a:ln>
                <a:solidFill>
                  <a:srgbClr val="0000CC"/>
                </a:solidFill>
                <a:effectLst/>
                <a:uLnTx/>
                <a:uFillTx/>
                <a:latin typeface="Times New Roman" pitchFamily="18" charset="0"/>
                <a:ea typeface="+mn-ea"/>
                <a:cs typeface="+mn-cs"/>
              </a:rPr>
              <a:t>11 cm</a:t>
            </a:r>
            <a:endParaRPr kumimoji="0" lang="vi-VN" altLang="en-US" sz="2275" b="1" i="0" u="none" strike="noStrike" kern="1200" cap="none" spc="0" normalizeH="0" baseline="0" noProof="0">
              <a:ln>
                <a:noFill/>
              </a:ln>
              <a:solidFill>
                <a:srgbClr val="0000CC"/>
              </a:solidFill>
              <a:effectLst/>
              <a:uLnTx/>
              <a:uFillTx/>
              <a:latin typeface="Times New Roman" pitchFamily="18" charset="0"/>
              <a:ea typeface="+mn-ea"/>
              <a:cs typeface="+mn-cs"/>
            </a:endParaRPr>
          </a:p>
        </p:txBody>
      </p:sp>
      <p:sp>
        <p:nvSpPr>
          <p:cNvPr id="45" name="Text Box 213"/>
          <p:cNvSpPr txBox="1">
            <a:spLocks noChangeArrowheads="1"/>
          </p:cNvSpPr>
          <p:nvPr/>
        </p:nvSpPr>
        <p:spPr bwMode="auto">
          <a:xfrm>
            <a:off x="8255001" y="4957763"/>
            <a:ext cx="1228725" cy="442912"/>
          </a:xfrm>
          <a:prstGeom prst="rect">
            <a:avLst/>
          </a:prstGeom>
          <a:solidFill>
            <a:srgbClr val="FFFF00"/>
          </a:solidFill>
          <a:ln w="9525">
            <a:solidFill>
              <a:srgbClr val="FF0000"/>
            </a:solidFill>
            <a:miter lim="800000"/>
            <a:headEnd/>
            <a:tailEnd/>
          </a:ln>
        </p:spPr>
        <p:txBody>
          <a:bodyPr>
            <a:spAutoFit/>
          </a:bodyPr>
          <a:lstStyle>
            <a:lvl1pPr>
              <a:defRPr sz="2000">
                <a:solidFill>
                  <a:schemeClr val="tx1"/>
                </a:solidFill>
                <a:latin typeface="Century Gothic" pitchFamily="34" charset="0"/>
              </a:defRPr>
            </a:lvl1pPr>
            <a:lvl2pPr>
              <a:defRPr>
                <a:solidFill>
                  <a:schemeClr val="tx1"/>
                </a:solidFill>
                <a:latin typeface="Century Gothic" pitchFamily="34" charset="0"/>
              </a:defRPr>
            </a:lvl2pPr>
            <a:lvl3pPr>
              <a:defRPr sz="1600">
                <a:solidFill>
                  <a:schemeClr val="tx1"/>
                </a:solidFill>
                <a:latin typeface="Century Gothic" pitchFamily="34" charset="0"/>
              </a:defRPr>
            </a:lvl3pPr>
            <a:lvl4pPr>
              <a:defRPr sz="1400">
                <a:solidFill>
                  <a:schemeClr val="tx1"/>
                </a:solidFill>
                <a:latin typeface="Century Gothic" pitchFamily="34" charset="0"/>
              </a:defRPr>
            </a:lvl4pPr>
            <a:lvl5pPr>
              <a:defRPr sz="1400">
                <a:solidFill>
                  <a:schemeClr val="tx1"/>
                </a:solidFill>
                <a:latin typeface="Century Gothic" pitchFamily="34" charset="0"/>
              </a:defRPr>
            </a:lvl5pPr>
            <a:lvl6pPr marL="2514600" indent="-228600" eaLnBrk="0" fontAlgn="base" hangingPunct="0">
              <a:spcAft>
                <a:spcPct val="0"/>
              </a:spcAft>
              <a:buClr>
                <a:srgbClr val="8AD0D6"/>
              </a:buClr>
              <a:buFont typeface="Wingdings 3" pitchFamily="18" charset="2"/>
              <a:defRPr sz="1400">
                <a:solidFill>
                  <a:schemeClr val="tx1"/>
                </a:solidFill>
                <a:latin typeface="Century Gothic" pitchFamily="34" charset="0"/>
              </a:defRPr>
            </a:lvl6pPr>
            <a:lvl7pPr marL="2971800" indent="-228600" eaLnBrk="0" fontAlgn="base" hangingPunct="0">
              <a:spcAft>
                <a:spcPct val="0"/>
              </a:spcAft>
              <a:buClr>
                <a:srgbClr val="8AD0D6"/>
              </a:buClr>
              <a:buFont typeface="Wingdings 3" pitchFamily="18" charset="2"/>
              <a:defRPr sz="1400">
                <a:solidFill>
                  <a:schemeClr val="tx1"/>
                </a:solidFill>
                <a:latin typeface="Century Gothic" pitchFamily="34" charset="0"/>
              </a:defRPr>
            </a:lvl7pPr>
            <a:lvl8pPr marL="3429000" indent="-228600" eaLnBrk="0" fontAlgn="base" hangingPunct="0">
              <a:spcAft>
                <a:spcPct val="0"/>
              </a:spcAft>
              <a:buClr>
                <a:srgbClr val="8AD0D6"/>
              </a:buClr>
              <a:buFont typeface="Wingdings 3" pitchFamily="18" charset="2"/>
              <a:defRPr sz="1400">
                <a:solidFill>
                  <a:schemeClr val="tx1"/>
                </a:solidFill>
                <a:latin typeface="Century Gothic" pitchFamily="34" charset="0"/>
              </a:defRPr>
            </a:lvl8pPr>
            <a:lvl9pPr marL="3886200" indent="-228600" eaLnBrk="0" fontAlgn="base" hangingPunct="0">
              <a:spcAft>
                <a:spcPct val="0"/>
              </a:spcAft>
              <a:buClr>
                <a:srgbClr val="8AD0D6"/>
              </a:buClr>
              <a:buFont typeface="Wingdings 3" pitchFamily="18" charset="2"/>
              <a:defRPr sz="1400">
                <a:solidFill>
                  <a:schemeClr val="tx1"/>
                </a:solidFill>
                <a:latin typeface="Century Gothic"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2275" b="1" i="0" u="none" strike="noStrike" kern="1200" cap="none" spc="0" normalizeH="0" baseline="0" noProof="0">
                <a:ln>
                  <a:noFill/>
                </a:ln>
                <a:solidFill>
                  <a:srgbClr val="0000CC"/>
                </a:solidFill>
                <a:effectLst/>
                <a:uLnTx/>
                <a:uFillTx/>
                <a:latin typeface="Times New Roman" pitchFamily="18" charset="0"/>
                <a:ea typeface="+mn-ea"/>
                <a:cs typeface="+mn-cs"/>
              </a:rPr>
              <a:t>0,5 cm</a:t>
            </a:r>
            <a:endParaRPr kumimoji="0" lang="vi-VN" altLang="en-US" sz="2275" b="1" i="0" u="none" strike="noStrike" kern="1200" cap="none" spc="0" normalizeH="0" baseline="0" noProof="0">
              <a:ln>
                <a:noFill/>
              </a:ln>
              <a:solidFill>
                <a:srgbClr val="0000CC"/>
              </a:solidFill>
              <a:effectLst/>
              <a:uLnTx/>
              <a:uFillTx/>
              <a:latin typeface="Times New Roman" pitchFamily="18" charset="0"/>
              <a:ea typeface="+mn-ea"/>
              <a:cs typeface="+mn-cs"/>
            </a:endParaRPr>
          </a:p>
        </p:txBody>
      </p:sp>
      <p:sp>
        <p:nvSpPr>
          <p:cNvPr id="46" name="Oval 55"/>
          <p:cNvSpPr>
            <a:spLocks noChangeArrowheads="1"/>
          </p:cNvSpPr>
          <p:nvPr/>
        </p:nvSpPr>
        <p:spPr bwMode="auto">
          <a:xfrm>
            <a:off x="7315200" y="2039938"/>
            <a:ext cx="88900" cy="247650"/>
          </a:xfrm>
          <a:prstGeom prst="ellipse">
            <a:avLst/>
          </a:prstGeom>
          <a:noFill/>
          <a:ln w="15875" cap="rnd" cmpd="sng" algn="ctr">
            <a:solidFill>
              <a:srgbClr val="FFFF00"/>
            </a:solidFill>
            <a:prstDash val="sysDash"/>
            <a:headEnd/>
            <a:tailEnd/>
          </a:ln>
          <a:effec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entury Gothic"/>
              <a:ea typeface="+mn-ea"/>
              <a:cs typeface="+mn-cs"/>
            </a:endParaRPr>
          </a:p>
        </p:txBody>
      </p:sp>
      <p:sp>
        <p:nvSpPr>
          <p:cNvPr id="47" name="Text Box 214"/>
          <p:cNvSpPr txBox="1">
            <a:spLocks noChangeArrowheads="1"/>
          </p:cNvSpPr>
          <p:nvPr/>
        </p:nvSpPr>
        <p:spPr bwMode="auto">
          <a:xfrm>
            <a:off x="6553200" y="5514976"/>
            <a:ext cx="1219200" cy="442913"/>
          </a:xfrm>
          <a:prstGeom prst="rect">
            <a:avLst/>
          </a:prstGeom>
          <a:solidFill>
            <a:srgbClr val="FFFF00"/>
          </a:solidFill>
          <a:ln w="9525">
            <a:solidFill>
              <a:srgbClr val="FF0000"/>
            </a:solidFill>
            <a:miter lim="800000"/>
            <a:headEnd/>
            <a:tailEnd/>
          </a:ln>
        </p:spPr>
        <p:txBody>
          <a:bodyPr>
            <a:spAutoFit/>
          </a:bodyPr>
          <a:lstStyle>
            <a:lvl1pPr>
              <a:defRPr sz="2000">
                <a:solidFill>
                  <a:schemeClr val="tx1"/>
                </a:solidFill>
                <a:latin typeface="Century Gothic" pitchFamily="34" charset="0"/>
              </a:defRPr>
            </a:lvl1pPr>
            <a:lvl2pPr>
              <a:defRPr>
                <a:solidFill>
                  <a:schemeClr val="tx1"/>
                </a:solidFill>
                <a:latin typeface="Century Gothic" pitchFamily="34" charset="0"/>
              </a:defRPr>
            </a:lvl2pPr>
            <a:lvl3pPr>
              <a:defRPr sz="1600">
                <a:solidFill>
                  <a:schemeClr val="tx1"/>
                </a:solidFill>
                <a:latin typeface="Century Gothic" pitchFamily="34" charset="0"/>
              </a:defRPr>
            </a:lvl3pPr>
            <a:lvl4pPr>
              <a:defRPr sz="1400">
                <a:solidFill>
                  <a:schemeClr val="tx1"/>
                </a:solidFill>
                <a:latin typeface="Century Gothic" pitchFamily="34" charset="0"/>
              </a:defRPr>
            </a:lvl4pPr>
            <a:lvl5pPr>
              <a:defRPr sz="1400">
                <a:solidFill>
                  <a:schemeClr val="tx1"/>
                </a:solidFill>
                <a:latin typeface="Century Gothic" pitchFamily="34" charset="0"/>
              </a:defRPr>
            </a:lvl5pPr>
            <a:lvl6pPr marL="2514600" indent="-228600" eaLnBrk="0" fontAlgn="base" hangingPunct="0">
              <a:spcAft>
                <a:spcPct val="0"/>
              </a:spcAft>
              <a:buClr>
                <a:srgbClr val="8AD0D6"/>
              </a:buClr>
              <a:buFont typeface="Wingdings 3" pitchFamily="18" charset="2"/>
              <a:defRPr sz="1400">
                <a:solidFill>
                  <a:schemeClr val="tx1"/>
                </a:solidFill>
                <a:latin typeface="Century Gothic" pitchFamily="34" charset="0"/>
              </a:defRPr>
            </a:lvl6pPr>
            <a:lvl7pPr marL="2971800" indent="-228600" eaLnBrk="0" fontAlgn="base" hangingPunct="0">
              <a:spcAft>
                <a:spcPct val="0"/>
              </a:spcAft>
              <a:buClr>
                <a:srgbClr val="8AD0D6"/>
              </a:buClr>
              <a:buFont typeface="Wingdings 3" pitchFamily="18" charset="2"/>
              <a:defRPr sz="1400">
                <a:solidFill>
                  <a:schemeClr val="tx1"/>
                </a:solidFill>
                <a:latin typeface="Century Gothic" pitchFamily="34" charset="0"/>
              </a:defRPr>
            </a:lvl7pPr>
            <a:lvl8pPr marL="3429000" indent="-228600" eaLnBrk="0" fontAlgn="base" hangingPunct="0">
              <a:spcAft>
                <a:spcPct val="0"/>
              </a:spcAft>
              <a:buClr>
                <a:srgbClr val="8AD0D6"/>
              </a:buClr>
              <a:buFont typeface="Wingdings 3" pitchFamily="18" charset="2"/>
              <a:defRPr sz="1400">
                <a:solidFill>
                  <a:schemeClr val="tx1"/>
                </a:solidFill>
                <a:latin typeface="Century Gothic" pitchFamily="34" charset="0"/>
              </a:defRPr>
            </a:lvl8pPr>
            <a:lvl9pPr marL="3886200" indent="-228600" eaLnBrk="0" fontAlgn="base" hangingPunct="0">
              <a:spcAft>
                <a:spcPct val="0"/>
              </a:spcAft>
              <a:buClr>
                <a:srgbClr val="8AD0D6"/>
              </a:buClr>
              <a:buFont typeface="Wingdings 3" pitchFamily="18" charset="2"/>
              <a:defRPr sz="1400">
                <a:solidFill>
                  <a:schemeClr val="tx1"/>
                </a:solidFill>
                <a:latin typeface="Century Gothic"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2275" b="1" i="0" u="none" strike="noStrike" kern="1200" cap="none" spc="0" normalizeH="0" baseline="0" noProof="0">
                <a:ln>
                  <a:noFill/>
                </a:ln>
                <a:solidFill>
                  <a:srgbClr val="0000CC"/>
                </a:solidFill>
                <a:effectLst/>
                <a:uLnTx/>
                <a:uFillTx/>
                <a:latin typeface="Times New Roman" pitchFamily="18" charset="0"/>
                <a:ea typeface="+mn-ea"/>
                <a:cs typeface="+mn-cs"/>
              </a:rPr>
              <a:t>3 m</a:t>
            </a:r>
            <a:endParaRPr kumimoji="0" lang="vi-VN" altLang="en-US" sz="2275" b="1" i="0" u="none" strike="noStrike" kern="1200" cap="none" spc="0" normalizeH="0" baseline="0" noProof="0">
              <a:ln>
                <a:noFill/>
              </a:ln>
              <a:solidFill>
                <a:srgbClr val="0000CC"/>
              </a:solidFill>
              <a:effectLst/>
              <a:uLnTx/>
              <a:uFillTx/>
              <a:latin typeface="Times New Roman" pitchFamily="18" charset="0"/>
              <a:ea typeface="+mn-ea"/>
              <a:cs typeface="+mn-cs"/>
            </a:endParaRPr>
          </a:p>
        </p:txBody>
      </p:sp>
      <p:sp>
        <p:nvSpPr>
          <p:cNvPr id="48" name="Text Box 215"/>
          <p:cNvSpPr txBox="1">
            <a:spLocks noChangeArrowheads="1"/>
          </p:cNvSpPr>
          <p:nvPr/>
        </p:nvSpPr>
        <p:spPr bwMode="auto">
          <a:xfrm>
            <a:off x="8264526" y="5514976"/>
            <a:ext cx="1228725" cy="442913"/>
          </a:xfrm>
          <a:prstGeom prst="rect">
            <a:avLst/>
          </a:prstGeom>
          <a:solidFill>
            <a:srgbClr val="FFFF00"/>
          </a:solidFill>
          <a:ln w="9525">
            <a:solidFill>
              <a:srgbClr val="FF0000"/>
            </a:solidFill>
            <a:miter lim="800000"/>
            <a:headEnd/>
            <a:tailEnd/>
          </a:ln>
        </p:spPr>
        <p:txBody>
          <a:bodyPr>
            <a:spAutoFit/>
          </a:bodyPr>
          <a:lstStyle>
            <a:lvl1pPr>
              <a:defRPr sz="2000">
                <a:solidFill>
                  <a:schemeClr val="tx1"/>
                </a:solidFill>
                <a:latin typeface="Century Gothic" pitchFamily="34" charset="0"/>
              </a:defRPr>
            </a:lvl1pPr>
            <a:lvl2pPr>
              <a:defRPr>
                <a:solidFill>
                  <a:schemeClr val="tx1"/>
                </a:solidFill>
                <a:latin typeface="Century Gothic" pitchFamily="34" charset="0"/>
              </a:defRPr>
            </a:lvl2pPr>
            <a:lvl3pPr>
              <a:defRPr sz="1600">
                <a:solidFill>
                  <a:schemeClr val="tx1"/>
                </a:solidFill>
                <a:latin typeface="Century Gothic" pitchFamily="34" charset="0"/>
              </a:defRPr>
            </a:lvl3pPr>
            <a:lvl4pPr>
              <a:defRPr sz="1400">
                <a:solidFill>
                  <a:schemeClr val="tx1"/>
                </a:solidFill>
                <a:latin typeface="Century Gothic" pitchFamily="34" charset="0"/>
              </a:defRPr>
            </a:lvl4pPr>
            <a:lvl5pPr>
              <a:defRPr sz="1400">
                <a:solidFill>
                  <a:schemeClr val="tx1"/>
                </a:solidFill>
                <a:latin typeface="Century Gothic" pitchFamily="34" charset="0"/>
              </a:defRPr>
            </a:lvl5pPr>
            <a:lvl6pPr marL="2514600" indent="-228600" eaLnBrk="0" fontAlgn="base" hangingPunct="0">
              <a:spcAft>
                <a:spcPct val="0"/>
              </a:spcAft>
              <a:buClr>
                <a:srgbClr val="8AD0D6"/>
              </a:buClr>
              <a:buFont typeface="Wingdings 3" pitchFamily="18" charset="2"/>
              <a:defRPr sz="1400">
                <a:solidFill>
                  <a:schemeClr val="tx1"/>
                </a:solidFill>
                <a:latin typeface="Century Gothic" pitchFamily="34" charset="0"/>
              </a:defRPr>
            </a:lvl6pPr>
            <a:lvl7pPr marL="2971800" indent="-228600" eaLnBrk="0" fontAlgn="base" hangingPunct="0">
              <a:spcAft>
                <a:spcPct val="0"/>
              </a:spcAft>
              <a:buClr>
                <a:srgbClr val="8AD0D6"/>
              </a:buClr>
              <a:buFont typeface="Wingdings 3" pitchFamily="18" charset="2"/>
              <a:defRPr sz="1400">
                <a:solidFill>
                  <a:schemeClr val="tx1"/>
                </a:solidFill>
                <a:latin typeface="Century Gothic" pitchFamily="34" charset="0"/>
              </a:defRPr>
            </a:lvl7pPr>
            <a:lvl8pPr marL="3429000" indent="-228600" eaLnBrk="0" fontAlgn="base" hangingPunct="0">
              <a:spcAft>
                <a:spcPct val="0"/>
              </a:spcAft>
              <a:buClr>
                <a:srgbClr val="8AD0D6"/>
              </a:buClr>
              <a:buFont typeface="Wingdings 3" pitchFamily="18" charset="2"/>
              <a:defRPr sz="1400">
                <a:solidFill>
                  <a:schemeClr val="tx1"/>
                </a:solidFill>
                <a:latin typeface="Century Gothic" pitchFamily="34" charset="0"/>
              </a:defRPr>
            </a:lvl8pPr>
            <a:lvl9pPr marL="3886200" indent="-228600" eaLnBrk="0" fontAlgn="base" hangingPunct="0">
              <a:spcAft>
                <a:spcPct val="0"/>
              </a:spcAft>
              <a:buClr>
                <a:srgbClr val="8AD0D6"/>
              </a:buClr>
              <a:buFont typeface="Wingdings 3" pitchFamily="18" charset="2"/>
              <a:defRPr sz="1400">
                <a:solidFill>
                  <a:schemeClr val="tx1"/>
                </a:solidFill>
                <a:latin typeface="Century Gothic"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2275" b="1" i="0" u="none" strike="noStrike" kern="1200" cap="none" spc="0" normalizeH="0" baseline="0" noProof="0">
                <a:ln>
                  <a:noFill/>
                </a:ln>
                <a:solidFill>
                  <a:srgbClr val="0000CC"/>
                </a:solidFill>
                <a:effectLst/>
                <a:uLnTx/>
                <a:uFillTx/>
                <a:latin typeface="Times New Roman" pitchFamily="18" charset="0"/>
                <a:ea typeface="+mn-ea"/>
                <a:cs typeface="+mn-cs"/>
              </a:rPr>
              <a:t>3,5 m</a:t>
            </a:r>
            <a:endParaRPr kumimoji="0" lang="vi-VN" altLang="en-US" sz="2275" b="1" i="0" u="none" strike="noStrike" kern="1200" cap="none" spc="0" normalizeH="0" baseline="0" noProof="0">
              <a:ln>
                <a:noFill/>
              </a:ln>
              <a:solidFill>
                <a:srgbClr val="0000CC"/>
              </a:solidFill>
              <a:effectLst/>
              <a:uLnTx/>
              <a:uFillTx/>
              <a:latin typeface="Times New Roman" pitchFamily="18" charset="0"/>
              <a:ea typeface="+mn-ea"/>
              <a:cs typeface="+mn-cs"/>
            </a:endParaRPr>
          </a:p>
        </p:txBody>
      </p:sp>
      <p:cxnSp>
        <p:nvCxnSpPr>
          <p:cNvPr id="189480" name="Straight Arrow Connector 48"/>
          <p:cNvCxnSpPr>
            <a:cxnSpLocks noChangeShapeType="1"/>
          </p:cNvCxnSpPr>
          <p:nvPr/>
        </p:nvCxnSpPr>
        <p:spPr bwMode="auto">
          <a:xfrm rot="5400000">
            <a:off x="4829176" y="2163763"/>
            <a:ext cx="247650" cy="3175"/>
          </a:xfrm>
          <a:prstGeom prst="straightConnector1">
            <a:avLst/>
          </a:prstGeom>
          <a:noFill/>
          <a:ln w="9525" cap="rnd" algn="ctr">
            <a:solidFill>
              <a:srgbClr val="FFFFFF"/>
            </a:solidFill>
            <a:round/>
            <a:headEnd type="arrow" w="med" len="med"/>
            <a:tailEnd type="arrow" w="med" len="med"/>
          </a:ln>
          <a:extLst>
            <a:ext uri="{909E8E84-426E-40DD-AFC4-6F175D3DCCD1}">
              <a14:hiddenFill xmlns:a14="http://schemas.microsoft.com/office/drawing/2010/main">
                <a:noFill/>
              </a14:hiddenFill>
            </a:ext>
          </a:extLst>
        </p:spPr>
      </p:cxnSp>
      <p:cxnSp>
        <p:nvCxnSpPr>
          <p:cNvPr id="189481" name="Straight Arrow Connector 49"/>
          <p:cNvCxnSpPr>
            <a:cxnSpLocks noChangeShapeType="1"/>
          </p:cNvCxnSpPr>
          <p:nvPr/>
        </p:nvCxnSpPr>
        <p:spPr bwMode="auto">
          <a:xfrm>
            <a:off x="5334000" y="2657475"/>
            <a:ext cx="1981200" cy="1588"/>
          </a:xfrm>
          <a:prstGeom prst="straightConnector1">
            <a:avLst/>
          </a:prstGeom>
          <a:noFill/>
          <a:ln w="9525" cap="rnd" algn="ctr">
            <a:solidFill>
              <a:srgbClr val="FFFFFF"/>
            </a:solidFill>
            <a:round/>
            <a:headEnd type="arrow" w="med" len="med"/>
            <a:tailEnd type="arrow"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5399987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ox(in)">
                                      <p:cBhvr>
                                        <p:cTn id="7" dur="500"/>
                                        <p:tgtEl>
                                          <p:spTgt spid="41"/>
                                        </p:tgtEl>
                                      </p:cBhvr>
                                    </p:animEffect>
                                  </p:childTnLst>
                                </p:cTn>
                              </p:par>
                            </p:childTnLst>
                          </p:cTn>
                        </p:par>
                        <p:par>
                          <p:cTn id="8" fill="hold" nodeType="afterGroup">
                            <p:stCondLst>
                              <p:cond delay="500"/>
                            </p:stCondLst>
                            <p:childTnLst>
                              <p:par>
                                <p:cTn id="9" presetID="7" presetClass="entr" presetSubtype="4"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500" fill="hold"/>
                                        <p:tgtEl>
                                          <p:spTgt spid="40"/>
                                        </p:tgtEl>
                                        <p:attrNameLst>
                                          <p:attrName>ppt_x</p:attrName>
                                        </p:attrNameLst>
                                      </p:cBhvr>
                                      <p:tavLst>
                                        <p:tav tm="0">
                                          <p:val>
                                            <p:strVal val="#ppt_x"/>
                                          </p:val>
                                        </p:tav>
                                        <p:tav tm="100000">
                                          <p:val>
                                            <p:strVal val="#ppt_x"/>
                                          </p:val>
                                        </p:tav>
                                      </p:tavLst>
                                    </p:anim>
                                    <p:anim calcmode="lin" valueType="num">
                                      <p:cBhvr additive="base">
                                        <p:cTn id="12"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wipe(left)">
                                      <p:cBhvr>
                                        <p:cTn id="17" dur="500"/>
                                        <p:tgtEl>
                                          <p:spTgt spid="4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3"/>
                                        </p:tgtEl>
                                        <p:attrNameLst>
                                          <p:attrName>style.visibility</p:attrName>
                                        </p:attrNameLst>
                                      </p:cBhvr>
                                      <p:to>
                                        <p:strVal val="visible"/>
                                      </p:to>
                                    </p:set>
                                    <p:animEffect transition="in" filter="wipe(left)">
                                      <p:cBhvr>
                                        <p:cTn id="22" dur="500"/>
                                        <p:tgtEl>
                                          <p:spTgt spid="4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wipe(left)">
                                      <p:cBhvr>
                                        <p:cTn id="27" dur="500"/>
                                        <p:tgtEl>
                                          <p:spTgt spid="4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wipe(left)">
                                      <p:cBhvr>
                                        <p:cTn id="32" dur="500"/>
                                        <p:tgtEl>
                                          <p:spTgt spid="45"/>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left)">
                                      <p:cBhvr>
                                        <p:cTn id="37" dur="500"/>
                                        <p:tgtEl>
                                          <p:spTgt spid="47"/>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animBg="1" autoUpdateAnimBg="0"/>
      <p:bldP spid="43" grpId="0" animBg="1" autoUpdateAnimBg="0"/>
      <p:bldP spid="44" grpId="0" animBg="1" autoUpdateAnimBg="0"/>
      <p:bldP spid="45" grpId="0" animBg="1" autoUpdateAnimBg="0"/>
      <p:bldP spid="47" grpId="0" animBg="1" autoUpdateAnimBg="0"/>
      <p:bldP spid="48" grpId="0" animBg="1"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sp>
        <p:nvSpPr>
          <p:cNvPr id="55" name="Line 8"/>
          <p:cNvSpPr>
            <a:spLocks noChangeShapeType="1"/>
          </p:cNvSpPr>
          <p:nvPr/>
        </p:nvSpPr>
        <p:spPr bwMode="auto">
          <a:xfrm>
            <a:off x="10042525" y="3970338"/>
            <a:ext cx="0" cy="1344612"/>
          </a:xfrm>
          <a:prstGeom prst="line">
            <a:avLst/>
          </a:prstGeom>
          <a:noFill/>
          <a:ln w="38100">
            <a:solidFill>
              <a:sysClr val="window" lastClr="FFFFFF"/>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a:ln>
                <a:noFill/>
              </a:ln>
              <a:solidFill>
                <a:srgbClr val="008000"/>
              </a:solidFill>
              <a:effectLst/>
              <a:uLnTx/>
              <a:uFillTx/>
              <a:latin typeface="Times New Roman" panose="02020603050405020304" pitchFamily="18" charset="0"/>
              <a:cs typeface="Times New Roman" panose="02020603050405020304" pitchFamily="18" charset="0"/>
            </a:endParaRPr>
          </a:p>
        </p:txBody>
      </p:sp>
      <p:sp>
        <p:nvSpPr>
          <p:cNvPr id="56" name="Line 9"/>
          <p:cNvSpPr>
            <a:spLocks noChangeShapeType="1"/>
          </p:cNvSpPr>
          <p:nvPr/>
        </p:nvSpPr>
        <p:spPr bwMode="auto">
          <a:xfrm>
            <a:off x="8278813" y="3970339"/>
            <a:ext cx="0" cy="1343025"/>
          </a:xfrm>
          <a:prstGeom prst="line">
            <a:avLst/>
          </a:prstGeom>
          <a:noFill/>
          <a:ln w="38100">
            <a:solidFill>
              <a:sysClr val="window" lastClr="FFFFFF"/>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a:ln>
                <a:noFill/>
              </a:ln>
              <a:solidFill>
                <a:srgbClr val="008000"/>
              </a:solidFill>
              <a:effectLst/>
              <a:uLnTx/>
              <a:uFillTx/>
              <a:latin typeface="Times New Roman" panose="02020603050405020304" pitchFamily="18" charset="0"/>
              <a:cs typeface="Times New Roman" panose="02020603050405020304" pitchFamily="18" charset="0"/>
            </a:endParaRPr>
          </a:p>
        </p:txBody>
      </p:sp>
      <p:grpSp>
        <p:nvGrpSpPr>
          <p:cNvPr id="57" name="Group 10"/>
          <p:cNvGrpSpPr>
            <a:grpSpLocks/>
          </p:cNvGrpSpPr>
          <p:nvPr/>
        </p:nvGrpSpPr>
        <p:grpSpPr bwMode="auto">
          <a:xfrm>
            <a:off x="8274051" y="3721101"/>
            <a:ext cx="1770063" cy="461963"/>
            <a:chOff x="3814" y="2988"/>
            <a:chExt cx="1087" cy="834"/>
          </a:xfrm>
        </p:grpSpPr>
        <p:sp>
          <p:nvSpPr>
            <p:cNvPr id="58" name="Freeform 11"/>
            <p:cNvSpPr>
              <a:spLocks/>
            </p:cNvSpPr>
            <p:nvPr/>
          </p:nvSpPr>
          <p:spPr bwMode="auto">
            <a:xfrm>
              <a:off x="3814" y="3381"/>
              <a:ext cx="553" cy="441"/>
            </a:xfrm>
            <a:custGeom>
              <a:avLst/>
              <a:gdLst>
                <a:gd name="T0" fmla="*/ 0 w 747"/>
                <a:gd name="T1" fmla="*/ 0 h 280"/>
                <a:gd name="T2" fmla="*/ 1 w 747"/>
                <a:gd name="T3" fmla="*/ 2147483646 h 280"/>
                <a:gd name="T4" fmla="*/ 1 w 747"/>
                <a:gd name="T5" fmla="*/ 2147483646 h 280"/>
                <a:gd name="T6" fmla="*/ 1 w 747"/>
                <a:gd name="T7" fmla="*/ 2147483646 h 280"/>
                <a:gd name="T8" fmla="*/ 1 w 747"/>
                <a:gd name="T9" fmla="*/ 2147483646 h 280"/>
                <a:gd name="T10" fmla="*/ 1 w 747"/>
                <a:gd name="T11" fmla="*/ 2147483646 h 280"/>
                <a:gd name="T12" fmla="*/ 1 w 747"/>
                <a:gd name="T13" fmla="*/ 2147483646 h 280"/>
                <a:gd name="T14" fmla="*/ 1 w 747"/>
                <a:gd name="T15" fmla="*/ 2147483646 h 280"/>
                <a:gd name="T16" fmla="*/ 0 60000 65536"/>
                <a:gd name="T17" fmla="*/ 0 60000 65536"/>
                <a:gd name="T18" fmla="*/ 0 60000 65536"/>
                <a:gd name="T19" fmla="*/ 0 60000 65536"/>
                <a:gd name="T20" fmla="*/ 0 60000 65536"/>
                <a:gd name="T21" fmla="*/ 0 60000 65536"/>
                <a:gd name="T22" fmla="*/ 0 60000 65536"/>
                <a:gd name="T23" fmla="*/ 0 60000 65536"/>
                <a:gd name="T24" fmla="*/ 0 w 747"/>
                <a:gd name="T25" fmla="*/ 0 h 280"/>
                <a:gd name="T26" fmla="*/ 747 w 747"/>
                <a:gd name="T27" fmla="*/ 280 h 2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47" h="280">
                  <a:moveTo>
                    <a:pt x="0" y="0"/>
                  </a:moveTo>
                  <a:cubicBezTo>
                    <a:pt x="2" y="8"/>
                    <a:pt x="2" y="34"/>
                    <a:pt x="9" y="51"/>
                  </a:cubicBezTo>
                  <a:cubicBezTo>
                    <a:pt x="16" y="68"/>
                    <a:pt x="24" y="84"/>
                    <a:pt x="42" y="102"/>
                  </a:cubicBezTo>
                  <a:cubicBezTo>
                    <a:pt x="60" y="120"/>
                    <a:pt x="88" y="142"/>
                    <a:pt x="120" y="160"/>
                  </a:cubicBezTo>
                  <a:cubicBezTo>
                    <a:pt x="152" y="178"/>
                    <a:pt x="194" y="194"/>
                    <a:pt x="234" y="208"/>
                  </a:cubicBezTo>
                  <a:cubicBezTo>
                    <a:pt x="274" y="222"/>
                    <a:pt x="304" y="230"/>
                    <a:pt x="357" y="241"/>
                  </a:cubicBezTo>
                  <a:cubicBezTo>
                    <a:pt x="410" y="252"/>
                    <a:pt x="487" y="266"/>
                    <a:pt x="552" y="273"/>
                  </a:cubicBezTo>
                  <a:cubicBezTo>
                    <a:pt x="617" y="280"/>
                    <a:pt x="707" y="279"/>
                    <a:pt x="747" y="280"/>
                  </a:cubicBezTo>
                </a:path>
              </a:pathLst>
            </a:custGeom>
            <a:noFill/>
            <a:ln w="38100">
              <a:solidFill>
                <a:sysClr val="window" lastClr="FFFFFF"/>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a:ln>
                  <a:noFill/>
                </a:ln>
                <a:solidFill>
                  <a:srgbClr val="008000"/>
                </a:solidFill>
                <a:effectLst/>
                <a:uLnTx/>
                <a:uFillTx/>
                <a:latin typeface="Times New Roman" panose="02020603050405020304" pitchFamily="18" charset="0"/>
                <a:cs typeface="Times New Roman" panose="02020603050405020304" pitchFamily="18" charset="0"/>
              </a:endParaRPr>
            </a:p>
          </p:txBody>
        </p:sp>
        <p:sp>
          <p:nvSpPr>
            <p:cNvPr id="59" name="Freeform 12"/>
            <p:cNvSpPr>
              <a:spLocks/>
            </p:cNvSpPr>
            <p:nvPr/>
          </p:nvSpPr>
          <p:spPr bwMode="auto">
            <a:xfrm>
              <a:off x="3815" y="2988"/>
              <a:ext cx="540" cy="398"/>
            </a:xfrm>
            <a:custGeom>
              <a:avLst/>
              <a:gdLst>
                <a:gd name="T0" fmla="*/ 0 w 730"/>
                <a:gd name="T1" fmla="*/ 2147483646 h 253"/>
                <a:gd name="T2" fmla="*/ 1 w 730"/>
                <a:gd name="T3" fmla="*/ 2147483646 h 253"/>
                <a:gd name="T4" fmla="*/ 1 w 730"/>
                <a:gd name="T5" fmla="*/ 2147483646 h 253"/>
                <a:gd name="T6" fmla="*/ 1 w 730"/>
                <a:gd name="T7" fmla="*/ 2147483646 h 253"/>
                <a:gd name="T8" fmla="*/ 1 w 730"/>
                <a:gd name="T9" fmla="*/ 2147483646 h 253"/>
                <a:gd name="T10" fmla="*/ 1 w 730"/>
                <a:gd name="T11" fmla="*/ 2147483646 h 253"/>
                <a:gd name="T12" fmla="*/ 1 w 730"/>
                <a:gd name="T13" fmla="*/ 2147483646 h 253"/>
                <a:gd name="T14" fmla="*/ 1 w 730"/>
                <a:gd name="T15" fmla="*/ 0 h 253"/>
                <a:gd name="T16" fmla="*/ 0 60000 65536"/>
                <a:gd name="T17" fmla="*/ 0 60000 65536"/>
                <a:gd name="T18" fmla="*/ 0 60000 65536"/>
                <a:gd name="T19" fmla="*/ 0 60000 65536"/>
                <a:gd name="T20" fmla="*/ 0 60000 65536"/>
                <a:gd name="T21" fmla="*/ 0 60000 65536"/>
                <a:gd name="T22" fmla="*/ 0 60000 65536"/>
                <a:gd name="T23" fmla="*/ 0 60000 65536"/>
                <a:gd name="T24" fmla="*/ 0 w 730"/>
                <a:gd name="T25" fmla="*/ 0 h 253"/>
                <a:gd name="T26" fmla="*/ 730 w 730"/>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30" h="253">
                  <a:moveTo>
                    <a:pt x="0" y="253"/>
                  </a:moveTo>
                  <a:cubicBezTo>
                    <a:pt x="4" y="245"/>
                    <a:pt x="11" y="218"/>
                    <a:pt x="22" y="202"/>
                  </a:cubicBezTo>
                  <a:cubicBezTo>
                    <a:pt x="33" y="186"/>
                    <a:pt x="47" y="170"/>
                    <a:pt x="68" y="154"/>
                  </a:cubicBezTo>
                  <a:cubicBezTo>
                    <a:pt x="89" y="138"/>
                    <a:pt x="114" y="122"/>
                    <a:pt x="148" y="106"/>
                  </a:cubicBezTo>
                  <a:cubicBezTo>
                    <a:pt x="182" y="90"/>
                    <a:pt x="232" y="71"/>
                    <a:pt x="274" y="58"/>
                  </a:cubicBezTo>
                  <a:cubicBezTo>
                    <a:pt x="316" y="45"/>
                    <a:pt x="351" y="37"/>
                    <a:pt x="403" y="28"/>
                  </a:cubicBezTo>
                  <a:cubicBezTo>
                    <a:pt x="455" y="19"/>
                    <a:pt x="530" y="11"/>
                    <a:pt x="584" y="6"/>
                  </a:cubicBezTo>
                  <a:cubicBezTo>
                    <a:pt x="638" y="1"/>
                    <a:pt x="700" y="1"/>
                    <a:pt x="730" y="0"/>
                  </a:cubicBezTo>
                </a:path>
              </a:pathLst>
            </a:custGeom>
            <a:noFill/>
            <a:ln w="38100">
              <a:solidFill>
                <a:sysClr val="window" lastClr="FFFFFF"/>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a:ln>
                  <a:noFill/>
                </a:ln>
                <a:solidFill>
                  <a:srgbClr val="008000"/>
                </a:solidFill>
                <a:effectLst/>
                <a:uLnTx/>
                <a:uFillTx/>
                <a:latin typeface="Times New Roman" panose="02020603050405020304" pitchFamily="18" charset="0"/>
                <a:cs typeface="Times New Roman" panose="02020603050405020304" pitchFamily="18" charset="0"/>
              </a:endParaRPr>
            </a:p>
          </p:txBody>
        </p:sp>
        <p:sp>
          <p:nvSpPr>
            <p:cNvPr id="60" name="Freeform 13"/>
            <p:cNvSpPr>
              <a:spLocks/>
            </p:cNvSpPr>
            <p:nvPr/>
          </p:nvSpPr>
          <p:spPr bwMode="auto">
            <a:xfrm flipH="1">
              <a:off x="4347" y="3381"/>
              <a:ext cx="553" cy="441"/>
            </a:xfrm>
            <a:custGeom>
              <a:avLst/>
              <a:gdLst>
                <a:gd name="T0" fmla="*/ 0 w 747"/>
                <a:gd name="T1" fmla="*/ 0 h 280"/>
                <a:gd name="T2" fmla="*/ 1 w 747"/>
                <a:gd name="T3" fmla="*/ 2147483646 h 280"/>
                <a:gd name="T4" fmla="*/ 1 w 747"/>
                <a:gd name="T5" fmla="*/ 2147483646 h 280"/>
                <a:gd name="T6" fmla="*/ 1 w 747"/>
                <a:gd name="T7" fmla="*/ 2147483646 h 280"/>
                <a:gd name="T8" fmla="*/ 1 w 747"/>
                <a:gd name="T9" fmla="*/ 2147483646 h 280"/>
                <a:gd name="T10" fmla="*/ 1 w 747"/>
                <a:gd name="T11" fmla="*/ 2147483646 h 280"/>
                <a:gd name="T12" fmla="*/ 1 w 747"/>
                <a:gd name="T13" fmla="*/ 2147483646 h 280"/>
                <a:gd name="T14" fmla="*/ 1 w 747"/>
                <a:gd name="T15" fmla="*/ 2147483646 h 280"/>
                <a:gd name="T16" fmla="*/ 0 60000 65536"/>
                <a:gd name="T17" fmla="*/ 0 60000 65536"/>
                <a:gd name="T18" fmla="*/ 0 60000 65536"/>
                <a:gd name="T19" fmla="*/ 0 60000 65536"/>
                <a:gd name="T20" fmla="*/ 0 60000 65536"/>
                <a:gd name="T21" fmla="*/ 0 60000 65536"/>
                <a:gd name="T22" fmla="*/ 0 60000 65536"/>
                <a:gd name="T23" fmla="*/ 0 60000 65536"/>
                <a:gd name="T24" fmla="*/ 0 w 747"/>
                <a:gd name="T25" fmla="*/ 0 h 280"/>
                <a:gd name="T26" fmla="*/ 747 w 747"/>
                <a:gd name="T27" fmla="*/ 280 h 2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47" h="280">
                  <a:moveTo>
                    <a:pt x="0" y="0"/>
                  </a:moveTo>
                  <a:cubicBezTo>
                    <a:pt x="2" y="8"/>
                    <a:pt x="2" y="34"/>
                    <a:pt x="9" y="51"/>
                  </a:cubicBezTo>
                  <a:cubicBezTo>
                    <a:pt x="16" y="68"/>
                    <a:pt x="24" y="84"/>
                    <a:pt x="42" y="102"/>
                  </a:cubicBezTo>
                  <a:cubicBezTo>
                    <a:pt x="60" y="120"/>
                    <a:pt x="88" y="142"/>
                    <a:pt x="120" y="160"/>
                  </a:cubicBezTo>
                  <a:cubicBezTo>
                    <a:pt x="152" y="178"/>
                    <a:pt x="194" y="194"/>
                    <a:pt x="234" y="208"/>
                  </a:cubicBezTo>
                  <a:cubicBezTo>
                    <a:pt x="274" y="222"/>
                    <a:pt x="304" y="230"/>
                    <a:pt x="357" y="241"/>
                  </a:cubicBezTo>
                  <a:cubicBezTo>
                    <a:pt x="410" y="252"/>
                    <a:pt x="487" y="266"/>
                    <a:pt x="552" y="273"/>
                  </a:cubicBezTo>
                  <a:cubicBezTo>
                    <a:pt x="617" y="280"/>
                    <a:pt x="707" y="279"/>
                    <a:pt x="747" y="280"/>
                  </a:cubicBezTo>
                </a:path>
              </a:pathLst>
            </a:custGeom>
            <a:noFill/>
            <a:ln w="38100">
              <a:solidFill>
                <a:sysClr val="window" lastClr="FFFFFF"/>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a:ln>
                  <a:noFill/>
                </a:ln>
                <a:solidFill>
                  <a:srgbClr val="008000"/>
                </a:solidFill>
                <a:effectLst/>
                <a:uLnTx/>
                <a:uFillTx/>
                <a:latin typeface="Times New Roman" panose="02020603050405020304" pitchFamily="18" charset="0"/>
                <a:cs typeface="Times New Roman" panose="02020603050405020304" pitchFamily="18" charset="0"/>
              </a:endParaRPr>
            </a:p>
          </p:txBody>
        </p:sp>
        <p:sp>
          <p:nvSpPr>
            <p:cNvPr id="61" name="Freeform 14"/>
            <p:cNvSpPr>
              <a:spLocks/>
            </p:cNvSpPr>
            <p:nvPr/>
          </p:nvSpPr>
          <p:spPr bwMode="auto">
            <a:xfrm flipH="1">
              <a:off x="4361" y="2988"/>
              <a:ext cx="540" cy="398"/>
            </a:xfrm>
            <a:custGeom>
              <a:avLst/>
              <a:gdLst>
                <a:gd name="T0" fmla="*/ 0 w 730"/>
                <a:gd name="T1" fmla="*/ 2147483646 h 253"/>
                <a:gd name="T2" fmla="*/ 1 w 730"/>
                <a:gd name="T3" fmla="*/ 2147483646 h 253"/>
                <a:gd name="T4" fmla="*/ 1 w 730"/>
                <a:gd name="T5" fmla="*/ 2147483646 h 253"/>
                <a:gd name="T6" fmla="*/ 1 w 730"/>
                <a:gd name="T7" fmla="*/ 2147483646 h 253"/>
                <a:gd name="T8" fmla="*/ 1 w 730"/>
                <a:gd name="T9" fmla="*/ 2147483646 h 253"/>
                <a:gd name="T10" fmla="*/ 1 w 730"/>
                <a:gd name="T11" fmla="*/ 2147483646 h 253"/>
                <a:gd name="T12" fmla="*/ 1 w 730"/>
                <a:gd name="T13" fmla="*/ 2147483646 h 253"/>
                <a:gd name="T14" fmla="*/ 1 w 730"/>
                <a:gd name="T15" fmla="*/ 0 h 253"/>
                <a:gd name="T16" fmla="*/ 0 60000 65536"/>
                <a:gd name="T17" fmla="*/ 0 60000 65536"/>
                <a:gd name="T18" fmla="*/ 0 60000 65536"/>
                <a:gd name="T19" fmla="*/ 0 60000 65536"/>
                <a:gd name="T20" fmla="*/ 0 60000 65536"/>
                <a:gd name="T21" fmla="*/ 0 60000 65536"/>
                <a:gd name="T22" fmla="*/ 0 60000 65536"/>
                <a:gd name="T23" fmla="*/ 0 60000 65536"/>
                <a:gd name="T24" fmla="*/ 0 w 730"/>
                <a:gd name="T25" fmla="*/ 0 h 253"/>
                <a:gd name="T26" fmla="*/ 730 w 730"/>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30" h="253">
                  <a:moveTo>
                    <a:pt x="0" y="253"/>
                  </a:moveTo>
                  <a:cubicBezTo>
                    <a:pt x="4" y="245"/>
                    <a:pt x="11" y="218"/>
                    <a:pt x="22" y="202"/>
                  </a:cubicBezTo>
                  <a:cubicBezTo>
                    <a:pt x="33" y="186"/>
                    <a:pt x="47" y="170"/>
                    <a:pt x="68" y="154"/>
                  </a:cubicBezTo>
                  <a:cubicBezTo>
                    <a:pt x="89" y="138"/>
                    <a:pt x="114" y="122"/>
                    <a:pt x="148" y="106"/>
                  </a:cubicBezTo>
                  <a:cubicBezTo>
                    <a:pt x="182" y="90"/>
                    <a:pt x="232" y="71"/>
                    <a:pt x="274" y="58"/>
                  </a:cubicBezTo>
                  <a:cubicBezTo>
                    <a:pt x="316" y="45"/>
                    <a:pt x="351" y="37"/>
                    <a:pt x="403" y="28"/>
                  </a:cubicBezTo>
                  <a:cubicBezTo>
                    <a:pt x="455" y="19"/>
                    <a:pt x="530" y="11"/>
                    <a:pt x="584" y="6"/>
                  </a:cubicBezTo>
                  <a:cubicBezTo>
                    <a:pt x="638" y="1"/>
                    <a:pt x="700" y="1"/>
                    <a:pt x="730" y="0"/>
                  </a:cubicBezTo>
                </a:path>
              </a:pathLst>
            </a:custGeom>
            <a:noFill/>
            <a:ln w="38100">
              <a:solidFill>
                <a:sysClr val="window" lastClr="FFFFFF"/>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a:ln>
                  <a:noFill/>
                </a:ln>
                <a:solidFill>
                  <a:srgbClr val="008000"/>
                </a:solidFill>
                <a:effectLst/>
                <a:uLnTx/>
                <a:uFillTx/>
                <a:latin typeface="Times New Roman" panose="02020603050405020304" pitchFamily="18" charset="0"/>
                <a:cs typeface="Times New Roman" panose="02020603050405020304" pitchFamily="18" charset="0"/>
              </a:endParaRPr>
            </a:p>
          </p:txBody>
        </p:sp>
      </p:grpSp>
      <p:sp>
        <p:nvSpPr>
          <p:cNvPr id="62" name="Line 15"/>
          <p:cNvSpPr>
            <a:spLocks noChangeShapeType="1"/>
          </p:cNvSpPr>
          <p:nvPr/>
        </p:nvSpPr>
        <p:spPr bwMode="auto">
          <a:xfrm>
            <a:off x="9131301" y="3967163"/>
            <a:ext cx="923925" cy="0"/>
          </a:xfrm>
          <a:prstGeom prst="line">
            <a:avLst/>
          </a:prstGeom>
          <a:noFill/>
          <a:ln w="38100">
            <a:solidFill>
              <a:sysClr val="window" lastClr="FFFFFF"/>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a:ln>
                <a:noFill/>
              </a:ln>
              <a:solidFill>
                <a:srgbClr val="008000"/>
              </a:solidFill>
              <a:effectLst/>
              <a:uLnTx/>
              <a:uFillTx/>
              <a:latin typeface="Times New Roman" panose="02020603050405020304" pitchFamily="18" charset="0"/>
              <a:cs typeface="Times New Roman" panose="02020603050405020304" pitchFamily="18" charset="0"/>
            </a:endParaRPr>
          </a:p>
        </p:txBody>
      </p:sp>
      <p:grpSp>
        <p:nvGrpSpPr>
          <p:cNvPr id="63" name="Group 16"/>
          <p:cNvGrpSpPr>
            <a:grpSpLocks/>
          </p:cNvGrpSpPr>
          <p:nvPr/>
        </p:nvGrpSpPr>
        <p:grpSpPr bwMode="auto">
          <a:xfrm>
            <a:off x="8280401" y="5070475"/>
            <a:ext cx="1770063" cy="463550"/>
            <a:chOff x="3814" y="2988"/>
            <a:chExt cx="1087" cy="834"/>
          </a:xfrm>
        </p:grpSpPr>
        <p:sp>
          <p:nvSpPr>
            <p:cNvPr id="64" name="Freeform 17"/>
            <p:cNvSpPr>
              <a:spLocks/>
            </p:cNvSpPr>
            <p:nvPr/>
          </p:nvSpPr>
          <p:spPr bwMode="auto">
            <a:xfrm>
              <a:off x="3814" y="3382"/>
              <a:ext cx="553" cy="440"/>
            </a:xfrm>
            <a:custGeom>
              <a:avLst/>
              <a:gdLst>
                <a:gd name="T0" fmla="*/ 0 w 747"/>
                <a:gd name="T1" fmla="*/ 0 h 280"/>
                <a:gd name="T2" fmla="*/ 1 w 747"/>
                <a:gd name="T3" fmla="*/ 2147483646 h 280"/>
                <a:gd name="T4" fmla="*/ 1 w 747"/>
                <a:gd name="T5" fmla="*/ 2147483646 h 280"/>
                <a:gd name="T6" fmla="*/ 1 w 747"/>
                <a:gd name="T7" fmla="*/ 2147483646 h 280"/>
                <a:gd name="T8" fmla="*/ 1 w 747"/>
                <a:gd name="T9" fmla="*/ 2147483646 h 280"/>
                <a:gd name="T10" fmla="*/ 1 w 747"/>
                <a:gd name="T11" fmla="*/ 2147483646 h 280"/>
                <a:gd name="T12" fmla="*/ 1 w 747"/>
                <a:gd name="T13" fmla="*/ 2147483646 h 280"/>
                <a:gd name="T14" fmla="*/ 1 w 747"/>
                <a:gd name="T15" fmla="*/ 2147483646 h 280"/>
                <a:gd name="T16" fmla="*/ 0 60000 65536"/>
                <a:gd name="T17" fmla="*/ 0 60000 65536"/>
                <a:gd name="T18" fmla="*/ 0 60000 65536"/>
                <a:gd name="T19" fmla="*/ 0 60000 65536"/>
                <a:gd name="T20" fmla="*/ 0 60000 65536"/>
                <a:gd name="T21" fmla="*/ 0 60000 65536"/>
                <a:gd name="T22" fmla="*/ 0 60000 65536"/>
                <a:gd name="T23" fmla="*/ 0 60000 65536"/>
                <a:gd name="T24" fmla="*/ 0 w 747"/>
                <a:gd name="T25" fmla="*/ 0 h 280"/>
                <a:gd name="T26" fmla="*/ 747 w 747"/>
                <a:gd name="T27" fmla="*/ 280 h 2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47" h="280">
                  <a:moveTo>
                    <a:pt x="0" y="0"/>
                  </a:moveTo>
                  <a:cubicBezTo>
                    <a:pt x="2" y="8"/>
                    <a:pt x="2" y="34"/>
                    <a:pt x="9" y="51"/>
                  </a:cubicBezTo>
                  <a:cubicBezTo>
                    <a:pt x="16" y="68"/>
                    <a:pt x="24" y="84"/>
                    <a:pt x="42" y="102"/>
                  </a:cubicBezTo>
                  <a:cubicBezTo>
                    <a:pt x="60" y="120"/>
                    <a:pt x="88" y="142"/>
                    <a:pt x="120" y="160"/>
                  </a:cubicBezTo>
                  <a:cubicBezTo>
                    <a:pt x="152" y="178"/>
                    <a:pt x="194" y="194"/>
                    <a:pt x="234" y="208"/>
                  </a:cubicBezTo>
                  <a:cubicBezTo>
                    <a:pt x="274" y="222"/>
                    <a:pt x="304" y="230"/>
                    <a:pt x="357" y="241"/>
                  </a:cubicBezTo>
                  <a:cubicBezTo>
                    <a:pt x="410" y="252"/>
                    <a:pt x="487" y="266"/>
                    <a:pt x="552" y="273"/>
                  </a:cubicBezTo>
                  <a:cubicBezTo>
                    <a:pt x="617" y="280"/>
                    <a:pt x="707" y="279"/>
                    <a:pt x="747" y="280"/>
                  </a:cubicBezTo>
                </a:path>
              </a:pathLst>
            </a:custGeom>
            <a:noFill/>
            <a:ln w="38100">
              <a:solidFill>
                <a:sysClr val="window" lastClr="FFFFFF"/>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a:ln>
                  <a:noFill/>
                </a:ln>
                <a:solidFill>
                  <a:srgbClr val="008000"/>
                </a:solidFill>
                <a:effectLst/>
                <a:uLnTx/>
                <a:uFillTx/>
                <a:latin typeface="Times New Roman" panose="02020603050405020304" pitchFamily="18" charset="0"/>
                <a:cs typeface="Times New Roman" panose="02020603050405020304" pitchFamily="18" charset="0"/>
              </a:endParaRPr>
            </a:p>
          </p:txBody>
        </p:sp>
        <p:sp>
          <p:nvSpPr>
            <p:cNvPr id="65" name="Freeform 18"/>
            <p:cNvSpPr>
              <a:spLocks/>
            </p:cNvSpPr>
            <p:nvPr/>
          </p:nvSpPr>
          <p:spPr bwMode="auto">
            <a:xfrm>
              <a:off x="3815" y="2988"/>
              <a:ext cx="540" cy="400"/>
            </a:xfrm>
            <a:custGeom>
              <a:avLst/>
              <a:gdLst>
                <a:gd name="T0" fmla="*/ 0 w 730"/>
                <a:gd name="T1" fmla="*/ 2147483646 h 253"/>
                <a:gd name="T2" fmla="*/ 1 w 730"/>
                <a:gd name="T3" fmla="*/ 2147483646 h 253"/>
                <a:gd name="T4" fmla="*/ 1 w 730"/>
                <a:gd name="T5" fmla="*/ 2147483646 h 253"/>
                <a:gd name="T6" fmla="*/ 1 w 730"/>
                <a:gd name="T7" fmla="*/ 2147483646 h 253"/>
                <a:gd name="T8" fmla="*/ 1 w 730"/>
                <a:gd name="T9" fmla="*/ 2147483646 h 253"/>
                <a:gd name="T10" fmla="*/ 1 w 730"/>
                <a:gd name="T11" fmla="*/ 2147483646 h 253"/>
                <a:gd name="T12" fmla="*/ 1 w 730"/>
                <a:gd name="T13" fmla="*/ 2147483646 h 253"/>
                <a:gd name="T14" fmla="*/ 1 w 730"/>
                <a:gd name="T15" fmla="*/ 0 h 253"/>
                <a:gd name="T16" fmla="*/ 0 60000 65536"/>
                <a:gd name="T17" fmla="*/ 0 60000 65536"/>
                <a:gd name="T18" fmla="*/ 0 60000 65536"/>
                <a:gd name="T19" fmla="*/ 0 60000 65536"/>
                <a:gd name="T20" fmla="*/ 0 60000 65536"/>
                <a:gd name="T21" fmla="*/ 0 60000 65536"/>
                <a:gd name="T22" fmla="*/ 0 60000 65536"/>
                <a:gd name="T23" fmla="*/ 0 60000 65536"/>
                <a:gd name="T24" fmla="*/ 0 w 730"/>
                <a:gd name="T25" fmla="*/ 0 h 253"/>
                <a:gd name="T26" fmla="*/ 730 w 730"/>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30" h="253">
                  <a:moveTo>
                    <a:pt x="0" y="253"/>
                  </a:moveTo>
                  <a:cubicBezTo>
                    <a:pt x="4" y="245"/>
                    <a:pt x="11" y="218"/>
                    <a:pt x="22" y="202"/>
                  </a:cubicBezTo>
                  <a:cubicBezTo>
                    <a:pt x="33" y="186"/>
                    <a:pt x="47" y="170"/>
                    <a:pt x="68" y="154"/>
                  </a:cubicBezTo>
                  <a:cubicBezTo>
                    <a:pt x="89" y="138"/>
                    <a:pt x="114" y="122"/>
                    <a:pt x="148" y="106"/>
                  </a:cubicBezTo>
                  <a:cubicBezTo>
                    <a:pt x="182" y="90"/>
                    <a:pt x="232" y="71"/>
                    <a:pt x="274" y="58"/>
                  </a:cubicBezTo>
                  <a:cubicBezTo>
                    <a:pt x="316" y="45"/>
                    <a:pt x="351" y="37"/>
                    <a:pt x="403" y="28"/>
                  </a:cubicBezTo>
                  <a:cubicBezTo>
                    <a:pt x="455" y="19"/>
                    <a:pt x="530" y="11"/>
                    <a:pt x="584" y="6"/>
                  </a:cubicBezTo>
                  <a:cubicBezTo>
                    <a:pt x="638" y="1"/>
                    <a:pt x="700" y="1"/>
                    <a:pt x="730" y="0"/>
                  </a:cubicBezTo>
                </a:path>
              </a:pathLst>
            </a:custGeom>
            <a:noFill/>
            <a:ln w="38100">
              <a:solidFill>
                <a:sysClr val="window" lastClr="FFFFFF"/>
              </a:solidFill>
              <a:prstDash val="dash"/>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a:ln>
                  <a:noFill/>
                </a:ln>
                <a:solidFill>
                  <a:srgbClr val="008000"/>
                </a:solidFill>
                <a:effectLst/>
                <a:uLnTx/>
                <a:uFillTx/>
                <a:latin typeface="Times New Roman" panose="02020603050405020304" pitchFamily="18" charset="0"/>
                <a:cs typeface="Times New Roman" panose="02020603050405020304" pitchFamily="18" charset="0"/>
              </a:endParaRPr>
            </a:p>
          </p:txBody>
        </p:sp>
        <p:sp>
          <p:nvSpPr>
            <p:cNvPr id="66" name="Freeform 19"/>
            <p:cNvSpPr>
              <a:spLocks/>
            </p:cNvSpPr>
            <p:nvPr/>
          </p:nvSpPr>
          <p:spPr bwMode="auto">
            <a:xfrm flipH="1">
              <a:off x="4347" y="3382"/>
              <a:ext cx="553" cy="440"/>
            </a:xfrm>
            <a:custGeom>
              <a:avLst/>
              <a:gdLst>
                <a:gd name="T0" fmla="*/ 0 w 747"/>
                <a:gd name="T1" fmla="*/ 0 h 280"/>
                <a:gd name="T2" fmla="*/ 1 w 747"/>
                <a:gd name="T3" fmla="*/ 2147483646 h 280"/>
                <a:gd name="T4" fmla="*/ 1 w 747"/>
                <a:gd name="T5" fmla="*/ 2147483646 h 280"/>
                <a:gd name="T6" fmla="*/ 1 w 747"/>
                <a:gd name="T7" fmla="*/ 2147483646 h 280"/>
                <a:gd name="T8" fmla="*/ 1 w 747"/>
                <a:gd name="T9" fmla="*/ 2147483646 h 280"/>
                <a:gd name="T10" fmla="*/ 1 w 747"/>
                <a:gd name="T11" fmla="*/ 2147483646 h 280"/>
                <a:gd name="T12" fmla="*/ 1 w 747"/>
                <a:gd name="T13" fmla="*/ 2147483646 h 280"/>
                <a:gd name="T14" fmla="*/ 1 w 747"/>
                <a:gd name="T15" fmla="*/ 2147483646 h 280"/>
                <a:gd name="T16" fmla="*/ 0 60000 65536"/>
                <a:gd name="T17" fmla="*/ 0 60000 65536"/>
                <a:gd name="T18" fmla="*/ 0 60000 65536"/>
                <a:gd name="T19" fmla="*/ 0 60000 65536"/>
                <a:gd name="T20" fmla="*/ 0 60000 65536"/>
                <a:gd name="T21" fmla="*/ 0 60000 65536"/>
                <a:gd name="T22" fmla="*/ 0 60000 65536"/>
                <a:gd name="T23" fmla="*/ 0 60000 65536"/>
                <a:gd name="T24" fmla="*/ 0 w 747"/>
                <a:gd name="T25" fmla="*/ 0 h 280"/>
                <a:gd name="T26" fmla="*/ 747 w 747"/>
                <a:gd name="T27" fmla="*/ 280 h 2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47" h="280">
                  <a:moveTo>
                    <a:pt x="0" y="0"/>
                  </a:moveTo>
                  <a:cubicBezTo>
                    <a:pt x="2" y="8"/>
                    <a:pt x="2" y="34"/>
                    <a:pt x="9" y="51"/>
                  </a:cubicBezTo>
                  <a:cubicBezTo>
                    <a:pt x="16" y="68"/>
                    <a:pt x="24" y="84"/>
                    <a:pt x="42" y="102"/>
                  </a:cubicBezTo>
                  <a:cubicBezTo>
                    <a:pt x="60" y="120"/>
                    <a:pt x="88" y="142"/>
                    <a:pt x="120" y="160"/>
                  </a:cubicBezTo>
                  <a:cubicBezTo>
                    <a:pt x="152" y="178"/>
                    <a:pt x="194" y="194"/>
                    <a:pt x="234" y="208"/>
                  </a:cubicBezTo>
                  <a:cubicBezTo>
                    <a:pt x="274" y="222"/>
                    <a:pt x="304" y="230"/>
                    <a:pt x="357" y="241"/>
                  </a:cubicBezTo>
                  <a:cubicBezTo>
                    <a:pt x="410" y="252"/>
                    <a:pt x="487" y="266"/>
                    <a:pt x="552" y="273"/>
                  </a:cubicBezTo>
                  <a:cubicBezTo>
                    <a:pt x="617" y="280"/>
                    <a:pt x="707" y="279"/>
                    <a:pt x="747" y="280"/>
                  </a:cubicBezTo>
                </a:path>
              </a:pathLst>
            </a:custGeom>
            <a:noFill/>
            <a:ln w="38100">
              <a:solidFill>
                <a:sysClr val="window" lastClr="FFFFFF"/>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a:ln>
                  <a:noFill/>
                </a:ln>
                <a:solidFill>
                  <a:srgbClr val="008000"/>
                </a:solidFill>
                <a:effectLst/>
                <a:uLnTx/>
                <a:uFillTx/>
                <a:latin typeface="Times New Roman" panose="02020603050405020304" pitchFamily="18" charset="0"/>
                <a:cs typeface="Times New Roman" panose="02020603050405020304" pitchFamily="18" charset="0"/>
              </a:endParaRPr>
            </a:p>
          </p:txBody>
        </p:sp>
        <p:sp>
          <p:nvSpPr>
            <p:cNvPr id="67" name="Freeform 20"/>
            <p:cNvSpPr>
              <a:spLocks/>
            </p:cNvSpPr>
            <p:nvPr/>
          </p:nvSpPr>
          <p:spPr bwMode="auto">
            <a:xfrm flipH="1">
              <a:off x="4361" y="2988"/>
              <a:ext cx="540" cy="400"/>
            </a:xfrm>
            <a:custGeom>
              <a:avLst/>
              <a:gdLst>
                <a:gd name="T0" fmla="*/ 0 w 730"/>
                <a:gd name="T1" fmla="*/ 2147483646 h 253"/>
                <a:gd name="T2" fmla="*/ 1 w 730"/>
                <a:gd name="T3" fmla="*/ 2147483646 h 253"/>
                <a:gd name="T4" fmla="*/ 1 w 730"/>
                <a:gd name="T5" fmla="*/ 2147483646 h 253"/>
                <a:gd name="T6" fmla="*/ 1 w 730"/>
                <a:gd name="T7" fmla="*/ 2147483646 h 253"/>
                <a:gd name="T8" fmla="*/ 1 w 730"/>
                <a:gd name="T9" fmla="*/ 2147483646 h 253"/>
                <a:gd name="T10" fmla="*/ 1 w 730"/>
                <a:gd name="T11" fmla="*/ 2147483646 h 253"/>
                <a:gd name="T12" fmla="*/ 1 w 730"/>
                <a:gd name="T13" fmla="*/ 2147483646 h 253"/>
                <a:gd name="T14" fmla="*/ 1 w 730"/>
                <a:gd name="T15" fmla="*/ 0 h 253"/>
                <a:gd name="T16" fmla="*/ 0 60000 65536"/>
                <a:gd name="T17" fmla="*/ 0 60000 65536"/>
                <a:gd name="T18" fmla="*/ 0 60000 65536"/>
                <a:gd name="T19" fmla="*/ 0 60000 65536"/>
                <a:gd name="T20" fmla="*/ 0 60000 65536"/>
                <a:gd name="T21" fmla="*/ 0 60000 65536"/>
                <a:gd name="T22" fmla="*/ 0 60000 65536"/>
                <a:gd name="T23" fmla="*/ 0 60000 65536"/>
                <a:gd name="T24" fmla="*/ 0 w 730"/>
                <a:gd name="T25" fmla="*/ 0 h 253"/>
                <a:gd name="T26" fmla="*/ 730 w 730"/>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30" h="253">
                  <a:moveTo>
                    <a:pt x="0" y="253"/>
                  </a:moveTo>
                  <a:cubicBezTo>
                    <a:pt x="4" y="245"/>
                    <a:pt x="11" y="218"/>
                    <a:pt x="22" y="202"/>
                  </a:cubicBezTo>
                  <a:cubicBezTo>
                    <a:pt x="33" y="186"/>
                    <a:pt x="47" y="170"/>
                    <a:pt x="68" y="154"/>
                  </a:cubicBezTo>
                  <a:cubicBezTo>
                    <a:pt x="89" y="138"/>
                    <a:pt x="114" y="122"/>
                    <a:pt x="148" y="106"/>
                  </a:cubicBezTo>
                  <a:cubicBezTo>
                    <a:pt x="182" y="90"/>
                    <a:pt x="232" y="71"/>
                    <a:pt x="274" y="58"/>
                  </a:cubicBezTo>
                  <a:cubicBezTo>
                    <a:pt x="316" y="45"/>
                    <a:pt x="351" y="37"/>
                    <a:pt x="403" y="28"/>
                  </a:cubicBezTo>
                  <a:cubicBezTo>
                    <a:pt x="455" y="19"/>
                    <a:pt x="530" y="11"/>
                    <a:pt x="584" y="6"/>
                  </a:cubicBezTo>
                  <a:cubicBezTo>
                    <a:pt x="638" y="1"/>
                    <a:pt x="700" y="1"/>
                    <a:pt x="730" y="0"/>
                  </a:cubicBezTo>
                </a:path>
              </a:pathLst>
            </a:custGeom>
            <a:noFill/>
            <a:ln w="38100">
              <a:solidFill>
                <a:sysClr val="window" lastClr="FFFFFF"/>
              </a:solidFill>
              <a:prstDash val="dash"/>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a:ln>
                  <a:noFill/>
                </a:ln>
                <a:solidFill>
                  <a:srgbClr val="008000"/>
                </a:solidFill>
                <a:effectLst/>
                <a:uLnTx/>
                <a:uFillTx/>
                <a:latin typeface="Times New Roman" panose="02020603050405020304" pitchFamily="18" charset="0"/>
                <a:cs typeface="Times New Roman" panose="02020603050405020304" pitchFamily="18" charset="0"/>
              </a:endParaRPr>
            </a:p>
          </p:txBody>
        </p:sp>
      </p:grpSp>
      <p:sp>
        <p:nvSpPr>
          <p:cNvPr id="68" name="Line 21"/>
          <p:cNvSpPr>
            <a:spLocks noChangeShapeType="1"/>
          </p:cNvSpPr>
          <p:nvPr/>
        </p:nvSpPr>
        <p:spPr bwMode="auto">
          <a:xfrm>
            <a:off x="9128126" y="5297488"/>
            <a:ext cx="879475" cy="0"/>
          </a:xfrm>
          <a:prstGeom prst="line">
            <a:avLst/>
          </a:prstGeom>
          <a:noFill/>
          <a:ln w="38100">
            <a:solidFill>
              <a:sysClr val="window" lastClr="FFFFFF"/>
            </a:solidFill>
            <a:prstDash val="dash"/>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a:ln>
                <a:noFill/>
              </a:ln>
              <a:solidFill>
                <a:srgbClr val="008000"/>
              </a:solidFill>
              <a:effectLst/>
              <a:uLnTx/>
              <a:uFillTx/>
              <a:latin typeface="Times New Roman" panose="02020603050405020304" pitchFamily="18" charset="0"/>
              <a:cs typeface="Times New Roman" panose="02020603050405020304" pitchFamily="18" charset="0"/>
            </a:endParaRPr>
          </a:p>
        </p:txBody>
      </p:sp>
      <p:sp>
        <p:nvSpPr>
          <p:cNvPr id="69" name="Line 22"/>
          <p:cNvSpPr>
            <a:spLocks noChangeShapeType="1"/>
          </p:cNvSpPr>
          <p:nvPr/>
        </p:nvSpPr>
        <p:spPr bwMode="auto">
          <a:xfrm>
            <a:off x="9132888" y="3973514"/>
            <a:ext cx="0" cy="1343025"/>
          </a:xfrm>
          <a:prstGeom prst="line">
            <a:avLst/>
          </a:prstGeom>
          <a:noFill/>
          <a:ln w="38100">
            <a:solidFill>
              <a:sysClr val="window" lastClr="FFFFFF"/>
            </a:solidFill>
            <a:prstDash val="dash"/>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a:ln>
                <a:noFill/>
              </a:ln>
              <a:solidFill>
                <a:srgbClr val="008000"/>
              </a:solidFill>
              <a:effectLst/>
              <a:uLnTx/>
              <a:uFillTx/>
              <a:latin typeface="Times New Roman" panose="02020603050405020304" pitchFamily="18" charset="0"/>
              <a:cs typeface="Times New Roman" panose="02020603050405020304" pitchFamily="18" charset="0"/>
            </a:endParaRPr>
          </a:p>
        </p:txBody>
      </p:sp>
      <p:sp>
        <p:nvSpPr>
          <p:cNvPr id="70" name="Oval 69"/>
          <p:cNvSpPr/>
          <p:nvPr/>
        </p:nvSpPr>
        <p:spPr>
          <a:xfrm flipH="1" flipV="1">
            <a:off x="9123364" y="3951288"/>
            <a:ext cx="46037" cy="38100"/>
          </a:xfrm>
          <a:prstGeom prst="ellipse">
            <a:avLst/>
          </a:prstGeom>
          <a:solidFill>
            <a:srgbClr val="FFFF00"/>
          </a:solidFill>
          <a:ln w="38100" cap="rnd" cmpd="sng" algn="ctr">
            <a:solidFill>
              <a:srgbClr val="FFFF00"/>
            </a:soli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71" name="Oval 70"/>
          <p:cNvSpPr/>
          <p:nvPr/>
        </p:nvSpPr>
        <p:spPr>
          <a:xfrm flipH="1" flipV="1">
            <a:off x="9118600" y="5278438"/>
            <a:ext cx="46038" cy="38100"/>
          </a:xfrm>
          <a:prstGeom prst="ellipse">
            <a:avLst/>
          </a:prstGeom>
          <a:solidFill>
            <a:srgbClr val="FFFF00"/>
          </a:solidFill>
          <a:ln w="38100" cap="rnd" cmpd="sng" algn="ctr">
            <a:solidFill>
              <a:srgbClr val="FFFF00"/>
            </a:soli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72" name="Text Box 6"/>
          <p:cNvSpPr txBox="1">
            <a:spLocks noChangeArrowheads="1"/>
          </p:cNvSpPr>
          <p:nvPr/>
        </p:nvSpPr>
        <p:spPr bwMode="auto">
          <a:xfrm>
            <a:off x="9239250" y="3622676"/>
            <a:ext cx="603250" cy="52322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000">
                <a:solidFill>
                  <a:schemeClr val="tx1"/>
                </a:solidFill>
                <a:latin typeface="Century Gothic" pitchFamily="34" charset="0"/>
              </a:defRPr>
            </a:lvl1pPr>
            <a:lvl2pPr>
              <a:defRPr>
                <a:solidFill>
                  <a:schemeClr val="tx1"/>
                </a:solidFill>
                <a:latin typeface="Century Gothic" pitchFamily="34" charset="0"/>
              </a:defRPr>
            </a:lvl2pPr>
            <a:lvl3pPr>
              <a:defRPr sz="1600">
                <a:solidFill>
                  <a:schemeClr val="tx1"/>
                </a:solidFill>
                <a:latin typeface="Century Gothic" pitchFamily="34" charset="0"/>
              </a:defRPr>
            </a:lvl3pPr>
            <a:lvl4pPr>
              <a:defRPr sz="1400">
                <a:solidFill>
                  <a:schemeClr val="tx1"/>
                </a:solidFill>
                <a:latin typeface="Century Gothic" pitchFamily="34" charset="0"/>
              </a:defRPr>
            </a:lvl4pPr>
            <a:lvl5pPr>
              <a:defRPr sz="1400">
                <a:solidFill>
                  <a:schemeClr val="tx1"/>
                </a:solidFill>
                <a:latin typeface="Century Gothic" pitchFamily="34" charset="0"/>
              </a:defRPr>
            </a:lvl5pPr>
            <a:lvl6pPr marL="2514600" indent="-228600" eaLnBrk="0" fontAlgn="base" hangingPunct="0">
              <a:spcAft>
                <a:spcPct val="0"/>
              </a:spcAft>
              <a:buClr>
                <a:srgbClr val="8AD0D6"/>
              </a:buClr>
              <a:buFont typeface="Wingdings 3" pitchFamily="18" charset="2"/>
              <a:defRPr sz="1400">
                <a:solidFill>
                  <a:schemeClr val="tx1"/>
                </a:solidFill>
                <a:latin typeface="Century Gothic" pitchFamily="34" charset="0"/>
              </a:defRPr>
            </a:lvl6pPr>
            <a:lvl7pPr marL="2971800" indent="-228600" eaLnBrk="0" fontAlgn="base" hangingPunct="0">
              <a:spcAft>
                <a:spcPct val="0"/>
              </a:spcAft>
              <a:buClr>
                <a:srgbClr val="8AD0D6"/>
              </a:buClr>
              <a:buFont typeface="Wingdings 3" pitchFamily="18" charset="2"/>
              <a:defRPr sz="1400">
                <a:solidFill>
                  <a:schemeClr val="tx1"/>
                </a:solidFill>
                <a:latin typeface="Century Gothic" pitchFamily="34" charset="0"/>
              </a:defRPr>
            </a:lvl7pPr>
            <a:lvl8pPr marL="3429000" indent="-228600" eaLnBrk="0" fontAlgn="base" hangingPunct="0">
              <a:spcAft>
                <a:spcPct val="0"/>
              </a:spcAft>
              <a:buClr>
                <a:srgbClr val="8AD0D6"/>
              </a:buClr>
              <a:buFont typeface="Wingdings 3" pitchFamily="18" charset="2"/>
              <a:defRPr sz="1400">
                <a:solidFill>
                  <a:schemeClr val="tx1"/>
                </a:solidFill>
                <a:latin typeface="Century Gothic" pitchFamily="34" charset="0"/>
              </a:defRPr>
            </a:lvl8pPr>
            <a:lvl9pPr marL="3886200" indent="-228600" eaLnBrk="0" fontAlgn="base" hangingPunct="0">
              <a:spcAft>
                <a:spcPct val="0"/>
              </a:spcAft>
              <a:buClr>
                <a:srgbClr val="8AD0D6"/>
              </a:buClr>
              <a:buFont typeface="Wingdings 3" pitchFamily="18" charset="2"/>
              <a:defRPr sz="1400">
                <a:solidFill>
                  <a:schemeClr val="tx1"/>
                </a:solidFill>
                <a:latin typeface="Century Gothic"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800" b="1"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rPr>
              <a:t>r</a:t>
            </a:r>
          </a:p>
        </p:txBody>
      </p:sp>
      <p:sp>
        <p:nvSpPr>
          <p:cNvPr id="73" name="Text Box 7"/>
          <p:cNvSpPr txBox="1">
            <a:spLocks noChangeArrowheads="1"/>
          </p:cNvSpPr>
          <p:nvPr/>
        </p:nvSpPr>
        <p:spPr bwMode="auto">
          <a:xfrm>
            <a:off x="10064750" y="4443414"/>
            <a:ext cx="6032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800" b="1" i="0" u="none" strike="noStrike" kern="1200" cap="none" spc="0" normalizeH="0" baseline="0" noProof="0">
                <a:ln>
                  <a:noFill/>
                </a:ln>
                <a:solidFill>
                  <a:srgbClr val="FFFFFF"/>
                </a:solidFill>
                <a:effectLst/>
                <a:uLnTx/>
                <a:uFillTx/>
                <a:latin typeface="Times New Roman" panose="02020603050405020304" pitchFamily="18" charset="0"/>
                <a:cs typeface="Times New Roman" panose="02020603050405020304" pitchFamily="18" charset="0"/>
              </a:rPr>
              <a:t>h</a:t>
            </a:r>
          </a:p>
        </p:txBody>
      </p:sp>
      <p:sp>
        <p:nvSpPr>
          <p:cNvPr id="74" name="TextBox 73"/>
          <p:cNvSpPr txBox="1">
            <a:spLocks noChangeArrowheads="1"/>
          </p:cNvSpPr>
          <p:nvPr/>
        </p:nvSpPr>
        <p:spPr bwMode="auto">
          <a:xfrm>
            <a:off x="1771650" y="3376614"/>
            <a:ext cx="3048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entury Gothic" pitchFamily="34" charset="0"/>
              </a:defRPr>
            </a:lvl1pPr>
            <a:lvl2pPr>
              <a:defRPr>
                <a:solidFill>
                  <a:schemeClr val="tx1"/>
                </a:solidFill>
                <a:latin typeface="Century Gothic" pitchFamily="34" charset="0"/>
              </a:defRPr>
            </a:lvl2pPr>
            <a:lvl3pPr>
              <a:defRPr sz="1600">
                <a:solidFill>
                  <a:schemeClr val="tx1"/>
                </a:solidFill>
                <a:latin typeface="Century Gothic" pitchFamily="34" charset="0"/>
              </a:defRPr>
            </a:lvl3pPr>
            <a:lvl4pPr>
              <a:defRPr sz="1400">
                <a:solidFill>
                  <a:schemeClr val="tx1"/>
                </a:solidFill>
                <a:latin typeface="Century Gothic" pitchFamily="34" charset="0"/>
              </a:defRPr>
            </a:lvl4pPr>
            <a:lvl5pPr>
              <a:defRPr sz="1400">
                <a:solidFill>
                  <a:schemeClr val="tx1"/>
                </a:solidFill>
                <a:latin typeface="Century Gothic" pitchFamily="34" charset="0"/>
              </a:defRPr>
            </a:lvl5pPr>
            <a:lvl6pPr marL="2514600" indent="-228600" eaLnBrk="0" fontAlgn="base" hangingPunct="0">
              <a:spcAft>
                <a:spcPct val="0"/>
              </a:spcAft>
              <a:buClr>
                <a:srgbClr val="8AD0D6"/>
              </a:buClr>
              <a:buFont typeface="Wingdings 3" pitchFamily="18" charset="2"/>
              <a:defRPr sz="1400">
                <a:solidFill>
                  <a:schemeClr val="tx1"/>
                </a:solidFill>
                <a:latin typeface="Century Gothic" pitchFamily="34" charset="0"/>
              </a:defRPr>
            </a:lvl6pPr>
            <a:lvl7pPr marL="2971800" indent="-228600" eaLnBrk="0" fontAlgn="base" hangingPunct="0">
              <a:spcAft>
                <a:spcPct val="0"/>
              </a:spcAft>
              <a:buClr>
                <a:srgbClr val="8AD0D6"/>
              </a:buClr>
              <a:buFont typeface="Wingdings 3" pitchFamily="18" charset="2"/>
              <a:defRPr sz="1400">
                <a:solidFill>
                  <a:schemeClr val="tx1"/>
                </a:solidFill>
                <a:latin typeface="Century Gothic" pitchFamily="34" charset="0"/>
              </a:defRPr>
            </a:lvl7pPr>
            <a:lvl8pPr marL="3429000" indent="-228600" eaLnBrk="0" fontAlgn="base" hangingPunct="0">
              <a:spcAft>
                <a:spcPct val="0"/>
              </a:spcAft>
              <a:buClr>
                <a:srgbClr val="8AD0D6"/>
              </a:buClr>
              <a:buFont typeface="Wingdings 3" pitchFamily="18" charset="2"/>
              <a:defRPr sz="1400">
                <a:solidFill>
                  <a:schemeClr val="tx1"/>
                </a:solidFill>
                <a:latin typeface="Century Gothic" pitchFamily="34" charset="0"/>
              </a:defRPr>
            </a:lvl8pPr>
            <a:lvl9pPr marL="3886200" indent="-228600" eaLnBrk="0" fontAlgn="base" hangingPunct="0">
              <a:spcAft>
                <a:spcPct val="0"/>
              </a:spcAft>
              <a:buClr>
                <a:srgbClr val="8AD0D6"/>
              </a:buClr>
              <a:buFont typeface="Wingdings 3" pitchFamily="18" charset="2"/>
              <a:defRPr sz="1400">
                <a:solidFill>
                  <a:schemeClr val="tx1"/>
                </a:solidFill>
                <a:latin typeface="Century Gothic"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800" b="1" i="0" u="sng" strike="noStrike" kern="1200" cap="none" spc="0" normalizeH="0" baseline="0" noProof="0" dirty="0" err="1">
                <a:ln>
                  <a:noFill/>
                </a:ln>
                <a:solidFill>
                  <a:srgbClr val="00B0F0"/>
                </a:solidFill>
                <a:effectLst/>
                <a:uLnTx/>
                <a:uFillTx/>
                <a:latin typeface="Times New Roman" panose="02020603050405020304" pitchFamily="18" charset="0"/>
                <a:cs typeface="Times New Roman" panose="02020603050405020304" pitchFamily="18" charset="0"/>
              </a:rPr>
              <a:t>Hướng</a:t>
            </a:r>
            <a:r>
              <a:rPr kumimoji="0" lang="en-US" altLang="en-US" sz="2800" b="1" i="0" u="sng" strike="noStrike" kern="1200" cap="none" spc="0" normalizeH="0" baseline="0" noProof="0" dirty="0">
                <a:ln>
                  <a:noFill/>
                </a:ln>
                <a:solidFill>
                  <a:srgbClr val="00B0F0"/>
                </a:solidFill>
                <a:effectLst/>
                <a:uLnTx/>
                <a:uFillTx/>
                <a:latin typeface="Times New Roman" panose="02020603050405020304" pitchFamily="18" charset="0"/>
                <a:cs typeface="Times New Roman" panose="02020603050405020304" pitchFamily="18" charset="0"/>
              </a:rPr>
              <a:t> </a:t>
            </a:r>
            <a:r>
              <a:rPr kumimoji="0" lang="en-US" altLang="en-US" sz="2800" b="1" i="0" u="sng" strike="noStrike" kern="1200" cap="none" spc="0" normalizeH="0" baseline="0" noProof="0" dirty="0" err="1">
                <a:ln>
                  <a:noFill/>
                </a:ln>
                <a:solidFill>
                  <a:srgbClr val="00B0F0"/>
                </a:solidFill>
                <a:effectLst/>
                <a:uLnTx/>
                <a:uFillTx/>
                <a:latin typeface="Times New Roman" panose="02020603050405020304" pitchFamily="18" charset="0"/>
                <a:cs typeface="Times New Roman" panose="02020603050405020304" pitchFamily="18" charset="0"/>
              </a:rPr>
              <a:t>dẫn</a:t>
            </a:r>
            <a:r>
              <a:rPr kumimoji="0" lang="en-US" altLang="en-US" sz="2800" b="1" i="0" u="sng" strike="noStrike" kern="1200" cap="none" spc="0" normalizeH="0" baseline="0" noProof="0" dirty="0">
                <a:ln>
                  <a:noFill/>
                </a:ln>
                <a:solidFill>
                  <a:srgbClr val="00B0F0"/>
                </a:solidFill>
                <a:effectLst/>
                <a:uLnTx/>
                <a:uFillTx/>
                <a:latin typeface="Times New Roman" panose="02020603050405020304" pitchFamily="18" charset="0"/>
                <a:cs typeface="Times New Roman" panose="02020603050405020304" pitchFamily="18" charset="0"/>
              </a:rPr>
              <a:t> </a:t>
            </a:r>
            <a:r>
              <a:rPr kumimoji="0" lang="en-US" altLang="en-US" sz="2800" b="1" i="0" u="sng" strike="noStrike" kern="1200" cap="none" spc="0" normalizeH="0" baseline="0" noProof="0" dirty="0" err="1">
                <a:ln>
                  <a:noFill/>
                </a:ln>
                <a:solidFill>
                  <a:srgbClr val="00B0F0"/>
                </a:solidFill>
                <a:effectLst/>
                <a:uLnTx/>
                <a:uFillTx/>
                <a:latin typeface="Times New Roman" panose="02020603050405020304" pitchFamily="18" charset="0"/>
                <a:cs typeface="Times New Roman" panose="02020603050405020304" pitchFamily="18" charset="0"/>
              </a:rPr>
              <a:t>giải</a:t>
            </a:r>
            <a:r>
              <a:rPr kumimoji="0" lang="en-US" altLang="en-US" sz="2800" b="1" i="0" u="sng" strike="noStrike" kern="1200" cap="none" spc="0" normalizeH="0" baseline="0" noProof="0" dirty="0">
                <a:ln>
                  <a:noFill/>
                </a:ln>
                <a:solidFill>
                  <a:srgbClr val="00B0F0"/>
                </a:solidFill>
                <a:effectLst/>
                <a:uLnTx/>
                <a:uFillTx/>
                <a:latin typeface="Times New Roman" panose="02020603050405020304" pitchFamily="18" charset="0"/>
                <a:cs typeface="Times New Roman" panose="02020603050405020304" pitchFamily="18" charset="0"/>
              </a:rPr>
              <a:t>:</a:t>
            </a:r>
          </a:p>
        </p:txBody>
      </p:sp>
      <p:sp>
        <p:nvSpPr>
          <p:cNvPr id="75" name="TextBox 74"/>
          <p:cNvSpPr txBox="1">
            <a:spLocks noChangeArrowheads="1"/>
          </p:cNvSpPr>
          <p:nvPr/>
        </p:nvSpPr>
        <p:spPr bwMode="auto">
          <a:xfrm>
            <a:off x="1613693" y="3958056"/>
            <a:ext cx="12509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entury Gothic" pitchFamily="34" charset="0"/>
              </a:defRPr>
            </a:lvl1pPr>
            <a:lvl2pPr>
              <a:defRPr>
                <a:solidFill>
                  <a:schemeClr val="tx1"/>
                </a:solidFill>
                <a:latin typeface="Century Gothic" pitchFamily="34" charset="0"/>
              </a:defRPr>
            </a:lvl2pPr>
            <a:lvl3pPr>
              <a:defRPr sz="1600">
                <a:solidFill>
                  <a:schemeClr val="tx1"/>
                </a:solidFill>
                <a:latin typeface="Century Gothic" pitchFamily="34" charset="0"/>
              </a:defRPr>
            </a:lvl3pPr>
            <a:lvl4pPr>
              <a:defRPr sz="1400">
                <a:solidFill>
                  <a:schemeClr val="tx1"/>
                </a:solidFill>
                <a:latin typeface="Century Gothic" pitchFamily="34" charset="0"/>
              </a:defRPr>
            </a:lvl4pPr>
            <a:lvl5pPr>
              <a:defRPr sz="1400">
                <a:solidFill>
                  <a:schemeClr val="tx1"/>
                </a:solidFill>
                <a:latin typeface="Century Gothic" pitchFamily="34" charset="0"/>
              </a:defRPr>
            </a:lvl5pPr>
            <a:lvl6pPr marL="2514600" indent="-228600" eaLnBrk="0" fontAlgn="base" hangingPunct="0">
              <a:spcAft>
                <a:spcPct val="0"/>
              </a:spcAft>
              <a:buClr>
                <a:srgbClr val="8AD0D6"/>
              </a:buClr>
              <a:buFont typeface="Wingdings 3" pitchFamily="18" charset="2"/>
              <a:defRPr sz="1400">
                <a:solidFill>
                  <a:schemeClr val="tx1"/>
                </a:solidFill>
                <a:latin typeface="Century Gothic" pitchFamily="34" charset="0"/>
              </a:defRPr>
            </a:lvl6pPr>
            <a:lvl7pPr marL="2971800" indent="-228600" eaLnBrk="0" fontAlgn="base" hangingPunct="0">
              <a:spcAft>
                <a:spcPct val="0"/>
              </a:spcAft>
              <a:buClr>
                <a:srgbClr val="8AD0D6"/>
              </a:buClr>
              <a:buFont typeface="Wingdings 3" pitchFamily="18" charset="2"/>
              <a:defRPr sz="1400">
                <a:solidFill>
                  <a:schemeClr val="tx1"/>
                </a:solidFill>
                <a:latin typeface="Century Gothic" pitchFamily="34" charset="0"/>
              </a:defRPr>
            </a:lvl7pPr>
            <a:lvl8pPr marL="3429000" indent="-228600" eaLnBrk="0" fontAlgn="base" hangingPunct="0">
              <a:spcAft>
                <a:spcPct val="0"/>
              </a:spcAft>
              <a:buClr>
                <a:srgbClr val="8AD0D6"/>
              </a:buClr>
              <a:buFont typeface="Wingdings 3" pitchFamily="18" charset="2"/>
              <a:defRPr sz="1400">
                <a:solidFill>
                  <a:schemeClr val="tx1"/>
                </a:solidFill>
                <a:latin typeface="Century Gothic" pitchFamily="34" charset="0"/>
              </a:defRPr>
            </a:lvl8pPr>
            <a:lvl9pPr marL="3886200" indent="-228600" eaLnBrk="0" fontAlgn="base" hangingPunct="0">
              <a:spcAft>
                <a:spcPct val="0"/>
              </a:spcAft>
              <a:buClr>
                <a:srgbClr val="8AD0D6"/>
              </a:buClr>
              <a:buFont typeface="Wingdings 3" pitchFamily="18" charset="2"/>
              <a:defRPr sz="1400">
                <a:solidFill>
                  <a:schemeClr val="tx1"/>
                </a:solidFill>
                <a:latin typeface="Century Gothic"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Ta </a:t>
            </a:r>
            <a:r>
              <a:rPr kumimoji="0" lang="en-US" altLang="en-US" sz="2800" b="1"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có</a:t>
            </a:r>
            <a:r>
              <a:rPr kumimoji="0" lang="en-US" altLang="en-US" sz="2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a:t>
            </a:r>
          </a:p>
        </p:txBody>
      </p:sp>
      <p:sp>
        <p:nvSpPr>
          <p:cNvPr id="76" name="TextBox 75"/>
          <p:cNvSpPr txBox="1">
            <a:spLocks noRot="1" noChangeAspect="1" noMove="1" noResize="1" noEditPoints="1" noAdjustHandles="1" noChangeArrowheads="1" noChangeShapeType="1" noTextEdit="1"/>
          </p:cNvSpPr>
          <p:nvPr/>
        </p:nvSpPr>
        <p:spPr>
          <a:xfrm>
            <a:off x="3060573" y="3973938"/>
            <a:ext cx="2393696" cy="510765"/>
          </a:xfrm>
          <a:prstGeom prst="rect">
            <a:avLst/>
          </a:prstGeom>
          <a:blipFill rotWithShape="0">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75" b="1" i="0" u="none" strike="noStrike" kern="1200" cap="none" spc="0" normalizeH="0" baseline="0" noProof="0">
                <a:ln>
                  <a:noFill/>
                </a:ln>
                <a:noFill/>
                <a:effectLst/>
                <a:uLnTx/>
                <a:uFillTx/>
                <a:latin typeface="Calibri" panose="020F0502020204030204"/>
                <a:ea typeface="+mn-ea"/>
                <a:cs typeface="Arial" pitchFamily="34" charset="0"/>
              </a:rPr>
              <a:t> </a:t>
            </a:r>
          </a:p>
        </p:txBody>
      </p:sp>
      <p:sp>
        <p:nvSpPr>
          <p:cNvPr id="77" name="TextBox 76"/>
          <p:cNvSpPr txBox="1">
            <a:spLocks noChangeArrowheads="1"/>
          </p:cNvSpPr>
          <p:nvPr/>
        </p:nvSpPr>
        <p:spPr bwMode="auto">
          <a:xfrm>
            <a:off x="8280400" y="2755901"/>
            <a:ext cx="21780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entury Gothic" pitchFamily="34" charset="0"/>
              </a:defRPr>
            </a:lvl1pPr>
            <a:lvl2pPr>
              <a:defRPr>
                <a:solidFill>
                  <a:schemeClr val="tx1"/>
                </a:solidFill>
                <a:latin typeface="Century Gothic" pitchFamily="34" charset="0"/>
              </a:defRPr>
            </a:lvl2pPr>
            <a:lvl3pPr>
              <a:defRPr sz="1600">
                <a:solidFill>
                  <a:schemeClr val="tx1"/>
                </a:solidFill>
                <a:latin typeface="Century Gothic" pitchFamily="34" charset="0"/>
              </a:defRPr>
            </a:lvl3pPr>
            <a:lvl4pPr>
              <a:defRPr sz="1400">
                <a:solidFill>
                  <a:schemeClr val="tx1"/>
                </a:solidFill>
                <a:latin typeface="Century Gothic" pitchFamily="34" charset="0"/>
              </a:defRPr>
            </a:lvl4pPr>
            <a:lvl5pPr>
              <a:defRPr sz="1400">
                <a:solidFill>
                  <a:schemeClr val="tx1"/>
                </a:solidFill>
                <a:latin typeface="Century Gothic" pitchFamily="34" charset="0"/>
              </a:defRPr>
            </a:lvl5pPr>
            <a:lvl6pPr marL="2514600" indent="-228600" eaLnBrk="0" fontAlgn="base" hangingPunct="0">
              <a:spcAft>
                <a:spcPct val="0"/>
              </a:spcAft>
              <a:buClr>
                <a:srgbClr val="8AD0D6"/>
              </a:buClr>
              <a:buFont typeface="Wingdings 3" pitchFamily="18" charset="2"/>
              <a:defRPr sz="1400">
                <a:solidFill>
                  <a:schemeClr val="tx1"/>
                </a:solidFill>
                <a:latin typeface="Century Gothic" pitchFamily="34" charset="0"/>
              </a:defRPr>
            </a:lvl6pPr>
            <a:lvl7pPr marL="2971800" indent="-228600" eaLnBrk="0" fontAlgn="base" hangingPunct="0">
              <a:spcAft>
                <a:spcPct val="0"/>
              </a:spcAft>
              <a:buClr>
                <a:srgbClr val="8AD0D6"/>
              </a:buClr>
              <a:buFont typeface="Wingdings 3" pitchFamily="18" charset="2"/>
              <a:defRPr sz="1400">
                <a:solidFill>
                  <a:schemeClr val="tx1"/>
                </a:solidFill>
                <a:latin typeface="Century Gothic" pitchFamily="34" charset="0"/>
              </a:defRPr>
            </a:lvl7pPr>
            <a:lvl8pPr marL="3429000" indent="-228600" eaLnBrk="0" fontAlgn="base" hangingPunct="0">
              <a:spcAft>
                <a:spcPct val="0"/>
              </a:spcAft>
              <a:buClr>
                <a:srgbClr val="8AD0D6"/>
              </a:buClr>
              <a:buFont typeface="Wingdings 3" pitchFamily="18" charset="2"/>
              <a:defRPr sz="1400">
                <a:solidFill>
                  <a:schemeClr val="tx1"/>
                </a:solidFill>
                <a:latin typeface="Century Gothic" pitchFamily="34" charset="0"/>
              </a:defRPr>
            </a:lvl8pPr>
            <a:lvl9pPr marL="3886200" indent="-228600" eaLnBrk="0" fontAlgn="base" hangingPunct="0">
              <a:spcAft>
                <a:spcPct val="0"/>
              </a:spcAft>
              <a:buClr>
                <a:srgbClr val="8AD0D6"/>
              </a:buClr>
              <a:buFont typeface="Wingdings 3" pitchFamily="18" charset="2"/>
              <a:defRPr sz="1400">
                <a:solidFill>
                  <a:schemeClr val="tx1"/>
                </a:solidFill>
                <a:latin typeface="Century Gothic"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D) 8,01 cm.</a:t>
            </a:r>
          </a:p>
        </p:txBody>
      </p:sp>
      <p:sp>
        <p:nvSpPr>
          <p:cNvPr id="78" name="TextBox 77"/>
          <p:cNvSpPr txBox="1">
            <a:spLocks noChangeArrowheads="1"/>
          </p:cNvSpPr>
          <p:nvPr/>
        </p:nvSpPr>
        <p:spPr bwMode="auto">
          <a:xfrm>
            <a:off x="6019800" y="2751138"/>
            <a:ext cx="2057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entury Gothic" pitchFamily="34" charset="0"/>
              </a:defRPr>
            </a:lvl1pPr>
            <a:lvl2pPr>
              <a:defRPr>
                <a:solidFill>
                  <a:schemeClr val="tx1"/>
                </a:solidFill>
                <a:latin typeface="Century Gothic" pitchFamily="34" charset="0"/>
              </a:defRPr>
            </a:lvl2pPr>
            <a:lvl3pPr>
              <a:defRPr sz="1600">
                <a:solidFill>
                  <a:schemeClr val="tx1"/>
                </a:solidFill>
                <a:latin typeface="Century Gothic" pitchFamily="34" charset="0"/>
              </a:defRPr>
            </a:lvl3pPr>
            <a:lvl4pPr>
              <a:defRPr sz="1400">
                <a:solidFill>
                  <a:schemeClr val="tx1"/>
                </a:solidFill>
                <a:latin typeface="Century Gothic" pitchFamily="34" charset="0"/>
              </a:defRPr>
            </a:lvl4pPr>
            <a:lvl5pPr>
              <a:defRPr sz="1400">
                <a:solidFill>
                  <a:schemeClr val="tx1"/>
                </a:solidFill>
                <a:latin typeface="Century Gothic" pitchFamily="34" charset="0"/>
              </a:defRPr>
            </a:lvl5pPr>
            <a:lvl6pPr marL="2514600" indent="-228600" eaLnBrk="0" fontAlgn="base" hangingPunct="0">
              <a:spcAft>
                <a:spcPct val="0"/>
              </a:spcAft>
              <a:buClr>
                <a:srgbClr val="8AD0D6"/>
              </a:buClr>
              <a:buFont typeface="Wingdings 3" pitchFamily="18" charset="2"/>
              <a:defRPr sz="1400">
                <a:solidFill>
                  <a:schemeClr val="tx1"/>
                </a:solidFill>
                <a:latin typeface="Century Gothic" pitchFamily="34" charset="0"/>
              </a:defRPr>
            </a:lvl6pPr>
            <a:lvl7pPr marL="2971800" indent="-228600" eaLnBrk="0" fontAlgn="base" hangingPunct="0">
              <a:spcAft>
                <a:spcPct val="0"/>
              </a:spcAft>
              <a:buClr>
                <a:srgbClr val="8AD0D6"/>
              </a:buClr>
              <a:buFont typeface="Wingdings 3" pitchFamily="18" charset="2"/>
              <a:defRPr sz="1400">
                <a:solidFill>
                  <a:schemeClr val="tx1"/>
                </a:solidFill>
                <a:latin typeface="Century Gothic" pitchFamily="34" charset="0"/>
              </a:defRPr>
            </a:lvl7pPr>
            <a:lvl8pPr marL="3429000" indent="-228600" eaLnBrk="0" fontAlgn="base" hangingPunct="0">
              <a:spcAft>
                <a:spcPct val="0"/>
              </a:spcAft>
              <a:buClr>
                <a:srgbClr val="8AD0D6"/>
              </a:buClr>
              <a:buFont typeface="Wingdings 3" pitchFamily="18" charset="2"/>
              <a:defRPr sz="1400">
                <a:solidFill>
                  <a:schemeClr val="tx1"/>
                </a:solidFill>
                <a:latin typeface="Century Gothic" pitchFamily="34" charset="0"/>
              </a:defRPr>
            </a:lvl8pPr>
            <a:lvl9pPr marL="3886200" indent="-228600" eaLnBrk="0" fontAlgn="base" hangingPunct="0">
              <a:spcAft>
                <a:spcPct val="0"/>
              </a:spcAft>
              <a:buClr>
                <a:srgbClr val="8AD0D6"/>
              </a:buClr>
              <a:buFont typeface="Wingdings 3" pitchFamily="18" charset="2"/>
              <a:defRPr sz="1400">
                <a:solidFill>
                  <a:schemeClr val="tx1"/>
                </a:solidFill>
                <a:latin typeface="Century Gothic"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C) 8,10 cm.</a:t>
            </a:r>
          </a:p>
        </p:txBody>
      </p:sp>
      <p:sp>
        <p:nvSpPr>
          <p:cNvPr id="79" name="TextBox 78"/>
          <p:cNvSpPr txBox="1">
            <a:spLocks noChangeArrowheads="1"/>
          </p:cNvSpPr>
          <p:nvPr/>
        </p:nvSpPr>
        <p:spPr bwMode="auto">
          <a:xfrm>
            <a:off x="3910014" y="2755901"/>
            <a:ext cx="203358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entury Gothic" pitchFamily="34" charset="0"/>
              </a:defRPr>
            </a:lvl1pPr>
            <a:lvl2pPr>
              <a:defRPr>
                <a:solidFill>
                  <a:schemeClr val="tx1"/>
                </a:solidFill>
                <a:latin typeface="Century Gothic" pitchFamily="34" charset="0"/>
              </a:defRPr>
            </a:lvl2pPr>
            <a:lvl3pPr>
              <a:defRPr sz="1600">
                <a:solidFill>
                  <a:schemeClr val="tx1"/>
                </a:solidFill>
                <a:latin typeface="Century Gothic" pitchFamily="34" charset="0"/>
              </a:defRPr>
            </a:lvl3pPr>
            <a:lvl4pPr>
              <a:defRPr sz="1400">
                <a:solidFill>
                  <a:schemeClr val="tx1"/>
                </a:solidFill>
                <a:latin typeface="Century Gothic" pitchFamily="34" charset="0"/>
              </a:defRPr>
            </a:lvl4pPr>
            <a:lvl5pPr>
              <a:defRPr sz="1400">
                <a:solidFill>
                  <a:schemeClr val="tx1"/>
                </a:solidFill>
                <a:latin typeface="Century Gothic" pitchFamily="34" charset="0"/>
              </a:defRPr>
            </a:lvl5pPr>
            <a:lvl6pPr marL="2514600" indent="-228600" eaLnBrk="0" fontAlgn="base" hangingPunct="0">
              <a:spcAft>
                <a:spcPct val="0"/>
              </a:spcAft>
              <a:buClr>
                <a:srgbClr val="8AD0D6"/>
              </a:buClr>
              <a:buFont typeface="Wingdings 3" pitchFamily="18" charset="2"/>
              <a:defRPr sz="1400">
                <a:solidFill>
                  <a:schemeClr val="tx1"/>
                </a:solidFill>
                <a:latin typeface="Century Gothic" pitchFamily="34" charset="0"/>
              </a:defRPr>
            </a:lvl6pPr>
            <a:lvl7pPr marL="2971800" indent="-228600" eaLnBrk="0" fontAlgn="base" hangingPunct="0">
              <a:spcAft>
                <a:spcPct val="0"/>
              </a:spcAft>
              <a:buClr>
                <a:srgbClr val="8AD0D6"/>
              </a:buClr>
              <a:buFont typeface="Wingdings 3" pitchFamily="18" charset="2"/>
              <a:defRPr sz="1400">
                <a:solidFill>
                  <a:schemeClr val="tx1"/>
                </a:solidFill>
                <a:latin typeface="Century Gothic" pitchFamily="34" charset="0"/>
              </a:defRPr>
            </a:lvl7pPr>
            <a:lvl8pPr marL="3429000" indent="-228600" eaLnBrk="0" fontAlgn="base" hangingPunct="0">
              <a:spcAft>
                <a:spcPct val="0"/>
              </a:spcAft>
              <a:buClr>
                <a:srgbClr val="8AD0D6"/>
              </a:buClr>
              <a:buFont typeface="Wingdings 3" pitchFamily="18" charset="2"/>
              <a:defRPr sz="1400">
                <a:solidFill>
                  <a:schemeClr val="tx1"/>
                </a:solidFill>
                <a:latin typeface="Century Gothic" pitchFamily="34" charset="0"/>
              </a:defRPr>
            </a:lvl8pPr>
            <a:lvl9pPr marL="3886200" indent="-228600" eaLnBrk="0" fontAlgn="base" hangingPunct="0">
              <a:spcAft>
                <a:spcPct val="0"/>
              </a:spcAft>
              <a:buClr>
                <a:srgbClr val="8AD0D6"/>
              </a:buClr>
              <a:buFont typeface="Wingdings 3" pitchFamily="18" charset="2"/>
              <a:defRPr sz="1400">
                <a:solidFill>
                  <a:schemeClr val="tx1"/>
                </a:solidFill>
                <a:latin typeface="Century Gothic"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B) 4,60 cm.</a:t>
            </a:r>
          </a:p>
        </p:txBody>
      </p:sp>
      <p:sp>
        <p:nvSpPr>
          <p:cNvPr id="80" name="TextBox 79"/>
          <p:cNvSpPr txBox="1">
            <a:spLocks noChangeArrowheads="1"/>
          </p:cNvSpPr>
          <p:nvPr/>
        </p:nvSpPr>
        <p:spPr bwMode="auto">
          <a:xfrm>
            <a:off x="1752600" y="2755901"/>
            <a:ext cx="20256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entury Gothic" pitchFamily="34" charset="0"/>
              </a:defRPr>
            </a:lvl1pPr>
            <a:lvl2pPr>
              <a:defRPr>
                <a:solidFill>
                  <a:schemeClr val="tx1"/>
                </a:solidFill>
                <a:latin typeface="Century Gothic" pitchFamily="34" charset="0"/>
              </a:defRPr>
            </a:lvl2pPr>
            <a:lvl3pPr>
              <a:defRPr sz="1600">
                <a:solidFill>
                  <a:schemeClr val="tx1"/>
                </a:solidFill>
                <a:latin typeface="Century Gothic" pitchFamily="34" charset="0"/>
              </a:defRPr>
            </a:lvl3pPr>
            <a:lvl4pPr>
              <a:defRPr sz="1400">
                <a:solidFill>
                  <a:schemeClr val="tx1"/>
                </a:solidFill>
                <a:latin typeface="Century Gothic" pitchFamily="34" charset="0"/>
              </a:defRPr>
            </a:lvl4pPr>
            <a:lvl5pPr>
              <a:defRPr sz="1400">
                <a:solidFill>
                  <a:schemeClr val="tx1"/>
                </a:solidFill>
                <a:latin typeface="Century Gothic" pitchFamily="34" charset="0"/>
              </a:defRPr>
            </a:lvl5pPr>
            <a:lvl6pPr marL="2514600" indent="-228600" eaLnBrk="0" fontAlgn="base" hangingPunct="0">
              <a:spcAft>
                <a:spcPct val="0"/>
              </a:spcAft>
              <a:buClr>
                <a:srgbClr val="8AD0D6"/>
              </a:buClr>
              <a:buFont typeface="Wingdings 3" pitchFamily="18" charset="2"/>
              <a:defRPr sz="1400">
                <a:solidFill>
                  <a:schemeClr val="tx1"/>
                </a:solidFill>
                <a:latin typeface="Century Gothic" pitchFamily="34" charset="0"/>
              </a:defRPr>
            </a:lvl6pPr>
            <a:lvl7pPr marL="2971800" indent="-228600" eaLnBrk="0" fontAlgn="base" hangingPunct="0">
              <a:spcAft>
                <a:spcPct val="0"/>
              </a:spcAft>
              <a:buClr>
                <a:srgbClr val="8AD0D6"/>
              </a:buClr>
              <a:buFont typeface="Wingdings 3" pitchFamily="18" charset="2"/>
              <a:defRPr sz="1400">
                <a:solidFill>
                  <a:schemeClr val="tx1"/>
                </a:solidFill>
                <a:latin typeface="Century Gothic" pitchFamily="34" charset="0"/>
              </a:defRPr>
            </a:lvl7pPr>
            <a:lvl8pPr marL="3429000" indent="-228600" eaLnBrk="0" fontAlgn="base" hangingPunct="0">
              <a:spcAft>
                <a:spcPct val="0"/>
              </a:spcAft>
              <a:buClr>
                <a:srgbClr val="8AD0D6"/>
              </a:buClr>
              <a:buFont typeface="Wingdings 3" pitchFamily="18" charset="2"/>
              <a:defRPr sz="1400">
                <a:solidFill>
                  <a:schemeClr val="tx1"/>
                </a:solidFill>
                <a:latin typeface="Century Gothic" pitchFamily="34" charset="0"/>
              </a:defRPr>
            </a:lvl8pPr>
            <a:lvl9pPr marL="3886200" indent="-228600" eaLnBrk="0" fontAlgn="base" hangingPunct="0">
              <a:spcAft>
                <a:spcPct val="0"/>
              </a:spcAft>
              <a:buClr>
                <a:srgbClr val="8AD0D6"/>
              </a:buClr>
              <a:buFont typeface="Wingdings 3" pitchFamily="18" charset="2"/>
              <a:defRPr sz="1400">
                <a:solidFill>
                  <a:schemeClr val="tx1"/>
                </a:solidFill>
                <a:latin typeface="Century Gothic"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A) 4,06 cm.</a:t>
            </a:r>
          </a:p>
        </p:txBody>
      </p:sp>
      <p:sp>
        <p:nvSpPr>
          <p:cNvPr id="81" name="Oval 80"/>
          <p:cNvSpPr/>
          <p:nvPr/>
        </p:nvSpPr>
        <p:spPr>
          <a:xfrm>
            <a:off x="8101014" y="2733675"/>
            <a:ext cx="1906587" cy="476250"/>
          </a:xfrm>
          <a:prstGeom prst="ellipse">
            <a:avLst/>
          </a:prstGeom>
          <a:noFill/>
          <a:ln w="76200" cap="rnd" cmpd="sng" algn="ctr">
            <a:solidFill>
              <a:srgbClr val="FF0000"/>
            </a:soli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82" name="TextBox 81"/>
          <p:cNvSpPr txBox="1">
            <a:spLocks noRot="1" noChangeAspect="1" noMove="1" noResize="1" noEditPoints="1" noAdjustHandles="1" noChangeArrowheads="1" noChangeShapeType="1" noTextEdit="1"/>
          </p:cNvSpPr>
          <p:nvPr/>
        </p:nvSpPr>
        <p:spPr>
          <a:xfrm>
            <a:off x="1773142" y="4493564"/>
            <a:ext cx="2189261" cy="836948"/>
          </a:xfrm>
          <a:prstGeom prst="rect">
            <a:avLst/>
          </a:prstGeom>
          <a:blipFill rotWithShape="0">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75" b="1" i="0" u="none" strike="noStrike" kern="1200" cap="none" spc="0" normalizeH="0" baseline="0" noProof="0">
                <a:ln>
                  <a:noFill/>
                </a:ln>
                <a:noFill/>
                <a:effectLst/>
                <a:uLnTx/>
                <a:uFillTx/>
                <a:latin typeface="Calibri" panose="020F0502020204030204"/>
                <a:ea typeface="+mn-ea"/>
                <a:cs typeface="Arial" pitchFamily="34" charset="0"/>
              </a:rPr>
              <a:t> </a:t>
            </a:r>
          </a:p>
        </p:txBody>
      </p:sp>
      <p:sp>
        <p:nvSpPr>
          <p:cNvPr id="83" name="TextBox 82"/>
          <p:cNvSpPr txBox="1">
            <a:spLocks noRot="1" noChangeAspect="1" noMove="1" noResize="1" noEditPoints="1" noAdjustHandles="1" noChangeArrowheads="1" noChangeShapeType="1" noTextEdit="1"/>
          </p:cNvSpPr>
          <p:nvPr/>
        </p:nvSpPr>
        <p:spPr>
          <a:xfrm>
            <a:off x="3962400" y="4600148"/>
            <a:ext cx="6324292" cy="668986"/>
          </a:xfrm>
          <a:prstGeom prst="rect">
            <a:avLst/>
          </a:prstGeom>
          <a:blipFill rotWithShape="0">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75" b="1" i="0" u="none" strike="noStrike" kern="1200" cap="none" spc="0" normalizeH="0" baseline="0" noProof="0">
                <a:ln>
                  <a:noFill/>
                </a:ln>
                <a:noFill/>
                <a:effectLst/>
                <a:uLnTx/>
                <a:uFillTx/>
                <a:latin typeface="Calibri" panose="020F0502020204030204"/>
                <a:ea typeface="+mn-ea"/>
                <a:cs typeface="Arial" pitchFamily="34" charset="0"/>
              </a:rPr>
              <a:t> </a:t>
            </a:r>
          </a:p>
        </p:txBody>
      </p:sp>
      <p:sp>
        <p:nvSpPr>
          <p:cNvPr id="106" name="TextBox 105"/>
          <p:cNvSpPr txBox="1">
            <a:spLocks noChangeArrowheads="1"/>
          </p:cNvSpPr>
          <p:nvPr/>
        </p:nvSpPr>
        <p:spPr bwMode="auto">
          <a:xfrm>
            <a:off x="1613693" y="408401"/>
            <a:ext cx="733857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Century Gothic" pitchFamily="34" charset="0"/>
              </a:defRPr>
            </a:lvl1pPr>
            <a:lvl2pPr>
              <a:defRPr>
                <a:solidFill>
                  <a:schemeClr val="tx1"/>
                </a:solidFill>
                <a:latin typeface="Century Gothic" pitchFamily="34" charset="0"/>
              </a:defRPr>
            </a:lvl2pPr>
            <a:lvl3pPr>
              <a:defRPr sz="1600">
                <a:solidFill>
                  <a:schemeClr val="tx1"/>
                </a:solidFill>
                <a:latin typeface="Century Gothic" pitchFamily="34" charset="0"/>
              </a:defRPr>
            </a:lvl3pPr>
            <a:lvl4pPr>
              <a:defRPr sz="1400">
                <a:solidFill>
                  <a:schemeClr val="tx1"/>
                </a:solidFill>
                <a:latin typeface="Century Gothic" pitchFamily="34" charset="0"/>
              </a:defRPr>
            </a:lvl4pPr>
            <a:lvl5pPr>
              <a:defRPr sz="1400">
                <a:solidFill>
                  <a:schemeClr val="tx1"/>
                </a:solidFill>
                <a:latin typeface="Century Gothic" pitchFamily="34" charset="0"/>
              </a:defRPr>
            </a:lvl5pPr>
            <a:lvl6pPr marL="2514600" indent="-228600" eaLnBrk="0" fontAlgn="base" hangingPunct="0">
              <a:spcAft>
                <a:spcPct val="0"/>
              </a:spcAft>
              <a:buClr>
                <a:srgbClr val="8AD0D6"/>
              </a:buClr>
              <a:buFont typeface="Wingdings 3" pitchFamily="18" charset="2"/>
              <a:defRPr sz="1400">
                <a:solidFill>
                  <a:schemeClr val="tx1"/>
                </a:solidFill>
                <a:latin typeface="Century Gothic" pitchFamily="34" charset="0"/>
              </a:defRPr>
            </a:lvl6pPr>
            <a:lvl7pPr marL="2971800" indent="-228600" eaLnBrk="0" fontAlgn="base" hangingPunct="0">
              <a:spcAft>
                <a:spcPct val="0"/>
              </a:spcAft>
              <a:buClr>
                <a:srgbClr val="8AD0D6"/>
              </a:buClr>
              <a:buFont typeface="Wingdings 3" pitchFamily="18" charset="2"/>
              <a:defRPr sz="1400">
                <a:solidFill>
                  <a:schemeClr val="tx1"/>
                </a:solidFill>
                <a:latin typeface="Century Gothic" pitchFamily="34" charset="0"/>
              </a:defRPr>
            </a:lvl7pPr>
            <a:lvl8pPr marL="3429000" indent="-228600" eaLnBrk="0" fontAlgn="base" hangingPunct="0">
              <a:spcAft>
                <a:spcPct val="0"/>
              </a:spcAft>
              <a:buClr>
                <a:srgbClr val="8AD0D6"/>
              </a:buClr>
              <a:buFont typeface="Wingdings 3" pitchFamily="18" charset="2"/>
              <a:defRPr sz="1400">
                <a:solidFill>
                  <a:schemeClr val="tx1"/>
                </a:solidFill>
                <a:latin typeface="Century Gothic" pitchFamily="34" charset="0"/>
              </a:defRPr>
            </a:lvl8pPr>
            <a:lvl9pPr marL="3886200" indent="-228600" eaLnBrk="0" fontAlgn="base" hangingPunct="0">
              <a:spcAft>
                <a:spcPct val="0"/>
              </a:spcAft>
              <a:buClr>
                <a:srgbClr val="8AD0D6"/>
              </a:buClr>
              <a:buFont typeface="Wingdings 3" pitchFamily="18" charset="2"/>
              <a:defRPr sz="1400">
                <a:solidFill>
                  <a:schemeClr val="tx1"/>
                </a:solidFill>
                <a:latin typeface="Century Gothic"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800" b="1" i="0" strike="noStrike" kern="1200" cap="none" spc="0" normalizeH="0" baseline="0" noProof="0" dirty="0" err="1">
                <a:ln>
                  <a:noFill/>
                </a:ln>
                <a:solidFill>
                  <a:srgbClr val="FFFF00"/>
                </a:solidFill>
                <a:effectLst/>
                <a:uLnTx/>
                <a:uFillTx/>
                <a:latin typeface="Times New Roman" panose="02020603050405020304" pitchFamily="18" charset="0"/>
                <a:cs typeface="Times New Roman" panose="02020603050405020304" pitchFamily="18" charset="0"/>
              </a:rPr>
              <a:t>Câu</a:t>
            </a:r>
            <a:r>
              <a:rPr kumimoji="0" lang="en-US" altLang="en-US" sz="2800" b="1" i="0" strike="noStrike" kern="1200" cap="none" spc="0" normalizeH="0" noProof="0" dirty="0">
                <a:ln>
                  <a:noFill/>
                </a:ln>
                <a:solidFill>
                  <a:srgbClr val="FFFF00"/>
                </a:solidFill>
                <a:effectLst/>
                <a:uLnTx/>
                <a:uFillTx/>
                <a:latin typeface="Times New Roman" panose="02020603050405020304" pitchFamily="18" charset="0"/>
                <a:cs typeface="Times New Roman" panose="02020603050405020304" pitchFamily="18" charset="0"/>
              </a:rPr>
              <a:t> 3. </a:t>
            </a:r>
            <a:r>
              <a:rPr kumimoji="0" lang="en-US" altLang="en-US" sz="2800" b="1" i="0" strike="noStrike" kern="1200" cap="none" spc="0" normalizeH="0" baseline="0" noProof="0" dirty="0">
                <a:ln>
                  <a:noFill/>
                </a:ln>
                <a:solidFill>
                  <a:srgbClr val="FFFF00"/>
                </a:solidFill>
                <a:effectLst/>
                <a:uLnTx/>
                <a:uFillTx/>
                <a:latin typeface="Times New Roman" panose="02020603050405020304" pitchFamily="18" charset="0"/>
                <a:cs typeface="Times New Roman" panose="02020603050405020304" pitchFamily="18" charset="0"/>
              </a:rPr>
              <a:t> </a:t>
            </a:r>
            <a:r>
              <a:rPr kumimoji="0" lang="en-US" altLang="en-US" sz="2800" b="1" i="0" u="none" strike="noStrike" kern="1200" cap="none" spc="0" normalizeH="0" baseline="0" noProof="0" dirty="0" err="1">
                <a:ln>
                  <a:noFill/>
                </a:ln>
                <a:solidFill>
                  <a:srgbClr val="FFFF00"/>
                </a:solidFill>
                <a:effectLst/>
                <a:uLnTx/>
                <a:uFillTx/>
                <a:latin typeface="Times New Roman" panose="02020603050405020304" pitchFamily="18" charset="0"/>
                <a:cs typeface="Times New Roman" panose="02020603050405020304" pitchFamily="18" charset="0"/>
              </a:rPr>
              <a:t>Chọn</a:t>
            </a:r>
            <a:r>
              <a:rPr kumimoji="0" lang="en-US" altLang="en-US" sz="2800" b="1" i="0" u="none" strike="noStrike" kern="1200" cap="none" spc="0" normalizeH="0" baseline="0" noProof="0" dirty="0">
                <a:ln>
                  <a:noFill/>
                </a:ln>
                <a:solidFill>
                  <a:srgbClr val="FFFF00"/>
                </a:solidFill>
                <a:effectLst/>
                <a:uLnTx/>
                <a:uFillTx/>
                <a:latin typeface="Times New Roman" panose="02020603050405020304" pitchFamily="18" charset="0"/>
                <a:cs typeface="Times New Roman" panose="02020603050405020304" pitchFamily="18" charset="0"/>
              </a:rPr>
              <a:t> </a:t>
            </a:r>
            <a:r>
              <a:rPr kumimoji="0" lang="en-US" altLang="en-US" sz="2800" b="1" i="0" u="none" strike="noStrike" kern="1200" cap="none" spc="0" normalizeH="0" baseline="0" noProof="0" dirty="0" err="1">
                <a:ln>
                  <a:noFill/>
                </a:ln>
                <a:solidFill>
                  <a:srgbClr val="FFFF00"/>
                </a:solidFill>
                <a:effectLst/>
                <a:uLnTx/>
                <a:uFillTx/>
                <a:latin typeface="Times New Roman" panose="02020603050405020304" pitchFamily="18" charset="0"/>
                <a:cs typeface="Times New Roman" panose="02020603050405020304" pitchFamily="18" charset="0"/>
              </a:rPr>
              <a:t>kết</a:t>
            </a:r>
            <a:r>
              <a:rPr kumimoji="0" lang="en-US" altLang="en-US" sz="2800" b="1" i="0" u="none" strike="noStrike" kern="1200" cap="none" spc="0" normalizeH="0" baseline="0" noProof="0" dirty="0">
                <a:ln>
                  <a:noFill/>
                </a:ln>
                <a:solidFill>
                  <a:srgbClr val="FFFF00"/>
                </a:solidFill>
                <a:effectLst/>
                <a:uLnTx/>
                <a:uFillTx/>
                <a:latin typeface="Times New Roman" panose="02020603050405020304" pitchFamily="18" charset="0"/>
                <a:cs typeface="Times New Roman" panose="02020603050405020304" pitchFamily="18" charset="0"/>
              </a:rPr>
              <a:t> </a:t>
            </a:r>
            <a:r>
              <a:rPr kumimoji="0" lang="en-US" altLang="en-US" sz="2800" b="1" i="0" u="none" strike="noStrike" kern="1200" cap="none" spc="0" normalizeH="0" baseline="0" noProof="0" dirty="0" err="1">
                <a:ln>
                  <a:noFill/>
                </a:ln>
                <a:solidFill>
                  <a:srgbClr val="FFFF00"/>
                </a:solidFill>
                <a:effectLst/>
                <a:uLnTx/>
                <a:uFillTx/>
                <a:latin typeface="Times New Roman" panose="02020603050405020304" pitchFamily="18" charset="0"/>
                <a:cs typeface="Times New Roman" panose="02020603050405020304" pitchFamily="18" charset="0"/>
              </a:rPr>
              <a:t>quả</a:t>
            </a:r>
            <a:r>
              <a:rPr kumimoji="0" lang="en-US" altLang="en-US" sz="2800" b="1" i="0" u="none" strike="noStrike" kern="1200" cap="none" spc="0" normalizeH="0" baseline="0" noProof="0" dirty="0">
                <a:ln>
                  <a:noFill/>
                </a:ln>
                <a:solidFill>
                  <a:srgbClr val="FFFF00"/>
                </a:solidFill>
                <a:effectLst/>
                <a:uLnTx/>
                <a:uFillTx/>
                <a:latin typeface="Times New Roman" panose="02020603050405020304" pitchFamily="18" charset="0"/>
                <a:cs typeface="Times New Roman" panose="02020603050405020304" pitchFamily="18" charset="0"/>
              </a:rPr>
              <a:t> </a:t>
            </a:r>
            <a:r>
              <a:rPr kumimoji="0" lang="en-US" altLang="en-US" sz="2800" b="1" i="0" u="none" strike="noStrike" kern="1200" cap="none" spc="0" normalizeH="0" baseline="0" noProof="0" dirty="0" err="1">
                <a:ln>
                  <a:noFill/>
                </a:ln>
                <a:solidFill>
                  <a:srgbClr val="FFFF00"/>
                </a:solidFill>
                <a:effectLst/>
                <a:uLnTx/>
                <a:uFillTx/>
                <a:latin typeface="Times New Roman" panose="02020603050405020304" pitchFamily="18" charset="0"/>
                <a:cs typeface="Times New Roman" panose="02020603050405020304" pitchFamily="18" charset="0"/>
              </a:rPr>
              <a:t>đúng</a:t>
            </a:r>
            <a:endParaRPr kumimoji="0" lang="en-US" altLang="en-US" sz="2800" b="1" i="0" u="none" strike="noStrike" kern="1200" cap="none" spc="0" normalizeH="0" baseline="0" noProof="0" dirty="0">
              <a:ln>
                <a:noFill/>
              </a:ln>
              <a:solidFill>
                <a:srgbClr val="FFFF00"/>
              </a:solidFill>
              <a:effectLst/>
              <a:uLnTx/>
              <a:uFillTx/>
              <a:latin typeface="Times New Roman" panose="02020603050405020304" pitchFamily="18" charset="0"/>
              <a:cs typeface="Times New Roman" panose="02020603050405020304" pitchFamily="18" charset="0"/>
            </a:endParaRPr>
          </a:p>
        </p:txBody>
      </p:sp>
      <p:sp>
        <p:nvSpPr>
          <p:cNvPr id="107" name="TextBox 7"/>
          <p:cNvSpPr txBox="1">
            <a:spLocks noChangeArrowheads="1"/>
          </p:cNvSpPr>
          <p:nvPr/>
        </p:nvSpPr>
        <p:spPr bwMode="auto">
          <a:xfrm>
            <a:off x="973393" y="912714"/>
            <a:ext cx="10264877" cy="1716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Century Gothic" pitchFamily="34" charset="0"/>
              </a:defRPr>
            </a:lvl1pPr>
            <a:lvl2pPr>
              <a:defRPr>
                <a:solidFill>
                  <a:schemeClr val="tx1"/>
                </a:solidFill>
                <a:latin typeface="Century Gothic" pitchFamily="34" charset="0"/>
              </a:defRPr>
            </a:lvl2pPr>
            <a:lvl3pPr>
              <a:defRPr sz="1600">
                <a:solidFill>
                  <a:schemeClr val="tx1"/>
                </a:solidFill>
                <a:latin typeface="Century Gothic" pitchFamily="34" charset="0"/>
              </a:defRPr>
            </a:lvl3pPr>
            <a:lvl4pPr>
              <a:defRPr sz="1400">
                <a:solidFill>
                  <a:schemeClr val="tx1"/>
                </a:solidFill>
                <a:latin typeface="Century Gothic" pitchFamily="34" charset="0"/>
              </a:defRPr>
            </a:lvl4pPr>
            <a:lvl5pPr>
              <a:defRPr sz="1400">
                <a:solidFill>
                  <a:schemeClr val="tx1"/>
                </a:solidFill>
                <a:latin typeface="Century Gothic" pitchFamily="34" charset="0"/>
              </a:defRPr>
            </a:lvl5pPr>
            <a:lvl6pPr marL="2514600" indent="-228600" eaLnBrk="0" fontAlgn="base" hangingPunct="0">
              <a:spcAft>
                <a:spcPct val="0"/>
              </a:spcAft>
              <a:buClr>
                <a:srgbClr val="8AD0D6"/>
              </a:buClr>
              <a:buFont typeface="Wingdings 3" pitchFamily="18" charset="2"/>
              <a:defRPr sz="1400">
                <a:solidFill>
                  <a:schemeClr val="tx1"/>
                </a:solidFill>
                <a:latin typeface="Century Gothic" pitchFamily="34" charset="0"/>
              </a:defRPr>
            </a:lvl6pPr>
            <a:lvl7pPr marL="2971800" indent="-228600" eaLnBrk="0" fontAlgn="base" hangingPunct="0">
              <a:spcAft>
                <a:spcPct val="0"/>
              </a:spcAft>
              <a:buClr>
                <a:srgbClr val="8AD0D6"/>
              </a:buClr>
              <a:buFont typeface="Wingdings 3" pitchFamily="18" charset="2"/>
              <a:defRPr sz="1400">
                <a:solidFill>
                  <a:schemeClr val="tx1"/>
                </a:solidFill>
                <a:latin typeface="Century Gothic" pitchFamily="34" charset="0"/>
              </a:defRPr>
            </a:lvl7pPr>
            <a:lvl8pPr marL="3429000" indent="-228600" eaLnBrk="0" fontAlgn="base" hangingPunct="0">
              <a:spcAft>
                <a:spcPct val="0"/>
              </a:spcAft>
              <a:buClr>
                <a:srgbClr val="8AD0D6"/>
              </a:buClr>
              <a:buFont typeface="Wingdings 3" pitchFamily="18" charset="2"/>
              <a:defRPr sz="1400">
                <a:solidFill>
                  <a:schemeClr val="tx1"/>
                </a:solidFill>
                <a:latin typeface="Century Gothic" pitchFamily="34" charset="0"/>
              </a:defRPr>
            </a:lvl8pPr>
            <a:lvl9pPr marL="3886200" indent="-228600" eaLnBrk="0" fontAlgn="base" hangingPunct="0">
              <a:spcAft>
                <a:spcPct val="0"/>
              </a:spcAft>
              <a:buClr>
                <a:srgbClr val="8AD0D6"/>
              </a:buClr>
              <a:buFont typeface="Wingdings 3" pitchFamily="18" charset="2"/>
              <a:defRPr sz="1400">
                <a:solidFill>
                  <a:schemeClr val="tx1"/>
                </a:solidFill>
                <a:latin typeface="Century Gothic" pitchFamily="34" charset="0"/>
              </a:defRPr>
            </a:lvl9pPr>
          </a:lstStyle>
          <a:p>
            <a:pPr marL="0" marR="0" lvl="0" indent="0" algn="just" defTabSz="914400" rtl="0" eaLnBrk="1" fontAlgn="auto" latinLnBrk="0" hangingPunct="1">
              <a:lnSpc>
                <a:spcPct val="130000"/>
              </a:lnSpc>
              <a:spcBef>
                <a:spcPts val="0"/>
              </a:spcBef>
              <a:spcAft>
                <a:spcPts val="0"/>
              </a:spcAft>
              <a:buClrTx/>
              <a:buSzTx/>
              <a:buFontTx/>
              <a:buNone/>
              <a:tabLst/>
              <a:defRPr/>
            </a:pPr>
            <a:r>
              <a:rPr kumimoji="0" lang="en-US" altLang="en-US" sz="2800" b="1"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Một</a:t>
            </a:r>
            <a:r>
              <a:rPr kumimoji="0" lang="en-US" altLang="en-US" sz="2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altLang="en-US" sz="2800" b="1"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hình</a:t>
            </a:r>
            <a:r>
              <a:rPr kumimoji="0" lang="en-US" altLang="en-US" sz="2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altLang="en-US" sz="2800" b="1"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trụ</a:t>
            </a:r>
            <a:r>
              <a:rPr kumimoji="0" lang="en-US" altLang="en-US" sz="2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altLang="en-US" sz="2800" b="1"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có</a:t>
            </a:r>
            <a:r>
              <a:rPr kumimoji="0" lang="en-US" altLang="en-US" sz="2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altLang="en-US" sz="2800" b="1"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bán</a:t>
            </a:r>
            <a:r>
              <a:rPr kumimoji="0" lang="en-US" altLang="en-US" sz="2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altLang="en-US" sz="2800" b="1"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kính</a:t>
            </a:r>
            <a:r>
              <a:rPr kumimoji="0" lang="en-US" altLang="en-US" sz="2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altLang="en-US" sz="2800" b="1"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đáy</a:t>
            </a:r>
            <a:r>
              <a:rPr kumimoji="0" lang="en-US" altLang="en-US" sz="2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altLang="en-US" sz="2800" b="1"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là</a:t>
            </a:r>
            <a:r>
              <a:rPr kumimoji="0" lang="en-US" altLang="en-US" sz="2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7cm, </a:t>
            </a:r>
            <a:r>
              <a:rPr kumimoji="0" lang="en-US" altLang="en-US" sz="2800" b="1"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diện</a:t>
            </a:r>
            <a:r>
              <a:rPr kumimoji="0" lang="en-US" altLang="en-US" sz="2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altLang="en-US" sz="2800" b="1"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tích</a:t>
            </a:r>
            <a:r>
              <a:rPr kumimoji="0" lang="en-US" altLang="en-US" sz="2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altLang="en-US" sz="2800" b="1"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xung</a:t>
            </a:r>
            <a:r>
              <a:rPr kumimoji="0" lang="en-US" altLang="en-US" sz="2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altLang="en-US" sz="2800" b="1"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quanh</a:t>
            </a:r>
            <a:r>
              <a:rPr kumimoji="0" lang="en-US" altLang="en-US" sz="2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altLang="en-US" sz="2800" b="1"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bằng</a:t>
            </a:r>
            <a:r>
              <a:rPr kumimoji="0" lang="en-US" altLang="en-US" sz="2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352cm</a:t>
            </a:r>
            <a:r>
              <a:rPr kumimoji="0" lang="en-US" altLang="en-US" sz="2800" b="1" i="0" u="none" strike="noStrike" kern="1200" cap="none" spc="0" normalizeH="0" baseline="30000" noProof="0" dirty="0">
                <a:ln>
                  <a:noFill/>
                </a:ln>
                <a:solidFill>
                  <a:prstClr val="white"/>
                </a:solidFill>
                <a:effectLst/>
                <a:uLnTx/>
                <a:uFillTx/>
                <a:latin typeface="Times New Roman" panose="02020603050405020304" pitchFamily="18" charset="0"/>
                <a:cs typeface="Times New Roman" panose="02020603050405020304" pitchFamily="18" charset="0"/>
              </a:rPr>
              <a:t>2</a:t>
            </a:r>
            <a:r>
              <a:rPr kumimoji="0" lang="en-US" altLang="en-US" sz="2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altLang="en-US" sz="2800" b="1"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Khi</a:t>
            </a:r>
            <a:r>
              <a:rPr kumimoji="0" lang="en-US" altLang="en-US" sz="2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altLang="en-US" sz="2800" b="1"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đó</a:t>
            </a:r>
            <a:r>
              <a:rPr kumimoji="0" lang="en-US" altLang="en-US" sz="2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altLang="en-US" sz="2800" b="1"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chiều</a:t>
            </a:r>
            <a:r>
              <a:rPr kumimoji="0" lang="en-US" altLang="en-US" sz="2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altLang="en-US" sz="2800" b="1"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cao</a:t>
            </a:r>
            <a:r>
              <a:rPr kumimoji="0" lang="en-US" altLang="en-US" sz="2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altLang="en-US" sz="2800" b="1"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hình</a:t>
            </a:r>
            <a:r>
              <a:rPr kumimoji="0" lang="en-US" altLang="en-US" sz="2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altLang="en-US" sz="2800" b="1"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trụ</a:t>
            </a:r>
            <a:r>
              <a:rPr kumimoji="0" lang="en-US" altLang="en-US" sz="2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altLang="en-US" sz="2800" b="1"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là</a:t>
            </a:r>
            <a:r>
              <a:rPr kumimoji="0" lang="en-US" altLang="en-US" sz="2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altLang="en-US" sz="2800" b="1"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làm</a:t>
            </a:r>
            <a:r>
              <a:rPr kumimoji="0" lang="en-US" altLang="en-US" sz="2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altLang="en-US" sz="2800" b="1"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tròn</a:t>
            </a:r>
            <a:r>
              <a:rPr kumimoji="0" lang="en-US" altLang="en-US" sz="2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altLang="en-US" sz="2800" b="1"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kết</a:t>
            </a:r>
            <a:r>
              <a:rPr kumimoji="0" lang="en-US" altLang="en-US" sz="2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altLang="en-US" sz="2800" b="1"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quả</a:t>
            </a:r>
            <a:r>
              <a:rPr kumimoji="0" lang="en-US" altLang="en-US" sz="2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altLang="en-US" sz="2800" b="1"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đến</a:t>
            </a:r>
            <a:r>
              <a:rPr kumimoji="0" lang="en-US" altLang="en-US" sz="2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altLang="en-US" sz="2800" b="1"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chữ</a:t>
            </a:r>
            <a:r>
              <a:rPr kumimoji="0" lang="en-US" altLang="en-US" sz="2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altLang="en-US" sz="2800" b="1"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số</a:t>
            </a:r>
            <a:r>
              <a:rPr kumimoji="0" lang="en-US" altLang="en-US" sz="2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altLang="en-US" sz="2800" b="1"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thập</a:t>
            </a:r>
            <a:r>
              <a:rPr kumimoji="0" lang="en-US" altLang="en-US" sz="2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altLang="en-US" sz="2800" b="1"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phân</a:t>
            </a:r>
            <a:r>
              <a:rPr kumimoji="0" lang="en-US" altLang="en-US" sz="2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altLang="en-US" sz="2800" b="1"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thứ</a:t>
            </a:r>
            <a:r>
              <a:rPr kumimoji="0" lang="en-US" altLang="en-US" sz="2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altLang="en-US" sz="2800" b="1"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hai</a:t>
            </a:r>
            <a:r>
              <a:rPr kumimoji="0" lang="en-US" altLang="en-US" sz="2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a:t>
            </a:r>
          </a:p>
        </p:txBody>
      </p:sp>
      <p:cxnSp>
        <p:nvCxnSpPr>
          <p:cNvPr id="108" name="Straight Connector 107"/>
          <p:cNvCxnSpPr/>
          <p:nvPr/>
        </p:nvCxnSpPr>
        <p:spPr>
          <a:xfrm>
            <a:off x="9150350" y="3709989"/>
            <a:ext cx="1588" cy="20637"/>
          </a:xfrm>
          <a:prstGeom prst="line">
            <a:avLst/>
          </a:prstGeom>
          <a:ln w="15557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4279901" y="3384551"/>
            <a:ext cx="3652519"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1" u="none" strike="noStrike" kern="1200" cap="none" spc="0" normalizeH="0" baseline="0" noProof="0" dirty="0">
                <a:ln>
                  <a:noFill/>
                </a:ln>
                <a:solidFill>
                  <a:srgbClr val="FFFF00"/>
                </a:solidFill>
                <a:effectLst/>
                <a:uLnTx/>
                <a:uFillTx/>
                <a:latin typeface="Times New Roman" panose="02020603050405020304" pitchFamily="18" charset="0"/>
                <a:cs typeface="Times New Roman" panose="02020603050405020304" pitchFamily="18" charset="0"/>
              </a:rPr>
              <a:t>r = 7 cm; S = </a:t>
            </a:r>
            <a:r>
              <a:rPr kumimoji="0" lang="en-US" altLang="en-US" sz="2800" b="1" i="1" u="none" strike="noStrike" kern="1200" cap="none" spc="0" normalizeH="0" baseline="0" noProof="0" dirty="0">
                <a:ln>
                  <a:noFill/>
                </a:ln>
                <a:solidFill>
                  <a:srgbClr val="FFFF00"/>
                </a:solidFill>
                <a:effectLst/>
                <a:uLnTx/>
                <a:uFillTx/>
                <a:latin typeface="Times New Roman" panose="02020603050405020304" pitchFamily="18" charset="0"/>
                <a:cs typeface="Times New Roman" panose="02020603050405020304" pitchFamily="18" charset="0"/>
              </a:rPr>
              <a:t>352 cm</a:t>
            </a:r>
            <a:r>
              <a:rPr kumimoji="0" lang="en-US" altLang="en-US" sz="2800" b="1" i="1" u="none" strike="noStrike" kern="1200" cap="none" spc="0" normalizeH="0" baseline="30000" noProof="0" dirty="0">
                <a:ln>
                  <a:noFill/>
                </a:ln>
                <a:solidFill>
                  <a:srgbClr val="FFFF00"/>
                </a:solidFill>
                <a:effectLst/>
                <a:uLnTx/>
                <a:uFillTx/>
                <a:latin typeface="Times New Roman" panose="02020603050405020304" pitchFamily="18" charset="0"/>
                <a:cs typeface="Times New Roman" panose="02020603050405020304" pitchFamily="18" charset="0"/>
              </a:rPr>
              <a:t>2</a:t>
            </a:r>
            <a:r>
              <a:rPr kumimoji="0" lang="en-US" sz="2800" b="1" i="1" u="none" strike="noStrike" kern="1200" cap="none" spc="0" normalizeH="0" baseline="0" noProof="0" dirty="0">
                <a:ln>
                  <a:noFill/>
                </a:ln>
                <a:solidFill>
                  <a:srgbClr val="FFFF00"/>
                </a:solidFill>
                <a:effectLst/>
                <a:uLnTx/>
                <a:uFillTx/>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42300341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with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checkerboard(across)">
                                      <p:cBhvr>
                                        <p:cTn id="7" dur="500"/>
                                        <p:tgtEl>
                                          <p:spTgt spid="63"/>
                                        </p:tgtEl>
                                      </p:cBhvr>
                                    </p:animEffect>
                                  </p:childTnLst>
                                </p:cTn>
                              </p:par>
                              <p:par>
                                <p:cTn id="8" presetID="5" presetClass="entr" presetSubtype="10" fill="hold" nodeType="withEffect">
                                  <p:stCondLst>
                                    <p:cond delay="0"/>
                                  </p:stCondLst>
                                  <p:childTnLst>
                                    <p:set>
                                      <p:cBhvr>
                                        <p:cTn id="9" dur="1" fill="hold">
                                          <p:stCondLst>
                                            <p:cond delay="0"/>
                                          </p:stCondLst>
                                        </p:cTn>
                                        <p:tgtEl>
                                          <p:spTgt spid="57"/>
                                        </p:tgtEl>
                                        <p:attrNameLst>
                                          <p:attrName>style.visibility</p:attrName>
                                        </p:attrNameLst>
                                      </p:cBhvr>
                                      <p:to>
                                        <p:strVal val="visible"/>
                                      </p:to>
                                    </p:set>
                                    <p:animEffect transition="in" filter="checkerboard(across)">
                                      <p:cBhvr>
                                        <p:cTn id="10" dur="500"/>
                                        <p:tgtEl>
                                          <p:spTgt spid="57"/>
                                        </p:tgtEl>
                                      </p:cBhvr>
                                    </p:animEffect>
                                  </p:childTnLst>
                                </p:cTn>
                              </p:par>
                              <p:par>
                                <p:cTn id="11" presetID="5" presetClass="entr" presetSubtype="10" fill="hold" nodeType="withEffect">
                                  <p:stCondLst>
                                    <p:cond delay="0"/>
                                  </p:stCondLst>
                                  <p:childTnLst>
                                    <p:set>
                                      <p:cBhvr>
                                        <p:cTn id="12" dur="1" fill="hold">
                                          <p:stCondLst>
                                            <p:cond delay="0"/>
                                          </p:stCondLst>
                                        </p:cTn>
                                        <p:tgtEl>
                                          <p:spTgt spid="55"/>
                                        </p:tgtEl>
                                        <p:attrNameLst>
                                          <p:attrName>style.visibility</p:attrName>
                                        </p:attrNameLst>
                                      </p:cBhvr>
                                      <p:to>
                                        <p:strVal val="visible"/>
                                      </p:to>
                                    </p:set>
                                    <p:animEffect transition="in" filter="checkerboard(across)">
                                      <p:cBhvr>
                                        <p:cTn id="13" dur="500"/>
                                        <p:tgtEl>
                                          <p:spTgt spid="55"/>
                                        </p:tgtEl>
                                      </p:cBhvr>
                                    </p:animEffect>
                                  </p:childTnLst>
                                </p:cTn>
                              </p:par>
                              <p:par>
                                <p:cTn id="14" presetID="5" presetClass="entr" presetSubtype="10" fill="hold" nodeType="withEffect">
                                  <p:stCondLst>
                                    <p:cond delay="0"/>
                                  </p:stCondLst>
                                  <p:childTnLst>
                                    <p:set>
                                      <p:cBhvr>
                                        <p:cTn id="15" dur="1" fill="hold">
                                          <p:stCondLst>
                                            <p:cond delay="0"/>
                                          </p:stCondLst>
                                        </p:cTn>
                                        <p:tgtEl>
                                          <p:spTgt spid="56"/>
                                        </p:tgtEl>
                                        <p:attrNameLst>
                                          <p:attrName>style.visibility</p:attrName>
                                        </p:attrNameLst>
                                      </p:cBhvr>
                                      <p:to>
                                        <p:strVal val="visible"/>
                                      </p:to>
                                    </p:set>
                                    <p:animEffect transition="in" filter="checkerboard(across)">
                                      <p:cBhvr>
                                        <p:cTn id="16" dur="500"/>
                                        <p:tgtEl>
                                          <p:spTgt spid="56"/>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71"/>
                                        </p:tgtEl>
                                        <p:attrNameLst>
                                          <p:attrName>style.visibility</p:attrName>
                                        </p:attrNameLst>
                                      </p:cBhvr>
                                      <p:to>
                                        <p:strVal val="visible"/>
                                      </p:to>
                                    </p:set>
                                    <p:animEffect transition="in" filter="checkerboard(across)">
                                      <p:cBhvr>
                                        <p:cTn id="19" dur="500"/>
                                        <p:tgtEl>
                                          <p:spTgt spid="71"/>
                                        </p:tgtEl>
                                      </p:cBhvr>
                                    </p:animEffect>
                                  </p:childTnLst>
                                </p:cTn>
                              </p:par>
                              <p:par>
                                <p:cTn id="20" presetID="5" presetClass="entr" presetSubtype="10" fill="hold" nodeType="with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checkerboard(across)">
                                      <p:cBhvr>
                                        <p:cTn id="22" dur="500"/>
                                        <p:tgtEl>
                                          <p:spTgt spid="68"/>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70"/>
                                        </p:tgtEl>
                                        <p:attrNameLst>
                                          <p:attrName>style.visibility</p:attrName>
                                        </p:attrNameLst>
                                      </p:cBhvr>
                                      <p:to>
                                        <p:strVal val="visible"/>
                                      </p:to>
                                    </p:set>
                                    <p:animEffect transition="in" filter="checkerboard(across)">
                                      <p:cBhvr>
                                        <p:cTn id="25" dur="500"/>
                                        <p:tgtEl>
                                          <p:spTgt spid="70"/>
                                        </p:tgtEl>
                                      </p:cBhvr>
                                    </p:animEffect>
                                  </p:childTnLst>
                                </p:cTn>
                              </p:par>
                              <p:par>
                                <p:cTn id="26" presetID="5" presetClass="entr" presetSubtype="10" fill="hold" nodeType="with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checkerboard(across)">
                                      <p:cBhvr>
                                        <p:cTn id="28" dur="500"/>
                                        <p:tgtEl>
                                          <p:spTgt spid="62"/>
                                        </p:tgtEl>
                                      </p:cBhvr>
                                    </p:animEffect>
                                  </p:childTnLst>
                                </p:cTn>
                              </p:par>
                              <p:par>
                                <p:cTn id="29" presetID="5" presetClass="entr" presetSubtype="10" fill="hold" nodeType="withEffect">
                                  <p:stCondLst>
                                    <p:cond delay="0"/>
                                  </p:stCondLst>
                                  <p:childTnLst>
                                    <p:set>
                                      <p:cBhvr>
                                        <p:cTn id="30" dur="1" fill="hold">
                                          <p:stCondLst>
                                            <p:cond delay="0"/>
                                          </p:stCondLst>
                                        </p:cTn>
                                        <p:tgtEl>
                                          <p:spTgt spid="69"/>
                                        </p:tgtEl>
                                        <p:attrNameLst>
                                          <p:attrName>style.visibility</p:attrName>
                                        </p:attrNameLst>
                                      </p:cBhvr>
                                      <p:to>
                                        <p:strVal val="visible"/>
                                      </p:to>
                                    </p:set>
                                    <p:animEffect transition="in" filter="checkerboard(across)">
                                      <p:cBhvr>
                                        <p:cTn id="31" dur="500"/>
                                        <p:tgtEl>
                                          <p:spTgt spid="69"/>
                                        </p:tgtEl>
                                      </p:cBhvr>
                                    </p:animEffect>
                                  </p:childTnLst>
                                </p:cTn>
                              </p:par>
                              <p:par>
                                <p:cTn id="32" presetID="5" presetClass="entr" presetSubtype="10" fill="hold" grpId="0" nodeType="withEffect">
                                  <p:stCondLst>
                                    <p:cond delay="0"/>
                                  </p:stCondLst>
                                  <p:childTnLst>
                                    <p:set>
                                      <p:cBhvr>
                                        <p:cTn id="33" dur="1" fill="hold">
                                          <p:stCondLst>
                                            <p:cond delay="0"/>
                                          </p:stCondLst>
                                        </p:cTn>
                                        <p:tgtEl>
                                          <p:spTgt spid="73"/>
                                        </p:tgtEl>
                                        <p:attrNameLst>
                                          <p:attrName>style.visibility</p:attrName>
                                        </p:attrNameLst>
                                      </p:cBhvr>
                                      <p:to>
                                        <p:strVal val="visible"/>
                                      </p:to>
                                    </p:set>
                                    <p:animEffect transition="in" filter="checkerboard(across)">
                                      <p:cBhvr>
                                        <p:cTn id="34" dur="500"/>
                                        <p:tgtEl>
                                          <p:spTgt spid="73"/>
                                        </p:tgtEl>
                                      </p:cBhvr>
                                    </p:animEffect>
                                  </p:childTnLst>
                                </p:cTn>
                              </p:par>
                              <p:par>
                                <p:cTn id="35" presetID="5" presetClass="entr" presetSubtype="10" fill="hold" grpId="0" nodeType="with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checkerboard(across)">
                                      <p:cBhvr>
                                        <p:cTn id="37" dur="500"/>
                                        <p:tgtEl>
                                          <p:spTgt spid="72"/>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80"/>
                                        </p:tgtEl>
                                        <p:attrNameLst>
                                          <p:attrName>style.visibility</p:attrName>
                                        </p:attrNameLst>
                                      </p:cBhvr>
                                      <p:to>
                                        <p:strVal val="visible"/>
                                      </p:to>
                                    </p:set>
                                    <p:animEffect transition="in" filter="wipe(left)">
                                      <p:cBhvr>
                                        <p:cTn id="42" dur="500"/>
                                        <p:tgtEl>
                                          <p:spTgt spid="80"/>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79"/>
                                        </p:tgtEl>
                                        <p:attrNameLst>
                                          <p:attrName>style.visibility</p:attrName>
                                        </p:attrNameLst>
                                      </p:cBhvr>
                                      <p:to>
                                        <p:strVal val="visible"/>
                                      </p:to>
                                    </p:set>
                                    <p:animEffect transition="in" filter="wipe(left)">
                                      <p:cBhvr>
                                        <p:cTn id="47" dur="500"/>
                                        <p:tgtEl>
                                          <p:spTgt spid="79"/>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77"/>
                                        </p:tgtEl>
                                        <p:attrNameLst>
                                          <p:attrName>style.visibility</p:attrName>
                                        </p:attrNameLst>
                                      </p:cBhvr>
                                      <p:to>
                                        <p:strVal val="visible"/>
                                      </p:to>
                                    </p:set>
                                    <p:animEffect transition="in" filter="wipe(left)">
                                      <p:cBhvr>
                                        <p:cTn id="57" dur="500"/>
                                        <p:tgtEl>
                                          <p:spTgt spid="77"/>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1" fill="hold" grpId="0" nodeType="clickEffect">
                                  <p:stCondLst>
                                    <p:cond delay="0"/>
                                  </p:stCondLst>
                                  <p:childTnLst>
                                    <p:set>
                                      <p:cBhvr>
                                        <p:cTn id="61" dur="1" fill="hold">
                                          <p:stCondLst>
                                            <p:cond delay="0"/>
                                          </p:stCondLst>
                                        </p:cTn>
                                        <p:tgtEl>
                                          <p:spTgt spid="81"/>
                                        </p:tgtEl>
                                        <p:attrNameLst>
                                          <p:attrName>style.visibility</p:attrName>
                                        </p:attrNameLst>
                                      </p:cBhvr>
                                      <p:to>
                                        <p:strVal val="visible"/>
                                      </p:to>
                                    </p:set>
                                    <p:animEffect transition="in" filter="wipe(up)">
                                      <p:cBhvr>
                                        <p:cTn id="62" dur="500"/>
                                        <p:tgtEl>
                                          <p:spTgt spid="81"/>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74"/>
                                        </p:tgtEl>
                                        <p:attrNameLst>
                                          <p:attrName>style.visibility</p:attrName>
                                        </p:attrNameLst>
                                      </p:cBhvr>
                                      <p:to>
                                        <p:strVal val="visible"/>
                                      </p:to>
                                    </p:set>
                                    <p:animEffect transition="in" filter="wipe(left)">
                                      <p:cBhvr>
                                        <p:cTn id="67" dur="500"/>
                                        <p:tgtEl>
                                          <p:spTgt spid="74"/>
                                        </p:tgtEl>
                                      </p:cBhvr>
                                    </p:animEffect>
                                  </p:childTnLst>
                                </p:cTn>
                              </p:par>
                            </p:childTnLst>
                          </p:cTn>
                        </p:par>
                        <p:par>
                          <p:cTn id="68" fill="hold" nodeType="afterGroup">
                            <p:stCondLst>
                              <p:cond delay="500"/>
                            </p:stCondLst>
                            <p:childTnLst>
                              <p:par>
                                <p:cTn id="69" presetID="22" presetClass="entr" presetSubtype="8" fill="hold" grpId="0" nodeType="afterEffect">
                                  <p:stCondLst>
                                    <p:cond delay="0"/>
                                  </p:stCondLst>
                                  <p:childTnLst>
                                    <p:set>
                                      <p:cBhvr>
                                        <p:cTn id="70" dur="1" fill="hold">
                                          <p:stCondLst>
                                            <p:cond delay="0"/>
                                          </p:stCondLst>
                                        </p:cTn>
                                        <p:tgtEl>
                                          <p:spTgt spid="3"/>
                                        </p:tgtEl>
                                        <p:attrNameLst>
                                          <p:attrName>style.visibility</p:attrName>
                                        </p:attrNameLst>
                                      </p:cBhvr>
                                      <p:to>
                                        <p:strVal val="visible"/>
                                      </p:to>
                                    </p:set>
                                    <p:animEffect transition="in" filter="wipe(left)">
                                      <p:cBhvr>
                                        <p:cTn id="71" dur="500"/>
                                        <p:tgtEl>
                                          <p:spTgt spid="3"/>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22" presetClass="entr" presetSubtype="8" fill="hold" grpId="0" nodeType="clickEffect">
                                  <p:stCondLst>
                                    <p:cond delay="0"/>
                                  </p:stCondLst>
                                  <p:childTnLst>
                                    <p:set>
                                      <p:cBhvr>
                                        <p:cTn id="75" dur="1" fill="hold">
                                          <p:stCondLst>
                                            <p:cond delay="0"/>
                                          </p:stCondLst>
                                        </p:cTn>
                                        <p:tgtEl>
                                          <p:spTgt spid="75"/>
                                        </p:tgtEl>
                                        <p:attrNameLst>
                                          <p:attrName>style.visibility</p:attrName>
                                        </p:attrNameLst>
                                      </p:cBhvr>
                                      <p:to>
                                        <p:strVal val="visible"/>
                                      </p:to>
                                    </p:set>
                                    <p:animEffect transition="in" filter="wipe(left)">
                                      <p:cBhvr>
                                        <p:cTn id="76" dur="500"/>
                                        <p:tgtEl>
                                          <p:spTgt spid="75"/>
                                        </p:tgtEl>
                                      </p:cBhvr>
                                    </p:animEffect>
                                  </p:childTnLst>
                                </p:cTn>
                              </p:par>
                            </p:childTnLst>
                          </p:cTn>
                        </p:par>
                        <p:par>
                          <p:cTn id="77" fill="hold" nodeType="afterGroup">
                            <p:stCondLst>
                              <p:cond delay="500"/>
                            </p:stCondLst>
                            <p:childTnLst>
                              <p:par>
                                <p:cTn id="78" presetID="22" presetClass="entr" presetSubtype="8" fill="hold" nodeType="afterEffect">
                                  <p:stCondLst>
                                    <p:cond delay="0"/>
                                  </p:stCondLst>
                                  <p:childTnLst>
                                    <p:set>
                                      <p:cBhvr>
                                        <p:cTn id="79" dur="1" fill="hold">
                                          <p:stCondLst>
                                            <p:cond delay="0"/>
                                          </p:stCondLst>
                                        </p:cTn>
                                        <p:tgtEl>
                                          <p:spTgt spid="76"/>
                                        </p:tgtEl>
                                        <p:attrNameLst>
                                          <p:attrName>style.visibility</p:attrName>
                                        </p:attrNameLst>
                                      </p:cBhvr>
                                      <p:to>
                                        <p:strVal val="visible"/>
                                      </p:to>
                                    </p:set>
                                    <p:animEffect transition="in" filter="wipe(left)">
                                      <p:cBhvr>
                                        <p:cTn id="80" dur="500"/>
                                        <p:tgtEl>
                                          <p:spTgt spid="76"/>
                                        </p:tgtEl>
                                      </p:cBhvr>
                                    </p:animEffect>
                                  </p:childTnLst>
                                </p:cTn>
                              </p:par>
                            </p:childTnLst>
                          </p:cTn>
                        </p:par>
                      </p:childTnLst>
                    </p:cTn>
                  </p:par>
                  <p:par>
                    <p:cTn id="81" fill="hold" nodeType="clickPar">
                      <p:stCondLst>
                        <p:cond delay="indefinite"/>
                      </p:stCondLst>
                      <p:childTnLst>
                        <p:par>
                          <p:cTn id="82" fill="hold" nodeType="withGroup">
                            <p:stCondLst>
                              <p:cond delay="0"/>
                            </p:stCondLst>
                            <p:childTnLst>
                              <p:par>
                                <p:cTn id="83" presetID="22" presetClass="entr" presetSubtype="8" fill="hold" nodeType="clickEffect">
                                  <p:stCondLst>
                                    <p:cond delay="0"/>
                                  </p:stCondLst>
                                  <p:childTnLst>
                                    <p:set>
                                      <p:cBhvr>
                                        <p:cTn id="84" dur="1" fill="hold">
                                          <p:stCondLst>
                                            <p:cond delay="0"/>
                                          </p:stCondLst>
                                        </p:cTn>
                                        <p:tgtEl>
                                          <p:spTgt spid="82"/>
                                        </p:tgtEl>
                                        <p:attrNameLst>
                                          <p:attrName>style.visibility</p:attrName>
                                        </p:attrNameLst>
                                      </p:cBhvr>
                                      <p:to>
                                        <p:strVal val="visible"/>
                                      </p:to>
                                    </p:set>
                                    <p:animEffect transition="in" filter="wipe(left)">
                                      <p:cBhvr>
                                        <p:cTn id="85" dur="500"/>
                                        <p:tgtEl>
                                          <p:spTgt spid="82"/>
                                        </p:tgtEl>
                                      </p:cBhvr>
                                    </p:animEffect>
                                  </p:childTnLst>
                                </p:cTn>
                              </p:par>
                            </p:childTnLst>
                          </p:cTn>
                        </p:par>
                      </p:childTnLst>
                    </p:cTn>
                  </p:par>
                  <p:par>
                    <p:cTn id="86" fill="hold" nodeType="clickPar">
                      <p:stCondLst>
                        <p:cond delay="indefinite"/>
                      </p:stCondLst>
                      <p:childTnLst>
                        <p:par>
                          <p:cTn id="87" fill="hold" nodeType="withGroup">
                            <p:stCondLst>
                              <p:cond delay="0"/>
                            </p:stCondLst>
                            <p:childTnLst>
                              <p:par>
                                <p:cTn id="88" presetID="22" presetClass="entr" presetSubtype="8" fill="hold" nodeType="clickEffect">
                                  <p:stCondLst>
                                    <p:cond delay="0"/>
                                  </p:stCondLst>
                                  <p:childTnLst>
                                    <p:set>
                                      <p:cBhvr>
                                        <p:cTn id="89" dur="1" fill="hold">
                                          <p:stCondLst>
                                            <p:cond delay="0"/>
                                          </p:stCondLst>
                                        </p:cTn>
                                        <p:tgtEl>
                                          <p:spTgt spid="83"/>
                                        </p:tgtEl>
                                        <p:attrNameLst>
                                          <p:attrName>style.visibility</p:attrName>
                                        </p:attrNameLst>
                                      </p:cBhvr>
                                      <p:to>
                                        <p:strVal val="visible"/>
                                      </p:to>
                                    </p:set>
                                    <p:animEffect transition="in" filter="wipe(left)">
                                      <p:cBhvr>
                                        <p:cTn id="90"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animBg="1"/>
      <p:bldP spid="72" grpId="0"/>
      <p:bldP spid="73" grpId="0"/>
      <p:bldP spid="74" grpId="0"/>
      <p:bldP spid="75" grpId="0"/>
      <p:bldP spid="77" grpId="0"/>
      <p:bldP spid="78" grpId="0"/>
      <p:bldP spid="79" grpId="0"/>
      <p:bldP spid="80" grpId="0"/>
      <p:bldP spid="81" grpId="0" animBg="1"/>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AFD78-785C-C1A7-DA8D-67DE4696671F}"/>
              </a:ext>
            </a:extLst>
          </p:cNvPr>
          <p:cNvSpPr>
            <a:spLocks noGrp="1"/>
          </p:cNvSpPr>
          <p:nvPr>
            <p:ph type="title"/>
          </p:nvPr>
        </p:nvSpPr>
        <p:spPr>
          <a:xfrm>
            <a:off x="566854" y="689590"/>
            <a:ext cx="10786946" cy="829494"/>
          </a:xfrm>
        </p:spPr>
        <p:txBody>
          <a:bodyPr>
            <a:normAutofit/>
          </a:bodyPr>
          <a:lstStyle/>
          <a:p>
            <a:r>
              <a:rPr lang="en-US" sz="3600" b="1" dirty="0">
                <a:latin typeface="Times New Roman" panose="02020603050405020304" pitchFamily="18" charset="0"/>
                <a:cs typeface="Times New Roman" panose="02020603050405020304" pitchFamily="18" charset="0"/>
              </a:rPr>
              <a:t>HS </a:t>
            </a:r>
            <a:r>
              <a:rPr lang="en-US" sz="3600" b="1" dirty="0" err="1">
                <a:latin typeface="Times New Roman" panose="02020603050405020304" pitchFamily="18" charset="0"/>
                <a:cs typeface="Times New Roman" panose="02020603050405020304" pitchFamily="18" charset="0"/>
              </a:rPr>
              <a:t>hoạt</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động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nhóm</a:t>
            </a:r>
            <a:r>
              <a:rPr lang="en-US" sz="3600" b="1" dirty="0">
                <a:latin typeface="Times New Roman" panose="02020603050405020304" pitchFamily="18" charset="0"/>
                <a:cs typeface="Times New Roman" panose="02020603050405020304" pitchFamily="18" charset="0"/>
              </a:rPr>
              <a:t> HĐ4</a:t>
            </a:r>
          </a:p>
        </p:txBody>
      </p:sp>
      <p:pic>
        <p:nvPicPr>
          <p:cNvPr id="6" name="Picture 5">
            <a:extLst>
              <a:ext uri="{FF2B5EF4-FFF2-40B4-BE49-F238E27FC236}">
                <a16:creationId xmlns:a16="http://schemas.microsoft.com/office/drawing/2014/main" id="{7331A184-496C-4E39-3604-3227E6DB12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6854" y="1519084"/>
            <a:ext cx="10032286" cy="5196965"/>
          </a:xfrm>
          <a:prstGeom prst="rect">
            <a:avLst/>
          </a:prstGeom>
        </p:spPr>
      </p:pic>
      <p:sp>
        <p:nvSpPr>
          <p:cNvPr id="7" name="Text Box 26">
            <a:extLst>
              <a:ext uri="{FF2B5EF4-FFF2-40B4-BE49-F238E27FC236}">
                <a16:creationId xmlns:a16="http://schemas.microsoft.com/office/drawing/2014/main" id="{26A00B2E-BD2D-7D6D-498B-813F4EB315C3}"/>
              </a:ext>
            </a:extLst>
          </p:cNvPr>
          <p:cNvSpPr txBox="1">
            <a:spLocks noChangeArrowheads="1"/>
          </p:cNvSpPr>
          <p:nvPr/>
        </p:nvSpPr>
        <p:spPr bwMode="auto">
          <a:xfrm>
            <a:off x="581380" y="193944"/>
            <a:ext cx="497875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68313" indent="-468313" eaLnBrk="0" hangingPunct="0">
              <a:defRPr sz="2800">
                <a:solidFill>
                  <a:srgbClr val="008000"/>
                </a:solidFill>
                <a:latin typeface="Arial" charset="0"/>
              </a:defRPr>
            </a:lvl1pPr>
            <a:lvl2pPr eaLnBrk="0" hangingPunct="0">
              <a:defRPr sz="2800">
                <a:solidFill>
                  <a:srgbClr val="008000"/>
                </a:solidFill>
                <a:latin typeface="Arial" charset="0"/>
              </a:defRPr>
            </a:lvl2pPr>
            <a:lvl3pPr eaLnBrk="0" hangingPunct="0">
              <a:defRPr sz="2800">
                <a:solidFill>
                  <a:srgbClr val="008000"/>
                </a:solidFill>
                <a:latin typeface="Arial" charset="0"/>
              </a:defRPr>
            </a:lvl3pPr>
            <a:lvl4pPr eaLnBrk="0" hangingPunct="0">
              <a:defRPr sz="2800">
                <a:solidFill>
                  <a:srgbClr val="008000"/>
                </a:solidFill>
                <a:latin typeface="Arial" charset="0"/>
              </a:defRPr>
            </a:lvl4pPr>
            <a:lvl5pPr eaLnBrk="0" hangingPunct="0">
              <a:defRPr sz="2800">
                <a:solidFill>
                  <a:srgbClr val="008000"/>
                </a:solidFill>
                <a:latin typeface="Arial" charset="0"/>
              </a:defRPr>
            </a:lvl5pPr>
            <a:lvl6pPr eaLnBrk="0" fontAlgn="base" hangingPunct="0">
              <a:spcBef>
                <a:spcPct val="0"/>
              </a:spcBef>
              <a:spcAft>
                <a:spcPct val="0"/>
              </a:spcAft>
              <a:defRPr sz="2800">
                <a:solidFill>
                  <a:srgbClr val="008000"/>
                </a:solidFill>
                <a:latin typeface="Arial" charset="0"/>
              </a:defRPr>
            </a:lvl6pPr>
            <a:lvl7pPr eaLnBrk="0" fontAlgn="base" hangingPunct="0">
              <a:spcBef>
                <a:spcPct val="0"/>
              </a:spcBef>
              <a:spcAft>
                <a:spcPct val="0"/>
              </a:spcAft>
              <a:defRPr sz="2800">
                <a:solidFill>
                  <a:srgbClr val="008000"/>
                </a:solidFill>
                <a:latin typeface="Arial" charset="0"/>
              </a:defRPr>
            </a:lvl7pPr>
            <a:lvl8pPr eaLnBrk="0" fontAlgn="base" hangingPunct="0">
              <a:spcBef>
                <a:spcPct val="0"/>
              </a:spcBef>
              <a:spcAft>
                <a:spcPct val="0"/>
              </a:spcAft>
              <a:defRPr sz="2800">
                <a:solidFill>
                  <a:srgbClr val="008000"/>
                </a:solidFill>
                <a:latin typeface="Arial" charset="0"/>
              </a:defRPr>
            </a:lvl8pPr>
            <a:lvl9pPr eaLnBrk="0" fontAlgn="base" hangingPunct="0">
              <a:spcBef>
                <a:spcPct val="0"/>
              </a:spcBef>
              <a:spcAft>
                <a:spcPct val="0"/>
              </a:spcAft>
              <a:defRPr sz="2800">
                <a:solidFill>
                  <a:srgbClr val="008000"/>
                </a:solidFill>
                <a:latin typeface="Arial" charset="0"/>
              </a:defRPr>
            </a:lvl9pPr>
          </a:lstStyle>
          <a:p>
            <a:pPr eaLnBrk="1" fontAlgn="base" hangingPunct="1">
              <a:spcBef>
                <a:spcPct val="50000"/>
              </a:spcBef>
              <a:spcAft>
                <a:spcPct val="0"/>
              </a:spcAft>
              <a:defRPr/>
            </a:pPr>
            <a:r>
              <a:rPr lang="en-US" sz="3600" b="1" dirty="0">
                <a:solidFill>
                  <a:srgbClr val="99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III. </a:t>
            </a:r>
            <a:r>
              <a:rPr lang="en-US" sz="3600" b="1" dirty="0" err="1">
                <a:solidFill>
                  <a:srgbClr val="99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Thể</a:t>
            </a:r>
            <a:r>
              <a:rPr lang="en-US" sz="3600" b="1" dirty="0">
                <a:solidFill>
                  <a:srgbClr val="99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3600" b="1" dirty="0" err="1">
                <a:solidFill>
                  <a:srgbClr val="99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tích</a:t>
            </a:r>
            <a:r>
              <a:rPr lang="en-US" sz="3600" b="1" dirty="0">
                <a:solidFill>
                  <a:srgbClr val="99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3600" b="1" dirty="0" err="1">
                <a:solidFill>
                  <a:srgbClr val="99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hình</a:t>
            </a:r>
            <a:r>
              <a:rPr lang="en-US" sz="3600" b="1" dirty="0">
                <a:solidFill>
                  <a:srgbClr val="99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3600" b="1" dirty="0" err="1">
                <a:solidFill>
                  <a:srgbClr val="99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trụ</a:t>
            </a:r>
            <a:endParaRPr lang="en-US" sz="3600" b="1" dirty="0">
              <a:solidFill>
                <a:srgbClr val="99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236548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DA871DC0-D205-41A4-A806-29BB654CAD0F}"/>
              </a:ext>
            </a:extLst>
          </p:cNvPr>
          <p:cNvSpPr>
            <a:spLocks noChangeArrowheads="1"/>
          </p:cNvSpPr>
          <p:nvPr/>
        </p:nvSpPr>
        <p:spPr bwMode="auto">
          <a:xfrm>
            <a:off x="1725614" y="4267201"/>
            <a:ext cx="4370387" cy="56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468313" indent="-468313" algn="ctr" eaLnBrk="0" fontAlgn="base" hangingPunct="0">
              <a:spcBef>
                <a:spcPct val="0"/>
              </a:spcBef>
              <a:spcAft>
                <a:spcPct val="0"/>
              </a:spcAft>
              <a:defRPr/>
            </a:pPr>
            <a:r>
              <a:rPr lang="en-US" sz="2600" b="1" dirty="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800" b="1" dirty="0" err="1">
                <a:solidFill>
                  <a:srgbClr val="00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Thể</a:t>
            </a:r>
            <a:r>
              <a:rPr lang="en-US" sz="2800" b="1" dirty="0">
                <a:solidFill>
                  <a:srgbClr val="00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800" b="1" dirty="0" err="1">
                <a:solidFill>
                  <a:srgbClr val="00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tích</a:t>
            </a:r>
            <a:r>
              <a:rPr lang="en-US" sz="2800" b="1" dirty="0">
                <a:solidFill>
                  <a:srgbClr val="00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800" b="1" dirty="0" err="1">
                <a:solidFill>
                  <a:srgbClr val="00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hình</a:t>
            </a:r>
            <a:r>
              <a:rPr lang="en-US" sz="2800" b="1" dirty="0">
                <a:solidFill>
                  <a:srgbClr val="00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800" b="1" dirty="0" err="1">
                <a:solidFill>
                  <a:srgbClr val="00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trụ</a:t>
            </a:r>
            <a:r>
              <a:rPr lang="en-US" sz="2800" b="1" dirty="0">
                <a:solidFill>
                  <a:srgbClr val="00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a:t>
            </a:r>
          </a:p>
        </p:txBody>
      </p:sp>
      <p:sp>
        <p:nvSpPr>
          <p:cNvPr id="36867" name="Rectangle 3">
            <a:extLst>
              <a:ext uri="{FF2B5EF4-FFF2-40B4-BE49-F238E27FC236}">
                <a16:creationId xmlns:a16="http://schemas.microsoft.com/office/drawing/2014/main" id="{7D917B54-344C-4F19-9259-02A0CE84722B}"/>
              </a:ext>
            </a:extLst>
          </p:cNvPr>
          <p:cNvSpPr>
            <a:spLocks noChangeArrowheads="1"/>
          </p:cNvSpPr>
          <p:nvPr/>
        </p:nvSpPr>
        <p:spPr bwMode="auto">
          <a:xfrm>
            <a:off x="6018214" y="4191000"/>
            <a:ext cx="3214687" cy="858838"/>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838200" indent="-838200" algn="ctr" eaLnBrk="0" fontAlgn="base" hangingPunct="0">
              <a:spcBef>
                <a:spcPct val="0"/>
              </a:spcBef>
              <a:spcAft>
                <a:spcPct val="0"/>
              </a:spcAft>
              <a:defRPr/>
            </a:pPr>
            <a:r>
              <a:rPr lang="en-US" sz="36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V</a:t>
            </a:r>
            <a:r>
              <a:rPr lang="en-US" sz="3600" b="1" baseline="-25000"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36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36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S.</a:t>
            </a:r>
            <a:r>
              <a:rPr lang="en-US" sz="36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sym typeface="Symbol" pitchFamily="18" charset="2"/>
              </a:rPr>
              <a:t>h</a:t>
            </a:r>
            <a:r>
              <a:rPr lang="en-US" sz="36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sym typeface="Symbol" pitchFamily="18" charset="2"/>
              </a:rPr>
              <a:t> = r</a:t>
            </a:r>
            <a:r>
              <a:rPr lang="en-US" sz="3600" b="1" baseline="30000"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sym typeface="Symbol" pitchFamily="18" charset="2"/>
              </a:rPr>
              <a:t>2</a:t>
            </a:r>
            <a:r>
              <a:rPr lang="en-US" sz="36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sym typeface="Symbol" pitchFamily="18" charset="2"/>
              </a:rPr>
              <a:t>h</a:t>
            </a:r>
          </a:p>
        </p:txBody>
      </p:sp>
      <p:sp>
        <p:nvSpPr>
          <p:cNvPr id="36868" name="Rectangle 4">
            <a:extLst>
              <a:ext uri="{FF2B5EF4-FFF2-40B4-BE49-F238E27FC236}">
                <a16:creationId xmlns:a16="http://schemas.microsoft.com/office/drawing/2014/main" id="{EAAA41BE-B01C-46C2-93CC-040AEFABE773}"/>
              </a:ext>
            </a:extLst>
          </p:cNvPr>
          <p:cNvSpPr>
            <a:spLocks noChangeArrowheads="1"/>
          </p:cNvSpPr>
          <p:nvPr/>
        </p:nvSpPr>
        <p:spPr bwMode="auto">
          <a:xfrm>
            <a:off x="1524000" y="5446714"/>
            <a:ext cx="8859838" cy="649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838200" indent="-838200" algn="ctr" eaLnBrk="0" fontAlgn="base" hangingPunct="0">
              <a:spcBef>
                <a:spcPct val="0"/>
              </a:spcBef>
              <a:spcAft>
                <a:spcPct val="0"/>
              </a:spcAft>
              <a:defRPr/>
            </a:pPr>
            <a:r>
              <a:rPr lang="en-US" sz="2800" b="1" dirty="0">
                <a:solidFill>
                  <a:srgbClr val="00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sym typeface="Symbol" pitchFamily="18" charset="2"/>
              </a:rPr>
              <a:t>(S: </a:t>
            </a:r>
            <a:r>
              <a:rPr lang="en-US" sz="2800" b="1" dirty="0" err="1">
                <a:solidFill>
                  <a:srgbClr val="00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sym typeface="Symbol" pitchFamily="18" charset="2"/>
              </a:rPr>
              <a:t>Diện</a:t>
            </a:r>
            <a:r>
              <a:rPr lang="en-US" sz="2800" b="1" dirty="0">
                <a:solidFill>
                  <a:srgbClr val="00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sym typeface="Symbol" pitchFamily="18" charset="2"/>
              </a:rPr>
              <a:t> </a:t>
            </a:r>
            <a:r>
              <a:rPr lang="en-US" sz="2800" b="1" dirty="0" err="1">
                <a:solidFill>
                  <a:srgbClr val="00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sym typeface="Symbol" pitchFamily="18" charset="2"/>
              </a:rPr>
              <a:t>tích</a:t>
            </a:r>
            <a:r>
              <a:rPr lang="en-US" sz="2800" b="1" dirty="0">
                <a:solidFill>
                  <a:srgbClr val="00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sym typeface="Symbol" pitchFamily="18" charset="2"/>
              </a:rPr>
              <a:t> </a:t>
            </a:r>
            <a:r>
              <a:rPr lang="en-US" sz="2800" b="1" dirty="0" err="1">
                <a:solidFill>
                  <a:srgbClr val="00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sym typeface="Symbol" pitchFamily="18" charset="2"/>
              </a:rPr>
              <a:t>đáy</a:t>
            </a:r>
            <a:r>
              <a:rPr lang="en-US" sz="2800" b="1" dirty="0">
                <a:solidFill>
                  <a:srgbClr val="00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sym typeface="Symbol" pitchFamily="18" charset="2"/>
              </a:rPr>
              <a:t>, h: </a:t>
            </a:r>
            <a:r>
              <a:rPr lang="en-US" sz="2800" b="1" dirty="0" err="1">
                <a:solidFill>
                  <a:srgbClr val="00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sym typeface="Symbol" pitchFamily="18" charset="2"/>
              </a:rPr>
              <a:t>Chiều</a:t>
            </a:r>
            <a:r>
              <a:rPr lang="en-US" sz="2800" b="1" dirty="0">
                <a:solidFill>
                  <a:srgbClr val="00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sym typeface="Symbol" pitchFamily="18" charset="2"/>
              </a:rPr>
              <a:t> </a:t>
            </a:r>
            <a:r>
              <a:rPr lang="en-US" sz="2800" b="1" dirty="0" err="1">
                <a:solidFill>
                  <a:srgbClr val="00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sym typeface="Symbol" pitchFamily="18" charset="2"/>
              </a:rPr>
              <a:t>cao</a:t>
            </a:r>
            <a:r>
              <a:rPr lang="en-US" sz="2800" b="1" dirty="0">
                <a:solidFill>
                  <a:srgbClr val="00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sym typeface="Symbol" pitchFamily="18" charset="2"/>
              </a:rPr>
              <a:t>, r: </a:t>
            </a:r>
            <a:r>
              <a:rPr lang="en-US" sz="2800" b="1" dirty="0" err="1">
                <a:solidFill>
                  <a:srgbClr val="00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sym typeface="Symbol" pitchFamily="18" charset="2"/>
              </a:rPr>
              <a:t>Bán</a:t>
            </a:r>
            <a:r>
              <a:rPr lang="en-US" sz="2800" b="1" dirty="0">
                <a:solidFill>
                  <a:srgbClr val="00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sym typeface="Symbol" pitchFamily="18" charset="2"/>
              </a:rPr>
              <a:t> </a:t>
            </a:r>
            <a:r>
              <a:rPr lang="en-US" sz="2800" b="1" dirty="0" err="1">
                <a:solidFill>
                  <a:srgbClr val="00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sym typeface="Symbol" pitchFamily="18" charset="2"/>
              </a:rPr>
              <a:t>kính</a:t>
            </a:r>
            <a:r>
              <a:rPr lang="en-US" sz="2800" b="1" dirty="0">
                <a:solidFill>
                  <a:srgbClr val="00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sym typeface="Symbol" pitchFamily="18" charset="2"/>
              </a:rPr>
              <a:t> </a:t>
            </a:r>
            <a:r>
              <a:rPr lang="en-US" sz="2800" b="1" dirty="0" err="1">
                <a:solidFill>
                  <a:srgbClr val="00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sym typeface="Symbol" pitchFamily="18" charset="2"/>
              </a:rPr>
              <a:t>đáy</a:t>
            </a:r>
            <a:r>
              <a:rPr lang="en-US" sz="2800" b="1" dirty="0">
                <a:solidFill>
                  <a:srgbClr val="00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sym typeface="Symbol" pitchFamily="18" charset="2"/>
              </a:rPr>
              <a:t>)</a:t>
            </a:r>
          </a:p>
        </p:txBody>
      </p:sp>
      <p:grpSp>
        <p:nvGrpSpPr>
          <p:cNvPr id="25605" name="Group 5">
            <a:extLst>
              <a:ext uri="{FF2B5EF4-FFF2-40B4-BE49-F238E27FC236}">
                <a16:creationId xmlns:a16="http://schemas.microsoft.com/office/drawing/2014/main" id="{98F0394D-95C6-42D9-8280-80A25EB959D6}"/>
              </a:ext>
            </a:extLst>
          </p:cNvPr>
          <p:cNvGrpSpPr>
            <a:grpSpLocks/>
          </p:cNvGrpSpPr>
          <p:nvPr/>
        </p:nvGrpSpPr>
        <p:grpSpPr bwMode="auto">
          <a:xfrm>
            <a:off x="5022850" y="1143001"/>
            <a:ext cx="2806700" cy="2747963"/>
            <a:chOff x="2256" y="720"/>
            <a:chExt cx="1632" cy="1731"/>
          </a:xfrm>
        </p:grpSpPr>
        <p:sp>
          <p:nvSpPr>
            <p:cNvPr id="25607" name="Oval 6">
              <a:extLst>
                <a:ext uri="{FF2B5EF4-FFF2-40B4-BE49-F238E27FC236}">
                  <a16:creationId xmlns:a16="http://schemas.microsoft.com/office/drawing/2014/main" id="{D4A01A27-2879-45F6-AFE6-DFE40D44F5E0}"/>
                </a:ext>
              </a:extLst>
            </p:cNvPr>
            <p:cNvSpPr>
              <a:spLocks noChangeArrowheads="1"/>
            </p:cNvSpPr>
            <p:nvPr/>
          </p:nvSpPr>
          <p:spPr bwMode="auto">
            <a:xfrm>
              <a:off x="2268" y="721"/>
              <a:ext cx="1307" cy="436"/>
            </a:xfrm>
            <a:prstGeom prst="ellipse">
              <a:avLst/>
            </a:prstGeom>
            <a:noFill/>
            <a:ln w="9525">
              <a:solidFill>
                <a:schemeClr val="tx1"/>
              </a:solidFill>
              <a:round/>
              <a:headEnd/>
              <a:tailEnd/>
            </a:ln>
            <a:effectLst/>
            <a:extLst>
              <a:ext uri="{909E8E84-426E-40DD-AFC4-6F175D3DCCD1}">
                <a14:hiddenFill xmlns:a14="http://schemas.microsoft.com/office/drawing/2010/main">
                  <a:solidFill>
                    <a:srgbClr val="FF66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5608" name="Freeform 7">
              <a:extLst>
                <a:ext uri="{FF2B5EF4-FFF2-40B4-BE49-F238E27FC236}">
                  <a16:creationId xmlns:a16="http://schemas.microsoft.com/office/drawing/2014/main" id="{06255BDD-3BC4-42D3-B1F2-D5B0022CFF93}"/>
                </a:ext>
              </a:extLst>
            </p:cNvPr>
            <p:cNvSpPr>
              <a:spLocks/>
            </p:cNvSpPr>
            <p:nvPr/>
          </p:nvSpPr>
          <p:spPr bwMode="auto">
            <a:xfrm>
              <a:off x="2258" y="990"/>
              <a:ext cx="1326" cy="1461"/>
            </a:xfrm>
            <a:custGeom>
              <a:avLst/>
              <a:gdLst>
                <a:gd name="T0" fmla="*/ 0 w 1326"/>
                <a:gd name="T1" fmla="*/ 0 h 1461"/>
                <a:gd name="T2" fmla="*/ 6 w 1326"/>
                <a:gd name="T3" fmla="*/ 1262 h 1461"/>
                <a:gd name="T4" fmla="*/ 48 w 1326"/>
                <a:gd name="T5" fmla="*/ 1323 h 1461"/>
                <a:gd name="T6" fmla="*/ 114 w 1326"/>
                <a:gd name="T7" fmla="*/ 1362 h 1461"/>
                <a:gd name="T8" fmla="*/ 183 w 1326"/>
                <a:gd name="T9" fmla="*/ 1392 h 1461"/>
                <a:gd name="T10" fmla="*/ 303 w 1326"/>
                <a:gd name="T11" fmla="*/ 1425 h 1461"/>
                <a:gd name="T12" fmla="*/ 483 w 1326"/>
                <a:gd name="T13" fmla="*/ 1452 h 1461"/>
                <a:gd name="T14" fmla="*/ 639 w 1326"/>
                <a:gd name="T15" fmla="*/ 1461 h 1461"/>
                <a:gd name="T16" fmla="*/ 836 w 1326"/>
                <a:gd name="T17" fmla="*/ 1453 h 1461"/>
                <a:gd name="T18" fmla="*/ 993 w 1326"/>
                <a:gd name="T19" fmla="*/ 1437 h 1461"/>
                <a:gd name="T20" fmla="*/ 1149 w 1326"/>
                <a:gd name="T21" fmla="*/ 1389 h 1461"/>
                <a:gd name="T22" fmla="*/ 1251 w 1326"/>
                <a:gd name="T23" fmla="*/ 1350 h 1461"/>
                <a:gd name="T24" fmla="*/ 1302 w 1326"/>
                <a:gd name="T25" fmla="*/ 1311 h 1461"/>
                <a:gd name="T26" fmla="*/ 1322 w 1326"/>
                <a:gd name="T27" fmla="*/ 1241 h 1461"/>
                <a:gd name="T28" fmla="*/ 1326 w 1326"/>
                <a:gd name="T29" fmla="*/ 6 h 1461"/>
                <a:gd name="T30" fmla="*/ 1137 w 1326"/>
                <a:gd name="T31" fmla="*/ 120 h 1461"/>
                <a:gd name="T32" fmla="*/ 968 w 1326"/>
                <a:gd name="T33" fmla="*/ 161 h 1461"/>
                <a:gd name="T34" fmla="*/ 783 w 1326"/>
                <a:gd name="T35" fmla="*/ 183 h 1461"/>
                <a:gd name="T36" fmla="*/ 624 w 1326"/>
                <a:gd name="T37" fmla="*/ 183 h 1461"/>
                <a:gd name="T38" fmla="*/ 456 w 1326"/>
                <a:gd name="T39" fmla="*/ 174 h 1461"/>
                <a:gd name="T40" fmla="*/ 270 w 1326"/>
                <a:gd name="T41" fmla="*/ 141 h 1461"/>
                <a:gd name="T42" fmla="*/ 133 w 1326"/>
                <a:gd name="T43" fmla="*/ 99 h 1461"/>
                <a:gd name="T44" fmla="*/ 0 w 1326"/>
                <a:gd name="T45" fmla="*/ 0 h 146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326" h="1461">
                  <a:moveTo>
                    <a:pt x="0" y="0"/>
                  </a:moveTo>
                  <a:lnTo>
                    <a:pt x="6" y="1262"/>
                  </a:lnTo>
                  <a:lnTo>
                    <a:pt x="48" y="1323"/>
                  </a:lnTo>
                  <a:lnTo>
                    <a:pt x="114" y="1362"/>
                  </a:lnTo>
                  <a:lnTo>
                    <a:pt x="183" y="1392"/>
                  </a:lnTo>
                  <a:lnTo>
                    <a:pt x="303" y="1425"/>
                  </a:lnTo>
                  <a:lnTo>
                    <a:pt x="483" y="1452"/>
                  </a:lnTo>
                  <a:lnTo>
                    <a:pt x="639" y="1461"/>
                  </a:lnTo>
                  <a:lnTo>
                    <a:pt x="836" y="1453"/>
                  </a:lnTo>
                  <a:lnTo>
                    <a:pt x="993" y="1437"/>
                  </a:lnTo>
                  <a:lnTo>
                    <a:pt x="1149" y="1389"/>
                  </a:lnTo>
                  <a:lnTo>
                    <a:pt x="1251" y="1350"/>
                  </a:lnTo>
                  <a:lnTo>
                    <a:pt x="1302" y="1311"/>
                  </a:lnTo>
                  <a:lnTo>
                    <a:pt x="1322" y="1241"/>
                  </a:lnTo>
                  <a:lnTo>
                    <a:pt x="1326" y="6"/>
                  </a:lnTo>
                  <a:lnTo>
                    <a:pt x="1137" y="120"/>
                  </a:lnTo>
                  <a:lnTo>
                    <a:pt x="968" y="161"/>
                  </a:lnTo>
                  <a:lnTo>
                    <a:pt x="783" y="183"/>
                  </a:lnTo>
                  <a:lnTo>
                    <a:pt x="624" y="183"/>
                  </a:lnTo>
                  <a:lnTo>
                    <a:pt x="456" y="174"/>
                  </a:lnTo>
                  <a:lnTo>
                    <a:pt x="270" y="141"/>
                  </a:lnTo>
                  <a:lnTo>
                    <a:pt x="133" y="99"/>
                  </a:lnTo>
                  <a:lnTo>
                    <a:pt x="0" y="0"/>
                  </a:lnTo>
                  <a:close/>
                </a:path>
              </a:pathLst>
            </a:custGeom>
            <a:noFill/>
            <a:ln w="9525">
              <a:solidFill>
                <a:schemeClr val="tx1"/>
              </a:solidFill>
              <a:round/>
              <a:headEnd/>
              <a:tailEnd/>
            </a:ln>
            <a:effectLst/>
            <a:extLst>
              <a:ext uri="{909E8E84-426E-40DD-AFC4-6F175D3DCCD1}">
                <a14:hiddenFill xmlns:a14="http://schemas.microsoft.com/office/drawing/2010/main">
                  <a:solidFill>
                    <a:srgbClr val="99FF66"/>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a:solidFill>
                  <a:srgbClr val="000000"/>
                </a:solidFill>
                <a:latin typeface="Times New Roman" panose="02020603050405020304" pitchFamily="18" charset="0"/>
                <a:cs typeface="Times New Roman" panose="02020603050405020304" pitchFamily="18" charset="0"/>
              </a:endParaRPr>
            </a:p>
          </p:txBody>
        </p:sp>
        <p:sp>
          <p:nvSpPr>
            <p:cNvPr id="25609" name="Line 8">
              <a:extLst>
                <a:ext uri="{FF2B5EF4-FFF2-40B4-BE49-F238E27FC236}">
                  <a16:creationId xmlns:a16="http://schemas.microsoft.com/office/drawing/2014/main" id="{37C747A0-4B64-42AF-810A-53CA723C70B6}"/>
                </a:ext>
              </a:extLst>
            </p:cNvPr>
            <p:cNvSpPr>
              <a:spLocks noChangeShapeType="1"/>
            </p:cNvSpPr>
            <p:nvPr/>
          </p:nvSpPr>
          <p:spPr bwMode="auto">
            <a:xfrm>
              <a:off x="3588" y="946"/>
              <a:ext cx="0" cy="129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pPr algn="ctr" fontAlgn="base">
                <a:spcBef>
                  <a:spcPct val="0"/>
                </a:spcBef>
                <a:spcAft>
                  <a:spcPct val="0"/>
                </a:spcAft>
              </a:pPr>
              <a:endParaRPr lang="en-US">
                <a:solidFill>
                  <a:srgbClr val="000000"/>
                </a:solidFill>
                <a:latin typeface="Times New Roman" panose="02020603050405020304" pitchFamily="18" charset="0"/>
                <a:cs typeface="Times New Roman" panose="02020603050405020304" pitchFamily="18" charset="0"/>
              </a:endParaRPr>
            </a:p>
          </p:txBody>
        </p:sp>
        <p:sp>
          <p:nvSpPr>
            <p:cNvPr id="25610" name="Line 9">
              <a:extLst>
                <a:ext uri="{FF2B5EF4-FFF2-40B4-BE49-F238E27FC236}">
                  <a16:creationId xmlns:a16="http://schemas.microsoft.com/office/drawing/2014/main" id="{8CCB49B7-89C2-4405-9F91-50F58B85A765}"/>
                </a:ext>
              </a:extLst>
            </p:cNvPr>
            <p:cNvSpPr>
              <a:spLocks noChangeShapeType="1"/>
            </p:cNvSpPr>
            <p:nvPr/>
          </p:nvSpPr>
          <p:spPr bwMode="auto">
            <a:xfrm>
              <a:off x="3594" y="956"/>
              <a:ext cx="0" cy="1291"/>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pPr algn="ctr" fontAlgn="base">
                <a:spcBef>
                  <a:spcPct val="0"/>
                </a:spcBef>
                <a:spcAft>
                  <a:spcPct val="0"/>
                </a:spcAft>
              </a:pPr>
              <a:endParaRPr lang="en-US">
                <a:solidFill>
                  <a:srgbClr val="000000"/>
                </a:solidFill>
                <a:latin typeface="Times New Roman" panose="02020603050405020304" pitchFamily="18" charset="0"/>
                <a:cs typeface="Times New Roman" panose="02020603050405020304" pitchFamily="18" charset="0"/>
              </a:endParaRPr>
            </a:p>
          </p:txBody>
        </p:sp>
        <p:sp>
          <p:nvSpPr>
            <p:cNvPr id="25611" name="Line 10">
              <a:extLst>
                <a:ext uri="{FF2B5EF4-FFF2-40B4-BE49-F238E27FC236}">
                  <a16:creationId xmlns:a16="http://schemas.microsoft.com/office/drawing/2014/main" id="{BE8973A3-FFA8-43D9-A42D-9ECB5861D396}"/>
                </a:ext>
              </a:extLst>
            </p:cNvPr>
            <p:cNvSpPr>
              <a:spLocks noChangeShapeType="1"/>
            </p:cNvSpPr>
            <p:nvPr/>
          </p:nvSpPr>
          <p:spPr bwMode="auto">
            <a:xfrm>
              <a:off x="2260" y="969"/>
              <a:ext cx="0" cy="129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pPr algn="ctr" fontAlgn="base">
                <a:spcBef>
                  <a:spcPct val="0"/>
                </a:spcBef>
                <a:spcAft>
                  <a:spcPct val="0"/>
                </a:spcAft>
              </a:pPr>
              <a:endParaRPr lang="en-US">
                <a:solidFill>
                  <a:srgbClr val="000000"/>
                </a:solidFill>
                <a:latin typeface="Times New Roman" panose="02020603050405020304" pitchFamily="18" charset="0"/>
                <a:cs typeface="Times New Roman" panose="02020603050405020304" pitchFamily="18" charset="0"/>
              </a:endParaRPr>
            </a:p>
          </p:txBody>
        </p:sp>
        <p:grpSp>
          <p:nvGrpSpPr>
            <p:cNvPr id="25612" name="Group 11">
              <a:extLst>
                <a:ext uri="{FF2B5EF4-FFF2-40B4-BE49-F238E27FC236}">
                  <a16:creationId xmlns:a16="http://schemas.microsoft.com/office/drawing/2014/main" id="{FDCC69A6-1342-4F62-97C5-64834D4B6814}"/>
                </a:ext>
              </a:extLst>
            </p:cNvPr>
            <p:cNvGrpSpPr>
              <a:grpSpLocks/>
            </p:cNvGrpSpPr>
            <p:nvPr/>
          </p:nvGrpSpPr>
          <p:grpSpPr bwMode="auto">
            <a:xfrm>
              <a:off x="2256" y="720"/>
              <a:ext cx="1329" cy="445"/>
              <a:chOff x="3814" y="2988"/>
              <a:chExt cx="1087" cy="834"/>
            </a:xfrm>
          </p:grpSpPr>
          <p:sp>
            <p:nvSpPr>
              <p:cNvPr id="25623" name="Freeform 12">
                <a:extLst>
                  <a:ext uri="{FF2B5EF4-FFF2-40B4-BE49-F238E27FC236}">
                    <a16:creationId xmlns:a16="http://schemas.microsoft.com/office/drawing/2014/main" id="{BF87D1DF-C2DC-440A-B025-7190D2C8BF73}"/>
                  </a:ext>
                </a:extLst>
              </p:cNvPr>
              <p:cNvSpPr>
                <a:spLocks/>
              </p:cNvSpPr>
              <p:nvPr/>
            </p:nvSpPr>
            <p:spPr bwMode="auto">
              <a:xfrm>
                <a:off x="3814" y="3381"/>
                <a:ext cx="553" cy="441"/>
              </a:xfrm>
              <a:custGeom>
                <a:avLst/>
                <a:gdLst>
                  <a:gd name="T0" fmla="*/ 0 w 747"/>
                  <a:gd name="T1" fmla="*/ 0 h 280"/>
                  <a:gd name="T2" fmla="*/ 7 w 747"/>
                  <a:gd name="T3" fmla="*/ 80 h 280"/>
                  <a:gd name="T4" fmla="*/ 31 w 747"/>
                  <a:gd name="T5" fmla="*/ 161 h 280"/>
                  <a:gd name="T6" fmla="*/ 89 w 747"/>
                  <a:gd name="T7" fmla="*/ 252 h 280"/>
                  <a:gd name="T8" fmla="*/ 173 w 747"/>
                  <a:gd name="T9" fmla="*/ 328 h 280"/>
                  <a:gd name="T10" fmla="*/ 264 w 747"/>
                  <a:gd name="T11" fmla="*/ 380 h 280"/>
                  <a:gd name="T12" fmla="*/ 409 w 747"/>
                  <a:gd name="T13" fmla="*/ 430 h 280"/>
                  <a:gd name="T14" fmla="*/ 553 w 747"/>
                  <a:gd name="T15" fmla="*/ 441 h 28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47" h="280">
                    <a:moveTo>
                      <a:pt x="0" y="0"/>
                    </a:moveTo>
                    <a:cubicBezTo>
                      <a:pt x="2" y="8"/>
                      <a:pt x="2" y="34"/>
                      <a:pt x="9" y="51"/>
                    </a:cubicBezTo>
                    <a:cubicBezTo>
                      <a:pt x="16" y="68"/>
                      <a:pt x="24" y="84"/>
                      <a:pt x="42" y="102"/>
                    </a:cubicBezTo>
                    <a:cubicBezTo>
                      <a:pt x="60" y="120"/>
                      <a:pt x="88" y="142"/>
                      <a:pt x="120" y="160"/>
                    </a:cubicBezTo>
                    <a:cubicBezTo>
                      <a:pt x="152" y="178"/>
                      <a:pt x="194" y="194"/>
                      <a:pt x="234" y="208"/>
                    </a:cubicBezTo>
                    <a:cubicBezTo>
                      <a:pt x="274" y="222"/>
                      <a:pt x="304" y="230"/>
                      <a:pt x="357" y="241"/>
                    </a:cubicBezTo>
                    <a:cubicBezTo>
                      <a:pt x="410" y="252"/>
                      <a:pt x="487" y="266"/>
                      <a:pt x="552" y="273"/>
                    </a:cubicBezTo>
                    <a:cubicBezTo>
                      <a:pt x="617" y="280"/>
                      <a:pt x="707" y="279"/>
                      <a:pt x="747" y="280"/>
                    </a:cubicBezTo>
                  </a:path>
                </a:pathLst>
              </a:cu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a:solidFill>
                    <a:srgbClr val="000000"/>
                  </a:solidFill>
                  <a:latin typeface="Times New Roman" panose="02020603050405020304" pitchFamily="18" charset="0"/>
                  <a:cs typeface="Times New Roman" panose="02020603050405020304" pitchFamily="18" charset="0"/>
                </a:endParaRPr>
              </a:p>
            </p:txBody>
          </p:sp>
          <p:sp>
            <p:nvSpPr>
              <p:cNvPr id="25624" name="Freeform 13">
                <a:extLst>
                  <a:ext uri="{FF2B5EF4-FFF2-40B4-BE49-F238E27FC236}">
                    <a16:creationId xmlns:a16="http://schemas.microsoft.com/office/drawing/2014/main" id="{17AAB5B7-47AA-479D-9DE6-869B8E101D36}"/>
                  </a:ext>
                </a:extLst>
              </p:cNvPr>
              <p:cNvSpPr>
                <a:spLocks/>
              </p:cNvSpPr>
              <p:nvPr/>
            </p:nvSpPr>
            <p:spPr bwMode="auto">
              <a:xfrm>
                <a:off x="3815" y="2988"/>
                <a:ext cx="540" cy="399"/>
              </a:xfrm>
              <a:custGeom>
                <a:avLst/>
                <a:gdLst>
                  <a:gd name="T0" fmla="*/ 0 w 730"/>
                  <a:gd name="T1" fmla="*/ 399 h 253"/>
                  <a:gd name="T2" fmla="*/ 16 w 730"/>
                  <a:gd name="T3" fmla="*/ 319 h 253"/>
                  <a:gd name="T4" fmla="*/ 50 w 730"/>
                  <a:gd name="T5" fmla="*/ 243 h 253"/>
                  <a:gd name="T6" fmla="*/ 109 w 730"/>
                  <a:gd name="T7" fmla="*/ 167 h 253"/>
                  <a:gd name="T8" fmla="*/ 203 w 730"/>
                  <a:gd name="T9" fmla="*/ 91 h 253"/>
                  <a:gd name="T10" fmla="*/ 298 w 730"/>
                  <a:gd name="T11" fmla="*/ 44 h 253"/>
                  <a:gd name="T12" fmla="*/ 432 w 730"/>
                  <a:gd name="T13" fmla="*/ 9 h 253"/>
                  <a:gd name="T14" fmla="*/ 540 w 730"/>
                  <a:gd name="T15" fmla="*/ 0 h 25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30" h="253">
                    <a:moveTo>
                      <a:pt x="0" y="253"/>
                    </a:moveTo>
                    <a:cubicBezTo>
                      <a:pt x="4" y="245"/>
                      <a:pt x="11" y="218"/>
                      <a:pt x="22" y="202"/>
                    </a:cubicBezTo>
                    <a:cubicBezTo>
                      <a:pt x="33" y="186"/>
                      <a:pt x="47" y="170"/>
                      <a:pt x="68" y="154"/>
                    </a:cubicBezTo>
                    <a:cubicBezTo>
                      <a:pt x="89" y="138"/>
                      <a:pt x="114" y="122"/>
                      <a:pt x="148" y="106"/>
                    </a:cubicBezTo>
                    <a:cubicBezTo>
                      <a:pt x="182" y="90"/>
                      <a:pt x="232" y="71"/>
                      <a:pt x="274" y="58"/>
                    </a:cubicBezTo>
                    <a:cubicBezTo>
                      <a:pt x="316" y="45"/>
                      <a:pt x="351" y="37"/>
                      <a:pt x="403" y="28"/>
                    </a:cubicBezTo>
                    <a:cubicBezTo>
                      <a:pt x="455" y="19"/>
                      <a:pt x="530" y="11"/>
                      <a:pt x="584" y="6"/>
                    </a:cubicBezTo>
                    <a:cubicBezTo>
                      <a:pt x="638" y="1"/>
                      <a:pt x="700" y="1"/>
                      <a:pt x="730" y="0"/>
                    </a:cubicBezTo>
                  </a:path>
                </a:pathLst>
              </a:custGeom>
              <a:noFill/>
              <a:ln w="25400" cap="flat">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a:solidFill>
                    <a:srgbClr val="000000"/>
                  </a:solidFill>
                  <a:latin typeface="Times New Roman" panose="02020603050405020304" pitchFamily="18" charset="0"/>
                  <a:cs typeface="Times New Roman" panose="02020603050405020304" pitchFamily="18" charset="0"/>
                </a:endParaRPr>
              </a:p>
            </p:txBody>
          </p:sp>
          <p:sp>
            <p:nvSpPr>
              <p:cNvPr id="25625" name="Freeform 14">
                <a:extLst>
                  <a:ext uri="{FF2B5EF4-FFF2-40B4-BE49-F238E27FC236}">
                    <a16:creationId xmlns:a16="http://schemas.microsoft.com/office/drawing/2014/main" id="{AAC2F272-B8AF-4F0B-916A-FB781FCC50D2}"/>
                  </a:ext>
                </a:extLst>
              </p:cNvPr>
              <p:cNvSpPr>
                <a:spLocks/>
              </p:cNvSpPr>
              <p:nvPr/>
            </p:nvSpPr>
            <p:spPr bwMode="auto">
              <a:xfrm flipH="1">
                <a:off x="4347" y="3381"/>
                <a:ext cx="553" cy="441"/>
              </a:xfrm>
              <a:custGeom>
                <a:avLst/>
                <a:gdLst>
                  <a:gd name="T0" fmla="*/ 0 w 747"/>
                  <a:gd name="T1" fmla="*/ 0 h 280"/>
                  <a:gd name="T2" fmla="*/ 7 w 747"/>
                  <a:gd name="T3" fmla="*/ 80 h 280"/>
                  <a:gd name="T4" fmla="*/ 31 w 747"/>
                  <a:gd name="T5" fmla="*/ 161 h 280"/>
                  <a:gd name="T6" fmla="*/ 89 w 747"/>
                  <a:gd name="T7" fmla="*/ 252 h 280"/>
                  <a:gd name="T8" fmla="*/ 173 w 747"/>
                  <a:gd name="T9" fmla="*/ 328 h 280"/>
                  <a:gd name="T10" fmla="*/ 264 w 747"/>
                  <a:gd name="T11" fmla="*/ 380 h 280"/>
                  <a:gd name="T12" fmla="*/ 409 w 747"/>
                  <a:gd name="T13" fmla="*/ 430 h 280"/>
                  <a:gd name="T14" fmla="*/ 553 w 747"/>
                  <a:gd name="T15" fmla="*/ 441 h 28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47" h="280">
                    <a:moveTo>
                      <a:pt x="0" y="0"/>
                    </a:moveTo>
                    <a:cubicBezTo>
                      <a:pt x="2" y="8"/>
                      <a:pt x="2" y="34"/>
                      <a:pt x="9" y="51"/>
                    </a:cubicBezTo>
                    <a:cubicBezTo>
                      <a:pt x="16" y="68"/>
                      <a:pt x="24" y="84"/>
                      <a:pt x="42" y="102"/>
                    </a:cubicBezTo>
                    <a:cubicBezTo>
                      <a:pt x="60" y="120"/>
                      <a:pt x="88" y="142"/>
                      <a:pt x="120" y="160"/>
                    </a:cubicBezTo>
                    <a:cubicBezTo>
                      <a:pt x="152" y="178"/>
                      <a:pt x="194" y="194"/>
                      <a:pt x="234" y="208"/>
                    </a:cubicBezTo>
                    <a:cubicBezTo>
                      <a:pt x="274" y="222"/>
                      <a:pt x="304" y="230"/>
                      <a:pt x="357" y="241"/>
                    </a:cubicBezTo>
                    <a:cubicBezTo>
                      <a:pt x="410" y="252"/>
                      <a:pt x="487" y="266"/>
                      <a:pt x="552" y="273"/>
                    </a:cubicBezTo>
                    <a:cubicBezTo>
                      <a:pt x="617" y="280"/>
                      <a:pt x="707" y="279"/>
                      <a:pt x="747" y="280"/>
                    </a:cubicBezTo>
                  </a:path>
                </a:pathLst>
              </a:cu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a:solidFill>
                    <a:srgbClr val="000000"/>
                  </a:solidFill>
                  <a:latin typeface="Times New Roman" panose="02020603050405020304" pitchFamily="18" charset="0"/>
                  <a:cs typeface="Times New Roman" panose="02020603050405020304" pitchFamily="18" charset="0"/>
                </a:endParaRPr>
              </a:p>
            </p:txBody>
          </p:sp>
          <p:sp>
            <p:nvSpPr>
              <p:cNvPr id="25626" name="Freeform 15">
                <a:extLst>
                  <a:ext uri="{FF2B5EF4-FFF2-40B4-BE49-F238E27FC236}">
                    <a16:creationId xmlns:a16="http://schemas.microsoft.com/office/drawing/2014/main" id="{72BB627B-6E7D-4328-BF5B-D2D9EC6563DA}"/>
                  </a:ext>
                </a:extLst>
              </p:cNvPr>
              <p:cNvSpPr>
                <a:spLocks/>
              </p:cNvSpPr>
              <p:nvPr/>
            </p:nvSpPr>
            <p:spPr bwMode="auto">
              <a:xfrm flipH="1">
                <a:off x="4361" y="2988"/>
                <a:ext cx="540" cy="399"/>
              </a:xfrm>
              <a:custGeom>
                <a:avLst/>
                <a:gdLst>
                  <a:gd name="T0" fmla="*/ 0 w 730"/>
                  <a:gd name="T1" fmla="*/ 399 h 253"/>
                  <a:gd name="T2" fmla="*/ 16 w 730"/>
                  <a:gd name="T3" fmla="*/ 319 h 253"/>
                  <a:gd name="T4" fmla="*/ 50 w 730"/>
                  <a:gd name="T5" fmla="*/ 243 h 253"/>
                  <a:gd name="T6" fmla="*/ 109 w 730"/>
                  <a:gd name="T7" fmla="*/ 167 h 253"/>
                  <a:gd name="T8" fmla="*/ 203 w 730"/>
                  <a:gd name="T9" fmla="*/ 91 h 253"/>
                  <a:gd name="T10" fmla="*/ 298 w 730"/>
                  <a:gd name="T11" fmla="*/ 44 h 253"/>
                  <a:gd name="T12" fmla="*/ 432 w 730"/>
                  <a:gd name="T13" fmla="*/ 9 h 253"/>
                  <a:gd name="T14" fmla="*/ 540 w 730"/>
                  <a:gd name="T15" fmla="*/ 0 h 25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30" h="253">
                    <a:moveTo>
                      <a:pt x="0" y="253"/>
                    </a:moveTo>
                    <a:cubicBezTo>
                      <a:pt x="4" y="245"/>
                      <a:pt x="11" y="218"/>
                      <a:pt x="22" y="202"/>
                    </a:cubicBezTo>
                    <a:cubicBezTo>
                      <a:pt x="33" y="186"/>
                      <a:pt x="47" y="170"/>
                      <a:pt x="68" y="154"/>
                    </a:cubicBezTo>
                    <a:cubicBezTo>
                      <a:pt x="89" y="138"/>
                      <a:pt x="114" y="122"/>
                      <a:pt x="148" y="106"/>
                    </a:cubicBezTo>
                    <a:cubicBezTo>
                      <a:pt x="182" y="90"/>
                      <a:pt x="232" y="71"/>
                      <a:pt x="274" y="58"/>
                    </a:cubicBezTo>
                    <a:cubicBezTo>
                      <a:pt x="316" y="45"/>
                      <a:pt x="351" y="37"/>
                      <a:pt x="403" y="28"/>
                    </a:cubicBezTo>
                    <a:cubicBezTo>
                      <a:pt x="455" y="19"/>
                      <a:pt x="530" y="11"/>
                      <a:pt x="584" y="6"/>
                    </a:cubicBezTo>
                    <a:cubicBezTo>
                      <a:pt x="638" y="1"/>
                      <a:pt x="700" y="1"/>
                      <a:pt x="730" y="0"/>
                    </a:cubicBezTo>
                  </a:path>
                </a:pathLst>
              </a:custGeom>
              <a:noFill/>
              <a:ln w="25400" cap="flat">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a:solidFill>
                    <a:srgbClr val="000000"/>
                  </a:solidFill>
                  <a:latin typeface="Times New Roman" panose="02020603050405020304" pitchFamily="18" charset="0"/>
                  <a:cs typeface="Times New Roman" panose="02020603050405020304" pitchFamily="18" charset="0"/>
                </a:endParaRPr>
              </a:p>
            </p:txBody>
          </p:sp>
        </p:grpSp>
        <p:sp>
          <p:nvSpPr>
            <p:cNvPr id="25613" name="Line 16">
              <a:extLst>
                <a:ext uri="{FF2B5EF4-FFF2-40B4-BE49-F238E27FC236}">
                  <a16:creationId xmlns:a16="http://schemas.microsoft.com/office/drawing/2014/main" id="{80162CFD-D81B-4011-9487-BC69690B9279}"/>
                </a:ext>
              </a:extLst>
            </p:cNvPr>
            <p:cNvSpPr>
              <a:spLocks noChangeShapeType="1"/>
            </p:cNvSpPr>
            <p:nvPr/>
          </p:nvSpPr>
          <p:spPr bwMode="auto">
            <a:xfrm>
              <a:off x="2894" y="948"/>
              <a:ext cx="695"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a:solidFill>
                  <a:srgbClr val="000000"/>
                </a:solidFill>
                <a:latin typeface="Times New Roman" panose="02020603050405020304" pitchFamily="18" charset="0"/>
                <a:cs typeface="Times New Roman" panose="02020603050405020304" pitchFamily="18" charset="0"/>
              </a:endParaRPr>
            </a:p>
          </p:txBody>
        </p:sp>
        <p:sp>
          <p:nvSpPr>
            <p:cNvPr id="25614" name="Text Box 17">
              <a:extLst>
                <a:ext uri="{FF2B5EF4-FFF2-40B4-BE49-F238E27FC236}">
                  <a16:creationId xmlns:a16="http://schemas.microsoft.com/office/drawing/2014/main" id="{3C0A10FE-F1AB-410C-B40F-8D2CD45C8DC3}"/>
                </a:ext>
              </a:extLst>
            </p:cNvPr>
            <p:cNvSpPr txBox="1">
              <a:spLocks noChangeArrowheads="1"/>
            </p:cNvSpPr>
            <p:nvPr/>
          </p:nvSpPr>
          <p:spPr bwMode="auto">
            <a:xfrm>
              <a:off x="2933" y="744"/>
              <a:ext cx="477" cy="133"/>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lnSpc>
                  <a:spcPct val="96000"/>
                </a:lnSpc>
                <a:spcBef>
                  <a:spcPct val="0"/>
                </a:spcBef>
                <a:spcAft>
                  <a:spcPct val="0"/>
                </a:spcAft>
              </a:pPr>
              <a:r>
                <a:rPr lang="en-US" altLang="en-US" sz="2400" b="1">
                  <a:solidFill>
                    <a:srgbClr val="000000"/>
                  </a:solidFill>
                  <a:latin typeface="Times New Roman" panose="02020603050405020304" pitchFamily="18" charset="0"/>
                  <a:cs typeface="Times New Roman" panose="02020603050405020304" pitchFamily="18" charset="0"/>
                </a:rPr>
                <a:t>r</a:t>
              </a:r>
            </a:p>
          </p:txBody>
        </p:sp>
        <p:grpSp>
          <p:nvGrpSpPr>
            <p:cNvPr id="25615" name="Group 18">
              <a:extLst>
                <a:ext uri="{FF2B5EF4-FFF2-40B4-BE49-F238E27FC236}">
                  <a16:creationId xmlns:a16="http://schemas.microsoft.com/office/drawing/2014/main" id="{0415E72C-DCDB-4B50-8351-7834D5CC3190}"/>
                </a:ext>
              </a:extLst>
            </p:cNvPr>
            <p:cNvGrpSpPr>
              <a:grpSpLocks/>
            </p:cNvGrpSpPr>
            <p:nvPr/>
          </p:nvGrpSpPr>
          <p:grpSpPr bwMode="auto">
            <a:xfrm>
              <a:off x="2258" y="2001"/>
              <a:ext cx="1329" cy="445"/>
              <a:chOff x="3814" y="2988"/>
              <a:chExt cx="1087" cy="834"/>
            </a:xfrm>
          </p:grpSpPr>
          <p:sp>
            <p:nvSpPr>
              <p:cNvPr id="25619" name="Freeform 19">
                <a:extLst>
                  <a:ext uri="{FF2B5EF4-FFF2-40B4-BE49-F238E27FC236}">
                    <a16:creationId xmlns:a16="http://schemas.microsoft.com/office/drawing/2014/main" id="{90D1ED5B-A8CD-4EAD-99B5-1D0552A2DC15}"/>
                  </a:ext>
                </a:extLst>
              </p:cNvPr>
              <p:cNvSpPr>
                <a:spLocks/>
              </p:cNvSpPr>
              <p:nvPr/>
            </p:nvSpPr>
            <p:spPr bwMode="auto">
              <a:xfrm>
                <a:off x="3814" y="3381"/>
                <a:ext cx="553" cy="441"/>
              </a:xfrm>
              <a:custGeom>
                <a:avLst/>
                <a:gdLst>
                  <a:gd name="T0" fmla="*/ 0 w 747"/>
                  <a:gd name="T1" fmla="*/ 0 h 280"/>
                  <a:gd name="T2" fmla="*/ 7 w 747"/>
                  <a:gd name="T3" fmla="*/ 80 h 280"/>
                  <a:gd name="T4" fmla="*/ 31 w 747"/>
                  <a:gd name="T5" fmla="*/ 161 h 280"/>
                  <a:gd name="T6" fmla="*/ 89 w 747"/>
                  <a:gd name="T7" fmla="*/ 252 h 280"/>
                  <a:gd name="T8" fmla="*/ 173 w 747"/>
                  <a:gd name="T9" fmla="*/ 328 h 280"/>
                  <a:gd name="T10" fmla="*/ 264 w 747"/>
                  <a:gd name="T11" fmla="*/ 380 h 280"/>
                  <a:gd name="T12" fmla="*/ 409 w 747"/>
                  <a:gd name="T13" fmla="*/ 430 h 280"/>
                  <a:gd name="T14" fmla="*/ 553 w 747"/>
                  <a:gd name="T15" fmla="*/ 441 h 28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47" h="280">
                    <a:moveTo>
                      <a:pt x="0" y="0"/>
                    </a:moveTo>
                    <a:cubicBezTo>
                      <a:pt x="2" y="8"/>
                      <a:pt x="2" y="34"/>
                      <a:pt x="9" y="51"/>
                    </a:cubicBezTo>
                    <a:cubicBezTo>
                      <a:pt x="16" y="68"/>
                      <a:pt x="24" y="84"/>
                      <a:pt x="42" y="102"/>
                    </a:cubicBezTo>
                    <a:cubicBezTo>
                      <a:pt x="60" y="120"/>
                      <a:pt x="88" y="142"/>
                      <a:pt x="120" y="160"/>
                    </a:cubicBezTo>
                    <a:cubicBezTo>
                      <a:pt x="152" y="178"/>
                      <a:pt x="194" y="194"/>
                      <a:pt x="234" y="208"/>
                    </a:cubicBezTo>
                    <a:cubicBezTo>
                      <a:pt x="274" y="222"/>
                      <a:pt x="304" y="230"/>
                      <a:pt x="357" y="241"/>
                    </a:cubicBezTo>
                    <a:cubicBezTo>
                      <a:pt x="410" y="252"/>
                      <a:pt x="487" y="266"/>
                      <a:pt x="552" y="273"/>
                    </a:cubicBezTo>
                    <a:cubicBezTo>
                      <a:pt x="617" y="280"/>
                      <a:pt x="707" y="279"/>
                      <a:pt x="747" y="280"/>
                    </a:cubicBezTo>
                  </a:path>
                </a:pathLst>
              </a:cu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a:solidFill>
                    <a:srgbClr val="000000"/>
                  </a:solidFill>
                  <a:latin typeface="Times New Roman" panose="02020603050405020304" pitchFamily="18" charset="0"/>
                  <a:cs typeface="Times New Roman" panose="02020603050405020304" pitchFamily="18" charset="0"/>
                </a:endParaRPr>
              </a:p>
            </p:txBody>
          </p:sp>
          <p:sp>
            <p:nvSpPr>
              <p:cNvPr id="25620" name="Freeform 20">
                <a:extLst>
                  <a:ext uri="{FF2B5EF4-FFF2-40B4-BE49-F238E27FC236}">
                    <a16:creationId xmlns:a16="http://schemas.microsoft.com/office/drawing/2014/main" id="{6EC81D6E-CBB6-4F8A-A56C-E5E19EB77D70}"/>
                  </a:ext>
                </a:extLst>
              </p:cNvPr>
              <p:cNvSpPr>
                <a:spLocks/>
              </p:cNvSpPr>
              <p:nvPr/>
            </p:nvSpPr>
            <p:spPr bwMode="auto">
              <a:xfrm>
                <a:off x="3815" y="2988"/>
                <a:ext cx="540" cy="399"/>
              </a:xfrm>
              <a:custGeom>
                <a:avLst/>
                <a:gdLst>
                  <a:gd name="T0" fmla="*/ 0 w 730"/>
                  <a:gd name="T1" fmla="*/ 399 h 253"/>
                  <a:gd name="T2" fmla="*/ 16 w 730"/>
                  <a:gd name="T3" fmla="*/ 319 h 253"/>
                  <a:gd name="T4" fmla="*/ 50 w 730"/>
                  <a:gd name="T5" fmla="*/ 243 h 253"/>
                  <a:gd name="T6" fmla="*/ 109 w 730"/>
                  <a:gd name="T7" fmla="*/ 167 h 253"/>
                  <a:gd name="T8" fmla="*/ 203 w 730"/>
                  <a:gd name="T9" fmla="*/ 91 h 253"/>
                  <a:gd name="T10" fmla="*/ 298 w 730"/>
                  <a:gd name="T11" fmla="*/ 44 h 253"/>
                  <a:gd name="T12" fmla="*/ 432 w 730"/>
                  <a:gd name="T13" fmla="*/ 9 h 253"/>
                  <a:gd name="T14" fmla="*/ 540 w 730"/>
                  <a:gd name="T15" fmla="*/ 0 h 25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30" h="253">
                    <a:moveTo>
                      <a:pt x="0" y="253"/>
                    </a:moveTo>
                    <a:cubicBezTo>
                      <a:pt x="4" y="245"/>
                      <a:pt x="11" y="218"/>
                      <a:pt x="22" y="202"/>
                    </a:cubicBezTo>
                    <a:cubicBezTo>
                      <a:pt x="33" y="186"/>
                      <a:pt x="47" y="170"/>
                      <a:pt x="68" y="154"/>
                    </a:cubicBezTo>
                    <a:cubicBezTo>
                      <a:pt x="89" y="138"/>
                      <a:pt x="114" y="122"/>
                      <a:pt x="148" y="106"/>
                    </a:cubicBezTo>
                    <a:cubicBezTo>
                      <a:pt x="182" y="90"/>
                      <a:pt x="232" y="71"/>
                      <a:pt x="274" y="58"/>
                    </a:cubicBezTo>
                    <a:cubicBezTo>
                      <a:pt x="316" y="45"/>
                      <a:pt x="351" y="37"/>
                      <a:pt x="403" y="28"/>
                    </a:cubicBezTo>
                    <a:cubicBezTo>
                      <a:pt x="455" y="19"/>
                      <a:pt x="530" y="11"/>
                      <a:pt x="584" y="6"/>
                    </a:cubicBezTo>
                    <a:cubicBezTo>
                      <a:pt x="638" y="1"/>
                      <a:pt x="700" y="1"/>
                      <a:pt x="730" y="0"/>
                    </a:cubicBezTo>
                  </a:path>
                </a:pathLst>
              </a:custGeom>
              <a:noFill/>
              <a:ln w="25400" cap="flat">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a:solidFill>
                    <a:srgbClr val="000000"/>
                  </a:solidFill>
                  <a:latin typeface="Times New Roman" panose="02020603050405020304" pitchFamily="18" charset="0"/>
                  <a:cs typeface="Times New Roman" panose="02020603050405020304" pitchFamily="18" charset="0"/>
                </a:endParaRPr>
              </a:p>
            </p:txBody>
          </p:sp>
          <p:sp>
            <p:nvSpPr>
              <p:cNvPr id="25621" name="Freeform 21">
                <a:extLst>
                  <a:ext uri="{FF2B5EF4-FFF2-40B4-BE49-F238E27FC236}">
                    <a16:creationId xmlns:a16="http://schemas.microsoft.com/office/drawing/2014/main" id="{C38AC69C-F70B-4DF7-B758-06416AA90581}"/>
                  </a:ext>
                </a:extLst>
              </p:cNvPr>
              <p:cNvSpPr>
                <a:spLocks/>
              </p:cNvSpPr>
              <p:nvPr/>
            </p:nvSpPr>
            <p:spPr bwMode="auto">
              <a:xfrm flipH="1">
                <a:off x="4347" y="3381"/>
                <a:ext cx="553" cy="441"/>
              </a:xfrm>
              <a:custGeom>
                <a:avLst/>
                <a:gdLst>
                  <a:gd name="T0" fmla="*/ 0 w 747"/>
                  <a:gd name="T1" fmla="*/ 0 h 280"/>
                  <a:gd name="T2" fmla="*/ 7 w 747"/>
                  <a:gd name="T3" fmla="*/ 80 h 280"/>
                  <a:gd name="T4" fmla="*/ 31 w 747"/>
                  <a:gd name="T5" fmla="*/ 161 h 280"/>
                  <a:gd name="T6" fmla="*/ 89 w 747"/>
                  <a:gd name="T7" fmla="*/ 252 h 280"/>
                  <a:gd name="T8" fmla="*/ 173 w 747"/>
                  <a:gd name="T9" fmla="*/ 328 h 280"/>
                  <a:gd name="T10" fmla="*/ 264 w 747"/>
                  <a:gd name="T11" fmla="*/ 380 h 280"/>
                  <a:gd name="T12" fmla="*/ 409 w 747"/>
                  <a:gd name="T13" fmla="*/ 430 h 280"/>
                  <a:gd name="T14" fmla="*/ 553 w 747"/>
                  <a:gd name="T15" fmla="*/ 441 h 28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47" h="280">
                    <a:moveTo>
                      <a:pt x="0" y="0"/>
                    </a:moveTo>
                    <a:cubicBezTo>
                      <a:pt x="2" y="8"/>
                      <a:pt x="2" y="34"/>
                      <a:pt x="9" y="51"/>
                    </a:cubicBezTo>
                    <a:cubicBezTo>
                      <a:pt x="16" y="68"/>
                      <a:pt x="24" y="84"/>
                      <a:pt x="42" y="102"/>
                    </a:cubicBezTo>
                    <a:cubicBezTo>
                      <a:pt x="60" y="120"/>
                      <a:pt x="88" y="142"/>
                      <a:pt x="120" y="160"/>
                    </a:cubicBezTo>
                    <a:cubicBezTo>
                      <a:pt x="152" y="178"/>
                      <a:pt x="194" y="194"/>
                      <a:pt x="234" y="208"/>
                    </a:cubicBezTo>
                    <a:cubicBezTo>
                      <a:pt x="274" y="222"/>
                      <a:pt x="304" y="230"/>
                      <a:pt x="357" y="241"/>
                    </a:cubicBezTo>
                    <a:cubicBezTo>
                      <a:pt x="410" y="252"/>
                      <a:pt x="487" y="266"/>
                      <a:pt x="552" y="273"/>
                    </a:cubicBezTo>
                    <a:cubicBezTo>
                      <a:pt x="617" y="280"/>
                      <a:pt x="707" y="279"/>
                      <a:pt x="747" y="280"/>
                    </a:cubicBezTo>
                  </a:path>
                </a:pathLst>
              </a:cu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a:solidFill>
                    <a:srgbClr val="000000"/>
                  </a:solidFill>
                  <a:latin typeface="Times New Roman" panose="02020603050405020304" pitchFamily="18" charset="0"/>
                  <a:cs typeface="Times New Roman" panose="02020603050405020304" pitchFamily="18" charset="0"/>
                </a:endParaRPr>
              </a:p>
            </p:txBody>
          </p:sp>
          <p:sp>
            <p:nvSpPr>
              <p:cNvPr id="25622" name="Freeform 22">
                <a:extLst>
                  <a:ext uri="{FF2B5EF4-FFF2-40B4-BE49-F238E27FC236}">
                    <a16:creationId xmlns:a16="http://schemas.microsoft.com/office/drawing/2014/main" id="{BE95B586-3DCB-4AF1-8926-5F47DD5388AC}"/>
                  </a:ext>
                </a:extLst>
              </p:cNvPr>
              <p:cNvSpPr>
                <a:spLocks/>
              </p:cNvSpPr>
              <p:nvPr/>
            </p:nvSpPr>
            <p:spPr bwMode="auto">
              <a:xfrm flipH="1">
                <a:off x="4361" y="2988"/>
                <a:ext cx="540" cy="399"/>
              </a:xfrm>
              <a:custGeom>
                <a:avLst/>
                <a:gdLst>
                  <a:gd name="T0" fmla="*/ 0 w 730"/>
                  <a:gd name="T1" fmla="*/ 399 h 253"/>
                  <a:gd name="T2" fmla="*/ 16 w 730"/>
                  <a:gd name="T3" fmla="*/ 319 h 253"/>
                  <a:gd name="T4" fmla="*/ 50 w 730"/>
                  <a:gd name="T5" fmla="*/ 243 h 253"/>
                  <a:gd name="T6" fmla="*/ 109 w 730"/>
                  <a:gd name="T7" fmla="*/ 167 h 253"/>
                  <a:gd name="T8" fmla="*/ 203 w 730"/>
                  <a:gd name="T9" fmla="*/ 91 h 253"/>
                  <a:gd name="T10" fmla="*/ 298 w 730"/>
                  <a:gd name="T11" fmla="*/ 44 h 253"/>
                  <a:gd name="T12" fmla="*/ 432 w 730"/>
                  <a:gd name="T13" fmla="*/ 9 h 253"/>
                  <a:gd name="T14" fmla="*/ 540 w 730"/>
                  <a:gd name="T15" fmla="*/ 0 h 25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30" h="253">
                    <a:moveTo>
                      <a:pt x="0" y="253"/>
                    </a:moveTo>
                    <a:cubicBezTo>
                      <a:pt x="4" y="245"/>
                      <a:pt x="11" y="218"/>
                      <a:pt x="22" y="202"/>
                    </a:cubicBezTo>
                    <a:cubicBezTo>
                      <a:pt x="33" y="186"/>
                      <a:pt x="47" y="170"/>
                      <a:pt x="68" y="154"/>
                    </a:cubicBezTo>
                    <a:cubicBezTo>
                      <a:pt x="89" y="138"/>
                      <a:pt x="114" y="122"/>
                      <a:pt x="148" y="106"/>
                    </a:cubicBezTo>
                    <a:cubicBezTo>
                      <a:pt x="182" y="90"/>
                      <a:pt x="232" y="71"/>
                      <a:pt x="274" y="58"/>
                    </a:cubicBezTo>
                    <a:cubicBezTo>
                      <a:pt x="316" y="45"/>
                      <a:pt x="351" y="37"/>
                      <a:pt x="403" y="28"/>
                    </a:cubicBezTo>
                    <a:cubicBezTo>
                      <a:pt x="455" y="19"/>
                      <a:pt x="530" y="11"/>
                      <a:pt x="584" y="6"/>
                    </a:cubicBezTo>
                    <a:cubicBezTo>
                      <a:pt x="638" y="1"/>
                      <a:pt x="700" y="1"/>
                      <a:pt x="730" y="0"/>
                    </a:cubicBezTo>
                  </a:path>
                </a:pathLst>
              </a:custGeom>
              <a:noFill/>
              <a:ln w="25400" cap="flat">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a:solidFill>
                    <a:srgbClr val="000000"/>
                  </a:solidFill>
                  <a:latin typeface="Times New Roman" panose="02020603050405020304" pitchFamily="18" charset="0"/>
                  <a:cs typeface="Times New Roman" panose="02020603050405020304" pitchFamily="18" charset="0"/>
                </a:endParaRPr>
              </a:p>
            </p:txBody>
          </p:sp>
        </p:grpSp>
        <p:sp>
          <p:nvSpPr>
            <p:cNvPr id="25616" name="Line 23">
              <a:extLst>
                <a:ext uri="{FF2B5EF4-FFF2-40B4-BE49-F238E27FC236}">
                  <a16:creationId xmlns:a16="http://schemas.microsoft.com/office/drawing/2014/main" id="{1ED6AA7D-0820-48D8-8C1D-BE2187235440}"/>
                </a:ext>
              </a:extLst>
            </p:cNvPr>
            <p:cNvSpPr>
              <a:spLocks noChangeShapeType="1"/>
            </p:cNvSpPr>
            <p:nvPr/>
          </p:nvSpPr>
          <p:spPr bwMode="auto">
            <a:xfrm>
              <a:off x="2892" y="2232"/>
              <a:ext cx="660" cy="0"/>
            </a:xfrm>
            <a:prstGeom prst="line">
              <a:avLst/>
            </a:prstGeom>
            <a:noFill/>
            <a:ln w="254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a:solidFill>
                  <a:srgbClr val="000000"/>
                </a:solidFill>
                <a:latin typeface="Times New Roman" panose="02020603050405020304" pitchFamily="18" charset="0"/>
                <a:cs typeface="Times New Roman" panose="02020603050405020304" pitchFamily="18" charset="0"/>
              </a:endParaRPr>
            </a:p>
          </p:txBody>
        </p:sp>
        <p:sp>
          <p:nvSpPr>
            <p:cNvPr id="25617" name="Text Box 24">
              <a:extLst>
                <a:ext uri="{FF2B5EF4-FFF2-40B4-BE49-F238E27FC236}">
                  <a16:creationId xmlns:a16="http://schemas.microsoft.com/office/drawing/2014/main" id="{3B5B210E-66E9-4F1A-8A5D-D421B2B17491}"/>
                </a:ext>
              </a:extLst>
            </p:cNvPr>
            <p:cNvSpPr txBox="1">
              <a:spLocks noChangeArrowheads="1"/>
            </p:cNvSpPr>
            <p:nvPr/>
          </p:nvSpPr>
          <p:spPr bwMode="auto">
            <a:xfrm>
              <a:off x="3684" y="1478"/>
              <a:ext cx="204" cy="274"/>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lnSpc>
                  <a:spcPct val="96000"/>
                </a:lnSpc>
                <a:spcBef>
                  <a:spcPct val="0"/>
                </a:spcBef>
                <a:spcAft>
                  <a:spcPct val="0"/>
                </a:spcAft>
              </a:pPr>
              <a:r>
                <a:rPr lang="en-US" altLang="en-US" sz="2400" b="1">
                  <a:solidFill>
                    <a:srgbClr val="000000"/>
                  </a:solidFill>
                  <a:latin typeface="Times New Roman" panose="02020603050405020304" pitchFamily="18" charset="0"/>
                  <a:cs typeface="Times New Roman" panose="02020603050405020304" pitchFamily="18" charset="0"/>
                </a:rPr>
                <a:t>h</a:t>
              </a:r>
            </a:p>
          </p:txBody>
        </p:sp>
        <p:sp>
          <p:nvSpPr>
            <p:cNvPr id="25618" name="Line 25">
              <a:extLst>
                <a:ext uri="{FF2B5EF4-FFF2-40B4-BE49-F238E27FC236}">
                  <a16:creationId xmlns:a16="http://schemas.microsoft.com/office/drawing/2014/main" id="{BBD904E4-0CAC-4C97-8207-07268F631C40}"/>
                </a:ext>
              </a:extLst>
            </p:cNvPr>
            <p:cNvSpPr>
              <a:spLocks noChangeShapeType="1"/>
            </p:cNvSpPr>
            <p:nvPr/>
          </p:nvSpPr>
          <p:spPr bwMode="auto">
            <a:xfrm>
              <a:off x="2903" y="954"/>
              <a:ext cx="0" cy="1290"/>
            </a:xfrm>
            <a:prstGeom prst="line">
              <a:avLst/>
            </a:prstGeom>
            <a:noFill/>
            <a:ln w="381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a:solidFill>
                  <a:srgbClr val="000000"/>
                </a:solidFill>
                <a:latin typeface="Times New Roman" panose="02020603050405020304" pitchFamily="18" charset="0"/>
                <a:cs typeface="Times New Roman" panose="02020603050405020304" pitchFamily="18" charset="0"/>
              </a:endParaRPr>
            </a:p>
          </p:txBody>
        </p:sp>
      </p:grpSp>
      <p:sp>
        <p:nvSpPr>
          <p:cNvPr id="36890" name="Text Box 26">
            <a:extLst>
              <a:ext uri="{FF2B5EF4-FFF2-40B4-BE49-F238E27FC236}">
                <a16:creationId xmlns:a16="http://schemas.microsoft.com/office/drawing/2014/main" id="{1F14095F-C080-4142-B027-13EA9DFF8525}"/>
              </a:ext>
            </a:extLst>
          </p:cNvPr>
          <p:cNvSpPr txBox="1">
            <a:spLocks noChangeArrowheads="1"/>
          </p:cNvSpPr>
          <p:nvPr/>
        </p:nvSpPr>
        <p:spPr bwMode="auto">
          <a:xfrm>
            <a:off x="360159" y="193944"/>
            <a:ext cx="47879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68313" indent="-468313" eaLnBrk="0" hangingPunct="0">
              <a:defRPr sz="2800">
                <a:solidFill>
                  <a:srgbClr val="008000"/>
                </a:solidFill>
                <a:latin typeface="Arial" charset="0"/>
              </a:defRPr>
            </a:lvl1pPr>
            <a:lvl2pPr eaLnBrk="0" hangingPunct="0">
              <a:defRPr sz="2800">
                <a:solidFill>
                  <a:srgbClr val="008000"/>
                </a:solidFill>
                <a:latin typeface="Arial" charset="0"/>
              </a:defRPr>
            </a:lvl2pPr>
            <a:lvl3pPr eaLnBrk="0" hangingPunct="0">
              <a:defRPr sz="2800">
                <a:solidFill>
                  <a:srgbClr val="008000"/>
                </a:solidFill>
                <a:latin typeface="Arial" charset="0"/>
              </a:defRPr>
            </a:lvl3pPr>
            <a:lvl4pPr eaLnBrk="0" hangingPunct="0">
              <a:defRPr sz="2800">
                <a:solidFill>
                  <a:srgbClr val="008000"/>
                </a:solidFill>
                <a:latin typeface="Arial" charset="0"/>
              </a:defRPr>
            </a:lvl4pPr>
            <a:lvl5pPr eaLnBrk="0" hangingPunct="0">
              <a:defRPr sz="2800">
                <a:solidFill>
                  <a:srgbClr val="008000"/>
                </a:solidFill>
                <a:latin typeface="Arial" charset="0"/>
              </a:defRPr>
            </a:lvl5pPr>
            <a:lvl6pPr eaLnBrk="0" fontAlgn="base" hangingPunct="0">
              <a:spcBef>
                <a:spcPct val="0"/>
              </a:spcBef>
              <a:spcAft>
                <a:spcPct val="0"/>
              </a:spcAft>
              <a:defRPr sz="2800">
                <a:solidFill>
                  <a:srgbClr val="008000"/>
                </a:solidFill>
                <a:latin typeface="Arial" charset="0"/>
              </a:defRPr>
            </a:lvl6pPr>
            <a:lvl7pPr eaLnBrk="0" fontAlgn="base" hangingPunct="0">
              <a:spcBef>
                <a:spcPct val="0"/>
              </a:spcBef>
              <a:spcAft>
                <a:spcPct val="0"/>
              </a:spcAft>
              <a:defRPr sz="2800">
                <a:solidFill>
                  <a:srgbClr val="008000"/>
                </a:solidFill>
                <a:latin typeface="Arial" charset="0"/>
              </a:defRPr>
            </a:lvl7pPr>
            <a:lvl8pPr eaLnBrk="0" fontAlgn="base" hangingPunct="0">
              <a:spcBef>
                <a:spcPct val="0"/>
              </a:spcBef>
              <a:spcAft>
                <a:spcPct val="0"/>
              </a:spcAft>
              <a:defRPr sz="2800">
                <a:solidFill>
                  <a:srgbClr val="008000"/>
                </a:solidFill>
                <a:latin typeface="Arial" charset="0"/>
              </a:defRPr>
            </a:lvl8pPr>
            <a:lvl9pPr eaLnBrk="0" fontAlgn="base" hangingPunct="0">
              <a:spcBef>
                <a:spcPct val="0"/>
              </a:spcBef>
              <a:spcAft>
                <a:spcPct val="0"/>
              </a:spcAft>
              <a:defRPr sz="2800">
                <a:solidFill>
                  <a:srgbClr val="008000"/>
                </a:solidFill>
                <a:latin typeface="Arial" charset="0"/>
              </a:defRPr>
            </a:lvl9pPr>
          </a:lstStyle>
          <a:p>
            <a:pPr algn="ctr" eaLnBrk="1" fontAlgn="base" hangingPunct="1">
              <a:spcBef>
                <a:spcPct val="50000"/>
              </a:spcBef>
              <a:spcAft>
                <a:spcPct val="0"/>
              </a:spcAft>
              <a:defRPr/>
            </a:pPr>
            <a:r>
              <a:rPr lang="en-US" sz="3600" b="1" dirty="0">
                <a:solidFill>
                  <a:srgbClr val="99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III. </a:t>
            </a:r>
            <a:r>
              <a:rPr lang="en-US" sz="3600" b="1" dirty="0" err="1">
                <a:solidFill>
                  <a:srgbClr val="99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Thể</a:t>
            </a:r>
            <a:r>
              <a:rPr lang="en-US" sz="3600" b="1" dirty="0">
                <a:solidFill>
                  <a:srgbClr val="99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3600" b="1" dirty="0" err="1">
                <a:solidFill>
                  <a:srgbClr val="99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tích</a:t>
            </a:r>
            <a:r>
              <a:rPr lang="en-US" sz="3600" b="1" dirty="0">
                <a:solidFill>
                  <a:srgbClr val="99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3600" b="1" dirty="0" err="1">
                <a:solidFill>
                  <a:srgbClr val="99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hình</a:t>
            </a:r>
            <a:r>
              <a:rPr lang="en-US" sz="3600" b="1" dirty="0">
                <a:solidFill>
                  <a:srgbClr val="99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3600" b="1" dirty="0" err="1">
                <a:solidFill>
                  <a:srgbClr val="99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trụ</a:t>
            </a:r>
            <a:endParaRPr lang="en-US" sz="3600" b="1" dirty="0">
              <a:solidFill>
                <a:srgbClr val="99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36866"/>
                                        </p:tgtEl>
                                        <p:attrNameLst>
                                          <p:attrName>style.visibility</p:attrName>
                                        </p:attrNameLst>
                                      </p:cBhvr>
                                      <p:to>
                                        <p:strVal val="visible"/>
                                      </p:to>
                                    </p:set>
                                    <p:anim by="(-#ppt_w*2)" calcmode="lin" valueType="num">
                                      <p:cBhvr rctx="PPT">
                                        <p:cTn id="7" dur="250" autoRev="1" fill="hold">
                                          <p:stCondLst>
                                            <p:cond delay="0"/>
                                          </p:stCondLst>
                                        </p:cTn>
                                        <p:tgtEl>
                                          <p:spTgt spid="36866"/>
                                        </p:tgtEl>
                                        <p:attrNameLst>
                                          <p:attrName>ppt_w</p:attrName>
                                        </p:attrNameLst>
                                      </p:cBhvr>
                                    </p:anim>
                                    <p:anim by="(#ppt_w*0.50)" calcmode="lin" valueType="num">
                                      <p:cBhvr>
                                        <p:cTn id="8" dur="250" decel="50000" autoRev="1" fill="hold">
                                          <p:stCondLst>
                                            <p:cond delay="0"/>
                                          </p:stCondLst>
                                        </p:cTn>
                                        <p:tgtEl>
                                          <p:spTgt spid="36866"/>
                                        </p:tgtEl>
                                        <p:attrNameLst>
                                          <p:attrName>ppt_x</p:attrName>
                                        </p:attrNameLst>
                                      </p:cBhvr>
                                    </p:anim>
                                    <p:anim from="(-#ppt_h/2)" to="(#ppt_y)" calcmode="lin" valueType="num">
                                      <p:cBhvr>
                                        <p:cTn id="9" dur="500" fill="hold">
                                          <p:stCondLst>
                                            <p:cond delay="0"/>
                                          </p:stCondLst>
                                        </p:cTn>
                                        <p:tgtEl>
                                          <p:spTgt spid="36866"/>
                                        </p:tgtEl>
                                        <p:attrNameLst>
                                          <p:attrName>ppt_y</p:attrName>
                                        </p:attrNameLst>
                                      </p:cBhvr>
                                    </p:anim>
                                    <p:animRot by="21600000">
                                      <p:cBhvr>
                                        <p:cTn id="10" dur="500" fill="hold">
                                          <p:stCondLst>
                                            <p:cond delay="0"/>
                                          </p:stCondLst>
                                        </p:cTn>
                                        <p:tgtEl>
                                          <p:spTgt spid="36866"/>
                                        </p:tgtEl>
                                        <p:attrNameLst>
                                          <p:attrName>r</p:attrName>
                                        </p:attrNameLst>
                                      </p:cBhvr>
                                    </p:animRot>
                                  </p:childTnLst>
                                </p:cTn>
                              </p:par>
                            </p:childTnLst>
                          </p:cTn>
                        </p:par>
                        <p:par>
                          <p:cTn id="11" fill="hold" nodeType="afterGroup">
                            <p:stCondLst>
                              <p:cond delay="1200"/>
                            </p:stCondLst>
                            <p:childTnLst>
                              <p:par>
                                <p:cTn id="12" presetID="27" presetClass="entr" presetSubtype="0" fill="hold" grpId="0" nodeType="afterEffect">
                                  <p:stCondLst>
                                    <p:cond delay="0"/>
                                  </p:stCondLst>
                                  <p:iterate type="lt">
                                    <p:tmPct val="50000"/>
                                  </p:iterate>
                                  <p:childTnLst>
                                    <p:set>
                                      <p:cBhvr>
                                        <p:cTn id="13" dur="1" fill="hold">
                                          <p:stCondLst>
                                            <p:cond delay="0"/>
                                          </p:stCondLst>
                                        </p:cTn>
                                        <p:tgtEl>
                                          <p:spTgt spid="36867"/>
                                        </p:tgtEl>
                                        <p:attrNameLst>
                                          <p:attrName>style.visibility</p:attrName>
                                        </p:attrNameLst>
                                      </p:cBhvr>
                                      <p:to>
                                        <p:strVal val="visible"/>
                                      </p:to>
                                    </p:set>
                                    <p:anim calcmode="discrete" valueType="clr">
                                      <p:cBhvr override="childStyle">
                                        <p:cTn id="14" dur="80"/>
                                        <p:tgtEl>
                                          <p:spTgt spid="36867"/>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36867"/>
                                        </p:tgtEl>
                                        <p:attrNameLst>
                                          <p:attrName>fillcolor</p:attrName>
                                        </p:attrNameLst>
                                      </p:cBhvr>
                                      <p:tavLst>
                                        <p:tav tm="0">
                                          <p:val>
                                            <p:clrVal>
                                              <a:schemeClr val="accent2"/>
                                            </p:clrVal>
                                          </p:val>
                                        </p:tav>
                                        <p:tav tm="50000">
                                          <p:val>
                                            <p:clrVal>
                                              <a:schemeClr val="hlink"/>
                                            </p:clrVal>
                                          </p:val>
                                        </p:tav>
                                      </p:tavLst>
                                    </p:anim>
                                    <p:set>
                                      <p:cBhvr>
                                        <p:cTn id="16" dur="80"/>
                                        <p:tgtEl>
                                          <p:spTgt spid="36867"/>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36868"/>
                                        </p:tgtEl>
                                        <p:attrNameLst>
                                          <p:attrName>style.visibility</p:attrName>
                                        </p:attrNameLst>
                                      </p:cBhvr>
                                      <p:to>
                                        <p:strVal val="visible"/>
                                      </p:to>
                                    </p:set>
                                    <p:anim calcmode="discrete" valueType="clr">
                                      <p:cBhvr override="childStyle">
                                        <p:cTn id="21" dur="80"/>
                                        <p:tgtEl>
                                          <p:spTgt spid="36868"/>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36868"/>
                                        </p:tgtEl>
                                        <p:attrNameLst>
                                          <p:attrName>fillcolor</p:attrName>
                                        </p:attrNameLst>
                                      </p:cBhvr>
                                      <p:tavLst>
                                        <p:tav tm="0">
                                          <p:val>
                                            <p:clrVal>
                                              <a:schemeClr val="accent2"/>
                                            </p:clrVal>
                                          </p:val>
                                        </p:tav>
                                        <p:tav tm="50000">
                                          <p:val>
                                            <p:clrVal>
                                              <a:schemeClr val="hlink"/>
                                            </p:clrVal>
                                          </p:val>
                                        </p:tav>
                                      </p:tavLst>
                                    </p:anim>
                                    <p:set>
                                      <p:cBhvr>
                                        <p:cTn id="23" dur="80"/>
                                        <p:tgtEl>
                                          <p:spTgt spid="3686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p:bldP spid="36867" grpId="0" animBg="1"/>
      <p:bldP spid="3686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F8988-7928-4584-C289-E0E7CC890433}"/>
              </a:ext>
            </a:extLst>
          </p:cNvPr>
          <p:cNvSpPr>
            <a:spLocks noGrp="1"/>
          </p:cNvSpPr>
          <p:nvPr>
            <p:ph type="title"/>
          </p:nvPr>
        </p:nvSpPr>
        <p:spPr>
          <a:xfrm>
            <a:off x="250723" y="274637"/>
            <a:ext cx="11331677" cy="1672149"/>
          </a:xfrm>
        </p:spPr>
        <p:txBody>
          <a:bodyPr/>
          <a:lstStyle/>
          <a:p>
            <a:pPr algn="just"/>
            <a:r>
              <a:rPr lang="en-US" sz="28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Bài</a:t>
            </a:r>
            <a:r>
              <a:rPr lang="en-US" sz="28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tập</a:t>
            </a:r>
            <a:r>
              <a:rPr lang="en-US" sz="28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r>
              <a:rPr lang="en-US" sz="2800" b="1"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khối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gỗ</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dạng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hình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trụ</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bán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kính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đáy</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khoảng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13 cm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chiều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cao</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khoảng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43 cm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Hình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vẽ</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Hỏi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thể</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tích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khối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gỗ</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đó</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bao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nhiêu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centimét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khối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làm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tròn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kết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quả</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đến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hàng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phần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trăm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br>
              <a:rPr lang="en-US" sz="2800" dirty="0">
                <a:effectLst/>
                <a:latin typeface="Times New Roman" panose="02020603050405020304" pitchFamily="18" charset="0"/>
                <a:ea typeface="Calibri" panose="020F0502020204030204" pitchFamily="34"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A9E87669-23D0-64AE-DE4B-7212F84C7ABD}"/>
              </a:ext>
            </a:extLst>
          </p:cNvPr>
          <p:cNvSpPr>
            <a:spLocks noGrp="1"/>
          </p:cNvSpPr>
          <p:nvPr>
            <p:ph idx="1"/>
          </p:nvPr>
        </p:nvSpPr>
        <p:spPr>
          <a:xfrm>
            <a:off x="250723" y="1769807"/>
            <a:ext cx="10972800" cy="1519084"/>
          </a:xfrm>
        </p:spPr>
        <p:txBody>
          <a:bodyPr/>
          <a:lstStyle/>
          <a:p>
            <a:pPr marL="0" indent="0">
              <a:buNone/>
            </a:pPr>
            <a:r>
              <a:rPr lang="en-US" dirty="0">
                <a:latin typeface="Times New Roman" panose="02020603050405020304" pitchFamily="18" charset="0"/>
                <a:cs typeface="Times New Roman" panose="02020603050405020304" pitchFamily="18" charset="0"/>
              </a:rPr>
              <a:t>VD3: </a:t>
            </a:r>
            <a:r>
              <a:rPr lang="en-US" sz="2800" dirty="0" err="1">
                <a:effectLst/>
                <a:latin typeface="Times New Roman" panose="02020603050405020304" pitchFamily="18" charset="0"/>
                <a:ea typeface="Calibri" panose="020F0502020204030204" pitchFamily="34" charset="0"/>
              </a:rPr>
              <a:t>Thể</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tích</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của</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khối</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gỗ</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đó</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là</a:t>
            </a:r>
            <a:r>
              <a:rPr lang="en-US" sz="2800" dirty="0">
                <a:effectLst/>
                <a:latin typeface="Times New Roman" panose="02020603050405020304" pitchFamily="18" charset="0"/>
                <a:ea typeface="Calibri" panose="020F0502020204030204" pitchFamily="34" charset="0"/>
              </a:rPr>
              <a:t> </a:t>
            </a:r>
          </a:p>
          <a:p>
            <a:pPr marL="0" indent="0" algn="ctr">
              <a:buNone/>
            </a:pPr>
            <a:r>
              <a:rPr lang="en-US" sz="2800" dirty="0">
                <a:effectLst/>
                <a:latin typeface="Times New Roman" panose="02020603050405020304" pitchFamily="18" charset="0"/>
                <a:ea typeface="Calibri" panose="020F0502020204030204" pitchFamily="34" charset="0"/>
              </a:rPr>
              <a:t>V = π · 132 · 43 = 7 267π ≈ 22 829,95(cm</a:t>
            </a:r>
            <a:r>
              <a:rPr lang="en-US" sz="2800" baseline="30000" dirty="0">
                <a:effectLst/>
                <a:latin typeface="Times New Roman" panose="02020603050405020304" pitchFamily="18" charset="0"/>
                <a:ea typeface="Calibri" panose="020F0502020204030204" pitchFamily="34" charset="0"/>
              </a:rPr>
              <a:t>3</a:t>
            </a:r>
            <a:r>
              <a:rPr lang="en-US" sz="2800" dirty="0">
                <a:effectLst/>
                <a:latin typeface="Times New Roman" panose="02020603050405020304" pitchFamily="18" charset="0"/>
                <a:ea typeface="Calibri" panose="020F0502020204030204" pitchFamily="34" charset="0"/>
              </a:rPr>
              <a:t>)</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59995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10A84C02-4F09-40FE-82F3-79312BC08B2E}" vid="{8CF0B9B1-669A-4898-A12F-E87E9FA76E17}"/>
    </a:ext>
  </a:extLst>
</a:theme>
</file>

<file path=ppt/theme/theme4.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102</TotalTime>
  <Words>974</Words>
  <Application>Microsoft Office PowerPoint</Application>
  <PresentationFormat>Widescreen</PresentationFormat>
  <Paragraphs>126</Paragraphs>
  <Slides>19</Slides>
  <Notes>0</Notes>
  <HiddenSlides>0</HiddenSlides>
  <MMClips>0</MMClips>
  <ScaleCrop>false</ScaleCrop>
  <HeadingPairs>
    <vt:vector size="8" baseType="variant">
      <vt:variant>
        <vt:lpstr>Fonts Used</vt:lpstr>
      </vt:variant>
      <vt:variant>
        <vt:i4>10</vt:i4>
      </vt:variant>
      <vt:variant>
        <vt:lpstr>Theme</vt:lpstr>
      </vt:variant>
      <vt:variant>
        <vt:i4>5</vt:i4>
      </vt:variant>
      <vt:variant>
        <vt:lpstr>Embedded OLE Servers</vt:lpstr>
      </vt:variant>
      <vt:variant>
        <vt:i4>1</vt:i4>
      </vt:variant>
      <vt:variant>
        <vt:lpstr>Slide Titles</vt:lpstr>
      </vt:variant>
      <vt:variant>
        <vt:i4>19</vt:i4>
      </vt:variant>
    </vt:vector>
  </HeadingPairs>
  <TitlesOfParts>
    <vt:vector size="35" baseType="lpstr">
      <vt:lpstr>.VnExoticH</vt:lpstr>
      <vt:lpstr>Arial</vt:lpstr>
      <vt:lpstr>Calibri</vt:lpstr>
      <vt:lpstr>Calibri Light</vt:lpstr>
      <vt:lpstr>Cambria Math</vt:lpstr>
      <vt:lpstr>Century Gothic</vt:lpstr>
      <vt:lpstr>Times New Roman</vt:lpstr>
      <vt:lpstr>VNI-Bodon-Poster</vt:lpstr>
      <vt:lpstr>VNI-Juni</vt:lpstr>
      <vt:lpstr>思源黑体 Heavy</vt:lpstr>
      <vt:lpstr>Office Theme</vt:lpstr>
      <vt:lpstr>1_Office Theme</vt:lpstr>
      <vt:lpstr>Custom Design</vt:lpstr>
      <vt:lpstr>1_Default Design</vt:lpstr>
      <vt:lpstr>2_Office Theme</vt:lpstr>
      <vt:lpstr>Equation</vt:lpstr>
      <vt:lpstr>PowerPoint Presentation</vt:lpstr>
      <vt:lpstr>PowerPoint Presentation</vt:lpstr>
      <vt:lpstr>PowerPoint Presentation</vt:lpstr>
      <vt:lpstr>PowerPoint Presentation</vt:lpstr>
      <vt:lpstr>PowerPoint Presentation</vt:lpstr>
      <vt:lpstr>PowerPoint Presentation</vt:lpstr>
      <vt:lpstr>HS hoạt động nhóm HĐ4</vt:lpstr>
      <vt:lpstr>PowerPoint Presentation</vt:lpstr>
      <vt:lpstr>Bài tập. Một khối gỗ có dạng hình trụ với bán kính đáy khoảng 13 cm và chiều cao khoảng 43 cm (Hình vẽ). Hỏi thể tích của khối gỗ đó là bao nhiêu centimét khối (làm tròn kết quả đến hàng phần trăm)? </vt:lpstr>
      <vt:lpstr>Bài 1. Trong những vật thể ở các hình 10a, 10b, 10c, 10d, 10e, vật thể nào có dạng hình trụ?</vt:lpstr>
      <vt:lpstr>Bài 2. Trong những vật thể ở các hình 11a, 11b, 11c, 11d, vật thể ở hình nào có dạng hình trụ?</vt:lpstr>
      <vt:lpstr>Bài 3. Cho hình chữ nhật ABCD, các điểm O, I lần lượt là trung điểm các cạnh AD, BC. Xét hình trụ được tạo ra khi quay hình chữ nhật AOIB một vòng xung quanh đường thẳng cố định chứa cạnh OI của hình chữ nhật đó (Hình vẽ). Quan sát hình vẽ, hãy chỉ ra:  a) Bốn bán kính đáy của hình trụ;  b) Chiều cao của hình trụ;  c) Hai đường sinh của hình trụ.</vt:lpstr>
      <vt:lpstr>PowerPoint Presentation</vt:lpstr>
      <vt:lpstr>PowerPoint Presentation</vt:lpstr>
      <vt:lpstr>PowerPoint Presentation</vt:lpstr>
      <vt:lpstr>PowerPoint Presentation</vt:lpstr>
      <vt:lpstr>Bài 4. Một doanh nghiệp sản xuất vỏ hộp bằng tôn có dạng hình trụ với hai đáy (Hình vẽ). Hình trụ đó có đường kính đáy khoảng 57 cm và chiều cao khoảng 89 cm. Chi phí để sản xuất vỏ hộp đó là 100 000 đồng/m2 . Hỏi số tiền mà doanh nghiệp cần chi để sản suất 1 000 vỏ hộp đó là bao nhiêu đồng (lấy π = 3,14 và làm tròn kết quả đến hàng nghìn)?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Tô Văn Hùng</dc:creator>
  <cp:lastModifiedBy>Dell</cp:lastModifiedBy>
  <cp:revision>6</cp:revision>
  <dcterms:created xsi:type="dcterms:W3CDTF">2024-05-27T16:26:11Z</dcterms:created>
  <dcterms:modified xsi:type="dcterms:W3CDTF">2024-06-02T04:16:51Z</dcterms:modified>
</cp:coreProperties>
</file>