
<file path=[Content_Types].xml><?xml version="1.0" encoding="utf-8"?>
<Types xmlns="http://schemas.openxmlformats.org/package/2006/content-types">
  <Default Extension="jpeg" ContentType="image/jpeg"/>
  <Default Extension="JPG" ContentType="image/.jpg"/>
  <Default Extension="vml" ContentType="application/vnd.openxmlformats-officedocument.vmlDrawing"/>
  <Default Extension="bin" ContentType="application/vnd.openxmlformats-officedocument.oleObject"/>
  <Default Extension="wav" ContentType="audio/x-wav"/>
  <Default Extension="png" ContentType="image/png"/>
  <Default Extension="emf" ContentType="image/x-emf"/>
  <Default Extension="wmf" ContentType="image/x-wmf"/>
  <Default Extension="mp4" ContentType="vide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media/image10.svg" ContentType="image/svg+xml"/>
  <Override PartName="/ppt/media/image12.svg" ContentType="image/svg+xml"/>
  <Override PartName="/ppt/media/image14.svg" ContentType="image/svg+xml"/>
  <Override PartName="/ppt/media/image21.svg" ContentType="image/svg+xml"/>
  <Override PartName="/ppt/media/image23.svg" ContentType="image/svg+xml"/>
  <Override PartName="/ppt/media/image4.svg" ContentType="image/svg+xml"/>
  <Override PartName="/ppt/media/image6.svg" ContentType="image/svg+xml"/>
  <Override PartName="/ppt/media/image8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6" r:id="rId4"/>
    <p:sldMasterId id="2147483688" r:id="rId5"/>
    <p:sldMasterId id="2147483714" r:id="rId6"/>
    <p:sldMasterId id="2147483740" r:id="rId7"/>
    <p:sldMasterId id="2147483766" r:id="rId8"/>
    <p:sldMasterId id="2147483780" r:id="rId9"/>
    <p:sldMasterId id="2147483802" r:id="rId10"/>
  </p:sldMasterIdLst>
  <p:notesMasterIdLst>
    <p:notesMasterId r:id="rId13"/>
  </p:notesMasterIdLst>
  <p:sldIdLst>
    <p:sldId id="280" r:id="rId11"/>
    <p:sldId id="281" r:id="rId12"/>
    <p:sldId id="256" r:id="rId14"/>
    <p:sldId id="257" r:id="rId15"/>
    <p:sldId id="258" r:id="rId16"/>
    <p:sldId id="282" r:id="rId17"/>
    <p:sldId id="288" r:id="rId18"/>
    <p:sldId id="297" r:id="rId19"/>
    <p:sldId id="289" r:id="rId20"/>
    <p:sldId id="286" r:id="rId21"/>
    <p:sldId id="287" r:id="rId22"/>
    <p:sldId id="290" r:id="rId23"/>
    <p:sldId id="291" r:id="rId24"/>
    <p:sldId id="292" r:id="rId25"/>
    <p:sldId id="293" r:id="rId26"/>
    <p:sldId id="294" r:id="rId27"/>
    <p:sldId id="295" r:id="rId28"/>
    <p:sldId id="296" r:id="rId29"/>
    <p:sldId id="283" r:id="rId30"/>
    <p:sldId id="260" r:id="rId31"/>
    <p:sldId id="261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1" d="100"/>
          <a:sy n="71" d="100"/>
        </p:scale>
        <p:origin x="16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Master" Target="slideMasters/slideMaster8.xml"/><Relationship Id="rId8" Type="http://schemas.openxmlformats.org/officeDocument/2006/relationships/slideMaster" Target="slideMasters/slideMaster7.xml"/><Relationship Id="rId7" Type="http://schemas.openxmlformats.org/officeDocument/2006/relationships/slideMaster" Target="slideMasters/slideMaster6.xml"/><Relationship Id="rId6" Type="http://schemas.openxmlformats.org/officeDocument/2006/relationships/slideMaster" Target="slideMasters/slideMaster5.xml"/><Relationship Id="rId5" Type="http://schemas.openxmlformats.org/officeDocument/2006/relationships/slideMaster" Target="slideMasters/slideMaster4.xml"/><Relationship Id="rId4" Type="http://schemas.openxmlformats.org/officeDocument/2006/relationships/slideMaster" Target="slideMasters/slideMaster3.xml"/><Relationship Id="rId35" Type="http://schemas.openxmlformats.org/officeDocument/2006/relationships/tableStyles" Target="tableStyles.xml"/><Relationship Id="rId34" Type="http://schemas.openxmlformats.org/officeDocument/2006/relationships/viewProps" Target="viewProps.xml"/><Relationship Id="rId33" Type="http://schemas.openxmlformats.org/officeDocument/2006/relationships/presProps" Target="presProps.xml"/><Relationship Id="rId32" Type="http://schemas.openxmlformats.org/officeDocument/2006/relationships/slide" Target="slides/slide21.xml"/><Relationship Id="rId31" Type="http://schemas.openxmlformats.org/officeDocument/2006/relationships/slide" Target="slides/slide20.xml"/><Relationship Id="rId30" Type="http://schemas.openxmlformats.org/officeDocument/2006/relationships/slide" Target="slides/slide19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18.xml"/><Relationship Id="rId28" Type="http://schemas.openxmlformats.org/officeDocument/2006/relationships/slide" Target="slides/slide17.xml"/><Relationship Id="rId27" Type="http://schemas.openxmlformats.org/officeDocument/2006/relationships/slide" Target="slides/slide16.xml"/><Relationship Id="rId26" Type="http://schemas.openxmlformats.org/officeDocument/2006/relationships/slide" Target="slides/slide15.xml"/><Relationship Id="rId25" Type="http://schemas.openxmlformats.org/officeDocument/2006/relationships/slide" Target="slides/slide14.xml"/><Relationship Id="rId24" Type="http://schemas.openxmlformats.org/officeDocument/2006/relationships/slide" Target="slides/slide13.xml"/><Relationship Id="rId23" Type="http://schemas.openxmlformats.org/officeDocument/2006/relationships/slide" Target="slides/slide12.xml"/><Relationship Id="rId22" Type="http://schemas.openxmlformats.org/officeDocument/2006/relationships/slide" Target="slides/slide11.xml"/><Relationship Id="rId21" Type="http://schemas.openxmlformats.org/officeDocument/2006/relationships/slide" Target="slides/slide10.xml"/><Relationship Id="rId20" Type="http://schemas.openxmlformats.org/officeDocument/2006/relationships/slide" Target="slides/slide9.xml"/><Relationship Id="rId2" Type="http://schemas.openxmlformats.org/officeDocument/2006/relationships/theme" Target="theme/theme1.xml"/><Relationship Id="rId19" Type="http://schemas.openxmlformats.org/officeDocument/2006/relationships/slide" Target="slides/slide8.xml"/><Relationship Id="rId18" Type="http://schemas.openxmlformats.org/officeDocument/2006/relationships/slide" Target="slides/slide7.xml"/><Relationship Id="rId17" Type="http://schemas.openxmlformats.org/officeDocument/2006/relationships/slide" Target="slides/slide6.xml"/><Relationship Id="rId16" Type="http://schemas.openxmlformats.org/officeDocument/2006/relationships/slide" Target="slides/slide5.xml"/><Relationship Id="rId15" Type="http://schemas.openxmlformats.org/officeDocument/2006/relationships/slide" Target="slides/slide4.xml"/><Relationship Id="rId14" Type="http://schemas.openxmlformats.org/officeDocument/2006/relationships/slide" Target="slides/slide3.xml"/><Relationship Id="rId13" Type="http://schemas.openxmlformats.org/officeDocument/2006/relationships/notesMaster" Target="notesMasters/notesMaster1.xml"/><Relationship Id="rId12" Type="http://schemas.openxmlformats.org/officeDocument/2006/relationships/slide" Target="slides/slide2.xml"/><Relationship Id="rId11" Type="http://schemas.openxmlformats.org/officeDocument/2006/relationships/slide" Target="slides/slide1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wmf"/></Relationships>
</file>

<file path=ppt/drawings/_rels/vmlDrawing2.vml.rels><?xml version="1.0" encoding="UTF-8" standalone="yes"?>
<Relationships xmlns="http://schemas.openxmlformats.org/package/2006/relationships"><Relationship Id="rId4" Type="http://schemas.openxmlformats.org/officeDocument/2006/relationships/image" Target="../media/image60.wmf"/><Relationship Id="rId3" Type="http://schemas.openxmlformats.org/officeDocument/2006/relationships/image" Target="../media/image59.wmf"/><Relationship Id="rId2" Type="http://schemas.openxmlformats.org/officeDocument/2006/relationships/image" Target="../media/image58.wmf"/><Relationship Id="rId1" Type="http://schemas.openxmlformats.org/officeDocument/2006/relationships/image" Target="../media/image56.wmf"/></Relationships>
</file>

<file path=ppt/drawings/_rels/vmlDrawing3.vml.rels><?xml version="1.0" encoding="UTF-8" standalone="yes"?>
<Relationships xmlns="http://schemas.openxmlformats.org/package/2006/relationships"><Relationship Id="rId7" Type="http://schemas.openxmlformats.org/officeDocument/2006/relationships/image" Target="../media/image66.wmf"/><Relationship Id="rId6" Type="http://schemas.openxmlformats.org/officeDocument/2006/relationships/image" Target="../media/image65.wmf"/><Relationship Id="rId5" Type="http://schemas.openxmlformats.org/officeDocument/2006/relationships/image" Target="../media/image64.wmf"/><Relationship Id="rId4" Type="http://schemas.openxmlformats.org/officeDocument/2006/relationships/image" Target="../media/image63.wmf"/><Relationship Id="rId3" Type="http://schemas.openxmlformats.org/officeDocument/2006/relationships/image" Target="../media/image62.wmf"/><Relationship Id="rId2" Type="http://schemas.openxmlformats.org/officeDocument/2006/relationships/image" Target="../media/image50.wmf"/><Relationship Id="rId1" Type="http://schemas.openxmlformats.org/officeDocument/2006/relationships/image" Target="../media/image61.wmf"/></Relationships>
</file>

<file path=ppt/drawings/_rels/vmlDrawing4.vml.rels><?xml version="1.0" encoding="UTF-8" standalone="yes"?>
<Relationships xmlns="http://schemas.openxmlformats.org/package/2006/relationships"><Relationship Id="rId7" Type="http://schemas.openxmlformats.org/officeDocument/2006/relationships/image" Target="../media/image72.wmf"/><Relationship Id="rId6" Type="http://schemas.openxmlformats.org/officeDocument/2006/relationships/image" Target="../media/image71.wmf"/><Relationship Id="rId5" Type="http://schemas.openxmlformats.org/officeDocument/2006/relationships/image" Target="../media/image70.wmf"/><Relationship Id="rId4" Type="http://schemas.openxmlformats.org/officeDocument/2006/relationships/image" Target="../media/image69.wmf"/><Relationship Id="rId3" Type="http://schemas.openxmlformats.org/officeDocument/2006/relationships/image" Target="../media/image68.wmf"/><Relationship Id="rId2" Type="http://schemas.openxmlformats.org/officeDocument/2006/relationships/image" Target="../media/image50.wmf"/><Relationship Id="rId1" Type="http://schemas.openxmlformats.org/officeDocument/2006/relationships/image" Target="../media/image67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80.wmf"/><Relationship Id="rId2" Type="http://schemas.openxmlformats.org/officeDocument/2006/relationships/image" Target="../media/image79.wmf"/><Relationship Id="rId1" Type="http://schemas.openxmlformats.org/officeDocument/2006/relationships/image" Target="../media/image7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92E0B6F-8342-4393-9299-05C61BD5B401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5F6CB7-F065-4B45-B193-C8D5F16A3182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gc52ef24844_0_17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1" name="Google Shape;2751;gc52ef24844_0_17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gc52ef24844_0_17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1" name="Google Shape;2751;gc52ef24844_0_17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CC37FF0D-3108-4406-A6C2-4DB64F8245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 smtClean="0"/>
              <a:t>GV  nêu thang điểm chấm: mỗi ô trống điền đúng được 1 điểm. Điểm thuyết trình giải thích cách làm tối đa là 4 điểm. </a:t>
            </a:r>
            <a:endParaRPr lang="en-US" baseline="0" dirty="0" smtClean="0"/>
          </a:p>
          <a:p>
            <a:r>
              <a:rPr lang="en-US" dirty="0" smtClean="0"/>
              <a:t>GV gọi</a:t>
            </a:r>
            <a:r>
              <a:rPr lang="en-US" baseline="0" dirty="0" smtClean="0"/>
              <a:t> đại diện 2 nhóm lên báo cáo kết quả. Các nhóm còn lại nhận xét, bổ sung và chấm điểm. 2 nhóm còn lại tự chấm điểm và báo cáo kết quả.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CC37FF0D-3108-4406-A6C2-4DB64F82457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gc52ef24844_0_176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1" name="Google Shape;2751;gc52ef24844_0_176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Đi</a:t>
            </a:r>
            <a:r>
              <a:rPr lang="en-US" baseline="0"/>
              <a:t> theo thứ tự từng câu hỏi.</a:t>
            </a:r>
            <a:endParaRPr lang="en-US"/>
          </a:p>
          <a:p>
            <a:r>
              <a:rPr lang="en-US"/>
              <a:t>Click vào</a:t>
            </a:r>
            <a:r>
              <a:rPr lang="en-US" baseline="0"/>
              <a:t> đồng hồ để thời gian hs suy nghĩ</a:t>
            </a:r>
            <a:endParaRPr lang="en-US" baseline="0"/>
          </a:p>
          <a:p>
            <a:r>
              <a:rPr lang="en-US" baseline="0"/>
              <a:t>Click vào số thứ tự câu (lần 1) để hiện câu hỏi tương ứng -&gt; click lần 2 vào số thứ tự đó để hiện đáp án và mất câu đã chọn.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5BEF43-D2BF-4C90-9C29-B78002C5206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Đi</a:t>
            </a:r>
            <a:r>
              <a:rPr lang="en-US" baseline="0"/>
              <a:t> theo thứ tự từng câu hỏi.</a:t>
            </a:r>
            <a:endParaRPr lang="en-US"/>
          </a:p>
          <a:p>
            <a:r>
              <a:rPr lang="en-US"/>
              <a:t>Click vào</a:t>
            </a:r>
            <a:r>
              <a:rPr lang="en-US" baseline="0"/>
              <a:t> đồng hồ để thời gian hs suy nghĩ</a:t>
            </a:r>
            <a:endParaRPr lang="en-US" baseline="0"/>
          </a:p>
          <a:p>
            <a:r>
              <a:rPr lang="en-US" baseline="0"/>
              <a:t>Click vào số thứ tự câu (lần 1) để hiện câu hỏi tương ứng -&gt; click lần 2 vào số thứ tự đó để hiện đáp án và mất câu đã chọn.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5BEF43-D2BF-4C90-9C29-B78002C5206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6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oogle Shape;556;p20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557" name="Google Shape;557;p20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8" name="Google Shape;558;p20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9" name="Google Shape;559;p20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0" name="Google Shape;560;p20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1" name="Google Shape;561;p20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2" name="Google Shape;562;p20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3" name="Google Shape;563;p20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4" name="Google Shape;564;p20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5" name="Google Shape;565;p20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6" name="Google Shape;566;p20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7" name="Google Shape;567;p20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8" name="Google Shape;568;p20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9" name="Google Shape;569;p20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0" name="Google Shape;570;p20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1" name="Google Shape;571;p20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572" name="Google Shape;572;p20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3" name="Google Shape;573;p20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74" name="Google Shape;574;p20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5" name="Google Shape;575;p20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6" name="Google Shape;576;p20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7" name="Google Shape;577;p20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8" name="Google Shape;578;p20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9" name="Google Shape;579;p20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0" name="Google Shape;580;p20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1" name="Google Shape;581;p20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2" name="Google Shape;582;p20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3" name="Google Shape;583;p20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84" name="Google Shape;584;p20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5" name="Google Shape;585;p20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6" name="Google Shape;586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587" name="Google Shape;587;p20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solidFill>
          <a:schemeClr val="accent6"/>
        </a:solidFill>
        <a:effectLst/>
      </p:bgPr>
    </p:bg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" name="Google Shape;589;p21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90" name="Google Shape;590;p21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1" name="Google Shape;591;p21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2" name="Google Shape;592;p21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3" name="Google Shape;593;p21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4" name="Google Shape;594;p21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5" name="Google Shape;595;p21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6" name="Google Shape;596;p21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7" name="Google Shape;597;p21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8" name="Google Shape;598;p21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9" name="Google Shape;599;p21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0" name="Google Shape;600;p21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1" name="Google Shape;601;p21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2" name="Google Shape;602;p21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3" name="Google Shape;603;p21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04" name="Google Shape;604;p21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605" name="Google Shape;605;p21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6" name="Google Shape;606;p21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7" name="Google Shape;607;p21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8" name="Google Shape;608;p21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9" name="Google Shape;609;p21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0" name="Google Shape;610;p21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1" name="Google Shape;611;p21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2" name="Google Shape;612;p21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3" name="Google Shape;613;p21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4" name="Google Shape;614;p21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5" name="Google Shape;615;p21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6" name="Google Shape;616;p21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17" name="Google Shape;617;p21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Google Shape;618;p21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Google Shape;619;p21"/>
          <p:cNvSpPr txBox="1">
            <a:spLocks noGrp="1"/>
          </p:cNvSpPr>
          <p:nvPr>
            <p:ph type="subTitle" idx="1"/>
          </p:nvPr>
        </p:nvSpPr>
        <p:spPr>
          <a:xfrm>
            <a:off x="9600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20" name="Google Shape;62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21" name="Google Shape;621;p21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solidFill>
          <a:schemeClr val="accent6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" name="Google Shape;623;p22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24" name="Google Shape;624;p22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38" name="Google Shape;638;p22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639" name="Google Shape;639;p22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0" name="Google Shape;640;p22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41" name="Google Shape;641;p22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51" name="Google Shape;651;p22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2" name="Google Shape;652;p22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3" name="Google Shape;653;p22"/>
          <p:cNvSpPr txBox="1">
            <a:spLocks noGrp="1"/>
          </p:cNvSpPr>
          <p:nvPr>
            <p:ph type="subTitle" idx="1"/>
          </p:nvPr>
        </p:nvSpPr>
        <p:spPr>
          <a:xfrm>
            <a:off x="74432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54" name="Google Shape;65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55" name="Google Shape;655;p22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chemeClr val="accent6"/>
        </a:solid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3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658" name="Google Shape;658;p23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9" name="Google Shape;659;p23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0" name="Google Shape;660;p23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1" name="Google Shape;661;p23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2" name="Google Shape;662;p23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3" name="Google Shape;663;p23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4" name="Google Shape;664;p23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5" name="Google Shape;665;p23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6" name="Google Shape;666;p23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7" name="Google Shape;667;p23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8" name="Google Shape;668;p23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9" name="Google Shape;669;p23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0" name="Google Shape;670;p23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1" name="Google Shape;671;p23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72" name="Google Shape;672;p23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673" name="Google Shape;673;p23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75" name="Google Shape;675;p23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6" name="Google Shape;676;p23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7" name="Google Shape;677;p23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8" name="Google Shape;678;p23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9" name="Google Shape;679;p23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0" name="Google Shape;680;p23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1" name="Google Shape;681;p23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2" name="Google Shape;682;p23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3" name="Google Shape;683;p23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4" name="Google Shape;684;p23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85" name="Google Shape;685;p23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6" name="Google Shape;686;p23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7" name="Google Shape;687;p23"/>
          <p:cNvSpPr txBox="1">
            <a:spLocks noGrp="1"/>
          </p:cNvSpPr>
          <p:nvPr>
            <p:ph type="subTitle" idx="1"/>
          </p:nvPr>
        </p:nvSpPr>
        <p:spPr>
          <a:xfrm>
            <a:off x="1366400" y="2086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8" name="Google Shape;688;p23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9" name="Google Shape;68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90" name="Google Shape;690;p23"/>
          <p:cNvSpPr txBox="1">
            <a:spLocks noGrp="1"/>
          </p:cNvSpPr>
          <p:nvPr>
            <p:ph type="subTitle" idx="3"/>
          </p:nvPr>
        </p:nvSpPr>
        <p:spPr>
          <a:xfrm>
            <a:off x="1366400" y="2665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1" name="Google Shape;691;p23"/>
          <p:cNvSpPr txBox="1">
            <a:spLocks noGrp="1"/>
          </p:cNvSpPr>
          <p:nvPr>
            <p:ph type="subTitle" idx="4"/>
          </p:nvPr>
        </p:nvSpPr>
        <p:spPr>
          <a:xfrm>
            <a:off x="1366400" y="32441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2" name="Google Shape;692;p23"/>
          <p:cNvSpPr txBox="1">
            <a:spLocks noGrp="1"/>
          </p:cNvSpPr>
          <p:nvPr>
            <p:ph type="subTitle" idx="5"/>
          </p:nvPr>
        </p:nvSpPr>
        <p:spPr>
          <a:xfrm>
            <a:off x="1366400" y="38229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3" name="Google Shape;693;p23"/>
          <p:cNvSpPr txBox="1">
            <a:spLocks noGrp="1"/>
          </p:cNvSpPr>
          <p:nvPr>
            <p:ph type="subTitle" idx="6"/>
          </p:nvPr>
        </p:nvSpPr>
        <p:spPr>
          <a:xfrm>
            <a:off x="1366400" y="44017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4" name="Google Shape;694;p23"/>
          <p:cNvSpPr txBox="1">
            <a:spLocks noGrp="1"/>
          </p:cNvSpPr>
          <p:nvPr>
            <p:ph type="subTitle" idx="7"/>
          </p:nvPr>
        </p:nvSpPr>
        <p:spPr>
          <a:xfrm>
            <a:off x="1366400" y="4980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5" name="Google Shape;695;p23"/>
          <p:cNvSpPr txBox="1">
            <a:spLocks noGrp="1"/>
          </p:cNvSpPr>
          <p:nvPr>
            <p:ph type="subTitle" idx="8"/>
          </p:nvPr>
        </p:nvSpPr>
        <p:spPr>
          <a:xfrm>
            <a:off x="1366400" y="5559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6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24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98" name="Google Shape;698;p24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12" name="Google Shape;712;p24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713" name="Google Shape;713;p24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4" name="Google Shape;714;p24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15" name="Google Shape;715;p24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1" name="Google Shape;721;p24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2" name="Google Shape;722;p24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3" name="Google Shape;723;p24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4" name="Google Shape;724;p24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25" name="Google Shape;725;p2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6" name="Google Shape;726;p2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7" name="Google Shape;727;p24"/>
          <p:cNvSpPr txBox="1">
            <a:spLocks noGrp="1"/>
          </p:cNvSpPr>
          <p:nvPr>
            <p:ph type="subTitle" idx="1"/>
          </p:nvPr>
        </p:nvSpPr>
        <p:spPr>
          <a:xfrm>
            <a:off x="3570600" y="2910300"/>
            <a:ext cx="5050800" cy="19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28" name="Google Shape;728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729" name="Google Shape;729;p24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6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5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732" name="Google Shape;732;p25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3" name="Google Shape;733;p25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4" name="Google Shape;734;p25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5" name="Google Shape;735;p25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6" name="Google Shape;736;p25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7" name="Google Shape;737;p25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8" name="Google Shape;738;p25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9" name="Google Shape;739;p25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0" name="Google Shape;740;p25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1" name="Google Shape;741;p25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2" name="Google Shape;742;p25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3" name="Google Shape;743;p25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4" name="Google Shape;744;p25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5" name="Google Shape;745;p25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46" name="Google Shape;746;p25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747" name="Google Shape;747;p25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49" name="Google Shape;749;p25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0" name="Google Shape;750;p25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1" name="Google Shape;751;p25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2" name="Google Shape;752;p25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3" name="Google Shape;753;p25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4" name="Google Shape;754;p25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5" name="Google Shape;755;p25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6" name="Google Shape;756;p25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7" name="Google Shape;757;p25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8" name="Google Shape;758;p25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59" name="Google Shape;759;p2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0" name="Google Shape;760;p2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1" name="Google Shape;761;p25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2" name="Google Shape;762;p25"/>
          <p:cNvSpPr txBox="1">
            <a:spLocks noGrp="1"/>
          </p:cNvSpPr>
          <p:nvPr>
            <p:ph type="subTitle" idx="2"/>
          </p:nvPr>
        </p:nvSpPr>
        <p:spPr>
          <a:xfrm>
            <a:off x="5109217" y="1906367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3" name="Google Shape;763;p25"/>
          <p:cNvSpPr txBox="1">
            <a:spLocks noGrp="1"/>
          </p:cNvSpPr>
          <p:nvPr>
            <p:ph type="subTitle" idx="3"/>
          </p:nvPr>
        </p:nvSpPr>
        <p:spPr>
          <a:xfrm>
            <a:off x="5109217" y="2511872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4" name="Google Shape;764;p25"/>
          <p:cNvSpPr txBox="1">
            <a:spLocks noGrp="1"/>
          </p:cNvSpPr>
          <p:nvPr>
            <p:ph type="subTitle" idx="4"/>
          </p:nvPr>
        </p:nvSpPr>
        <p:spPr>
          <a:xfrm>
            <a:off x="5109217" y="49327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5" name="Google Shape;765;p25"/>
          <p:cNvSpPr txBox="1">
            <a:spLocks noGrp="1"/>
          </p:cNvSpPr>
          <p:nvPr>
            <p:ph type="subTitle" idx="5"/>
          </p:nvPr>
        </p:nvSpPr>
        <p:spPr>
          <a:xfrm>
            <a:off x="5109217" y="55382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6" name="Google Shape;766;p25"/>
          <p:cNvSpPr txBox="1">
            <a:spLocks noGrp="1"/>
          </p:cNvSpPr>
          <p:nvPr>
            <p:ph type="subTitle" idx="6"/>
          </p:nvPr>
        </p:nvSpPr>
        <p:spPr>
          <a:xfrm>
            <a:off x="5109217" y="34195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7" name="Google Shape;767;p25"/>
          <p:cNvSpPr txBox="1">
            <a:spLocks noGrp="1"/>
          </p:cNvSpPr>
          <p:nvPr>
            <p:ph type="subTitle" idx="7"/>
          </p:nvPr>
        </p:nvSpPr>
        <p:spPr>
          <a:xfrm>
            <a:off x="5109217" y="40250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8" name="Google Shape;768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6"/>
        </a:solidFill>
        <a:effectLst/>
      </p:bgPr>
    </p:bg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26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771" name="Google Shape;771;p26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2" name="Google Shape;772;p26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3" name="Google Shape;773;p26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4" name="Google Shape;774;p26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5" name="Google Shape;775;p26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6" name="Google Shape;776;p26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7" name="Google Shape;777;p26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8" name="Google Shape;778;p26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9" name="Google Shape;779;p26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0" name="Google Shape;780;p26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1" name="Google Shape;781;p26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2" name="Google Shape;782;p26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3" name="Google Shape;783;p26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4" name="Google Shape;784;p26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85" name="Google Shape;785;p26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786" name="Google Shape;786;p26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7" name="Google Shape;787;p26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88" name="Google Shape;788;p26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9" name="Google Shape;789;p26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0" name="Google Shape;790;p26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1" name="Google Shape;791;p26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2" name="Google Shape;792;p26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3" name="Google Shape;793;p26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4" name="Google Shape;794;p26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5" name="Google Shape;795;p26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6" name="Google Shape;796;p26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7" name="Google Shape;797;p26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98" name="Google Shape;798;p2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99" name="Google Shape;799;p2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/>
          </p:nvPr>
        </p:nvSpPr>
        <p:spPr>
          <a:xfrm>
            <a:off x="9599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2"/>
          </p:nvPr>
        </p:nvSpPr>
        <p:spPr>
          <a:xfrm>
            <a:off x="9600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3"/>
          </p:nvPr>
        </p:nvSpPr>
        <p:spPr>
          <a:xfrm>
            <a:off x="3592127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4" name="Google Shape;804;p26"/>
          <p:cNvSpPr txBox="1">
            <a:spLocks noGrp="1"/>
          </p:cNvSpPr>
          <p:nvPr>
            <p:ph type="subTitle" idx="4"/>
          </p:nvPr>
        </p:nvSpPr>
        <p:spPr>
          <a:xfrm>
            <a:off x="3592133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5" name="Google Shape;805;p26"/>
          <p:cNvSpPr txBox="1">
            <a:spLocks noGrp="1"/>
          </p:cNvSpPr>
          <p:nvPr>
            <p:ph type="title" idx="5"/>
          </p:nvPr>
        </p:nvSpPr>
        <p:spPr>
          <a:xfrm>
            <a:off x="6224260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6" name="Google Shape;806;p26"/>
          <p:cNvSpPr txBox="1">
            <a:spLocks noGrp="1"/>
          </p:cNvSpPr>
          <p:nvPr>
            <p:ph type="subTitle" idx="6"/>
          </p:nvPr>
        </p:nvSpPr>
        <p:spPr>
          <a:xfrm>
            <a:off x="6224267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7" name="Google Shape;807;p26"/>
          <p:cNvSpPr txBox="1">
            <a:spLocks noGrp="1"/>
          </p:cNvSpPr>
          <p:nvPr>
            <p:ph type="title" idx="7"/>
          </p:nvPr>
        </p:nvSpPr>
        <p:spPr>
          <a:xfrm>
            <a:off x="88563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8" name="Google Shape;808;p26"/>
          <p:cNvSpPr txBox="1">
            <a:spLocks noGrp="1"/>
          </p:cNvSpPr>
          <p:nvPr>
            <p:ph type="subTitle" idx="8"/>
          </p:nvPr>
        </p:nvSpPr>
        <p:spPr>
          <a:xfrm>
            <a:off x="88564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9" name="Google Shape;809;p26"/>
          <p:cNvSpPr txBox="1">
            <a:spLocks noGrp="1"/>
          </p:cNvSpPr>
          <p:nvPr>
            <p:ph type="title" idx="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6"/>
        </a:solidFill>
        <a:effectLst/>
      </p:bgPr>
    </p:bg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" name="Google Shape;811;p27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12" name="Google Shape;812;p27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26" name="Google Shape;826;p27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27" name="Google Shape;827;p27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29" name="Google Shape;829;p27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39" name="Google Shape;839;p2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0" name="Google Shape;840;p2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/>
          </p:nvPr>
        </p:nvSpPr>
        <p:spPr>
          <a:xfrm>
            <a:off x="1712400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2"/>
          </p:nvPr>
        </p:nvSpPr>
        <p:spPr>
          <a:xfrm>
            <a:off x="1712400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3"/>
          </p:nvPr>
        </p:nvSpPr>
        <p:spPr>
          <a:xfrm>
            <a:off x="5247032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4"/>
          </p:nvPr>
        </p:nvSpPr>
        <p:spPr>
          <a:xfrm>
            <a:off x="5247033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5"/>
          </p:nvPr>
        </p:nvSpPr>
        <p:spPr>
          <a:xfrm>
            <a:off x="1712400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7" name="Google Shape;847;p27"/>
          <p:cNvSpPr txBox="1">
            <a:spLocks noGrp="1"/>
          </p:cNvSpPr>
          <p:nvPr>
            <p:ph type="subTitle" idx="6"/>
          </p:nvPr>
        </p:nvSpPr>
        <p:spPr>
          <a:xfrm>
            <a:off x="1712400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8" name="Google Shape;848;p27"/>
          <p:cNvSpPr txBox="1">
            <a:spLocks noGrp="1"/>
          </p:cNvSpPr>
          <p:nvPr>
            <p:ph type="title" idx="7"/>
          </p:nvPr>
        </p:nvSpPr>
        <p:spPr>
          <a:xfrm>
            <a:off x="5247032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9" name="Google Shape;849;p27"/>
          <p:cNvSpPr txBox="1">
            <a:spLocks noGrp="1"/>
          </p:cNvSpPr>
          <p:nvPr>
            <p:ph type="subTitle" idx="8"/>
          </p:nvPr>
        </p:nvSpPr>
        <p:spPr>
          <a:xfrm>
            <a:off x="5247033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0" name="Google Shape;850;p27"/>
          <p:cNvSpPr txBox="1">
            <a:spLocks noGrp="1"/>
          </p:cNvSpPr>
          <p:nvPr>
            <p:ph type="title" idx="9"/>
          </p:nvPr>
        </p:nvSpPr>
        <p:spPr>
          <a:xfrm>
            <a:off x="8781667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1" name="Google Shape;851;p27"/>
          <p:cNvSpPr txBox="1">
            <a:spLocks noGrp="1"/>
          </p:cNvSpPr>
          <p:nvPr>
            <p:ph type="subTitle" idx="13"/>
          </p:nvPr>
        </p:nvSpPr>
        <p:spPr>
          <a:xfrm>
            <a:off x="8781669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2" name="Google Shape;852;p27"/>
          <p:cNvSpPr txBox="1">
            <a:spLocks noGrp="1"/>
          </p:cNvSpPr>
          <p:nvPr>
            <p:ph type="title" idx="14"/>
          </p:nvPr>
        </p:nvSpPr>
        <p:spPr>
          <a:xfrm>
            <a:off x="8781667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3" name="Google Shape;853;p27"/>
          <p:cNvSpPr txBox="1">
            <a:spLocks noGrp="1"/>
          </p:cNvSpPr>
          <p:nvPr>
            <p:ph type="subTitle" idx="15"/>
          </p:nvPr>
        </p:nvSpPr>
        <p:spPr>
          <a:xfrm>
            <a:off x="8781669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4" name="Google Shape;854;p27"/>
          <p:cNvSpPr txBox="1">
            <a:spLocks noGrp="1"/>
          </p:cNvSpPr>
          <p:nvPr>
            <p:ph type="title" idx="1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leven columns">
  <p:cSld name="Title and eleven columns">
    <p:bg>
      <p:bgPr>
        <a:solidFill>
          <a:schemeClr val="accent6"/>
        </a:solidFill>
        <a:effectLst/>
      </p:bgPr>
    </p:bg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6" name="Google Shape;856;p28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57" name="Google Shape;857;p28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71" name="Google Shape;871;p28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72" name="Google Shape;872;p28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3" name="Google Shape;873;p28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74" name="Google Shape;874;p28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84" name="Google Shape;884;p2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5" name="Google Shape;885;p2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6" name="Google Shape;886;p28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7" name="Google Shape;887;p28"/>
          <p:cNvSpPr txBox="1">
            <a:spLocks noGrp="1"/>
          </p:cNvSpPr>
          <p:nvPr>
            <p:ph type="title"/>
          </p:nvPr>
        </p:nvSpPr>
        <p:spPr>
          <a:xfrm>
            <a:off x="9600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88" name="Google Shape;888;p28"/>
          <p:cNvSpPr txBox="1">
            <a:spLocks noGrp="1"/>
          </p:cNvSpPr>
          <p:nvPr>
            <p:ph type="subTitle" idx="2"/>
          </p:nvPr>
        </p:nvSpPr>
        <p:spPr>
          <a:xfrm>
            <a:off x="9600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9" name="Google Shape;889;p28"/>
          <p:cNvSpPr txBox="1">
            <a:spLocks noGrp="1"/>
          </p:cNvSpPr>
          <p:nvPr>
            <p:ph type="title" idx="3"/>
          </p:nvPr>
        </p:nvSpPr>
        <p:spPr>
          <a:xfrm>
            <a:off x="3587067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0" name="Google Shape;890;p28"/>
          <p:cNvSpPr txBox="1">
            <a:spLocks noGrp="1"/>
          </p:cNvSpPr>
          <p:nvPr>
            <p:ph type="subTitle" idx="4"/>
          </p:nvPr>
        </p:nvSpPr>
        <p:spPr>
          <a:xfrm>
            <a:off x="3587067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1" name="Google Shape;891;p28"/>
          <p:cNvSpPr txBox="1">
            <a:spLocks noGrp="1"/>
          </p:cNvSpPr>
          <p:nvPr>
            <p:ph type="title" idx="5"/>
          </p:nvPr>
        </p:nvSpPr>
        <p:spPr>
          <a:xfrm>
            <a:off x="6214133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2" name="Google Shape;892;p28"/>
          <p:cNvSpPr txBox="1">
            <a:spLocks noGrp="1"/>
          </p:cNvSpPr>
          <p:nvPr>
            <p:ph type="subTitle" idx="6"/>
          </p:nvPr>
        </p:nvSpPr>
        <p:spPr>
          <a:xfrm>
            <a:off x="6214133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3" name="Google Shape;893;p28"/>
          <p:cNvSpPr txBox="1">
            <a:spLocks noGrp="1"/>
          </p:cNvSpPr>
          <p:nvPr>
            <p:ph type="title" idx="7"/>
          </p:nvPr>
        </p:nvSpPr>
        <p:spPr>
          <a:xfrm>
            <a:off x="88412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4" name="Google Shape;894;p28"/>
          <p:cNvSpPr txBox="1">
            <a:spLocks noGrp="1"/>
          </p:cNvSpPr>
          <p:nvPr>
            <p:ph type="subTitle" idx="8"/>
          </p:nvPr>
        </p:nvSpPr>
        <p:spPr>
          <a:xfrm>
            <a:off x="88412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5" name="Google Shape;895;p28"/>
          <p:cNvSpPr txBox="1">
            <a:spLocks noGrp="1"/>
          </p:cNvSpPr>
          <p:nvPr>
            <p:ph type="title" idx="9"/>
          </p:nvPr>
        </p:nvSpPr>
        <p:spPr>
          <a:xfrm>
            <a:off x="960000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6" name="Google Shape;896;p28"/>
          <p:cNvSpPr txBox="1">
            <a:spLocks noGrp="1"/>
          </p:cNvSpPr>
          <p:nvPr>
            <p:ph type="subTitle" idx="13"/>
          </p:nvPr>
        </p:nvSpPr>
        <p:spPr>
          <a:xfrm>
            <a:off x="960000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7" name="Google Shape;897;p28"/>
          <p:cNvSpPr txBox="1">
            <a:spLocks noGrp="1"/>
          </p:cNvSpPr>
          <p:nvPr>
            <p:ph type="title" idx="14"/>
          </p:nvPr>
        </p:nvSpPr>
        <p:spPr>
          <a:xfrm>
            <a:off x="3587067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8" name="Google Shape;898;p28"/>
          <p:cNvSpPr txBox="1">
            <a:spLocks noGrp="1"/>
          </p:cNvSpPr>
          <p:nvPr>
            <p:ph type="subTitle" idx="15"/>
          </p:nvPr>
        </p:nvSpPr>
        <p:spPr>
          <a:xfrm>
            <a:off x="3587067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9" name="Google Shape;899;p28"/>
          <p:cNvSpPr txBox="1">
            <a:spLocks noGrp="1"/>
          </p:cNvSpPr>
          <p:nvPr>
            <p:ph type="title" idx="16"/>
          </p:nvPr>
        </p:nvSpPr>
        <p:spPr>
          <a:xfrm>
            <a:off x="6214133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0" name="Google Shape;900;p28"/>
          <p:cNvSpPr txBox="1">
            <a:spLocks noGrp="1"/>
          </p:cNvSpPr>
          <p:nvPr>
            <p:ph type="subTitle" idx="17"/>
          </p:nvPr>
        </p:nvSpPr>
        <p:spPr>
          <a:xfrm>
            <a:off x="6214133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1" name="Google Shape;901;p28"/>
          <p:cNvSpPr txBox="1">
            <a:spLocks noGrp="1"/>
          </p:cNvSpPr>
          <p:nvPr>
            <p:ph type="title" idx="18"/>
          </p:nvPr>
        </p:nvSpPr>
        <p:spPr>
          <a:xfrm>
            <a:off x="9600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2" name="Google Shape;902;p28"/>
          <p:cNvSpPr txBox="1">
            <a:spLocks noGrp="1"/>
          </p:cNvSpPr>
          <p:nvPr>
            <p:ph type="subTitle" idx="19"/>
          </p:nvPr>
        </p:nvSpPr>
        <p:spPr>
          <a:xfrm>
            <a:off x="9600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3" name="Google Shape;903;p28"/>
          <p:cNvSpPr txBox="1">
            <a:spLocks noGrp="1"/>
          </p:cNvSpPr>
          <p:nvPr>
            <p:ph type="title" idx="20"/>
          </p:nvPr>
        </p:nvSpPr>
        <p:spPr>
          <a:xfrm>
            <a:off x="3587067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4" name="Google Shape;904;p28"/>
          <p:cNvSpPr txBox="1">
            <a:spLocks noGrp="1"/>
          </p:cNvSpPr>
          <p:nvPr>
            <p:ph type="subTitle" idx="21"/>
          </p:nvPr>
        </p:nvSpPr>
        <p:spPr>
          <a:xfrm>
            <a:off x="3587067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5" name="Google Shape;905;p28"/>
          <p:cNvSpPr txBox="1">
            <a:spLocks noGrp="1"/>
          </p:cNvSpPr>
          <p:nvPr>
            <p:ph type="title" idx="22"/>
          </p:nvPr>
        </p:nvSpPr>
        <p:spPr>
          <a:xfrm>
            <a:off x="6214133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6" name="Google Shape;906;p28"/>
          <p:cNvSpPr txBox="1">
            <a:spLocks noGrp="1"/>
          </p:cNvSpPr>
          <p:nvPr>
            <p:ph type="subTitle" idx="23"/>
          </p:nvPr>
        </p:nvSpPr>
        <p:spPr>
          <a:xfrm>
            <a:off x="6214133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7" name="Google Shape;907;p28"/>
          <p:cNvSpPr txBox="1">
            <a:spLocks noGrp="1"/>
          </p:cNvSpPr>
          <p:nvPr>
            <p:ph type="title" idx="24"/>
          </p:nvPr>
        </p:nvSpPr>
        <p:spPr>
          <a:xfrm>
            <a:off x="88412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8" name="Google Shape;908;p28"/>
          <p:cNvSpPr txBox="1">
            <a:spLocks noGrp="1"/>
          </p:cNvSpPr>
          <p:nvPr>
            <p:ph type="subTitle" idx="25"/>
          </p:nvPr>
        </p:nvSpPr>
        <p:spPr>
          <a:xfrm>
            <a:off x="88412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9" name="Google Shape;909;p28"/>
          <p:cNvSpPr txBox="1">
            <a:spLocks noGrp="1"/>
          </p:cNvSpPr>
          <p:nvPr>
            <p:ph type="title" idx="2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6"/>
        </a:solidFill>
        <a:effectLst/>
      </p:bgPr>
    </p:bg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7" name="Google Shape;987;p3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988" name="Google Shape;988;p3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9" name="Google Shape;989;p3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0" name="Google Shape;990;p3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1" name="Google Shape;991;p3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2" name="Google Shape;992;p3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3" name="Google Shape;993;p3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4" name="Google Shape;994;p3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5" name="Google Shape;995;p3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6" name="Google Shape;996;p3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7" name="Google Shape;997;p3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8" name="Google Shape;998;p3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9" name="Google Shape;999;p3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0" name="Google Shape;1000;p3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1" name="Google Shape;1001;p3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02" name="Google Shape;1002;p3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03" name="Google Shape;1003;p3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4" name="Google Shape;1004;p3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05" name="Google Shape;1005;p3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1" name="Google Shape;1011;p3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2" name="Google Shape;1012;p3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3" name="Google Shape;1013;p3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4" name="Google Shape;1014;p3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32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1017" name="Google Shape;1017;p32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31" name="Google Shape;1031;p32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1032" name="Google Shape;1032;p32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3" name="Google Shape;1033;p32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34" name="Google Shape;1034;p32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4"/>
        </a:solidFill>
        <a:effectLst/>
      </p:bgPr>
    </p:bg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" name="Google Shape;1045;p3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1046" name="Google Shape;1046;p3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60" name="Google Shape;1060;p3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1061" name="Google Shape;1061;p3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2" name="Google Shape;1062;p3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63" name="Google Shape;1063;p3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34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1075" name="Google Shape;1075;p34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89" name="Google Shape;1089;p34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90" name="Google Shape;1090;p34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1" name="Google Shape;1091;p34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92" name="Google Shape;1092;p34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BB3F2C3-928F-4E86-8EEC-3BF9CD7B5A40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B89C4F48-8C8D-4972-8854-27285E7D0B24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9C7D6405-BBC9-4B63-92A7-63B0151C6892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A66EA45-4C0E-4A3C-BDE6-E7C8F1CF8C53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673FB40-2C1F-423E-B6AF-0936BC0B44D4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C732BEAD-3193-4B86-A8D8-837E36993E68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82686781-968D-4E7E-B46B-F1A89622B1E3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34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0ACF098-3D11-44E5-AAEE-F5507DA98260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821FAF4-AE37-40FF-837D-6B82AA1B3D29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730BFC03-D6C8-4D0B-9990-AA3707059E50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74BB1CC-47BA-405C-98DB-AB28E3168CA6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416051" y="381000"/>
            <a:ext cx="10369549" cy="54991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117600" y="64008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572000" y="64008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347200" y="64008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8C4CA6F-AD1F-48B5-8D9D-DA18E253D1A7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2400" y="381000"/>
            <a:ext cx="103632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416051" y="1766888"/>
            <a:ext cx="5077883" cy="411321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97134" y="1766888"/>
            <a:ext cx="5077884" cy="411321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117600" y="64008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572000" y="64008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347200" y="64008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92215B9-3A4F-43BB-A26F-E6E90539F1F2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 flipH="1">
            <a:off x="-1518157" y="-1354635"/>
            <a:ext cx="14415511" cy="8420077"/>
            <a:chOff x="-569956" y="-1015976"/>
            <a:chExt cx="10811633" cy="6315058"/>
          </a:xfrm>
        </p:grpSpPr>
        <p:sp>
          <p:nvSpPr>
            <p:cNvPr id="16" name="Google Shape;16;p3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9" name="Google Shape;19;p3"/>
          <p:cNvSpPr txBox="1">
            <a:spLocks noGrp="1"/>
          </p:cNvSpPr>
          <p:nvPr>
            <p:ph type="title"/>
          </p:nvPr>
        </p:nvSpPr>
        <p:spPr>
          <a:xfrm>
            <a:off x="950967" y="2975400"/>
            <a:ext cx="5833200" cy="21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3092500" y="1754200"/>
            <a:ext cx="15500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oogle Shape;22;p4"/>
          <p:cNvGrpSpPr/>
          <p:nvPr/>
        </p:nvGrpSpPr>
        <p:grpSpPr>
          <a:xfrm>
            <a:off x="-898208" y="-1773863"/>
            <a:ext cx="13988403" cy="9038252"/>
            <a:chOff x="-673656" y="-1330398"/>
            <a:chExt cx="10491302" cy="6778689"/>
          </a:xfrm>
        </p:grpSpPr>
        <p:sp>
          <p:nvSpPr>
            <p:cNvPr id="23" name="Google Shape;23;p4"/>
            <p:cNvSpPr/>
            <p:nvPr/>
          </p:nvSpPr>
          <p:spPr>
            <a:xfrm flipH="1">
              <a:off x="-552786" y="3488036"/>
              <a:ext cx="10021388" cy="1921209"/>
            </a:xfrm>
            <a:custGeom>
              <a:avLst/>
              <a:gdLst/>
              <a:ahLst/>
              <a:cxnLst/>
              <a:rect l="l" t="t" r="r" b="b"/>
              <a:pathLst>
                <a:path w="341357" h="61405" extrusionOk="0">
                  <a:moveTo>
                    <a:pt x="334138" y="0"/>
                  </a:moveTo>
                  <a:cubicBezTo>
                    <a:pt x="326168" y="1688"/>
                    <a:pt x="319802" y="10042"/>
                    <a:pt x="313737" y="13217"/>
                  </a:cubicBezTo>
                  <a:cubicBezTo>
                    <a:pt x="305533" y="17611"/>
                    <a:pt x="295742" y="21504"/>
                    <a:pt x="284965" y="24980"/>
                  </a:cubicBezTo>
                  <a:cubicBezTo>
                    <a:pt x="275374" y="28071"/>
                    <a:pt x="264881" y="30861"/>
                    <a:pt x="253085" y="32732"/>
                  </a:cubicBezTo>
                  <a:cubicBezTo>
                    <a:pt x="240386" y="34737"/>
                    <a:pt x="226568" y="35589"/>
                    <a:pt x="212817" y="36241"/>
                  </a:cubicBezTo>
                  <a:cubicBezTo>
                    <a:pt x="191246" y="37277"/>
                    <a:pt x="169509" y="37862"/>
                    <a:pt x="147754" y="38029"/>
                  </a:cubicBezTo>
                  <a:cubicBezTo>
                    <a:pt x="105064" y="38346"/>
                    <a:pt x="60752" y="37076"/>
                    <a:pt x="21237" y="42891"/>
                  </a:cubicBezTo>
                  <a:cubicBezTo>
                    <a:pt x="17377" y="43459"/>
                    <a:pt x="13484" y="44127"/>
                    <a:pt x="10627" y="45214"/>
                  </a:cubicBezTo>
                  <a:cubicBezTo>
                    <a:pt x="0" y="49274"/>
                    <a:pt x="9106" y="56124"/>
                    <a:pt x="4010" y="61404"/>
                  </a:cubicBezTo>
                  <a:cubicBezTo>
                    <a:pt x="8388" y="57895"/>
                    <a:pt x="15973" y="54904"/>
                    <a:pt x="25314" y="53000"/>
                  </a:cubicBezTo>
                  <a:cubicBezTo>
                    <a:pt x="35556" y="50945"/>
                    <a:pt x="47469" y="50226"/>
                    <a:pt x="59148" y="49792"/>
                  </a:cubicBezTo>
                  <a:cubicBezTo>
                    <a:pt x="73388" y="49260"/>
                    <a:pt x="87669" y="49091"/>
                    <a:pt x="101973" y="49091"/>
                  </a:cubicBezTo>
                  <a:cubicBezTo>
                    <a:pt x="127293" y="49091"/>
                    <a:pt x="152684" y="49623"/>
                    <a:pt x="178035" y="49623"/>
                  </a:cubicBezTo>
                  <a:cubicBezTo>
                    <a:pt x="183399" y="49623"/>
                    <a:pt x="188761" y="49599"/>
                    <a:pt x="194120" y="49541"/>
                  </a:cubicBezTo>
                  <a:cubicBezTo>
                    <a:pt x="239133" y="49073"/>
                    <a:pt x="286101" y="45899"/>
                    <a:pt x="321022" y="35656"/>
                  </a:cubicBezTo>
                  <a:cubicBezTo>
                    <a:pt x="324648" y="34587"/>
                    <a:pt x="328173" y="33434"/>
                    <a:pt x="330295" y="31947"/>
                  </a:cubicBezTo>
                  <a:cubicBezTo>
                    <a:pt x="332083" y="30727"/>
                    <a:pt x="332785" y="29307"/>
                    <a:pt x="333386" y="27920"/>
                  </a:cubicBezTo>
                  <a:cubicBezTo>
                    <a:pt x="337045" y="19549"/>
                    <a:pt x="341356" y="8204"/>
                    <a:pt x="334138" y="0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Google Shape;24;p4"/>
            <p:cNvSpPr/>
            <p:nvPr/>
          </p:nvSpPr>
          <p:spPr>
            <a:xfrm>
              <a:off x="-241026" y="-1330398"/>
              <a:ext cx="10058672" cy="2296722"/>
            </a:xfrm>
            <a:custGeom>
              <a:avLst/>
              <a:gdLst/>
              <a:ahLst/>
              <a:cxnLst/>
              <a:rect l="l" t="t" r="r" b="b"/>
              <a:pathLst>
                <a:path w="342627" h="73407" extrusionOk="0">
                  <a:moveTo>
                    <a:pt x="336111" y="1"/>
                  </a:moveTo>
                  <a:cubicBezTo>
                    <a:pt x="334720" y="1"/>
                    <a:pt x="333098" y="706"/>
                    <a:pt x="330830" y="2045"/>
                  </a:cubicBezTo>
                  <a:cubicBezTo>
                    <a:pt x="325834" y="4985"/>
                    <a:pt x="323746" y="8678"/>
                    <a:pt x="318399" y="11736"/>
                  </a:cubicBezTo>
                  <a:cubicBezTo>
                    <a:pt x="284113" y="31184"/>
                    <a:pt x="226318" y="45002"/>
                    <a:pt x="163327" y="48895"/>
                  </a:cubicBezTo>
                  <a:cubicBezTo>
                    <a:pt x="139083" y="50366"/>
                    <a:pt x="114337" y="50449"/>
                    <a:pt x="89959" y="51602"/>
                  </a:cubicBezTo>
                  <a:cubicBezTo>
                    <a:pt x="65548" y="52755"/>
                    <a:pt x="40820" y="55077"/>
                    <a:pt x="21254" y="60458"/>
                  </a:cubicBezTo>
                  <a:cubicBezTo>
                    <a:pt x="9808" y="63616"/>
                    <a:pt x="0" y="68210"/>
                    <a:pt x="251" y="73407"/>
                  </a:cubicBezTo>
                  <a:cubicBezTo>
                    <a:pt x="19366" y="69697"/>
                    <a:pt x="41070" y="68127"/>
                    <a:pt x="62507" y="66857"/>
                  </a:cubicBezTo>
                  <a:cubicBezTo>
                    <a:pt x="91162" y="65136"/>
                    <a:pt x="120035" y="63883"/>
                    <a:pt x="149008" y="63047"/>
                  </a:cubicBezTo>
                  <a:cubicBezTo>
                    <a:pt x="172333" y="62379"/>
                    <a:pt x="195842" y="62012"/>
                    <a:pt x="218682" y="60174"/>
                  </a:cubicBezTo>
                  <a:cubicBezTo>
                    <a:pt x="256744" y="57083"/>
                    <a:pt x="292133" y="49848"/>
                    <a:pt x="319017" y="39656"/>
                  </a:cubicBezTo>
                  <a:cubicBezTo>
                    <a:pt x="324798" y="37467"/>
                    <a:pt x="330296" y="35077"/>
                    <a:pt x="333353" y="32270"/>
                  </a:cubicBezTo>
                  <a:cubicBezTo>
                    <a:pt x="336093" y="29764"/>
                    <a:pt x="336812" y="27024"/>
                    <a:pt x="337363" y="24334"/>
                  </a:cubicBezTo>
                  <a:cubicBezTo>
                    <a:pt x="338098" y="20792"/>
                    <a:pt x="338683" y="17266"/>
                    <a:pt x="339068" y="13724"/>
                  </a:cubicBezTo>
                  <a:cubicBezTo>
                    <a:pt x="339418" y="10516"/>
                    <a:pt x="342626" y="4835"/>
                    <a:pt x="339702" y="1861"/>
                  </a:cubicBezTo>
                  <a:cubicBezTo>
                    <a:pt x="338484" y="602"/>
                    <a:pt x="337396" y="1"/>
                    <a:pt x="336111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Google Shape;25;p4"/>
            <p:cNvSpPr/>
            <p:nvPr/>
          </p:nvSpPr>
          <p:spPr>
            <a:xfrm>
              <a:off x="-673656" y="-119723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Google Shape;26;p4"/>
            <p:cNvSpPr/>
            <p:nvPr/>
          </p:nvSpPr>
          <p:spPr>
            <a:xfrm rot="10800000" flipH="1">
              <a:off x="-419350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7" name="Google Shape;27;p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28" name="Google Shape;28;p4"/>
          <p:cNvSpPr txBox="1">
            <a:spLocks noGrp="1"/>
          </p:cNvSpPr>
          <p:nvPr>
            <p:ph type="body" idx="1"/>
          </p:nvPr>
        </p:nvSpPr>
        <p:spPr>
          <a:xfrm>
            <a:off x="960000" y="1746968"/>
            <a:ext cx="10272000" cy="21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8"/>
          <p:cNvGrpSpPr/>
          <p:nvPr/>
        </p:nvGrpSpPr>
        <p:grpSpPr>
          <a:xfrm flipH="1">
            <a:off x="-737048" y="-1773863"/>
            <a:ext cx="14166309" cy="9038252"/>
            <a:chOff x="-960399" y="-1330398"/>
            <a:chExt cx="10624732" cy="6778689"/>
          </a:xfrm>
        </p:grpSpPr>
        <p:grpSp>
          <p:nvGrpSpPr>
            <p:cNvPr id="54" name="Google Shape;54;p8"/>
            <p:cNvGrpSpPr/>
            <p:nvPr/>
          </p:nvGrpSpPr>
          <p:grpSpPr>
            <a:xfrm>
              <a:off x="-960399" y="-1330398"/>
              <a:ext cx="10624732" cy="6739642"/>
              <a:chOff x="-960399" y="-1330398"/>
              <a:chExt cx="10624732" cy="6739642"/>
            </a:xfrm>
          </p:grpSpPr>
          <p:sp>
            <p:nvSpPr>
              <p:cNvPr id="55" name="Google Shape;55;p8"/>
              <p:cNvSpPr/>
              <p:nvPr/>
            </p:nvSpPr>
            <p:spPr>
              <a:xfrm>
                <a:off x="-357055" y="3488036"/>
                <a:ext cx="10021388" cy="1921209"/>
              </a:xfrm>
              <a:custGeom>
                <a:avLst/>
                <a:gdLst/>
                <a:ahLst/>
                <a:cxnLst/>
                <a:rect l="l" t="t" r="r" b="b"/>
                <a:pathLst>
                  <a:path w="341357" h="61405" extrusionOk="0">
                    <a:moveTo>
                      <a:pt x="334138" y="0"/>
                    </a:moveTo>
                    <a:cubicBezTo>
                      <a:pt x="326168" y="1688"/>
                      <a:pt x="319802" y="10042"/>
                      <a:pt x="313737" y="13217"/>
                    </a:cubicBezTo>
                    <a:cubicBezTo>
                      <a:pt x="305533" y="17611"/>
                      <a:pt x="295742" y="21504"/>
                      <a:pt x="284965" y="24980"/>
                    </a:cubicBezTo>
                    <a:cubicBezTo>
                      <a:pt x="275374" y="28071"/>
                      <a:pt x="264881" y="30861"/>
                      <a:pt x="253085" y="32732"/>
                    </a:cubicBezTo>
                    <a:cubicBezTo>
                      <a:pt x="240386" y="34737"/>
                      <a:pt x="226568" y="35589"/>
                      <a:pt x="212817" y="36241"/>
                    </a:cubicBezTo>
                    <a:cubicBezTo>
                      <a:pt x="191246" y="37277"/>
                      <a:pt x="169509" y="37862"/>
                      <a:pt x="147754" y="38029"/>
                    </a:cubicBezTo>
                    <a:cubicBezTo>
                      <a:pt x="105064" y="38346"/>
                      <a:pt x="60752" y="37076"/>
                      <a:pt x="21237" y="42891"/>
                    </a:cubicBezTo>
                    <a:cubicBezTo>
                      <a:pt x="17377" y="43459"/>
                      <a:pt x="13484" y="44127"/>
                      <a:pt x="10627" y="45214"/>
                    </a:cubicBezTo>
                    <a:cubicBezTo>
                      <a:pt x="0" y="49274"/>
                      <a:pt x="9106" y="56124"/>
                      <a:pt x="4010" y="61404"/>
                    </a:cubicBezTo>
                    <a:cubicBezTo>
                      <a:pt x="8388" y="57895"/>
                      <a:pt x="15973" y="54904"/>
                      <a:pt x="25314" y="53000"/>
                    </a:cubicBezTo>
                    <a:cubicBezTo>
                      <a:pt x="35556" y="50945"/>
                      <a:pt x="47469" y="50226"/>
                      <a:pt x="59148" y="49792"/>
                    </a:cubicBezTo>
                    <a:cubicBezTo>
                      <a:pt x="73388" y="49260"/>
                      <a:pt x="87669" y="49091"/>
                      <a:pt x="101973" y="49091"/>
                    </a:cubicBezTo>
                    <a:cubicBezTo>
                      <a:pt x="127293" y="49091"/>
                      <a:pt x="152684" y="49623"/>
                      <a:pt x="178035" y="49623"/>
                    </a:cubicBezTo>
                    <a:cubicBezTo>
                      <a:pt x="183399" y="49623"/>
                      <a:pt x="188761" y="49599"/>
                      <a:pt x="194120" y="49541"/>
                    </a:cubicBezTo>
                    <a:cubicBezTo>
                      <a:pt x="239133" y="49073"/>
                      <a:pt x="286101" y="45899"/>
                      <a:pt x="321022" y="35656"/>
                    </a:cubicBezTo>
                    <a:cubicBezTo>
                      <a:pt x="324648" y="34587"/>
                      <a:pt x="328173" y="33434"/>
                      <a:pt x="330295" y="31947"/>
                    </a:cubicBezTo>
                    <a:cubicBezTo>
                      <a:pt x="332083" y="30727"/>
                      <a:pt x="332785" y="29307"/>
                      <a:pt x="333386" y="27920"/>
                    </a:cubicBezTo>
                    <a:cubicBezTo>
                      <a:pt x="337045" y="19549"/>
                      <a:pt x="341356" y="8204"/>
                      <a:pt x="334138" y="0"/>
                    </a:cubicBezTo>
                    <a:close/>
                  </a:path>
                </a:pathLst>
              </a:custGeom>
              <a:solidFill>
                <a:srgbClr val="6BE8E4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Google Shape;56;p8"/>
              <p:cNvSpPr/>
              <p:nvPr/>
            </p:nvSpPr>
            <p:spPr>
              <a:xfrm>
                <a:off x="-527769" y="-1330398"/>
                <a:ext cx="10058672" cy="2296722"/>
              </a:xfrm>
              <a:custGeom>
                <a:avLst/>
                <a:gdLst/>
                <a:ahLst/>
                <a:cxnLst/>
                <a:rect l="l" t="t" r="r" b="b"/>
                <a:pathLst>
                  <a:path w="342627" h="73407" extrusionOk="0">
                    <a:moveTo>
                      <a:pt x="336111" y="1"/>
                    </a:moveTo>
                    <a:cubicBezTo>
                      <a:pt x="334720" y="1"/>
                      <a:pt x="333098" y="706"/>
                      <a:pt x="330830" y="2045"/>
                    </a:cubicBezTo>
                    <a:cubicBezTo>
                      <a:pt x="325834" y="4985"/>
                      <a:pt x="323746" y="8678"/>
                      <a:pt x="318399" y="11736"/>
                    </a:cubicBezTo>
                    <a:cubicBezTo>
                      <a:pt x="284113" y="31184"/>
                      <a:pt x="226318" y="45002"/>
                      <a:pt x="163327" y="48895"/>
                    </a:cubicBezTo>
                    <a:cubicBezTo>
                      <a:pt x="139083" y="50366"/>
                      <a:pt x="114337" y="50449"/>
                      <a:pt x="89959" y="51602"/>
                    </a:cubicBezTo>
                    <a:cubicBezTo>
                      <a:pt x="65548" y="52755"/>
                      <a:pt x="40820" y="55077"/>
                      <a:pt x="21254" y="60458"/>
                    </a:cubicBezTo>
                    <a:cubicBezTo>
                      <a:pt x="9808" y="63616"/>
                      <a:pt x="0" y="68210"/>
                      <a:pt x="251" y="73407"/>
                    </a:cubicBezTo>
                    <a:cubicBezTo>
                      <a:pt x="19366" y="69697"/>
                      <a:pt x="41070" y="68127"/>
                      <a:pt x="62507" y="66857"/>
                    </a:cubicBezTo>
                    <a:cubicBezTo>
                      <a:pt x="91162" y="65136"/>
                      <a:pt x="120035" y="63883"/>
                      <a:pt x="149008" y="63047"/>
                    </a:cubicBezTo>
                    <a:cubicBezTo>
                      <a:pt x="172333" y="62379"/>
                      <a:pt x="195842" y="62012"/>
                      <a:pt x="218682" y="60174"/>
                    </a:cubicBezTo>
                    <a:cubicBezTo>
                      <a:pt x="256744" y="57083"/>
                      <a:pt x="292133" y="49848"/>
                      <a:pt x="319017" y="39656"/>
                    </a:cubicBezTo>
                    <a:cubicBezTo>
                      <a:pt x="324798" y="37467"/>
                      <a:pt x="330296" y="35077"/>
                      <a:pt x="333353" y="32270"/>
                    </a:cubicBezTo>
                    <a:cubicBezTo>
                      <a:pt x="336093" y="29764"/>
                      <a:pt x="336812" y="27024"/>
                      <a:pt x="337363" y="24334"/>
                    </a:cubicBezTo>
                    <a:cubicBezTo>
                      <a:pt x="338098" y="20792"/>
                      <a:pt x="338683" y="17266"/>
                      <a:pt x="339068" y="13724"/>
                    </a:cubicBezTo>
                    <a:cubicBezTo>
                      <a:pt x="339418" y="10516"/>
                      <a:pt x="342626" y="4835"/>
                      <a:pt x="339702" y="1861"/>
                    </a:cubicBezTo>
                    <a:cubicBezTo>
                      <a:pt x="338484" y="602"/>
                      <a:pt x="337396" y="1"/>
                      <a:pt x="336111" y="1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Google Shape;57;p8"/>
              <p:cNvSpPr/>
              <p:nvPr/>
            </p:nvSpPr>
            <p:spPr>
              <a:xfrm>
                <a:off x="-960399" y="-119723"/>
                <a:ext cx="6990371" cy="601940"/>
              </a:xfrm>
              <a:custGeom>
                <a:avLst/>
                <a:gdLst/>
                <a:ahLst/>
                <a:cxnLst/>
                <a:rect l="l" t="t" r="r" b="b"/>
                <a:pathLst>
                  <a:path w="187989" h="15189" extrusionOk="0">
                    <a:moveTo>
                      <a:pt x="187989" y="1"/>
                    </a:moveTo>
                    <a:cubicBezTo>
                      <a:pt x="171671" y="1747"/>
                      <a:pt x="153822" y="2218"/>
                      <a:pt x="135713" y="2218"/>
                    </a:cubicBezTo>
                    <a:cubicBezTo>
                      <a:pt x="114592" y="2218"/>
                      <a:pt x="93118" y="1578"/>
                      <a:pt x="73307" y="1578"/>
                    </a:cubicBezTo>
                    <a:cubicBezTo>
                      <a:pt x="71927" y="1578"/>
                      <a:pt x="70554" y="1581"/>
                      <a:pt x="69191" y="1588"/>
                    </a:cubicBezTo>
                    <a:cubicBezTo>
                      <a:pt x="67737" y="1595"/>
                      <a:pt x="66247" y="1598"/>
                      <a:pt x="64725" y="1598"/>
                    </a:cubicBezTo>
                    <a:cubicBezTo>
                      <a:pt x="61441" y="1598"/>
                      <a:pt x="58014" y="1586"/>
                      <a:pt x="54516" y="1586"/>
                    </a:cubicBezTo>
                    <a:cubicBezTo>
                      <a:pt x="40926" y="1586"/>
                      <a:pt x="26270" y="1760"/>
                      <a:pt x="14787" y="3459"/>
                    </a:cubicBezTo>
                    <a:cubicBezTo>
                      <a:pt x="0" y="5631"/>
                      <a:pt x="3041" y="10360"/>
                      <a:pt x="4712" y="15189"/>
                    </a:cubicBezTo>
                    <a:lnTo>
                      <a:pt x="4712" y="15189"/>
                    </a:lnTo>
                    <a:cubicBezTo>
                      <a:pt x="32699" y="7987"/>
                      <a:pt x="63794" y="7336"/>
                      <a:pt x="97127" y="6266"/>
                    </a:cubicBezTo>
                    <a:cubicBezTo>
                      <a:pt x="127905" y="5297"/>
                      <a:pt x="158398" y="3175"/>
                      <a:pt x="187989" y="1"/>
                    </a:cubicBezTo>
                    <a:close/>
                  </a:path>
                </a:pathLst>
              </a:custGeom>
              <a:solidFill>
                <a:srgbClr val="6BE8E4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8" name="Google Shape;58;p8"/>
            <p:cNvSpPr/>
            <p:nvPr/>
          </p:nvSpPr>
          <p:spPr>
            <a:xfrm rot="10800000">
              <a:off x="2540526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9" name="Google Shape;59;p8"/>
          <p:cNvSpPr txBox="1">
            <a:spLocks noGrp="1"/>
          </p:cNvSpPr>
          <p:nvPr>
            <p:ph type="title"/>
          </p:nvPr>
        </p:nvSpPr>
        <p:spPr>
          <a:xfrm>
            <a:off x="2358067" y="1742800"/>
            <a:ext cx="7476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9"/>
          <p:cNvGrpSpPr/>
          <p:nvPr/>
        </p:nvGrpSpPr>
        <p:grpSpPr>
          <a:xfrm>
            <a:off x="-1111757" y="-1354635"/>
            <a:ext cx="14415511" cy="8420077"/>
            <a:chOff x="-569956" y="-1015976"/>
            <a:chExt cx="10811633" cy="6315058"/>
          </a:xfrm>
        </p:grpSpPr>
        <p:sp>
          <p:nvSpPr>
            <p:cNvPr id="62" name="Google Shape;62;p9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Google Shape;63;p9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Google Shape;64;p9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5" name="Google Shape;65;p9"/>
          <p:cNvSpPr txBox="1">
            <a:spLocks noGrp="1"/>
          </p:cNvSpPr>
          <p:nvPr>
            <p:ph type="title"/>
          </p:nvPr>
        </p:nvSpPr>
        <p:spPr>
          <a:xfrm>
            <a:off x="1303600" y="1428233"/>
            <a:ext cx="9584800" cy="213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6" name="Google Shape;66;p9"/>
          <p:cNvSpPr txBox="1">
            <a:spLocks noGrp="1"/>
          </p:cNvSpPr>
          <p:nvPr>
            <p:ph type="subTitle" idx="1"/>
          </p:nvPr>
        </p:nvSpPr>
        <p:spPr>
          <a:xfrm>
            <a:off x="2330500" y="3559800"/>
            <a:ext cx="7531200" cy="21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0"/>
          <p:cNvSpPr>
            <a:spLocks noGrp="1"/>
          </p:cNvSpPr>
          <p:nvPr>
            <p:ph type="pic" idx="2"/>
          </p:nvPr>
        </p:nvSpPr>
        <p:spPr>
          <a:xfrm>
            <a:off x="-33" y="-18300"/>
            <a:ext cx="12192000" cy="6876400"/>
          </a:xfrm>
          <a:prstGeom prst="rect">
            <a:avLst/>
          </a:prstGeom>
          <a:noFill/>
          <a:ln>
            <a:noFill/>
          </a:ln>
        </p:spPr>
      </p:sp>
      <p:sp>
        <p:nvSpPr>
          <p:cNvPr id="69" name="Google Shape;69;p10"/>
          <p:cNvSpPr txBox="1">
            <a:spLocks noGrp="1"/>
          </p:cNvSpPr>
          <p:nvPr>
            <p:ph type="title"/>
          </p:nvPr>
        </p:nvSpPr>
        <p:spPr>
          <a:xfrm>
            <a:off x="960000" y="5352600"/>
            <a:ext cx="10272000" cy="76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11"/>
          <p:cNvGrpSpPr/>
          <p:nvPr/>
        </p:nvGrpSpPr>
        <p:grpSpPr>
          <a:xfrm>
            <a:off x="-1111757" y="-1354635"/>
            <a:ext cx="14415511" cy="8420077"/>
            <a:chOff x="-569956" y="-1015976"/>
            <a:chExt cx="10811633" cy="6315058"/>
          </a:xfrm>
        </p:grpSpPr>
        <p:sp>
          <p:nvSpPr>
            <p:cNvPr id="72" name="Google Shape;72;p11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Google Shape;73;p11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Google Shape;74;p11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5" name="Google Shape;75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786433"/>
            <a:ext cx="8768000" cy="228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76" name="Google Shape;76;p11"/>
          <p:cNvSpPr txBox="1">
            <a:spLocks noGrp="1"/>
          </p:cNvSpPr>
          <p:nvPr>
            <p:ph type="subTitle" idx="1"/>
          </p:nvPr>
        </p:nvSpPr>
        <p:spPr>
          <a:xfrm>
            <a:off x="1712000" y="4075167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13"/>
          <p:cNvGrpSpPr/>
          <p:nvPr/>
        </p:nvGrpSpPr>
        <p:grpSpPr>
          <a:xfrm>
            <a:off x="-1280532" y="-1773863"/>
            <a:ext cx="14166309" cy="9038252"/>
            <a:chOff x="-960399" y="-1330398"/>
            <a:chExt cx="10624732" cy="6778689"/>
          </a:xfrm>
        </p:grpSpPr>
        <p:grpSp>
          <p:nvGrpSpPr>
            <p:cNvPr id="80" name="Google Shape;80;p13"/>
            <p:cNvGrpSpPr/>
            <p:nvPr/>
          </p:nvGrpSpPr>
          <p:grpSpPr>
            <a:xfrm>
              <a:off x="-960399" y="-1330398"/>
              <a:ext cx="10624732" cy="6739642"/>
              <a:chOff x="-960399" y="-1330398"/>
              <a:chExt cx="10624732" cy="6739642"/>
            </a:xfrm>
          </p:grpSpPr>
          <p:sp>
            <p:nvSpPr>
              <p:cNvPr id="81" name="Google Shape;81;p13"/>
              <p:cNvSpPr/>
              <p:nvPr/>
            </p:nvSpPr>
            <p:spPr>
              <a:xfrm>
                <a:off x="-357055" y="3488036"/>
                <a:ext cx="10021388" cy="1921209"/>
              </a:xfrm>
              <a:custGeom>
                <a:avLst/>
                <a:gdLst/>
                <a:ahLst/>
                <a:cxnLst/>
                <a:rect l="l" t="t" r="r" b="b"/>
                <a:pathLst>
                  <a:path w="341357" h="61405" extrusionOk="0">
                    <a:moveTo>
                      <a:pt x="334138" y="0"/>
                    </a:moveTo>
                    <a:cubicBezTo>
                      <a:pt x="326168" y="1688"/>
                      <a:pt x="319802" y="10042"/>
                      <a:pt x="313737" y="13217"/>
                    </a:cubicBezTo>
                    <a:cubicBezTo>
                      <a:pt x="305533" y="17611"/>
                      <a:pt x="295742" y="21504"/>
                      <a:pt x="284965" y="24980"/>
                    </a:cubicBezTo>
                    <a:cubicBezTo>
                      <a:pt x="275374" y="28071"/>
                      <a:pt x="264881" y="30861"/>
                      <a:pt x="253085" y="32732"/>
                    </a:cubicBezTo>
                    <a:cubicBezTo>
                      <a:pt x="240386" y="34737"/>
                      <a:pt x="226568" y="35589"/>
                      <a:pt x="212817" y="36241"/>
                    </a:cubicBezTo>
                    <a:cubicBezTo>
                      <a:pt x="191246" y="37277"/>
                      <a:pt x="169509" y="37862"/>
                      <a:pt x="147754" y="38029"/>
                    </a:cubicBezTo>
                    <a:cubicBezTo>
                      <a:pt x="105064" y="38346"/>
                      <a:pt x="60752" y="37076"/>
                      <a:pt x="21237" y="42891"/>
                    </a:cubicBezTo>
                    <a:cubicBezTo>
                      <a:pt x="17377" y="43459"/>
                      <a:pt x="13484" y="44127"/>
                      <a:pt x="10627" y="45214"/>
                    </a:cubicBezTo>
                    <a:cubicBezTo>
                      <a:pt x="0" y="49274"/>
                      <a:pt x="9106" y="56124"/>
                      <a:pt x="4010" y="61404"/>
                    </a:cubicBezTo>
                    <a:cubicBezTo>
                      <a:pt x="8388" y="57895"/>
                      <a:pt x="15973" y="54904"/>
                      <a:pt x="25314" y="53000"/>
                    </a:cubicBezTo>
                    <a:cubicBezTo>
                      <a:pt x="35556" y="50945"/>
                      <a:pt x="47469" y="50226"/>
                      <a:pt x="59148" y="49792"/>
                    </a:cubicBezTo>
                    <a:cubicBezTo>
                      <a:pt x="73388" y="49260"/>
                      <a:pt x="87669" y="49091"/>
                      <a:pt x="101973" y="49091"/>
                    </a:cubicBezTo>
                    <a:cubicBezTo>
                      <a:pt x="127293" y="49091"/>
                      <a:pt x="152684" y="49623"/>
                      <a:pt x="178035" y="49623"/>
                    </a:cubicBezTo>
                    <a:cubicBezTo>
                      <a:pt x="183399" y="49623"/>
                      <a:pt x="188761" y="49599"/>
                      <a:pt x="194120" y="49541"/>
                    </a:cubicBezTo>
                    <a:cubicBezTo>
                      <a:pt x="239133" y="49073"/>
                      <a:pt x="286101" y="45899"/>
                      <a:pt x="321022" y="35656"/>
                    </a:cubicBezTo>
                    <a:cubicBezTo>
                      <a:pt x="324648" y="34587"/>
                      <a:pt x="328173" y="33434"/>
                      <a:pt x="330295" y="31947"/>
                    </a:cubicBezTo>
                    <a:cubicBezTo>
                      <a:pt x="332083" y="30727"/>
                      <a:pt x="332785" y="29307"/>
                      <a:pt x="333386" y="27920"/>
                    </a:cubicBezTo>
                    <a:cubicBezTo>
                      <a:pt x="337045" y="19549"/>
                      <a:pt x="341356" y="8204"/>
                      <a:pt x="334138" y="0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Google Shape;82;p13"/>
              <p:cNvSpPr/>
              <p:nvPr/>
            </p:nvSpPr>
            <p:spPr>
              <a:xfrm>
                <a:off x="-527769" y="-1330398"/>
                <a:ext cx="10058672" cy="2296722"/>
              </a:xfrm>
              <a:custGeom>
                <a:avLst/>
                <a:gdLst/>
                <a:ahLst/>
                <a:cxnLst/>
                <a:rect l="l" t="t" r="r" b="b"/>
                <a:pathLst>
                  <a:path w="342627" h="73407" extrusionOk="0">
                    <a:moveTo>
                      <a:pt x="336111" y="1"/>
                    </a:moveTo>
                    <a:cubicBezTo>
                      <a:pt x="334720" y="1"/>
                      <a:pt x="333098" y="706"/>
                      <a:pt x="330830" y="2045"/>
                    </a:cubicBezTo>
                    <a:cubicBezTo>
                      <a:pt x="325834" y="4985"/>
                      <a:pt x="323746" y="8678"/>
                      <a:pt x="318399" y="11736"/>
                    </a:cubicBezTo>
                    <a:cubicBezTo>
                      <a:pt x="284113" y="31184"/>
                      <a:pt x="226318" y="45002"/>
                      <a:pt x="163327" y="48895"/>
                    </a:cubicBezTo>
                    <a:cubicBezTo>
                      <a:pt x="139083" y="50366"/>
                      <a:pt x="114337" y="50449"/>
                      <a:pt x="89959" y="51602"/>
                    </a:cubicBezTo>
                    <a:cubicBezTo>
                      <a:pt x="65548" y="52755"/>
                      <a:pt x="40820" y="55077"/>
                      <a:pt x="21254" y="60458"/>
                    </a:cubicBezTo>
                    <a:cubicBezTo>
                      <a:pt x="9808" y="63616"/>
                      <a:pt x="0" y="68210"/>
                      <a:pt x="251" y="73407"/>
                    </a:cubicBezTo>
                    <a:cubicBezTo>
                      <a:pt x="19366" y="69697"/>
                      <a:pt x="41070" y="68127"/>
                      <a:pt x="62507" y="66857"/>
                    </a:cubicBezTo>
                    <a:cubicBezTo>
                      <a:pt x="91162" y="65136"/>
                      <a:pt x="120035" y="63883"/>
                      <a:pt x="149008" y="63047"/>
                    </a:cubicBezTo>
                    <a:cubicBezTo>
                      <a:pt x="172333" y="62379"/>
                      <a:pt x="195842" y="62012"/>
                      <a:pt x="218682" y="60174"/>
                    </a:cubicBezTo>
                    <a:cubicBezTo>
                      <a:pt x="256744" y="57083"/>
                      <a:pt x="292133" y="49848"/>
                      <a:pt x="319017" y="39656"/>
                    </a:cubicBezTo>
                    <a:cubicBezTo>
                      <a:pt x="324798" y="37467"/>
                      <a:pt x="330296" y="35077"/>
                      <a:pt x="333353" y="32270"/>
                    </a:cubicBezTo>
                    <a:cubicBezTo>
                      <a:pt x="336093" y="29764"/>
                      <a:pt x="336812" y="27024"/>
                      <a:pt x="337363" y="24334"/>
                    </a:cubicBezTo>
                    <a:cubicBezTo>
                      <a:pt x="338098" y="20792"/>
                      <a:pt x="338683" y="17266"/>
                      <a:pt x="339068" y="13724"/>
                    </a:cubicBezTo>
                    <a:cubicBezTo>
                      <a:pt x="339418" y="10516"/>
                      <a:pt x="342626" y="4835"/>
                      <a:pt x="339702" y="1861"/>
                    </a:cubicBezTo>
                    <a:cubicBezTo>
                      <a:pt x="338484" y="602"/>
                      <a:pt x="337396" y="1"/>
                      <a:pt x="336111" y="1"/>
                    </a:cubicBezTo>
                    <a:close/>
                  </a:path>
                </a:pathLst>
              </a:custGeom>
              <a:solidFill>
                <a:srgbClr val="6BE8E4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Google Shape;83;p13"/>
              <p:cNvSpPr/>
              <p:nvPr/>
            </p:nvSpPr>
            <p:spPr>
              <a:xfrm>
                <a:off x="-960399" y="-119723"/>
                <a:ext cx="6990371" cy="601940"/>
              </a:xfrm>
              <a:custGeom>
                <a:avLst/>
                <a:gdLst/>
                <a:ahLst/>
                <a:cxnLst/>
                <a:rect l="l" t="t" r="r" b="b"/>
                <a:pathLst>
                  <a:path w="187989" h="15189" extrusionOk="0">
                    <a:moveTo>
                      <a:pt x="187989" y="1"/>
                    </a:moveTo>
                    <a:cubicBezTo>
                      <a:pt x="171671" y="1747"/>
                      <a:pt x="153822" y="2218"/>
                      <a:pt x="135713" y="2218"/>
                    </a:cubicBezTo>
                    <a:cubicBezTo>
                      <a:pt x="114592" y="2218"/>
                      <a:pt x="93118" y="1578"/>
                      <a:pt x="73307" y="1578"/>
                    </a:cubicBezTo>
                    <a:cubicBezTo>
                      <a:pt x="71927" y="1578"/>
                      <a:pt x="70554" y="1581"/>
                      <a:pt x="69191" y="1588"/>
                    </a:cubicBezTo>
                    <a:cubicBezTo>
                      <a:pt x="67737" y="1595"/>
                      <a:pt x="66247" y="1598"/>
                      <a:pt x="64725" y="1598"/>
                    </a:cubicBezTo>
                    <a:cubicBezTo>
                      <a:pt x="61441" y="1598"/>
                      <a:pt x="58014" y="1586"/>
                      <a:pt x="54516" y="1586"/>
                    </a:cubicBezTo>
                    <a:cubicBezTo>
                      <a:pt x="40926" y="1586"/>
                      <a:pt x="26270" y="1760"/>
                      <a:pt x="14787" y="3459"/>
                    </a:cubicBezTo>
                    <a:cubicBezTo>
                      <a:pt x="0" y="5631"/>
                      <a:pt x="3041" y="10360"/>
                      <a:pt x="4712" y="15189"/>
                    </a:cubicBezTo>
                    <a:lnTo>
                      <a:pt x="4712" y="15189"/>
                    </a:lnTo>
                    <a:cubicBezTo>
                      <a:pt x="32699" y="7987"/>
                      <a:pt x="63794" y="7336"/>
                      <a:pt x="97127" y="6266"/>
                    </a:cubicBezTo>
                    <a:cubicBezTo>
                      <a:pt x="127905" y="5297"/>
                      <a:pt x="158398" y="3175"/>
                      <a:pt x="187989" y="1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Google Shape;84;p13"/>
            <p:cNvSpPr/>
            <p:nvPr/>
          </p:nvSpPr>
          <p:spPr>
            <a:xfrm rot="10800000">
              <a:off x="1867401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6" name="Google Shape;86;p13"/>
          <p:cNvSpPr txBox="1">
            <a:spLocks noGrp="1"/>
          </p:cNvSpPr>
          <p:nvPr>
            <p:ph type="title" idx="2" hasCustomPrompt="1"/>
          </p:nvPr>
        </p:nvSpPr>
        <p:spPr>
          <a:xfrm>
            <a:off x="1823800" y="2369503"/>
            <a:ext cx="9796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1"/>
          </p:nvPr>
        </p:nvSpPr>
        <p:spPr>
          <a:xfrm>
            <a:off x="2803400" y="2369500"/>
            <a:ext cx="75648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88" name="Google Shape;88;p13"/>
          <p:cNvSpPr txBox="1">
            <a:spLocks noGrp="1"/>
          </p:cNvSpPr>
          <p:nvPr>
            <p:ph type="title" idx="3" hasCustomPrompt="1"/>
          </p:nvPr>
        </p:nvSpPr>
        <p:spPr>
          <a:xfrm>
            <a:off x="1823800" y="3156903"/>
            <a:ext cx="9796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4"/>
          </p:nvPr>
        </p:nvSpPr>
        <p:spPr>
          <a:xfrm>
            <a:off x="2803400" y="3156900"/>
            <a:ext cx="75648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90" name="Google Shape;90;p13"/>
          <p:cNvSpPr txBox="1">
            <a:spLocks noGrp="1"/>
          </p:cNvSpPr>
          <p:nvPr>
            <p:ph type="title" idx="5" hasCustomPrompt="1"/>
          </p:nvPr>
        </p:nvSpPr>
        <p:spPr>
          <a:xfrm>
            <a:off x="1823800" y="3944303"/>
            <a:ext cx="9796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subTitle" idx="6"/>
          </p:nvPr>
        </p:nvSpPr>
        <p:spPr>
          <a:xfrm>
            <a:off x="2803400" y="3944300"/>
            <a:ext cx="75648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92" name="Google Shape;92;p13"/>
          <p:cNvSpPr txBox="1">
            <a:spLocks noGrp="1"/>
          </p:cNvSpPr>
          <p:nvPr>
            <p:ph type="title" idx="7" hasCustomPrompt="1"/>
          </p:nvPr>
        </p:nvSpPr>
        <p:spPr>
          <a:xfrm>
            <a:off x="1823800" y="4731703"/>
            <a:ext cx="9796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subTitle" idx="8"/>
          </p:nvPr>
        </p:nvSpPr>
        <p:spPr>
          <a:xfrm>
            <a:off x="2803400" y="4731700"/>
            <a:ext cx="75648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14"/>
          <p:cNvGrpSpPr/>
          <p:nvPr/>
        </p:nvGrpSpPr>
        <p:grpSpPr>
          <a:xfrm>
            <a:off x="-1280532" y="-1773863"/>
            <a:ext cx="14166309" cy="9038252"/>
            <a:chOff x="-960399" y="-1330398"/>
            <a:chExt cx="10624732" cy="6778689"/>
          </a:xfrm>
        </p:grpSpPr>
        <p:grpSp>
          <p:nvGrpSpPr>
            <p:cNvPr id="96" name="Google Shape;96;p14"/>
            <p:cNvGrpSpPr/>
            <p:nvPr/>
          </p:nvGrpSpPr>
          <p:grpSpPr>
            <a:xfrm>
              <a:off x="-960399" y="-1330398"/>
              <a:ext cx="10624732" cy="6739642"/>
              <a:chOff x="-960399" y="-1330398"/>
              <a:chExt cx="10624732" cy="6739642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-357055" y="3488036"/>
                <a:ext cx="10021388" cy="1921209"/>
              </a:xfrm>
              <a:custGeom>
                <a:avLst/>
                <a:gdLst/>
                <a:ahLst/>
                <a:cxnLst/>
                <a:rect l="l" t="t" r="r" b="b"/>
                <a:pathLst>
                  <a:path w="341357" h="61405" extrusionOk="0">
                    <a:moveTo>
                      <a:pt x="334138" y="0"/>
                    </a:moveTo>
                    <a:cubicBezTo>
                      <a:pt x="326168" y="1688"/>
                      <a:pt x="319802" y="10042"/>
                      <a:pt x="313737" y="13217"/>
                    </a:cubicBezTo>
                    <a:cubicBezTo>
                      <a:pt x="305533" y="17611"/>
                      <a:pt x="295742" y="21504"/>
                      <a:pt x="284965" y="24980"/>
                    </a:cubicBezTo>
                    <a:cubicBezTo>
                      <a:pt x="275374" y="28071"/>
                      <a:pt x="264881" y="30861"/>
                      <a:pt x="253085" y="32732"/>
                    </a:cubicBezTo>
                    <a:cubicBezTo>
                      <a:pt x="240386" y="34737"/>
                      <a:pt x="226568" y="35589"/>
                      <a:pt x="212817" y="36241"/>
                    </a:cubicBezTo>
                    <a:cubicBezTo>
                      <a:pt x="191246" y="37277"/>
                      <a:pt x="169509" y="37862"/>
                      <a:pt x="147754" y="38029"/>
                    </a:cubicBezTo>
                    <a:cubicBezTo>
                      <a:pt x="105064" y="38346"/>
                      <a:pt x="60752" y="37076"/>
                      <a:pt x="21237" y="42891"/>
                    </a:cubicBezTo>
                    <a:cubicBezTo>
                      <a:pt x="17377" y="43459"/>
                      <a:pt x="13484" y="44127"/>
                      <a:pt x="10627" y="45214"/>
                    </a:cubicBezTo>
                    <a:cubicBezTo>
                      <a:pt x="0" y="49274"/>
                      <a:pt x="9106" y="56124"/>
                      <a:pt x="4010" y="61404"/>
                    </a:cubicBezTo>
                    <a:cubicBezTo>
                      <a:pt x="8388" y="57895"/>
                      <a:pt x="15973" y="54904"/>
                      <a:pt x="25314" y="53000"/>
                    </a:cubicBezTo>
                    <a:cubicBezTo>
                      <a:pt x="35556" y="50945"/>
                      <a:pt x="47469" y="50226"/>
                      <a:pt x="59148" y="49792"/>
                    </a:cubicBezTo>
                    <a:cubicBezTo>
                      <a:pt x="73388" y="49260"/>
                      <a:pt x="87669" y="49091"/>
                      <a:pt x="101973" y="49091"/>
                    </a:cubicBezTo>
                    <a:cubicBezTo>
                      <a:pt x="127293" y="49091"/>
                      <a:pt x="152684" y="49623"/>
                      <a:pt x="178035" y="49623"/>
                    </a:cubicBezTo>
                    <a:cubicBezTo>
                      <a:pt x="183399" y="49623"/>
                      <a:pt x="188761" y="49599"/>
                      <a:pt x="194120" y="49541"/>
                    </a:cubicBezTo>
                    <a:cubicBezTo>
                      <a:pt x="239133" y="49073"/>
                      <a:pt x="286101" y="45899"/>
                      <a:pt x="321022" y="35656"/>
                    </a:cubicBezTo>
                    <a:cubicBezTo>
                      <a:pt x="324648" y="34587"/>
                      <a:pt x="328173" y="33434"/>
                      <a:pt x="330295" y="31947"/>
                    </a:cubicBezTo>
                    <a:cubicBezTo>
                      <a:pt x="332083" y="30727"/>
                      <a:pt x="332785" y="29307"/>
                      <a:pt x="333386" y="27920"/>
                    </a:cubicBezTo>
                    <a:cubicBezTo>
                      <a:pt x="337045" y="19549"/>
                      <a:pt x="341356" y="8204"/>
                      <a:pt x="334138" y="0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-527769" y="-1330398"/>
                <a:ext cx="10058672" cy="2296722"/>
              </a:xfrm>
              <a:custGeom>
                <a:avLst/>
                <a:gdLst/>
                <a:ahLst/>
                <a:cxnLst/>
                <a:rect l="l" t="t" r="r" b="b"/>
                <a:pathLst>
                  <a:path w="342627" h="73407" extrusionOk="0">
                    <a:moveTo>
                      <a:pt x="336111" y="1"/>
                    </a:moveTo>
                    <a:cubicBezTo>
                      <a:pt x="334720" y="1"/>
                      <a:pt x="333098" y="706"/>
                      <a:pt x="330830" y="2045"/>
                    </a:cubicBezTo>
                    <a:cubicBezTo>
                      <a:pt x="325834" y="4985"/>
                      <a:pt x="323746" y="8678"/>
                      <a:pt x="318399" y="11736"/>
                    </a:cubicBezTo>
                    <a:cubicBezTo>
                      <a:pt x="284113" y="31184"/>
                      <a:pt x="226318" y="45002"/>
                      <a:pt x="163327" y="48895"/>
                    </a:cubicBezTo>
                    <a:cubicBezTo>
                      <a:pt x="139083" y="50366"/>
                      <a:pt x="114337" y="50449"/>
                      <a:pt x="89959" y="51602"/>
                    </a:cubicBezTo>
                    <a:cubicBezTo>
                      <a:pt x="65548" y="52755"/>
                      <a:pt x="40820" y="55077"/>
                      <a:pt x="21254" y="60458"/>
                    </a:cubicBezTo>
                    <a:cubicBezTo>
                      <a:pt x="9808" y="63616"/>
                      <a:pt x="0" y="68210"/>
                      <a:pt x="251" y="73407"/>
                    </a:cubicBezTo>
                    <a:cubicBezTo>
                      <a:pt x="19366" y="69697"/>
                      <a:pt x="41070" y="68127"/>
                      <a:pt x="62507" y="66857"/>
                    </a:cubicBezTo>
                    <a:cubicBezTo>
                      <a:pt x="91162" y="65136"/>
                      <a:pt x="120035" y="63883"/>
                      <a:pt x="149008" y="63047"/>
                    </a:cubicBezTo>
                    <a:cubicBezTo>
                      <a:pt x="172333" y="62379"/>
                      <a:pt x="195842" y="62012"/>
                      <a:pt x="218682" y="60174"/>
                    </a:cubicBezTo>
                    <a:cubicBezTo>
                      <a:pt x="256744" y="57083"/>
                      <a:pt x="292133" y="49848"/>
                      <a:pt x="319017" y="39656"/>
                    </a:cubicBezTo>
                    <a:cubicBezTo>
                      <a:pt x="324798" y="37467"/>
                      <a:pt x="330296" y="35077"/>
                      <a:pt x="333353" y="32270"/>
                    </a:cubicBezTo>
                    <a:cubicBezTo>
                      <a:pt x="336093" y="29764"/>
                      <a:pt x="336812" y="27024"/>
                      <a:pt x="337363" y="24334"/>
                    </a:cubicBezTo>
                    <a:cubicBezTo>
                      <a:pt x="338098" y="20792"/>
                      <a:pt x="338683" y="17266"/>
                      <a:pt x="339068" y="13724"/>
                    </a:cubicBezTo>
                    <a:cubicBezTo>
                      <a:pt x="339418" y="10516"/>
                      <a:pt x="342626" y="4835"/>
                      <a:pt x="339702" y="1861"/>
                    </a:cubicBezTo>
                    <a:cubicBezTo>
                      <a:pt x="338484" y="602"/>
                      <a:pt x="337396" y="1"/>
                      <a:pt x="336111" y="1"/>
                    </a:cubicBezTo>
                    <a:close/>
                  </a:path>
                </a:pathLst>
              </a:custGeom>
              <a:solidFill>
                <a:srgbClr val="6BE8E4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Google Shape;99;p14"/>
              <p:cNvSpPr/>
              <p:nvPr/>
            </p:nvSpPr>
            <p:spPr>
              <a:xfrm>
                <a:off x="-960399" y="-119723"/>
                <a:ext cx="6990371" cy="601940"/>
              </a:xfrm>
              <a:custGeom>
                <a:avLst/>
                <a:gdLst/>
                <a:ahLst/>
                <a:cxnLst/>
                <a:rect l="l" t="t" r="r" b="b"/>
                <a:pathLst>
                  <a:path w="187989" h="15189" extrusionOk="0">
                    <a:moveTo>
                      <a:pt x="187989" y="1"/>
                    </a:moveTo>
                    <a:cubicBezTo>
                      <a:pt x="171671" y="1747"/>
                      <a:pt x="153822" y="2218"/>
                      <a:pt x="135713" y="2218"/>
                    </a:cubicBezTo>
                    <a:cubicBezTo>
                      <a:pt x="114592" y="2218"/>
                      <a:pt x="93118" y="1578"/>
                      <a:pt x="73307" y="1578"/>
                    </a:cubicBezTo>
                    <a:cubicBezTo>
                      <a:pt x="71927" y="1578"/>
                      <a:pt x="70554" y="1581"/>
                      <a:pt x="69191" y="1588"/>
                    </a:cubicBezTo>
                    <a:cubicBezTo>
                      <a:pt x="67737" y="1595"/>
                      <a:pt x="66247" y="1598"/>
                      <a:pt x="64725" y="1598"/>
                    </a:cubicBezTo>
                    <a:cubicBezTo>
                      <a:pt x="61441" y="1598"/>
                      <a:pt x="58014" y="1586"/>
                      <a:pt x="54516" y="1586"/>
                    </a:cubicBezTo>
                    <a:cubicBezTo>
                      <a:pt x="40926" y="1586"/>
                      <a:pt x="26270" y="1760"/>
                      <a:pt x="14787" y="3459"/>
                    </a:cubicBezTo>
                    <a:cubicBezTo>
                      <a:pt x="0" y="5631"/>
                      <a:pt x="3041" y="10360"/>
                      <a:pt x="4712" y="15189"/>
                    </a:cubicBezTo>
                    <a:lnTo>
                      <a:pt x="4712" y="15189"/>
                    </a:lnTo>
                    <a:cubicBezTo>
                      <a:pt x="32699" y="7987"/>
                      <a:pt x="63794" y="7336"/>
                      <a:pt x="97127" y="6266"/>
                    </a:cubicBezTo>
                    <a:cubicBezTo>
                      <a:pt x="127905" y="5297"/>
                      <a:pt x="158398" y="3175"/>
                      <a:pt x="187989" y="1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0" name="Google Shape;100;p14"/>
            <p:cNvSpPr/>
            <p:nvPr/>
          </p:nvSpPr>
          <p:spPr>
            <a:xfrm rot="10800000">
              <a:off x="1867401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1" name="Google Shape;101;p14"/>
          <p:cNvSpPr txBox="1">
            <a:spLocks noGrp="1"/>
          </p:cNvSpPr>
          <p:nvPr>
            <p:ph type="title"/>
          </p:nvPr>
        </p:nvSpPr>
        <p:spPr>
          <a:xfrm>
            <a:off x="1966800" y="2823233"/>
            <a:ext cx="8258400" cy="209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02" name="Google Shape;102;p14"/>
          <p:cNvSpPr txBox="1">
            <a:spLocks noGrp="1"/>
          </p:cNvSpPr>
          <p:nvPr>
            <p:ph type="title" idx="2" hasCustomPrompt="1"/>
          </p:nvPr>
        </p:nvSpPr>
        <p:spPr>
          <a:xfrm>
            <a:off x="5230400" y="1602040"/>
            <a:ext cx="17312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Google Shape;104;p15"/>
          <p:cNvGrpSpPr/>
          <p:nvPr/>
        </p:nvGrpSpPr>
        <p:grpSpPr>
          <a:xfrm>
            <a:off x="-1111757" y="-1354635"/>
            <a:ext cx="14415511" cy="8420077"/>
            <a:chOff x="-569956" y="-1015976"/>
            <a:chExt cx="10811633" cy="6315058"/>
          </a:xfrm>
        </p:grpSpPr>
        <p:sp>
          <p:nvSpPr>
            <p:cNvPr id="105" name="Google Shape;105;p15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" name="Google Shape;107;p15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8" name="Google Shape;108;p15"/>
          <p:cNvSpPr txBox="1">
            <a:spLocks noGrp="1"/>
          </p:cNvSpPr>
          <p:nvPr>
            <p:ph type="title"/>
          </p:nvPr>
        </p:nvSpPr>
        <p:spPr>
          <a:xfrm>
            <a:off x="4701485" y="2475200"/>
            <a:ext cx="6528400" cy="31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09" name="Google Shape;109;p15"/>
          <p:cNvSpPr txBox="1">
            <a:spLocks noGrp="1"/>
          </p:cNvSpPr>
          <p:nvPr>
            <p:ph type="title" idx="2" hasCustomPrompt="1"/>
          </p:nvPr>
        </p:nvSpPr>
        <p:spPr>
          <a:xfrm>
            <a:off x="7154085" y="1254000"/>
            <a:ext cx="16232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16"/>
          <p:cNvGrpSpPr/>
          <p:nvPr/>
        </p:nvGrpSpPr>
        <p:grpSpPr>
          <a:xfrm>
            <a:off x="-898208" y="-1773863"/>
            <a:ext cx="13988403" cy="9038252"/>
            <a:chOff x="-673656" y="-1330398"/>
            <a:chExt cx="10491302" cy="6778689"/>
          </a:xfrm>
        </p:grpSpPr>
        <p:sp>
          <p:nvSpPr>
            <p:cNvPr id="112" name="Google Shape;112;p16"/>
            <p:cNvSpPr/>
            <p:nvPr/>
          </p:nvSpPr>
          <p:spPr>
            <a:xfrm flipH="1">
              <a:off x="-552786" y="3488036"/>
              <a:ext cx="10021388" cy="1921209"/>
            </a:xfrm>
            <a:custGeom>
              <a:avLst/>
              <a:gdLst/>
              <a:ahLst/>
              <a:cxnLst/>
              <a:rect l="l" t="t" r="r" b="b"/>
              <a:pathLst>
                <a:path w="341357" h="61405" extrusionOk="0">
                  <a:moveTo>
                    <a:pt x="334138" y="0"/>
                  </a:moveTo>
                  <a:cubicBezTo>
                    <a:pt x="326168" y="1688"/>
                    <a:pt x="319802" y="10042"/>
                    <a:pt x="313737" y="13217"/>
                  </a:cubicBezTo>
                  <a:cubicBezTo>
                    <a:pt x="305533" y="17611"/>
                    <a:pt x="295742" y="21504"/>
                    <a:pt x="284965" y="24980"/>
                  </a:cubicBezTo>
                  <a:cubicBezTo>
                    <a:pt x="275374" y="28071"/>
                    <a:pt x="264881" y="30861"/>
                    <a:pt x="253085" y="32732"/>
                  </a:cubicBezTo>
                  <a:cubicBezTo>
                    <a:pt x="240386" y="34737"/>
                    <a:pt x="226568" y="35589"/>
                    <a:pt x="212817" y="36241"/>
                  </a:cubicBezTo>
                  <a:cubicBezTo>
                    <a:pt x="191246" y="37277"/>
                    <a:pt x="169509" y="37862"/>
                    <a:pt x="147754" y="38029"/>
                  </a:cubicBezTo>
                  <a:cubicBezTo>
                    <a:pt x="105064" y="38346"/>
                    <a:pt x="60752" y="37076"/>
                    <a:pt x="21237" y="42891"/>
                  </a:cubicBezTo>
                  <a:cubicBezTo>
                    <a:pt x="17377" y="43459"/>
                    <a:pt x="13484" y="44127"/>
                    <a:pt x="10627" y="45214"/>
                  </a:cubicBezTo>
                  <a:cubicBezTo>
                    <a:pt x="0" y="49274"/>
                    <a:pt x="9106" y="56124"/>
                    <a:pt x="4010" y="61404"/>
                  </a:cubicBezTo>
                  <a:cubicBezTo>
                    <a:pt x="8388" y="57895"/>
                    <a:pt x="15973" y="54904"/>
                    <a:pt x="25314" y="53000"/>
                  </a:cubicBezTo>
                  <a:cubicBezTo>
                    <a:pt x="35556" y="50945"/>
                    <a:pt x="47469" y="50226"/>
                    <a:pt x="59148" y="49792"/>
                  </a:cubicBezTo>
                  <a:cubicBezTo>
                    <a:pt x="73388" y="49260"/>
                    <a:pt x="87669" y="49091"/>
                    <a:pt x="101973" y="49091"/>
                  </a:cubicBezTo>
                  <a:cubicBezTo>
                    <a:pt x="127293" y="49091"/>
                    <a:pt x="152684" y="49623"/>
                    <a:pt x="178035" y="49623"/>
                  </a:cubicBezTo>
                  <a:cubicBezTo>
                    <a:pt x="183399" y="49623"/>
                    <a:pt x="188761" y="49599"/>
                    <a:pt x="194120" y="49541"/>
                  </a:cubicBezTo>
                  <a:cubicBezTo>
                    <a:pt x="239133" y="49073"/>
                    <a:pt x="286101" y="45899"/>
                    <a:pt x="321022" y="35656"/>
                  </a:cubicBezTo>
                  <a:cubicBezTo>
                    <a:pt x="324648" y="34587"/>
                    <a:pt x="328173" y="33434"/>
                    <a:pt x="330295" y="31947"/>
                  </a:cubicBezTo>
                  <a:cubicBezTo>
                    <a:pt x="332083" y="30727"/>
                    <a:pt x="332785" y="29307"/>
                    <a:pt x="333386" y="27920"/>
                  </a:cubicBezTo>
                  <a:cubicBezTo>
                    <a:pt x="337045" y="19549"/>
                    <a:pt x="341356" y="8204"/>
                    <a:pt x="334138" y="0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Google Shape;113;p16"/>
            <p:cNvSpPr/>
            <p:nvPr/>
          </p:nvSpPr>
          <p:spPr>
            <a:xfrm>
              <a:off x="-241026" y="-1330398"/>
              <a:ext cx="10058672" cy="2296722"/>
            </a:xfrm>
            <a:custGeom>
              <a:avLst/>
              <a:gdLst/>
              <a:ahLst/>
              <a:cxnLst/>
              <a:rect l="l" t="t" r="r" b="b"/>
              <a:pathLst>
                <a:path w="342627" h="73407" extrusionOk="0">
                  <a:moveTo>
                    <a:pt x="336111" y="1"/>
                  </a:moveTo>
                  <a:cubicBezTo>
                    <a:pt x="334720" y="1"/>
                    <a:pt x="333098" y="706"/>
                    <a:pt x="330830" y="2045"/>
                  </a:cubicBezTo>
                  <a:cubicBezTo>
                    <a:pt x="325834" y="4985"/>
                    <a:pt x="323746" y="8678"/>
                    <a:pt x="318399" y="11736"/>
                  </a:cubicBezTo>
                  <a:cubicBezTo>
                    <a:pt x="284113" y="31184"/>
                    <a:pt x="226318" y="45002"/>
                    <a:pt x="163327" y="48895"/>
                  </a:cubicBezTo>
                  <a:cubicBezTo>
                    <a:pt x="139083" y="50366"/>
                    <a:pt x="114337" y="50449"/>
                    <a:pt x="89959" y="51602"/>
                  </a:cubicBezTo>
                  <a:cubicBezTo>
                    <a:pt x="65548" y="52755"/>
                    <a:pt x="40820" y="55077"/>
                    <a:pt x="21254" y="60458"/>
                  </a:cubicBezTo>
                  <a:cubicBezTo>
                    <a:pt x="9808" y="63616"/>
                    <a:pt x="0" y="68210"/>
                    <a:pt x="251" y="73407"/>
                  </a:cubicBezTo>
                  <a:cubicBezTo>
                    <a:pt x="19366" y="69697"/>
                    <a:pt x="41070" y="68127"/>
                    <a:pt x="62507" y="66857"/>
                  </a:cubicBezTo>
                  <a:cubicBezTo>
                    <a:pt x="91162" y="65136"/>
                    <a:pt x="120035" y="63883"/>
                    <a:pt x="149008" y="63047"/>
                  </a:cubicBezTo>
                  <a:cubicBezTo>
                    <a:pt x="172333" y="62379"/>
                    <a:pt x="195842" y="62012"/>
                    <a:pt x="218682" y="60174"/>
                  </a:cubicBezTo>
                  <a:cubicBezTo>
                    <a:pt x="256744" y="57083"/>
                    <a:pt x="292133" y="49848"/>
                    <a:pt x="319017" y="39656"/>
                  </a:cubicBezTo>
                  <a:cubicBezTo>
                    <a:pt x="324798" y="37467"/>
                    <a:pt x="330296" y="35077"/>
                    <a:pt x="333353" y="32270"/>
                  </a:cubicBezTo>
                  <a:cubicBezTo>
                    <a:pt x="336093" y="29764"/>
                    <a:pt x="336812" y="27024"/>
                    <a:pt x="337363" y="24334"/>
                  </a:cubicBezTo>
                  <a:cubicBezTo>
                    <a:pt x="338098" y="20792"/>
                    <a:pt x="338683" y="17266"/>
                    <a:pt x="339068" y="13724"/>
                  </a:cubicBezTo>
                  <a:cubicBezTo>
                    <a:pt x="339418" y="10516"/>
                    <a:pt x="342626" y="4835"/>
                    <a:pt x="339702" y="1861"/>
                  </a:cubicBezTo>
                  <a:cubicBezTo>
                    <a:pt x="338484" y="602"/>
                    <a:pt x="337396" y="1"/>
                    <a:pt x="336111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Google Shape;114;p16"/>
            <p:cNvSpPr/>
            <p:nvPr/>
          </p:nvSpPr>
          <p:spPr>
            <a:xfrm>
              <a:off x="-673656" y="-119723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Google Shape;115;p16"/>
            <p:cNvSpPr/>
            <p:nvPr/>
          </p:nvSpPr>
          <p:spPr>
            <a:xfrm rot="10800000" flipH="1">
              <a:off x="-419350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16" name="Google Shape;116;p16"/>
          <p:cNvSpPr txBox="1">
            <a:spLocks noGrp="1"/>
          </p:cNvSpPr>
          <p:nvPr>
            <p:ph type="title"/>
          </p:nvPr>
        </p:nvSpPr>
        <p:spPr>
          <a:xfrm>
            <a:off x="950967" y="1805500"/>
            <a:ext cx="10290000" cy="225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/>
        </p:txBody>
      </p:sp>
      <p:sp>
        <p:nvSpPr>
          <p:cNvPr id="117" name="Google Shape;117;p16"/>
          <p:cNvSpPr txBox="1">
            <a:spLocks noGrp="1"/>
          </p:cNvSpPr>
          <p:nvPr>
            <p:ph type="title" idx="2" hasCustomPrompt="1"/>
          </p:nvPr>
        </p:nvSpPr>
        <p:spPr>
          <a:xfrm>
            <a:off x="9740967" y="719333"/>
            <a:ext cx="15000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>
            <a:off x="-898208" y="-1773863"/>
            <a:ext cx="13988403" cy="9038252"/>
            <a:chOff x="-673656" y="-1330398"/>
            <a:chExt cx="10491302" cy="6778689"/>
          </a:xfrm>
        </p:grpSpPr>
        <p:sp>
          <p:nvSpPr>
            <p:cNvPr id="120" name="Google Shape;120;p17"/>
            <p:cNvSpPr/>
            <p:nvPr/>
          </p:nvSpPr>
          <p:spPr>
            <a:xfrm flipH="1">
              <a:off x="-552786" y="3488036"/>
              <a:ext cx="10021388" cy="1921209"/>
            </a:xfrm>
            <a:custGeom>
              <a:avLst/>
              <a:gdLst/>
              <a:ahLst/>
              <a:cxnLst/>
              <a:rect l="l" t="t" r="r" b="b"/>
              <a:pathLst>
                <a:path w="341357" h="61405" extrusionOk="0">
                  <a:moveTo>
                    <a:pt x="334138" y="0"/>
                  </a:moveTo>
                  <a:cubicBezTo>
                    <a:pt x="326168" y="1688"/>
                    <a:pt x="319802" y="10042"/>
                    <a:pt x="313737" y="13217"/>
                  </a:cubicBezTo>
                  <a:cubicBezTo>
                    <a:pt x="305533" y="17611"/>
                    <a:pt x="295742" y="21504"/>
                    <a:pt x="284965" y="24980"/>
                  </a:cubicBezTo>
                  <a:cubicBezTo>
                    <a:pt x="275374" y="28071"/>
                    <a:pt x="264881" y="30861"/>
                    <a:pt x="253085" y="32732"/>
                  </a:cubicBezTo>
                  <a:cubicBezTo>
                    <a:pt x="240386" y="34737"/>
                    <a:pt x="226568" y="35589"/>
                    <a:pt x="212817" y="36241"/>
                  </a:cubicBezTo>
                  <a:cubicBezTo>
                    <a:pt x="191246" y="37277"/>
                    <a:pt x="169509" y="37862"/>
                    <a:pt x="147754" y="38029"/>
                  </a:cubicBezTo>
                  <a:cubicBezTo>
                    <a:pt x="105064" y="38346"/>
                    <a:pt x="60752" y="37076"/>
                    <a:pt x="21237" y="42891"/>
                  </a:cubicBezTo>
                  <a:cubicBezTo>
                    <a:pt x="17377" y="43459"/>
                    <a:pt x="13484" y="44127"/>
                    <a:pt x="10627" y="45214"/>
                  </a:cubicBezTo>
                  <a:cubicBezTo>
                    <a:pt x="0" y="49274"/>
                    <a:pt x="9106" y="56124"/>
                    <a:pt x="4010" y="61404"/>
                  </a:cubicBezTo>
                  <a:cubicBezTo>
                    <a:pt x="8388" y="57895"/>
                    <a:pt x="15973" y="54904"/>
                    <a:pt x="25314" y="53000"/>
                  </a:cubicBezTo>
                  <a:cubicBezTo>
                    <a:pt x="35556" y="50945"/>
                    <a:pt x="47469" y="50226"/>
                    <a:pt x="59148" y="49792"/>
                  </a:cubicBezTo>
                  <a:cubicBezTo>
                    <a:pt x="73388" y="49260"/>
                    <a:pt x="87669" y="49091"/>
                    <a:pt x="101973" y="49091"/>
                  </a:cubicBezTo>
                  <a:cubicBezTo>
                    <a:pt x="127293" y="49091"/>
                    <a:pt x="152684" y="49623"/>
                    <a:pt x="178035" y="49623"/>
                  </a:cubicBezTo>
                  <a:cubicBezTo>
                    <a:pt x="183399" y="49623"/>
                    <a:pt x="188761" y="49599"/>
                    <a:pt x="194120" y="49541"/>
                  </a:cubicBezTo>
                  <a:cubicBezTo>
                    <a:pt x="239133" y="49073"/>
                    <a:pt x="286101" y="45899"/>
                    <a:pt x="321022" y="35656"/>
                  </a:cubicBezTo>
                  <a:cubicBezTo>
                    <a:pt x="324648" y="34587"/>
                    <a:pt x="328173" y="33434"/>
                    <a:pt x="330295" y="31947"/>
                  </a:cubicBezTo>
                  <a:cubicBezTo>
                    <a:pt x="332083" y="30727"/>
                    <a:pt x="332785" y="29307"/>
                    <a:pt x="333386" y="27920"/>
                  </a:cubicBezTo>
                  <a:cubicBezTo>
                    <a:pt x="337045" y="19549"/>
                    <a:pt x="341356" y="8204"/>
                    <a:pt x="334138" y="0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-241026" y="-1330398"/>
              <a:ext cx="10058672" cy="2296722"/>
            </a:xfrm>
            <a:custGeom>
              <a:avLst/>
              <a:gdLst/>
              <a:ahLst/>
              <a:cxnLst/>
              <a:rect l="l" t="t" r="r" b="b"/>
              <a:pathLst>
                <a:path w="342627" h="73407" extrusionOk="0">
                  <a:moveTo>
                    <a:pt x="336111" y="1"/>
                  </a:moveTo>
                  <a:cubicBezTo>
                    <a:pt x="334720" y="1"/>
                    <a:pt x="333098" y="706"/>
                    <a:pt x="330830" y="2045"/>
                  </a:cubicBezTo>
                  <a:cubicBezTo>
                    <a:pt x="325834" y="4985"/>
                    <a:pt x="323746" y="8678"/>
                    <a:pt x="318399" y="11736"/>
                  </a:cubicBezTo>
                  <a:cubicBezTo>
                    <a:pt x="284113" y="31184"/>
                    <a:pt x="226318" y="45002"/>
                    <a:pt x="163327" y="48895"/>
                  </a:cubicBezTo>
                  <a:cubicBezTo>
                    <a:pt x="139083" y="50366"/>
                    <a:pt x="114337" y="50449"/>
                    <a:pt x="89959" y="51602"/>
                  </a:cubicBezTo>
                  <a:cubicBezTo>
                    <a:pt x="65548" y="52755"/>
                    <a:pt x="40820" y="55077"/>
                    <a:pt x="21254" y="60458"/>
                  </a:cubicBezTo>
                  <a:cubicBezTo>
                    <a:pt x="9808" y="63616"/>
                    <a:pt x="0" y="68210"/>
                    <a:pt x="251" y="73407"/>
                  </a:cubicBezTo>
                  <a:cubicBezTo>
                    <a:pt x="19366" y="69697"/>
                    <a:pt x="41070" y="68127"/>
                    <a:pt x="62507" y="66857"/>
                  </a:cubicBezTo>
                  <a:cubicBezTo>
                    <a:pt x="91162" y="65136"/>
                    <a:pt x="120035" y="63883"/>
                    <a:pt x="149008" y="63047"/>
                  </a:cubicBezTo>
                  <a:cubicBezTo>
                    <a:pt x="172333" y="62379"/>
                    <a:pt x="195842" y="62012"/>
                    <a:pt x="218682" y="60174"/>
                  </a:cubicBezTo>
                  <a:cubicBezTo>
                    <a:pt x="256744" y="57083"/>
                    <a:pt x="292133" y="49848"/>
                    <a:pt x="319017" y="39656"/>
                  </a:cubicBezTo>
                  <a:cubicBezTo>
                    <a:pt x="324798" y="37467"/>
                    <a:pt x="330296" y="35077"/>
                    <a:pt x="333353" y="32270"/>
                  </a:cubicBezTo>
                  <a:cubicBezTo>
                    <a:pt x="336093" y="29764"/>
                    <a:pt x="336812" y="27024"/>
                    <a:pt x="337363" y="24334"/>
                  </a:cubicBezTo>
                  <a:cubicBezTo>
                    <a:pt x="338098" y="20792"/>
                    <a:pt x="338683" y="17266"/>
                    <a:pt x="339068" y="13724"/>
                  </a:cubicBezTo>
                  <a:cubicBezTo>
                    <a:pt x="339418" y="10516"/>
                    <a:pt x="342626" y="4835"/>
                    <a:pt x="339702" y="1861"/>
                  </a:cubicBezTo>
                  <a:cubicBezTo>
                    <a:pt x="338484" y="602"/>
                    <a:pt x="337396" y="1"/>
                    <a:pt x="336111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-673656" y="-119723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Google Shape;123;p17"/>
            <p:cNvSpPr/>
            <p:nvPr/>
          </p:nvSpPr>
          <p:spPr>
            <a:xfrm rot="10800000" flipH="1">
              <a:off x="-419350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24" name="Google Shape;124;p17"/>
          <p:cNvSpPr txBox="1">
            <a:spLocks noGrp="1"/>
          </p:cNvSpPr>
          <p:nvPr>
            <p:ph type="title"/>
          </p:nvPr>
        </p:nvSpPr>
        <p:spPr>
          <a:xfrm>
            <a:off x="3857100" y="3861800"/>
            <a:ext cx="4478000" cy="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125" name="Google Shape;125;p17"/>
          <p:cNvSpPr txBox="1">
            <a:spLocks noGrp="1"/>
          </p:cNvSpPr>
          <p:nvPr>
            <p:ph type="subTitle" idx="1"/>
          </p:nvPr>
        </p:nvSpPr>
        <p:spPr>
          <a:xfrm>
            <a:off x="1635233" y="2215400"/>
            <a:ext cx="8921600" cy="175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Google Shape;127;p18"/>
          <p:cNvGrpSpPr/>
          <p:nvPr/>
        </p:nvGrpSpPr>
        <p:grpSpPr>
          <a:xfrm flipH="1">
            <a:off x="-1518157" y="-1354635"/>
            <a:ext cx="14415511" cy="8420077"/>
            <a:chOff x="-569956" y="-1015976"/>
            <a:chExt cx="10811633" cy="6315058"/>
          </a:xfrm>
        </p:grpSpPr>
        <p:sp>
          <p:nvSpPr>
            <p:cNvPr id="128" name="Google Shape;128;p18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Google Shape;129;p18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Google Shape;130;p18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1" name="Google Shape;131;p18"/>
          <p:cNvSpPr txBox="1">
            <a:spLocks noGrp="1"/>
          </p:cNvSpPr>
          <p:nvPr>
            <p:ph type="subTitle" idx="1"/>
          </p:nvPr>
        </p:nvSpPr>
        <p:spPr>
          <a:xfrm>
            <a:off x="1948700" y="2647067"/>
            <a:ext cx="8294800" cy="32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132" name="Google Shape;132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15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oogle Shape;134;p19"/>
          <p:cNvGrpSpPr/>
          <p:nvPr/>
        </p:nvGrpSpPr>
        <p:grpSpPr>
          <a:xfrm flipH="1">
            <a:off x="-1518157" y="-1354635"/>
            <a:ext cx="14415511" cy="8420077"/>
            <a:chOff x="-569956" y="-1015976"/>
            <a:chExt cx="10811633" cy="6315058"/>
          </a:xfrm>
        </p:grpSpPr>
        <p:sp>
          <p:nvSpPr>
            <p:cNvPr id="135" name="Google Shape;135;p19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6" name="Google Shape;136;p19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7" name="Google Shape;137;p19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8" name="Google Shape;138;p19"/>
          <p:cNvSpPr txBox="1">
            <a:spLocks noGrp="1"/>
          </p:cNvSpPr>
          <p:nvPr>
            <p:ph type="subTitle" idx="1"/>
          </p:nvPr>
        </p:nvSpPr>
        <p:spPr>
          <a:xfrm>
            <a:off x="5676451" y="2012800"/>
            <a:ext cx="5357600" cy="41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9" name="Google Shape;139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oogle Shape;141;p20"/>
          <p:cNvGrpSpPr/>
          <p:nvPr/>
        </p:nvGrpSpPr>
        <p:grpSpPr>
          <a:xfrm>
            <a:off x="-1280532" y="-1773863"/>
            <a:ext cx="14166309" cy="9038252"/>
            <a:chOff x="-960399" y="-1330398"/>
            <a:chExt cx="10624732" cy="6778689"/>
          </a:xfrm>
        </p:grpSpPr>
        <p:grpSp>
          <p:nvGrpSpPr>
            <p:cNvPr id="142" name="Google Shape;142;p20"/>
            <p:cNvGrpSpPr/>
            <p:nvPr/>
          </p:nvGrpSpPr>
          <p:grpSpPr>
            <a:xfrm>
              <a:off x="-960399" y="-1330398"/>
              <a:ext cx="10624732" cy="6739642"/>
              <a:chOff x="-960399" y="-1330398"/>
              <a:chExt cx="10624732" cy="6739642"/>
            </a:xfrm>
          </p:grpSpPr>
          <p:sp>
            <p:nvSpPr>
              <p:cNvPr id="143" name="Google Shape;143;p20"/>
              <p:cNvSpPr/>
              <p:nvPr/>
            </p:nvSpPr>
            <p:spPr>
              <a:xfrm>
                <a:off x="-357055" y="3488036"/>
                <a:ext cx="10021388" cy="1921209"/>
              </a:xfrm>
              <a:custGeom>
                <a:avLst/>
                <a:gdLst/>
                <a:ahLst/>
                <a:cxnLst/>
                <a:rect l="l" t="t" r="r" b="b"/>
                <a:pathLst>
                  <a:path w="341357" h="61405" extrusionOk="0">
                    <a:moveTo>
                      <a:pt x="334138" y="0"/>
                    </a:moveTo>
                    <a:cubicBezTo>
                      <a:pt x="326168" y="1688"/>
                      <a:pt x="319802" y="10042"/>
                      <a:pt x="313737" y="13217"/>
                    </a:cubicBezTo>
                    <a:cubicBezTo>
                      <a:pt x="305533" y="17611"/>
                      <a:pt x="295742" y="21504"/>
                      <a:pt x="284965" y="24980"/>
                    </a:cubicBezTo>
                    <a:cubicBezTo>
                      <a:pt x="275374" y="28071"/>
                      <a:pt x="264881" y="30861"/>
                      <a:pt x="253085" y="32732"/>
                    </a:cubicBezTo>
                    <a:cubicBezTo>
                      <a:pt x="240386" y="34737"/>
                      <a:pt x="226568" y="35589"/>
                      <a:pt x="212817" y="36241"/>
                    </a:cubicBezTo>
                    <a:cubicBezTo>
                      <a:pt x="191246" y="37277"/>
                      <a:pt x="169509" y="37862"/>
                      <a:pt x="147754" y="38029"/>
                    </a:cubicBezTo>
                    <a:cubicBezTo>
                      <a:pt x="105064" y="38346"/>
                      <a:pt x="60752" y="37076"/>
                      <a:pt x="21237" y="42891"/>
                    </a:cubicBezTo>
                    <a:cubicBezTo>
                      <a:pt x="17377" y="43459"/>
                      <a:pt x="13484" y="44127"/>
                      <a:pt x="10627" y="45214"/>
                    </a:cubicBezTo>
                    <a:cubicBezTo>
                      <a:pt x="0" y="49274"/>
                      <a:pt x="9106" y="56124"/>
                      <a:pt x="4010" y="61404"/>
                    </a:cubicBezTo>
                    <a:cubicBezTo>
                      <a:pt x="8388" y="57895"/>
                      <a:pt x="15973" y="54904"/>
                      <a:pt x="25314" y="53000"/>
                    </a:cubicBezTo>
                    <a:cubicBezTo>
                      <a:pt x="35556" y="50945"/>
                      <a:pt x="47469" y="50226"/>
                      <a:pt x="59148" y="49792"/>
                    </a:cubicBezTo>
                    <a:cubicBezTo>
                      <a:pt x="73388" y="49260"/>
                      <a:pt x="87669" y="49091"/>
                      <a:pt x="101973" y="49091"/>
                    </a:cubicBezTo>
                    <a:cubicBezTo>
                      <a:pt x="127293" y="49091"/>
                      <a:pt x="152684" y="49623"/>
                      <a:pt x="178035" y="49623"/>
                    </a:cubicBezTo>
                    <a:cubicBezTo>
                      <a:pt x="183399" y="49623"/>
                      <a:pt x="188761" y="49599"/>
                      <a:pt x="194120" y="49541"/>
                    </a:cubicBezTo>
                    <a:cubicBezTo>
                      <a:pt x="239133" y="49073"/>
                      <a:pt x="286101" y="45899"/>
                      <a:pt x="321022" y="35656"/>
                    </a:cubicBezTo>
                    <a:cubicBezTo>
                      <a:pt x="324648" y="34587"/>
                      <a:pt x="328173" y="33434"/>
                      <a:pt x="330295" y="31947"/>
                    </a:cubicBezTo>
                    <a:cubicBezTo>
                      <a:pt x="332083" y="30727"/>
                      <a:pt x="332785" y="29307"/>
                      <a:pt x="333386" y="27920"/>
                    </a:cubicBezTo>
                    <a:cubicBezTo>
                      <a:pt x="337045" y="19549"/>
                      <a:pt x="341356" y="8204"/>
                      <a:pt x="334138" y="0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4" name="Google Shape;144;p20"/>
              <p:cNvSpPr/>
              <p:nvPr/>
            </p:nvSpPr>
            <p:spPr>
              <a:xfrm>
                <a:off x="-527769" y="-1330398"/>
                <a:ext cx="10058672" cy="2296722"/>
              </a:xfrm>
              <a:custGeom>
                <a:avLst/>
                <a:gdLst/>
                <a:ahLst/>
                <a:cxnLst/>
                <a:rect l="l" t="t" r="r" b="b"/>
                <a:pathLst>
                  <a:path w="342627" h="73407" extrusionOk="0">
                    <a:moveTo>
                      <a:pt x="336111" y="1"/>
                    </a:moveTo>
                    <a:cubicBezTo>
                      <a:pt x="334720" y="1"/>
                      <a:pt x="333098" y="706"/>
                      <a:pt x="330830" y="2045"/>
                    </a:cubicBezTo>
                    <a:cubicBezTo>
                      <a:pt x="325834" y="4985"/>
                      <a:pt x="323746" y="8678"/>
                      <a:pt x="318399" y="11736"/>
                    </a:cubicBezTo>
                    <a:cubicBezTo>
                      <a:pt x="284113" y="31184"/>
                      <a:pt x="226318" y="45002"/>
                      <a:pt x="163327" y="48895"/>
                    </a:cubicBezTo>
                    <a:cubicBezTo>
                      <a:pt x="139083" y="50366"/>
                      <a:pt x="114337" y="50449"/>
                      <a:pt x="89959" y="51602"/>
                    </a:cubicBezTo>
                    <a:cubicBezTo>
                      <a:pt x="65548" y="52755"/>
                      <a:pt x="40820" y="55077"/>
                      <a:pt x="21254" y="60458"/>
                    </a:cubicBezTo>
                    <a:cubicBezTo>
                      <a:pt x="9808" y="63616"/>
                      <a:pt x="0" y="68210"/>
                      <a:pt x="251" y="73407"/>
                    </a:cubicBezTo>
                    <a:cubicBezTo>
                      <a:pt x="19366" y="69697"/>
                      <a:pt x="41070" y="68127"/>
                      <a:pt x="62507" y="66857"/>
                    </a:cubicBezTo>
                    <a:cubicBezTo>
                      <a:pt x="91162" y="65136"/>
                      <a:pt x="120035" y="63883"/>
                      <a:pt x="149008" y="63047"/>
                    </a:cubicBezTo>
                    <a:cubicBezTo>
                      <a:pt x="172333" y="62379"/>
                      <a:pt x="195842" y="62012"/>
                      <a:pt x="218682" y="60174"/>
                    </a:cubicBezTo>
                    <a:cubicBezTo>
                      <a:pt x="256744" y="57083"/>
                      <a:pt x="292133" y="49848"/>
                      <a:pt x="319017" y="39656"/>
                    </a:cubicBezTo>
                    <a:cubicBezTo>
                      <a:pt x="324798" y="37467"/>
                      <a:pt x="330296" y="35077"/>
                      <a:pt x="333353" y="32270"/>
                    </a:cubicBezTo>
                    <a:cubicBezTo>
                      <a:pt x="336093" y="29764"/>
                      <a:pt x="336812" y="27024"/>
                      <a:pt x="337363" y="24334"/>
                    </a:cubicBezTo>
                    <a:cubicBezTo>
                      <a:pt x="338098" y="20792"/>
                      <a:pt x="338683" y="17266"/>
                      <a:pt x="339068" y="13724"/>
                    </a:cubicBezTo>
                    <a:cubicBezTo>
                      <a:pt x="339418" y="10516"/>
                      <a:pt x="342626" y="4835"/>
                      <a:pt x="339702" y="1861"/>
                    </a:cubicBezTo>
                    <a:cubicBezTo>
                      <a:pt x="338484" y="602"/>
                      <a:pt x="337396" y="1"/>
                      <a:pt x="336111" y="1"/>
                    </a:cubicBezTo>
                    <a:close/>
                  </a:path>
                </a:pathLst>
              </a:custGeom>
              <a:solidFill>
                <a:srgbClr val="6BE8E4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5" name="Google Shape;145;p20"/>
              <p:cNvSpPr/>
              <p:nvPr/>
            </p:nvSpPr>
            <p:spPr>
              <a:xfrm>
                <a:off x="-960399" y="-119723"/>
                <a:ext cx="6990371" cy="601940"/>
              </a:xfrm>
              <a:custGeom>
                <a:avLst/>
                <a:gdLst/>
                <a:ahLst/>
                <a:cxnLst/>
                <a:rect l="l" t="t" r="r" b="b"/>
                <a:pathLst>
                  <a:path w="187989" h="15189" extrusionOk="0">
                    <a:moveTo>
                      <a:pt x="187989" y="1"/>
                    </a:moveTo>
                    <a:cubicBezTo>
                      <a:pt x="171671" y="1747"/>
                      <a:pt x="153822" y="2218"/>
                      <a:pt x="135713" y="2218"/>
                    </a:cubicBezTo>
                    <a:cubicBezTo>
                      <a:pt x="114592" y="2218"/>
                      <a:pt x="93118" y="1578"/>
                      <a:pt x="73307" y="1578"/>
                    </a:cubicBezTo>
                    <a:cubicBezTo>
                      <a:pt x="71927" y="1578"/>
                      <a:pt x="70554" y="1581"/>
                      <a:pt x="69191" y="1588"/>
                    </a:cubicBezTo>
                    <a:cubicBezTo>
                      <a:pt x="67737" y="1595"/>
                      <a:pt x="66247" y="1598"/>
                      <a:pt x="64725" y="1598"/>
                    </a:cubicBezTo>
                    <a:cubicBezTo>
                      <a:pt x="61441" y="1598"/>
                      <a:pt x="58014" y="1586"/>
                      <a:pt x="54516" y="1586"/>
                    </a:cubicBezTo>
                    <a:cubicBezTo>
                      <a:pt x="40926" y="1586"/>
                      <a:pt x="26270" y="1760"/>
                      <a:pt x="14787" y="3459"/>
                    </a:cubicBezTo>
                    <a:cubicBezTo>
                      <a:pt x="0" y="5631"/>
                      <a:pt x="3041" y="10360"/>
                      <a:pt x="4712" y="15189"/>
                    </a:cubicBezTo>
                    <a:lnTo>
                      <a:pt x="4712" y="15189"/>
                    </a:lnTo>
                    <a:cubicBezTo>
                      <a:pt x="32699" y="7987"/>
                      <a:pt x="63794" y="7336"/>
                      <a:pt x="97127" y="6266"/>
                    </a:cubicBezTo>
                    <a:cubicBezTo>
                      <a:pt x="127905" y="5297"/>
                      <a:pt x="158398" y="3175"/>
                      <a:pt x="187989" y="1"/>
                    </a:cubicBezTo>
                    <a:close/>
                  </a:path>
                </a:pathLst>
              </a:custGeom>
              <a:solidFill>
                <a:srgbClr val="26BCB6">
                  <a:alpha val="10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46" name="Google Shape;146;p20"/>
            <p:cNvSpPr/>
            <p:nvPr/>
          </p:nvSpPr>
          <p:spPr>
            <a:xfrm rot="10800000">
              <a:off x="1867401" y="4846352"/>
              <a:ext cx="6990371" cy="601940"/>
            </a:xfrm>
            <a:custGeom>
              <a:avLst/>
              <a:gdLst/>
              <a:ahLst/>
              <a:cxnLst/>
              <a:rect l="l" t="t" r="r" b="b"/>
              <a:pathLst>
                <a:path w="187989" h="15189" extrusionOk="0">
                  <a:moveTo>
                    <a:pt x="187989" y="1"/>
                  </a:moveTo>
                  <a:cubicBezTo>
                    <a:pt x="171671" y="1747"/>
                    <a:pt x="153822" y="2218"/>
                    <a:pt x="135713" y="2218"/>
                  </a:cubicBezTo>
                  <a:cubicBezTo>
                    <a:pt x="114592" y="2218"/>
                    <a:pt x="93118" y="1578"/>
                    <a:pt x="73307" y="1578"/>
                  </a:cubicBezTo>
                  <a:cubicBezTo>
                    <a:pt x="71927" y="1578"/>
                    <a:pt x="70554" y="1581"/>
                    <a:pt x="69191" y="1588"/>
                  </a:cubicBezTo>
                  <a:cubicBezTo>
                    <a:pt x="67737" y="1595"/>
                    <a:pt x="66247" y="1598"/>
                    <a:pt x="64725" y="1598"/>
                  </a:cubicBezTo>
                  <a:cubicBezTo>
                    <a:pt x="61441" y="1598"/>
                    <a:pt x="58014" y="1586"/>
                    <a:pt x="54516" y="1586"/>
                  </a:cubicBezTo>
                  <a:cubicBezTo>
                    <a:pt x="40926" y="1586"/>
                    <a:pt x="26270" y="1760"/>
                    <a:pt x="14787" y="3459"/>
                  </a:cubicBezTo>
                  <a:cubicBezTo>
                    <a:pt x="0" y="5631"/>
                    <a:pt x="3041" y="10360"/>
                    <a:pt x="4712" y="15189"/>
                  </a:cubicBezTo>
                  <a:lnTo>
                    <a:pt x="4712" y="15189"/>
                  </a:lnTo>
                  <a:cubicBezTo>
                    <a:pt x="32699" y="7987"/>
                    <a:pt x="63794" y="7336"/>
                    <a:pt x="97127" y="6266"/>
                  </a:cubicBezTo>
                  <a:cubicBezTo>
                    <a:pt x="127905" y="5297"/>
                    <a:pt x="158398" y="3175"/>
                    <a:pt x="187989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47" name="Google Shape;147;p20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16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48" name="Google Shape;148;p20"/>
          <p:cNvSpPr txBox="1">
            <a:spLocks noGrp="1"/>
          </p:cNvSpPr>
          <p:nvPr>
            <p:ph type="subTitle" idx="1"/>
          </p:nvPr>
        </p:nvSpPr>
        <p:spPr>
          <a:xfrm>
            <a:off x="950967" y="2731267"/>
            <a:ext cx="60148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9" name="Google Shape;149;p20"/>
          <p:cNvSpPr txBox="1">
            <a:spLocks noGrp="1"/>
          </p:cNvSpPr>
          <p:nvPr>
            <p:ph type="subTitle" idx="2"/>
          </p:nvPr>
        </p:nvSpPr>
        <p:spPr>
          <a:xfrm>
            <a:off x="950967" y="4397667"/>
            <a:ext cx="60148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0" name="Google Shape;150;p20"/>
          <p:cNvSpPr txBox="1">
            <a:spLocks noGrp="1"/>
          </p:cNvSpPr>
          <p:nvPr>
            <p:ph type="subTitle" idx="3"/>
          </p:nvPr>
        </p:nvSpPr>
        <p:spPr>
          <a:xfrm>
            <a:off x="6965767" y="2731267"/>
            <a:ext cx="4266400" cy="31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 and two columns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163;p22"/>
          <p:cNvGrpSpPr/>
          <p:nvPr/>
        </p:nvGrpSpPr>
        <p:grpSpPr>
          <a:xfrm flipH="1">
            <a:off x="-1518157" y="-1354635"/>
            <a:ext cx="14415511" cy="8420077"/>
            <a:chOff x="-569956" y="-1015976"/>
            <a:chExt cx="10811633" cy="6315058"/>
          </a:xfrm>
        </p:grpSpPr>
        <p:sp>
          <p:nvSpPr>
            <p:cNvPr id="164" name="Google Shape;164;p22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Google Shape;165;p22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Google Shape;166;p22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67" name="Google Shape;167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16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68" name="Google Shape;168;p22"/>
          <p:cNvSpPr txBox="1">
            <a:spLocks noGrp="1"/>
          </p:cNvSpPr>
          <p:nvPr>
            <p:ph type="subTitle" idx="1"/>
          </p:nvPr>
        </p:nvSpPr>
        <p:spPr>
          <a:xfrm>
            <a:off x="1277133" y="2347767"/>
            <a:ext cx="9637600" cy="11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9" name="Google Shape;169;p22"/>
          <p:cNvSpPr txBox="1">
            <a:spLocks noGrp="1"/>
          </p:cNvSpPr>
          <p:nvPr>
            <p:ph type="subTitle" idx="2"/>
          </p:nvPr>
        </p:nvSpPr>
        <p:spPr>
          <a:xfrm>
            <a:off x="1277133" y="3527593"/>
            <a:ext cx="9637600" cy="14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72" name="Google Shape;172;p23"/>
          <p:cNvSpPr txBox="1">
            <a:spLocks noGrp="1"/>
          </p:cNvSpPr>
          <p:nvPr>
            <p:ph type="subTitle" idx="1"/>
          </p:nvPr>
        </p:nvSpPr>
        <p:spPr>
          <a:xfrm>
            <a:off x="1870733" y="2507200"/>
            <a:ext cx="8450400" cy="4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3" name="Google Shape;173;p23"/>
          <p:cNvSpPr txBox="1">
            <a:spLocks noGrp="1"/>
          </p:cNvSpPr>
          <p:nvPr>
            <p:ph type="subTitle" idx="2"/>
          </p:nvPr>
        </p:nvSpPr>
        <p:spPr>
          <a:xfrm>
            <a:off x="7990809" y="4326957"/>
            <a:ext cx="3241200" cy="14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4" name="Google Shape;174;p23"/>
          <p:cNvSpPr txBox="1">
            <a:spLocks noGrp="1"/>
          </p:cNvSpPr>
          <p:nvPr>
            <p:ph type="subTitle" idx="3"/>
          </p:nvPr>
        </p:nvSpPr>
        <p:spPr>
          <a:xfrm>
            <a:off x="935867" y="4326733"/>
            <a:ext cx="3241200" cy="14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" name="Google Shape;175;p23"/>
          <p:cNvSpPr txBox="1">
            <a:spLocks noGrp="1"/>
          </p:cNvSpPr>
          <p:nvPr>
            <p:ph type="subTitle" idx="4"/>
          </p:nvPr>
        </p:nvSpPr>
        <p:spPr>
          <a:xfrm>
            <a:off x="4463337" y="4326733"/>
            <a:ext cx="3241200" cy="14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6" name="Google Shape;176;p23"/>
          <p:cNvSpPr txBox="1">
            <a:spLocks noGrp="1"/>
          </p:cNvSpPr>
          <p:nvPr>
            <p:ph type="subTitle" idx="5"/>
          </p:nvPr>
        </p:nvSpPr>
        <p:spPr>
          <a:xfrm>
            <a:off x="935867" y="3154800"/>
            <a:ext cx="3241200" cy="127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77" name="Google Shape;177;p23"/>
          <p:cNvSpPr txBox="1">
            <a:spLocks noGrp="1"/>
          </p:cNvSpPr>
          <p:nvPr>
            <p:ph type="subTitle" idx="6"/>
          </p:nvPr>
        </p:nvSpPr>
        <p:spPr>
          <a:xfrm>
            <a:off x="7990808" y="3154800"/>
            <a:ext cx="3241200" cy="127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78" name="Google Shape;178;p23"/>
          <p:cNvSpPr txBox="1">
            <a:spLocks noGrp="1"/>
          </p:cNvSpPr>
          <p:nvPr>
            <p:ph type="subTitle" idx="7"/>
          </p:nvPr>
        </p:nvSpPr>
        <p:spPr>
          <a:xfrm>
            <a:off x="4463337" y="3154800"/>
            <a:ext cx="3241200" cy="127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79" name="Google Shape;179;p23"/>
          <p:cNvSpPr/>
          <p:nvPr/>
        </p:nvSpPr>
        <p:spPr>
          <a:xfrm flipH="1">
            <a:off x="-737048" y="4650715"/>
            <a:ext cx="13361851" cy="2561612"/>
          </a:xfrm>
          <a:custGeom>
            <a:avLst/>
            <a:gdLst/>
            <a:ahLst/>
            <a:cxnLst/>
            <a:rect l="l" t="t" r="r" b="b"/>
            <a:pathLst>
              <a:path w="341357" h="61405" extrusionOk="0">
                <a:moveTo>
                  <a:pt x="334138" y="0"/>
                </a:moveTo>
                <a:cubicBezTo>
                  <a:pt x="326168" y="1688"/>
                  <a:pt x="319802" y="10042"/>
                  <a:pt x="313737" y="13217"/>
                </a:cubicBezTo>
                <a:cubicBezTo>
                  <a:pt x="305533" y="17611"/>
                  <a:pt x="295742" y="21504"/>
                  <a:pt x="284965" y="24980"/>
                </a:cubicBezTo>
                <a:cubicBezTo>
                  <a:pt x="275374" y="28071"/>
                  <a:pt x="264881" y="30861"/>
                  <a:pt x="253085" y="32732"/>
                </a:cubicBezTo>
                <a:cubicBezTo>
                  <a:pt x="240386" y="34737"/>
                  <a:pt x="226568" y="35589"/>
                  <a:pt x="212817" y="36241"/>
                </a:cubicBezTo>
                <a:cubicBezTo>
                  <a:pt x="191246" y="37277"/>
                  <a:pt x="169509" y="37862"/>
                  <a:pt x="147754" y="38029"/>
                </a:cubicBezTo>
                <a:cubicBezTo>
                  <a:pt x="105064" y="38346"/>
                  <a:pt x="60752" y="37076"/>
                  <a:pt x="21237" y="42891"/>
                </a:cubicBezTo>
                <a:cubicBezTo>
                  <a:pt x="17377" y="43459"/>
                  <a:pt x="13484" y="44127"/>
                  <a:pt x="10627" y="45214"/>
                </a:cubicBezTo>
                <a:cubicBezTo>
                  <a:pt x="0" y="49274"/>
                  <a:pt x="9106" y="56124"/>
                  <a:pt x="4010" y="61404"/>
                </a:cubicBezTo>
                <a:cubicBezTo>
                  <a:pt x="8388" y="57895"/>
                  <a:pt x="15973" y="54904"/>
                  <a:pt x="25314" y="53000"/>
                </a:cubicBezTo>
                <a:cubicBezTo>
                  <a:pt x="35556" y="50945"/>
                  <a:pt x="47469" y="50226"/>
                  <a:pt x="59148" y="49792"/>
                </a:cubicBezTo>
                <a:cubicBezTo>
                  <a:pt x="73388" y="49260"/>
                  <a:pt x="87669" y="49091"/>
                  <a:pt x="101973" y="49091"/>
                </a:cubicBezTo>
                <a:cubicBezTo>
                  <a:pt x="127293" y="49091"/>
                  <a:pt x="152684" y="49623"/>
                  <a:pt x="178035" y="49623"/>
                </a:cubicBezTo>
                <a:cubicBezTo>
                  <a:pt x="183399" y="49623"/>
                  <a:pt x="188761" y="49599"/>
                  <a:pt x="194120" y="49541"/>
                </a:cubicBezTo>
                <a:cubicBezTo>
                  <a:pt x="239133" y="49073"/>
                  <a:pt x="286101" y="45899"/>
                  <a:pt x="321022" y="35656"/>
                </a:cubicBezTo>
                <a:cubicBezTo>
                  <a:pt x="324648" y="34587"/>
                  <a:pt x="328173" y="33434"/>
                  <a:pt x="330295" y="31947"/>
                </a:cubicBezTo>
                <a:cubicBezTo>
                  <a:pt x="332083" y="30727"/>
                  <a:pt x="332785" y="29307"/>
                  <a:pt x="333386" y="27920"/>
                </a:cubicBezTo>
                <a:cubicBezTo>
                  <a:pt x="337045" y="19549"/>
                  <a:pt x="341356" y="8204"/>
                  <a:pt x="334138" y="0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Google Shape;180;p23"/>
          <p:cNvSpPr/>
          <p:nvPr/>
        </p:nvSpPr>
        <p:spPr>
          <a:xfrm>
            <a:off x="-321368" y="-1773864"/>
            <a:ext cx="13411563" cy="3062296"/>
          </a:xfrm>
          <a:custGeom>
            <a:avLst/>
            <a:gdLst/>
            <a:ahLst/>
            <a:cxnLst/>
            <a:rect l="l" t="t" r="r" b="b"/>
            <a:pathLst>
              <a:path w="342627" h="73407" extrusionOk="0">
                <a:moveTo>
                  <a:pt x="336111" y="1"/>
                </a:moveTo>
                <a:cubicBezTo>
                  <a:pt x="334720" y="1"/>
                  <a:pt x="333098" y="706"/>
                  <a:pt x="330830" y="2045"/>
                </a:cubicBezTo>
                <a:cubicBezTo>
                  <a:pt x="325834" y="4985"/>
                  <a:pt x="323746" y="8678"/>
                  <a:pt x="318399" y="11736"/>
                </a:cubicBezTo>
                <a:cubicBezTo>
                  <a:pt x="284113" y="31184"/>
                  <a:pt x="226318" y="45002"/>
                  <a:pt x="163327" y="48895"/>
                </a:cubicBezTo>
                <a:cubicBezTo>
                  <a:pt x="139083" y="50366"/>
                  <a:pt x="114337" y="50449"/>
                  <a:pt x="89959" y="51602"/>
                </a:cubicBezTo>
                <a:cubicBezTo>
                  <a:pt x="65548" y="52755"/>
                  <a:pt x="40820" y="55077"/>
                  <a:pt x="21254" y="60458"/>
                </a:cubicBezTo>
                <a:cubicBezTo>
                  <a:pt x="9808" y="63616"/>
                  <a:pt x="0" y="68210"/>
                  <a:pt x="251" y="73407"/>
                </a:cubicBezTo>
                <a:cubicBezTo>
                  <a:pt x="19366" y="69697"/>
                  <a:pt x="41070" y="68127"/>
                  <a:pt x="62507" y="66857"/>
                </a:cubicBezTo>
                <a:cubicBezTo>
                  <a:pt x="91162" y="65136"/>
                  <a:pt x="120035" y="63883"/>
                  <a:pt x="149008" y="63047"/>
                </a:cubicBezTo>
                <a:cubicBezTo>
                  <a:pt x="172333" y="62379"/>
                  <a:pt x="195842" y="62012"/>
                  <a:pt x="218682" y="60174"/>
                </a:cubicBezTo>
                <a:cubicBezTo>
                  <a:pt x="256744" y="57083"/>
                  <a:pt x="292133" y="49848"/>
                  <a:pt x="319017" y="39656"/>
                </a:cubicBezTo>
                <a:cubicBezTo>
                  <a:pt x="324798" y="37467"/>
                  <a:pt x="330296" y="35077"/>
                  <a:pt x="333353" y="32270"/>
                </a:cubicBezTo>
                <a:cubicBezTo>
                  <a:pt x="336093" y="29764"/>
                  <a:pt x="336812" y="27024"/>
                  <a:pt x="337363" y="24334"/>
                </a:cubicBezTo>
                <a:cubicBezTo>
                  <a:pt x="338098" y="20792"/>
                  <a:pt x="338683" y="17266"/>
                  <a:pt x="339068" y="13724"/>
                </a:cubicBezTo>
                <a:cubicBezTo>
                  <a:pt x="339418" y="10516"/>
                  <a:pt x="342626" y="4835"/>
                  <a:pt x="339702" y="1861"/>
                </a:cubicBezTo>
                <a:cubicBezTo>
                  <a:pt x="338484" y="602"/>
                  <a:pt x="337396" y="1"/>
                  <a:pt x="336111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Google Shape;181;p23"/>
          <p:cNvSpPr/>
          <p:nvPr/>
        </p:nvSpPr>
        <p:spPr>
          <a:xfrm>
            <a:off x="-898208" y="-159631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Google Shape;182;p23"/>
          <p:cNvSpPr/>
          <p:nvPr/>
        </p:nvSpPr>
        <p:spPr>
          <a:xfrm rot="10800000" flipH="1">
            <a:off x="-559133" y="6461803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4"/>
          <p:cNvSpPr/>
          <p:nvPr/>
        </p:nvSpPr>
        <p:spPr>
          <a:xfrm flipH="1">
            <a:off x="-737048" y="4650715"/>
            <a:ext cx="13361851" cy="2561612"/>
          </a:xfrm>
          <a:custGeom>
            <a:avLst/>
            <a:gdLst/>
            <a:ahLst/>
            <a:cxnLst/>
            <a:rect l="l" t="t" r="r" b="b"/>
            <a:pathLst>
              <a:path w="341357" h="61405" extrusionOk="0">
                <a:moveTo>
                  <a:pt x="334138" y="0"/>
                </a:moveTo>
                <a:cubicBezTo>
                  <a:pt x="326168" y="1688"/>
                  <a:pt x="319802" y="10042"/>
                  <a:pt x="313737" y="13217"/>
                </a:cubicBezTo>
                <a:cubicBezTo>
                  <a:pt x="305533" y="17611"/>
                  <a:pt x="295742" y="21504"/>
                  <a:pt x="284965" y="24980"/>
                </a:cubicBezTo>
                <a:cubicBezTo>
                  <a:pt x="275374" y="28071"/>
                  <a:pt x="264881" y="30861"/>
                  <a:pt x="253085" y="32732"/>
                </a:cubicBezTo>
                <a:cubicBezTo>
                  <a:pt x="240386" y="34737"/>
                  <a:pt x="226568" y="35589"/>
                  <a:pt x="212817" y="36241"/>
                </a:cubicBezTo>
                <a:cubicBezTo>
                  <a:pt x="191246" y="37277"/>
                  <a:pt x="169509" y="37862"/>
                  <a:pt x="147754" y="38029"/>
                </a:cubicBezTo>
                <a:cubicBezTo>
                  <a:pt x="105064" y="38346"/>
                  <a:pt x="60752" y="37076"/>
                  <a:pt x="21237" y="42891"/>
                </a:cubicBezTo>
                <a:cubicBezTo>
                  <a:pt x="17377" y="43459"/>
                  <a:pt x="13484" y="44127"/>
                  <a:pt x="10627" y="45214"/>
                </a:cubicBezTo>
                <a:cubicBezTo>
                  <a:pt x="0" y="49274"/>
                  <a:pt x="9106" y="56124"/>
                  <a:pt x="4010" y="61404"/>
                </a:cubicBezTo>
                <a:cubicBezTo>
                  <a:pt x="8388" y="57895"/>
                  <a:pt x="15973" y="54904"/>
                  <a:pt x="25314" y="53000"/>
                </a:cubicBezTo>
                <a:cubicBezTo>
                  <a:pt x="35556" y="50945"/>
                  <a:pt x="47469" y="50226"/>
                  <a:pt x="59148" y="49792"/>
                </a:cubicBezTo>
                <a:cubicBezTo>
                  <a:pt x="73388" y="49260"/>
                  <a:pt x="87669" y="49091"/>
                  <a:pt x="101973" y="49091"/>
                </a:cubicBezTo>
                <a:cubicBezTo>
                  <a:pt x="127293" y="49091"/>
                  <a:pt x="152684" y="49623"/>
                  <a:pt x="178035" y="49623"/>
                </a:cubicBezTo>
                <a:cubicBezTo>
                  <a:pt x="183399" y="49623"/>
                  <a:pt x="188761" y="49599"/>
                  <a:pt x="194120" y="49541"/>
                </a:cubicBezTo>
                <a:cubicBezTo>
                  <a:pt x="239133" y="49073"/>
                  <a:pt x="286101" y="45899"/>
                  <a:pt x="321022" y="35656"/>
                </a:cubicBezTo>
                <a:cubicBezTo>
                  <a:pt x="324648" y="34587"/>
                  <a:pt x="328173" y="33434"/>
                  <a:pt x="330295" y="31947"/>
                </a:cubicBezTo>
                <a:cubicBezTo>
                  <a:pt x="332083" y="30727"/>
                  <a:pt x="332785" y="29307"/>
                  <a:pt x="333386" y="27920"/>
                </a:cubicBezTo>
                <a:cubicBezTo>
                  <a:pt x="337045" y="19549"/>
                  <a:pt x="341356" y="8204"/>
                  <a:pt x="334138" y="0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5" name="Google Shape;185;p24"/>
          <p:cNvSpPr/>
          <p:nvPr/>
        </p:nvSpPr>
        <p:spPr>
          <a:xfrm>
            <a:off x="-321368" y="-1773864"/>
            <a:ext cx="13411563" cy="3062296"/>
          </a:xfrm>
          <a:custGeom>
            <a:avLst/>
            <a:gdLst/>
            <a:ahLst/>
            <a:cxnLst/>
            <a:rect l="l" t="t" r="r" b="b"/>
            <a:pathLst>
              <a:path w="342627" h="73407" extrusionOk="0">
                <a:moveTo>
                  <a:pt x="336111" y="1"/>
                </a:moveTo>
                <a:cubicBezTo>
                  <a:pt x="334720" y="1"/>
                  <a:pt x="333098" y="706"/>
                  <a:pt x="330830" y="2045"/>
                </a:cubicBezTo>
                <a:cubicBezTo>
                  <a:pt x="325834" y="4985"/>
                  <a:pt x="323746" y="8678"/>
                  <a:pt x="318399" y="11736"/>
                </a:cubicBezTo>
                <a:cubicBezTo>
                  <a:pt x="284113" y="31184"/>
                  <a:pt x="226318" y="45002"/>
                  <a:pt x="163327" y="48895"/>
                </a:cubicBezTo>
                <a:cubicBezTo>
                  <a:pt x="139083" y="50366"/>
                  <a:pt x="114337" y="50449"/>
                  <a:pt x="89959" y="51602"/>
                </a:cubicBezTo>
                <a:cubicBezTo>
                  <a:pt x="65548" y="52755"/>
                  <a:pt x="40820" y="55077"/>
                  <a:pt x="21254" y="60458"/>
                </a:cubicBezTo>
                <a:cubicBezTo>
                  <a:pt x="9808" y="63616"/>
                  <a:pt x="0" y="68210"/>
                  <a:pt x="251" y="73407"/>
                </a:cubicBezTo>
                <a:cubicBezTo>
                  <a:pt x="19366" y="69697"/>
                  <a:pt x="41070" y="68127"/>
                  <a:pt x="62507" y="66857"/>
                </a:cubicBezTo>
                <a:cubicBezTo>
                  <a:pt x="91162" y="65136"/>
                  <a:pt x="120035" y="63883"/>
                  <a:pt x="149008" y="63047"/>
                </a:cubicBezTo>
                <a:cubicBezTo>
                  <a:pt x="172333" y="62379"/>
                  <a:pt x="195842" y="62012"/>
                  <a:pt x="218682" y="60174"/>
                </a:cubicBezTo>
                <a:cubicBezTo>
                  <a:pt x="256744" y="57083"/>
                  <a:pt x="292133" y="49848"/>
                  <a:pt x="319017" y="39656"/>
                </a:cubicBezTo>
                <a:cubicBezTo>
                  <a:pt x="324798" y="37467"/>
                  <a:pt x="330296" y="35077"/>
                  <a:pt x="333353" y="32270"/>
                </a:cubicBezTo>
                <a:cubicBezTo>
                  <a:pt x="336093" y="29764"/>
                  <a:pt x="336812" y="27024"/>
                  <a:pt x="337363" y="24334"/>
                </a:cubicBezTo>
                <a:cubicBezTo>
                  <a:pt x="338098" y="20792"/>
                  <a:pt x="338683" y="17266"/>
                  <a:pt x="339068" y="13724"/>
                </a:cubicBezTo>
                <a:cubicBezTo>
                  <a:pt x="339418" y="10516"/>
                  <a:pt x="342626" y="4835"/>
                  <a:pt x="339702" y="1861"/>
                </a:cubicBezTo>
                <a:cubicBezTo>
                  <a:pt x="338484" y="602"/>
                  <a:pt x="337396" y="1"/>
                  <a:pt x="336111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6" name="Google Shape;186;p24"/>
          <p:cNvSpPr/>
          <p:nvPr/>
        </p:nvSpPr>
        <p:spPr>
          <a:xfrm>
            <a:off x="-898208" y="-159631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7" name="Google Shape;187;p24"/>
          <p:cNvSpPr/>
          <p:nvPr/>
        </p:nvSpPr>
        <p:spPr>
          <a:xfrm rot="10800000" flipH="1">
            <a:off x="-559133" y="6461803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8" name="Google Shape;188;p24"/>
          <p:cNvSpPr txBox="1">
            <a:spLocks noGrp="1"/>
          </p:cNvSpPr>
          <p:nvPr>
            <p:ph type="title" hasCustomPrompt="1"/>
          </p:nvPr>
        </p:nvSpPr>
        <p:spPr>
          <a:xfrm>
            <a:off x="1585767" y="4715817"/>
            <a:ext cx="990800" cy="86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9" name="Google Shape;189;p24"/>
          <p:cNvSpPr txBox="1">
            <a:spLocks noGrp="1"/>
          </p:cNvSpPr>
          <p:nvPr>
            <p:ph type="subTitle" idx="1"/>
          </p:nvPr>
        </p:nvSpPr>
        <p:spPr>
          <a:xfrm>
            <a:off x="2576567" y="4715817"/>
            <a:ext cx="4278000" cy="8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90" name="Google Shape;190;p24"/>
          <p:cNvSpPr txBox="1">
            <a:spLocks noGrp="1"/>
          </p:cNvSpPr>
          <p:nvPr>
            <p:ph type="title" idx="2"/>
          </p:nvPr>
        </p:nvSpPr>
        <p:spPr>
          <a:xfrm>
            <a:off x="960000" y="7193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91" name="Google Shape;191;p24"/>
          <p:cNvSpPr txBox="1">
            <a:spLocks noGrp="1"/>
          </p:cNvSpPr>
          <p:nvPr>
            <p:ph type="title" idx="3" hasCustomPrompt="1"/>
          </p:nvPr>
        </p:nvSpPr>
        <p:spPr>
          <a:xfrm>
            <a:off x="1585767" y="3786484"/>
            <a:ext cx="990800" cy="86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4"/>
          <p:cNvSpPr txBox="1">
            <a:spLocks noGrp="1"/>
          </p:cNvSpPr>
          <p:nvPr>
            <p:ph type="subTitle" idx="4"/>
          </p:nvPr>
        </p:nvSpPr>
        <p:spPr>
          <a:xfrm>
            <a:off x="2576567" y="3786484"/>
            <a:ext cx="4278000" cy="8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193" name="Google Shape;193;p24"/>
          <p:cNvSpPr txBox="1">
            <a:spLocks noGrp="1"/>
          </p:cNvSpPr>
          <p:nvPr>
            <p:ph type="title" idx="5" hasCustomPrompt="1"/>
          </p:nvPr>
        </p:nvSpPr>
        <p:spPr>
          <a:xfrm>
            <a:off x="1585767" y="2857151"/>
            <a:ext cx="990800" cy="86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4" name="Google Shape;194;p24"/>
          <p:cNvSpPr txBox="1">
            <a:spLocks noGrp="1"/>
          </p:cNvSpPr>
          <p:nvPr>
            <p:ph type="subTitle" idx="6"/>
          </p:nvPr>
        </p:nvSpPr>
        <p:spPr>
          <a:xfrm>
            <a:off x="2576567" y="2857151"/>
            <a:ext cx="4278000" cy="8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Thanks">
  <p:cSld name="Thanks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26"/>
          <p:cNvSpPr/>
          <p:nvPr/>
        </p:nvSpPr>
        <p:spPr>
          <a:xfrm flipH="1">
            <a:off x="-737048" y="4650715"/>
            <a:ext cx="13361851" cy="2561612"/>
          </a:xfrm>
          <a:custGeom>
            <a:avLst/>
            <a:gdLst/>
            <a:ahLst/>
            <a:cxnLst/>
            <a:rect l="l" t="t" r="r" b="b"/>
            <a:pathLst>
              <a:path w="341357" h="61405" extrusionOk="0">
                <a:moveTo>
                  <a:pt x="334138" y="0"/>
                </a:moveTo>
                <a:cubicBezTo>
                  <a:pt x="326168" y="1688"/>
                  <a:pt x="319802" y="10042"/>
                  <a:pt x="313737" y="13217"/>
                </a:cubicBezTo>
                <a:cubicBezTo>
                  <a:pt x="305533" y="17611"/>
                  <a:pt x="295742" y="21504"/>
                  <a:pt x="284965" y="24980"/>
                </a:cubicBezTo>
                <a:cubicBezTo>
                  <a:pt x="275374" y="28071"/>
                  <a:pt x="264881" y="30861"/>
                  <a:pt x="253085" y="32732"/>
                </a:cubicBezTo>
                <a:cubicBezTo>
                  <a:pt x="240386" y="34737"/>
                  <a:pt x="226568" y="35589"/>
                  <a:pt x="212817" y="36241"/>
                </a:cubicBezTo>
                <a:cubicBezTo>
                  <a:pt x="191246" y="37277"/>
                  <a:pt x="169509" y="37862"/>
                  <a:pt x="147754" y="38029"/>
                </a:cubicBezTo>
                <a:cubicBezTo>
                  <a:pt x="105064" y="38346"/>
                  <a:pt x="60752" y="37076"/>
                  <a:pt x="21237" y="42891"/>
                </a:cubicBezTo>
                <a:cubicBezTo>
                  <a:pt x="17377" y="43459"/>
                  <a:pt x="13484" y="44127"/>
                  <a:pt x="10627" y="45214"/>
                </a:cubicBezTo>
                <a:cubicBezTo>
                  <a:pt x="0" y="49274"/>
                  <a:pt x="9106" y="56124"/>
                  <a:pt x="4010" y="61404"/>
                </a:cubicBezTo>
                <a:cubicBezTo>
                  <a:pt x="8388" y="57895"/>
                  <a:pt x="15973" y="54904"/>
                  <a:pt x="25314" y="53000"/>
                </a:cubicBezTo>
                <a:cubicBezTo>
                  <a:pt x="35556" y="50945"/>
                  <a:pt x="47469" y="50226"/>
                  <a:pt x="59148" y="49792"/>
                </a:cubicBezTo>
                <a:cubicBezTo>
                  <a:pt x="73388" y="49260"/>
                  <a:pt x="87669" y="49091"/>
                  <a:pt x="101973" y="49091"/>
                </a:cubicBezTo>
                <a:cubicBezTo>
                  <a:pt x="127293" y="49091"/>
                  <a:pt x="152684" y="49623"/>
                  <a:pt x="178035" y="49623"/>
                </a:cubicBezTo>
                <a:cubicBezTo>
                  <a:pt x="183399" y="49623"/>
                  <a:pt x="188761" y="49599"/>
                  <a:pt x="194120" y="49541"/>
                </a:cubicBezTo>
                <a:cubicBezTo>
                  <a:pt x="239133" y="49073"/>
                  <a:pt x="286101" y="45899"/>
                  <a:pt x="321022" y="35656"/>
                </a:cubicBezTo>
                <a:cubicBezTo>
                  <a:pt x="324648" y="34587"/>
                  <a:pt x="328173" y="33434"/>
                  <a:pt x="330295" y="31947"/>
                </a:cubicBezTo>
                <a:cubicBezTo>
                  <a:pt x="332083" y="30727"/>
                  <a:pt x="332785" y="29307"/>
                  <a:pt x="333386" y="27920"/>
                </a:cubicBezTo>
                <a:cubicBezTo>
                  <a:pt x="337045" y="19549"/>
                  <a:pt x="341356" y="8204"/>
                  <a:pt x="334138" y="0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5" name="Google Shape;205;p26"/>
          <p:cNvSpPr/>
          <p:nvPr/>
        </p:nvSpPr>
        <p:spPr>
          <a:xfrm>
            <a:off x="-321368" y="-1773864"/>
            <a:ext cx="13411563" cy="3062296"/>
          </a:xfrm>
          <a:custGeom>
            <a:avLst/>
            <a:gdLst/>
            <a:ahLst/>
            <a:cxnLst/>
            <a:rect l="l" t="t" r="r" b="b"/>
            <a:pathLst>
              <a:path w="342627" h="73407" extrusionOk="0">
                <a:moveTo>
                  <a:pt x="336111" y="1"/>
                </a:moveTo>
                <a:cubicBezTo>
                  <a:pt x="334720" y="1"/>
                  <a:pt x="333098" y="706"/>
                  <a:pt x="330830" y="2045"/>
                </a:cubicBezTo>
                <a:cubicBezTo>
                  <a:pt x="325834" y="4985"/>
                  <a:pt x="323746" y="8678"/>
                  <a:pt x="318399" y="11736"/>
                </a:cubicBezTo>
                <a:cubicBezTo>
                  <a:pt x="284113" y="31184"/>
                  <a:pt x="226318" y="45002"/>
                  <a:pt x="163327" y="48895"/>
                </a:cubicBezTo>
                <a:cubicBezTo>
                  <a:pt x="139083" y="50366"/>
                  <a:pt x="114337" y="50449"/>
                  <a:pt x="89959" y="51602"/>
                </a:cubicBezTo>
                <a:cubicBezTo>
                  <a:pt x="65548" y="52755"/>
                  <a:pt x="40820" y="55077"/>
                  <a:pt x="21254" y="60458"/>
                </a:cubicBezTo>
                <a:cubicBezTo>
                  <a:pt x="9808" y="63616"/>
                  <a:pt x="0" y="68210"/>
                  <a:pt x="251" y="73407"/>
                </a:cubicBezTo>
                <a:cubicBezTo>
                  <a:pt x="19366" y="69697"/>
                  <a:pt x="41070" y="68127"/>
                  <a:pt x="62507" y="66857"/>
                </a:cubicBezTo>
                <a:cubicBezTo>
                  <a:pt x="91162" y="65136"/>
                  <a:pt x="120035" y="63883"/>
                  <a:pt x="149008" y="63047"/>
                </a:cubicBezTo>
                <a:cubicBezTo>
                  <a:pt x="172333" y="62379"/>
                  <a:pt x="195842" y="62012"/>
                  <a:pt x="218682" y="60174"/>
                </a:cubicBezTo>
                <a:cubicBezTo>
                  <a:pt x="256744" y="57083"/>
                  <a:pt x="292133" y="49848"/>
                  <a:pt x="319017" y="39656"/>
                </a:cubicBezTo>
                <a:cubicBezTo>
                  <a:pt x="324798" y="37467"/>
                  <a:pt x="330296" y="35077"/>
                  <a:pt x="333353" y="32270"/>
                </a:cubicBezTo>
                <a:cubicBezTo>
                  <a:pt x="336093" y="29764"/>
                  <a:pt x="336812" y="27024"/>
                  <a:pt x="337363" y="24334"/>
                </a:cubicBezTo>
                <a:cubicBezTo>
                  <a:pt x="338098" y="20792"/>
                  <a:pt x="338683" y="17266"/>
                  <a:pt x="339068" y="13724"/>
                </a:cubicBezTo>
                <a:cubicBezTo>
                  <a:pt x="339418" y="10516"/>
                  <a:pt x="342626" y="4835"/>
                  <a:pt x="339702" y="1861"/>
                </a:cubicBezTo>
                <a:cubicBezTo>
                  <a:pt x="338484" y="602"/>
                  <a:pt x="337396" y="1"/>
                  <a:pt x="336111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6" name="Google Shape;206;p26"/>
          <p:cNvSpPr/>
          <p:nvPr/>
        </p:nvSpPr>
        <p:spPr>
          <a:xfrm>
            <a:off x="-898208" y="-159631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6BE8E4">
              <a:alpha val="2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7" name="Google Shape;207;p26"/>
          <p:cNvSpPr/>
          <p:nvPr/>
        </p:nvSpPr>
        <p:spPr>
          <a:xfrm rot="10800000" flipH="1">
            <a:off x="-559133" y="6461803"/>
            <a:ext cx="9320495" cy="802587"/>
          </a:xfrm>
          <a:custGeom>
            <a:avLst/>
            <a:gdLst/>
            <a:ahLst/>
            <a:cxnLst/>
            <a:rect l="l" t="t" r="r" b="b"/>
            <a:pathLst>
              <a:path w="187989" h="15189" extrusionOk="0">
                <a:moveTo>
                  <a:pt x="187989" y="1"/>
                </a:moveTo>
                <a:cubicBezTo>
                  <a:pt x="171671" y="1747"/>
                  <a:pt x="153822" y="2218"/>
                  <a:pt x="135713" y="2218"/>
                </a:cubicBezTo>
                <a:cubicBezTo>
                  <a:pt x="114592" y="2218"/>
                  <a:pt x="93118" y="1578"/>
                  <a:pt x="73307" y="1578"/>
                </a:cubicBezTo>
                <a:cubicBezTo>
                  <a:pt x="71927" y="1578"/>
                  <a:pt x="70554" y="1581"/>
                  <a:pt x="69191" y="1588"/>
                </a:cubicBezTo>
                <a:cubicBezTo>
                  <a:pt x="67737" y="1595"/>
                  <a:pt x="66247" y="1598"/>
                  <a:pt x="64725" y="1598"/>
                </a:cubicBezTo>
                <a:cubicBezTo>
                  <a:pt x="61441" y="1598"/>
                  <a:pt x="58014" y="1586"/>
                  <a:pt x="54516" y="1586"/>
                </a:cubicBezTo>
                <a:cubicBezTo>
                  <a:pt x="40926" y="1586"/>
                  <a:pt x="26270" y="1760"/>
                  <a:pt x="14787" y="3459"/>
                </a:cubicBezTo>
                <a:cubicBezTo>
                  <a:pt x="0" y="5631"/>
                  <a:pt x="3041" y="10360"/>
                  <a:pt x="4712" y="15189"/>
                </a:cubicBezTo>
                <a:lnTo>
                  <a:pt x="4712" y="15189"/>
                </a:lnTo>
                <a:cubicBezTo>
                  <a:pt x="32699" y="7987"/>
                  <a:pt x="63794" y="7336"/>
                  <a:pt x="97127" y="6266"/>
                </a:cubicBezTo>
                <a:cubicBezTo>
                  <a:pt x="127905" y="5297"/>
                  <a:pt x="158398" y="3175"/>
                  <a:pt x="187989" y="1"/>
                </a:cubicBezTo>
                <a:close/>
              </a:path>
            </a:pathLst>
          </a:custGeom>
          <a:solidFill>
            <a:srgbClr val="26BCB6">
              <a:alpha val="100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27"/>
          <p:cNvGrpSpPr/>
          <p:nvPr/>
        </p:nvGrpSpPr>
        <p:grpSpPr>
          <a:xfrm>
            <a:off x="-1111757" y="-1354635"/>
            <a:ext cx="14415511" cy="8420077"/>
            <a:chOff x="-569956" y="-1015976"/>
            <a:chExt cx="10811633" cy="6315058"/>
          </a:xfrm>
        </p:grpSpPr>
        <p:sp>
          <p:nvSpPr>
            <p:cNvPr id="210" name="Google Shape;210;p27"/>
            <p:cNvSpPr/>
            <p:nvPr/>
          </p:nvSpPr>
          <p:spPr>
            <a:xfrm>
              <a:off x="-559651" y="3756512"/>
              <a:ext cx="10801329" cy="1342046"/>
            </a:xfrm>
            <a:custGeom>
              <a:avLst/>
              <a:gdLst/>
              <a:ahLst/>
              <a:cxnLst/>
              <a:rect l="l" t="t" r="r" b="b"/>
              <a:pathLst>
                <a:path w="367924" h="42894" extrusionOk="0">
                  <a:moveTo>
                    <a:pt x="341783" y="1"/>
                  </a:moveTo>
                  <a:cubicBezTo>
                    <a:pt x="333736" y="1"/>
                    <a:pt x="322309" y="8450"/>
                    <a:pt x="317463" y="10488"/>
                  </a:cubicBezTo>
                  <a:cubicBezTo>
                    <a:pt x="308006" y="14464"/>
                    <a:pt x="297112" y="18007"/>
                    <a:pt x="285065" y="20931"/>
                  </a:cubicBezTo>
                  <a:cubicBezTo>
                    <a:pt x="271398" y="24239"/>
                    <a:pt x="256210" y="26745"/>
                    <a:pt x="240186" y="28149"/>
                  </a:cubicBezTo>
                  <a:cubicBezTo>
                    <a:pt x="227918" y="29223"/>
                    <a:pt x="215437" y="29665"/>
                    <a:pt x="202882" y="29665"/>
                  </a:cubicBezTo>
                  <a:cubicBezTo>
                    <a:pt x="178143" y="29665"/>
                    <a:pt x="153113" y="27949"/>
                    <a:pt x="128840" y="25977"/>
                  </a:cubicBezTo>
                  <a:cubicBezTo>
                    <a:pt x="95971" y="23290"/>
                    <a:pt x="62806" y="20118"/>
                    <a:pt x="29247" y="20118"/>
                  </a:cubicBezTo>
                  <a:cubicBezTo>
                    <a:pt x="25446" y="20118"/>
                    <a:pt x="21640" y="20159"/>
                    <a:pt x="17828" y="20246"/>
                  </a:cubicBezTo>
                  <a:cubicBezTo>
                    <a:pt x="13300" y="20346"/>
                    <a:pt x="8305" y="20597"/>
                    <a:pt x="5297" y="21833"/>
                  </a:cubicBezTo>
                  <a:cubicBezTo>
                    <a:pt x="268" y="23905"/>
                    <a:pt x="3827" y="27330"/>
                    <a:pt x="0" y="29703"/>
                  </a:cubicBezTo>
                  <a:cubicBezTo>
                    <a:pt x="9088" y="28831"/>
                    <a:pt x="18272" y="28463"/>
                    <a:pt x="27503" y="28463"/>
                  </a:cubicBezTo>
                  <a:cubicBezTo>
                    <a:pt x="56306" y="28463"/>
                    <a:pt x="85557" y="32046"/>
                    <a:pt x="113686" y="35083"/>
                  </a:cubicBezTo>
                  <a:cubicBezTo>
                    <a:pt x="140169" y="37940"/>
                    <a:pt x="167086" y="40313"/>
                    <a:pt x="194472" y="41733"/>
                  </a:cubicBezTo>
                  <a:cubicBezTo>
                    <a:pt x="208057" y="42438"/>
                    <a:pt x="221869" y="42893"/>
                    <a:pt x="235611" y="42893"/>
                  </a:cubicBezTo>
                  <a:cubicBezTo>
                    <a:pt x="252493" y="42893"/>
                    <a:pt x="269271" y="42205"/>
                    <a:pt x="285400" y="40446"/>
                  </a:cubicBezTo>
                  <a:cubicBezTo>
                    <a:pt x="314673" y="37255"/>
                    <a:pt x="341707" y="30120"/>
                    <a:pt x="353804" y="19995"/>
                  </a:cubicBezTo>
                  <a:lnTo>
                    <a:pt x="353804" y="19995"/>
                  </a:lnTo>
                  <a:cubicBezTo>
                    <a:pt x="326380" y="28706"/>
                    <a:pt x="289970" y="33648"/>
                    <a:pt x="253414" y="33648"/>
                  </a:cubicBezTo>
                  <a:cubicBezTo>
                    <a:pt x="252107" y="33648"/>
                    <a:pt x="250800" y="33642"/>
                    <a:pt x="249493" y="33629"/>
                  </a:cubicBezTo>
                  <a:cubicBezTo>
                    <a:pt x="271548" y="32861"/>
                    <a:pt x="291548" y="28617"/>
                    <a:pt x="309109" y="23754"/>
                  </a:cubicBezTo>
                  <a:cubicBezTo>
                    <a:pt x="316177" y="21800"/>
                    <a:pt x="367923" y="2434"/>
                    <a:pt x="342760" y="45"/>
                  </a:cubicBezTo>
                  <a:cubicBezTo>
                    <a:pt x="342440" y="15"/>
                    <a:pt x="342114" y="1"/>
                    <a:pt x="341783" y="1"/>
                  </a:cubicBezTo>
                  <a:close/>
                </a:path>
              </a:pathLst>
            </a:custGeom>
            <a:solidFill>
              <a:srgbClr val="26BCB6">
                <a:alpha val="1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1" name="Google Shape;211;p27"/>
            <p:cNvSpPr/>
            <p:nvPr/>
          </p:nvSpPr>
          <p:spPr>
            <a:xfrm>
              <a:off x="-402207" y="4811185"/>
              <a:ext cx="5682232" cy="487897"/>
            </a:xfrm>
            <a:custGeom>
              <a:avLst/>
              <a:gdLst/>
              <a:ahLst/>
              <a:cxnLst/>
              <a:rect l="l" t="t" r="r" b="b"/>
              <a:pathLst>
                <a:path w="193553" h="15594" extrusionOk="0">
                  <a:moveTo>
                    <a:pt x="15263" y="1"/>
                  </a:moveTo>
                  <a:cubicBezTo>
                    <a:pt x="6162" y="1"/>
                    <a:pt x="1762" y="877"/>
                    <a:pt x="1" y="6436"/>
                  </a:cubicBezTo>
                  <a:cubicBezTo>
                    <a:pt x="9519" y="5536"/>
                    <a:pt x="19199" y="5158"/>
                    <a:pt x="28938" y="5158"/>
                  </a:cubicBezTo>
                  <a:cubicBezTo>
                    <a:pt x="51733" y="5158"/>
                    <a:pt x="74851" y="7227"/>
                    <a:pt x="96977" y="9510"/>
                  </a:cubicBezTo>
                  <a:cubicBezTo>
                    <a:pt x="124528" y="12367"/>
                    <a:pt x="152612" y="15593"/>
                    <a:pt x="181053" y="15593"/>
                  </a:cubicBezTo>
                  <a:cubicBezTo>
                    <a:pt x="185212" y="15593"/>
                    <a:pt x="189379" y="15524"/>
                    <a:pt x="193553" y="15375"/>
                  </a:cubicBezTo>
                  <a:lnTo>
                    <a:pt x="193553" y="15375"/>
                  </a:lnTo>
                  <a:cubicBezTo>
                    <a:pt x="192260" y="15395"/>
                    <a:pt x="190971" y="15405"/>
                    <a:pt x="189686" y="15405"/>
                  </a:cubicBezTo>
                  <a:cubicBezTo>
                    <a:pt x="161490" y="15405"/>
                    <a:pt x="134929" y="10636"/>
                    <a:pt x="108323" y="7104"/>
                  </a:cubicBezTo>
                  <a:cubicBezTo>
                    <a:pt x="83360" y="3779"/>
                    <a:pt x="57395" y="1473"/>
                    <a:pt x="31045" y="187"/>
                  </a:cubicBezTo>
                  <a:cubicBezTo>
                    <a:pt x="24651" y="187"/>
                    <a:pt x="19458" y="1"/>
                    <a:pt x="15263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2" name="Google Shape;212;p27"/>
            <p:cNvSpPr/>
            <p:nvPr/>
          </p:nvSpPr>
          <p:spPr>
            <a:xfrm>
              <a:off x="-569956" y="-1015976"/>
              <a:ext cx="10377994" cy="2326100"/>
            </a:xfrm>
            <a:custGeom>
              <a:avLst/>
              <a:gdLst/>
              <a:ahLst/>
              <a:cxnLst/>
              <a:rect l="l" t="t" r="r" b="b"/>
              <a:pathLst>
                <a:path w="353504" h="74346" extrusionOk="0">
                  <a:moveTo>
                    <a:pt x="305088" y="1"/>
                  </a:moveTo>
                  <a:cubicBezTo>
                    <a:pt x="295406" y="1"/>
                    <a:pt x="286771" y="2206"/>
                    <a:pt x="278883" y="4287"/>
                  </a:cubicBezTo>
                  <a:cubicBezTo>
                    <a:pt x="254155" y="10786"/>
                    <a:pt x="227922" y="16918"/>
                    <a:pt x="198365" y="19759"/>
                  </a:cubicBezTo>
                  <a:cubicBezTo>
                    <a:pt x="174973" y="22015"/>
                    <a:pt x="150495" y="22098"/>
                    <a:pt x="126384" y="22817"/>
                  </a:cubicBezTo>
                  <a:cubicBezTo>
                    <a:pt x="103343" y="23485"/>
                    <a:pt x="80452" y="24738"/>
                    <a:pt x="57896" y="26526"/>
                  </a:cubicBezTo>
                  <a:cubicBezTo>
                    <a:pt x="44161" y="27612"/>
                    <a:pt x="30160" y="28999"/>
                    <a:pt x="18981" y="32056"/>
                  </a:cubicBezTo>
                  <a:cubicBezTo>
                    <a:pt x="7803" y="35147"/>
                    <a:pt x="1" y="40310"/>
                    <a:pt x="2975" y="45256"/>
                  </a:cubicBezTo>
                  <a:cubicBezTo>
                    <a:pt x="16993" y="40327"/>
                    <a:pt x="36525" y="37871"/>
                    <a:pt x="55924" y="36868"/>
                  </a:cubicBezTo>
                  <a:cubicBezTo>
                    <a:pt x="75323" y="35849"/>
                    <a:pt x="95072" y="36133"/>
                    <a:pt x="114655" y="35866"/>
                  </a:cubicBezTo>
                  <a:cubicBezTo>
                    <a:pt x="156092" y="35281"/>
                    <a:pt x="197279" y="32207"/>
                    <a:pt x="235942" y="26793"/>
                  </a:cubicBezTo>
                  <a:lnTo>
                    <a:pt x="235942" y="26793"/>
                  </a:lnTo>
                  <a:cubicBezTo>
                    <a:pt x="173887" y="44905"/>
                    <a:pt x="75473" y="38122"/>
                    <a:pt x="13735" y="56367"/>
                  </a:cubicBezTo>
                  <a:lnTo>
                    <a:pt x="8288" y="74346"/>
                  </a:lnTo>
                  <a:cubicBezTo>
                    <a:pt x="22340" y="69717"/>
                    <a:pt x="37578" y="65256"/>
                    <a:pt x="55790" y="63234"/>
                  </a:cubicBezTo>
                  <a:cubicBezTo>
                    <a:pt x="64161" y="62315"/>
                    <a:pt x="72883" y="61948"/>
                    <a:pt x="81572" y="61597"/>
                  </a:cubicBezTo>
                  <a:lnTo>
                    <a:pt x="169860" y="57904"/>
                  </a:lnTo>
                  <a:cubicBezTo>
                    <a:pt x="189208" y="57086"/>
                    <a:pt x="208640" y="56267"/>
                    <a:pt x="227421" y="54412"/>
                  </a:cubicBezTo>
                  <a:cubicBezTo>
                    <a:pt x="262425" y="50920"/>
                    <a:pt x="294322" y="43669"/>
                    <a:pt x="318650" y="33978"/>
                  </a:cubicBezTo>
                  <a:cubicBezTo>
                    <a:pt x="328525" y="30051"/>
                    <a:pt x="344381" y="23936"/>
                    <a:pt x="348809" y="18823"/>
                  </a:cubicBezTo>
                  <a:cubicBezTo>
                    <a:pt x="353504" y="13393"/>
                    <a:pt x="336611" y="6576"/>
                    <a:pt x="326102" y="3368"/>
                  </a:cubicBezTo>
                  <a:cubicBezTo>
                    <a:pt x="320404" y="1630"/>
                    <a:pt x="313620" y="126"/>
                    <a:pt x="306135" y="9"/>
                  </a:cubicBezTo>
                  <a:cubicBezTo>
                    <a:pt x="305785" y="4"/>
                    <a:pt x="305436" y="1"/>
                    <a:pt x="305088" y="1"/>
                  </a:cubicBezTo>
                  <a:close/>
                </a:path>
              </a:pathLst>
            </a:custGeom>
            <a:solidFill>
              <a:srgbClr val="6BE8E4">
                <a:alpha val="2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609601"/>
            <a:ext cx="10363200" cy="4267200"/>
          </a:xfrm>
        </p:spPr>
        <p:txBody>
          <a:bodyPr/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953000"/>
            <a:ext cx="85344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F23BFD5-A8DC-4097-A9D0-8E130D1EE579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anose="020B0604020202020204" pitchFamily="34" charset="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AFDB9FF-8E49-4839-8CAE-192C0E279FB2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5994400" y="3924300"/>
            <a:ext cx="112184" cy="841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alatino Linotype" panose="02040502050505030304"/>
              <a:ea typeface="+mn-ea"/>
              <a:cs typeface="+mn-cs"/>
            </a:endParaRPr>
          </a:p>
        </p:txBody>
      </p:sp>
      <p:sp>
        <p:nvSpPr>
          <p:cNvPr id="5" name="Oval 4"/>
          <p:cNvSpPr/>
          <p:nvPr/>
        </p:nvSpPr>
        <p:spPr>
          <a:xfrm>
            <a:off x="6261100" y="3924300"/>
            <a:ext cx="112184" cy="841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alatino Linotype" panose="02040502050505030304"/>
              <a:ea typeface="+mn-ea"/>
              <a:cs typeface="+mn-cs"/>
            </a:endParaRPr>
          </a:p>
        </p:txBody>
      </p:sp>
      <p:sp>
        <p:nvSpPr>
          <p:cNvPr id="6" name="Oval 5"/>
          <p:cNvSpPr/>
          <p:nvPr/>
        </p:nvSpPr>
        <p:spPr>
          <a:xfrm>
            <a:off x="5729818" y="3924300"/>
            <a:ext cx="112183" cy="841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alatino Linotype" panose="020405020505050303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1371601"/>
            <a:ext cx="10363200" cy="2505075"/>
          </a:xfrm>
        </p:spPr>
        <p:txBody>
          <a:bodyPr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4068764"/>
            <a:ext cx="10363200" cy="1131887"/>
          </a:xfrm>
        </p:spPr>
        <p:txBody>
          <a:bodyPr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0F08DBC-D510-4DF0-84E9-E3AD5172D7F4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12800" y="1600206"/>
            <a:ext cx="7213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29600" y="1600206"/>
            <a:ext cx="7213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487680" y="1600200"/>
            <a:ext cx="5388864" cy="452628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9FD0442-DD4F-47C5-B797-9C828E02325F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5386917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7601" y="1600200"/>
            <a:ext cx="5389033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609600" y="2212848"/>
            <a:ext cx="5388864" cy="391363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6230112" y="2212849"/>
            <a:ext cx="5388864" cy="39131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9D1E2B1-1CE3-4F1F-A0B8-0B6916A20049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2A2F66-AFE7-4443-8C7A-D7607E80E7E2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42EF9F0-E73E-4764-B852-4906CD45AAEC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76117" y="266700"/>
            <a:ext cx="4011084" cy="2095500"/>
          </a:xfrm>
        </p:spPr>
        <p:txBody>
          <a:bodyPr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8850" y="273051"/>
            <a:ext cx="66611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876117" y="2438401"/>
            <a:ext cx="4011084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A4E6018-AF91-4D82-9C0B-3DEE794E7668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9435" y="228600"/>
            <a:ext cx="7615765" cy="895350"/>
          </a:xfrm>
        </p:spPr>
        <p:txBody>
          <a:bodyPr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010835" y="1143000"/>
            <a:ext cx="8072965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rtlCol="0">
            <a:norm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39435" y="5810250"/>
            <a:ext cx="7615765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7D1DB89-1685-444E-AE3D-DBFC974B98B3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BA15B6D-1F4F-4B36-929D-7EC435EDE504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00747A1-3A6E-47A3-911D-193B8F6E4C15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BFC1BB9-8CBF-47BB-BCA3-1F1E3EB12A3A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3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3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9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85600" y="274647"/>
            <a:ext cx="36576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12800" y="274647"/>
            <a:ext cx="107696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16E9974-F0DC-4DB8-9A38-2F8F55216D1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B0A1F14-DA11-4E43-87F3-BE07CCE5153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0A829C2E-4D1E-4F59-91D1-95B83ABEEBF7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E746A1F-9E99-4E72-9D09-5F6A6C41B36D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D83F7B2-BB06-4C2C-A0BF-C3C4D1F4133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F9C20B1D-C678-4C69-9E65-5611E138ED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193354">
            <a:off x="3422696" y="2347659"/>
            <a:ext cx="5443408" cy="21994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-193396">
            <a:off x="3974123" y="3786757"/>
            <a:ext cx="4858887" cy="6470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Bellota Text"/>
                <a:ea typeface="Bellota Text"/>
                <a:cs typeface="Bellota Text"/>
                <a:sym typeface="Bellota Tex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grpSp>
        <p:nvGrpSpPr>
          <p:cNvPr id="11" name="Google Shape;11;p2"/>
          <p:cNvGrpSpPr/>
          <p:nvPr/>
        </p:nvGrpSpPr>
        <p:grpSpPr>
          <a:xfrm>
            <a:off x="-12000" y="-11580"/>
            <a:ext cx="12192000" cy="6880699"/>
            <a:chOff x="-8950" y="0"/>
            <a:chExt cx="9144000" cy="5143551"/>
          </a:xfrm>
        </p:grpSpPr>
        <p:sp>
          <p:nvSpPr>
            <p:cNvPr id="12" name="Google Shape;12;p2"/>
            <p:cNvSpPr/>
            <p:nvPr/>
          </p:nvSpPr>
          <p:spPr>
            <a:xfrm>
              <a:off x="-8950" y="0"/>
              <a:ext cx="9144000" cy="51435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8950" y="1285817"/>
              <a:ext cx="9144000" cy="1286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-8950" y="2571634"/>
              <a:ext cx="9144000" cy="1286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-8950" y="3857451"/>
              <a:ext cx="9144000" cy="1286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 and two columns">
    <p:bg>
      <p:bgPr>
        <a:solidFill>
          <a:schemeClr val="l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5"/>
          <p:cNvSpPr txBox="1">
            <a:spLocks noGrp="1"/>
          </p:cNvSpPr>
          <p:nvPr>
            <p:ph type="title"/>
          </p:nvPr>
        </p:nvSpPr>
        <p:spPr>
          <a:xfrm>
            <a:off x="1914400" y="460305"/>
            <a:ext cx="932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44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cxnSp>
        <p:nvCxnSpPr>
          <p:cNvPr id="62" name="Google Shape;62;p5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" name="Google Shape;63;p5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" name="Google Shape;64;p5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" name="Google Shape;65;p5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" name="Google Shape;66;p5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" name="Google Shape;67;p5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" name="Google Shape;68;p5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" name="Google Shape;69;p5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0" name="Google Shape;70;p5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1" name="Google Shape;71;p5"/>
          <p:cNvSpPr txBox="1">
            <a:spLocks noGrp="1"/>
          </p:cNvSpPr>
          <p:nvPr>
            <p:ph type="subTitle" idx="1"/>
          </p:nvPr>
        </p:nvSpPr>
        <p:spPr>
          <a:xfrm rot="-438706" flipH="1">
            <a:off x="2424347" y="3453987"/>
            <a:ext cx="2816100" cy="13627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" name="Google Shape;72;p5"/>
          <p:cNvSpPr txBox="1">
            <a:spLocks noGrp="1"/>
          </p:cNvSpPr>
          <p:nvPr>
            <p:ph type="subTitle" idx="2"/>
          </p:nvPr>
        </p:nvSpPr>
        <p:spPr>
          <a:xfrm rot="-438706" flipH="1">
            <a:off x="2210255" y="2176556"/>
            <a:ext cx="2816100" cy="58033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865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73" name="Google Shape;73;p5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4" name="Google Shape;74;p5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5" name="Google Shape;75;p5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" name="Google Shape;76;p5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" name="Google Shape;77;p5"/>
          <p:cNvSpPr txBox="1">
            <a:spLocks noGrp="1"/>
          </p:cNvSpPr>
          <p:nvPr>
            <p:ph type="subTitle" idx="3"/>
          </p:nvPr>
        </p:nvSpPr>
        <p:spPr>
          <a:xfrm rot="472683" flipH="1">
            <a:off x="7386180" y="4063065"/>
            <a:ext cx="2816179" cy="13628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" name="Google Shape;78;p5"/>
          <p:cNvSpPr txBox="1">
            <a:spLocks noGrp="1"/>
          </p:cNvSpPr>
          <p:nvPr>
            <p:ph type="subTitle" idx="4"/>
          </p:nvPr>
        </p:nvSpPr>
        <p:spPr>
          <a:xfrm rot="472683" flipH="1">
            <a:off x="7616761" y="2787831"/>
            <a:ext cx="2816179" cy="5802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865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oboto Condensed"/>
              <a:buNone/>
              <a:defRPr sz="3200" b="1">
                <a:solidFill>
                  <a:schemeClr val="dk1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bg>
      <p:bgPr>
        <a:solidFill>
          <a:schemeClr val="lt1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6"/>
          <p:cNvSpPr txBox="1">
            <a:spLocks noGrp="1"/>
          </p:cNvSpPr>
          <p:nvPr>
            <p:ph type="title"/>
          </p:nvPr>
        </p:nvSpPr>
        <p:spPr>
          <a:xfrm>
            <a:off x="1914400" y="460305"/>
            <a:ext cx="932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4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cxnSp>
        <p:nvCxnSpPr>
          <p:cNvPr id="81" name="Google Shape;81;p6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" name="Google Shape;82;p6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3" name="Google Shape;83;p6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4" name="Google Shape;84;p6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5" name="Google Shape;85;p6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" name="Google Shape;86;p6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" name="Google Shape;87;p6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8" name="Google Shape;88;p6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9" name="Google Shape;89;p6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0" name="Google Shape;90;p6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1" name="Google Shape;91;p6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2" name="Google Shape;92;p6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3" name="Google Shape;93;p6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l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5" name="Google Shape;95;p7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6" name="Google Shape;96;p7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7" name="Google Shape;97;p7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" name="Google Shape;98;p7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9" name="Google Shape;99;p7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0" name="Google Shape;100;p7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" name="Google Shape;101;p7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7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3" name="Google Shape;103;p7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4" name="Google Shape;104;p7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5" name="Google Shape;105;p7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6" name="Google Shape;106;p7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7" name="Google Shape;107;p7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8" name="Google Shape;108;p7"/>
          <p:cNvSpPr txBox="1">
            <a:spLocks noGrp="1"/>
          </p:cNvSpPr>
          <p:nvPr>
            <p:ph type="title"/>
          </p:nvPr>
        </p:nvSpPr>
        <p:spPr>
          <a:xfrm>
            <a:off x="1914400" y="460305"/>
            <a:ext cx="932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44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9" name="Google Shape;109;p7"/>
          <p:cNvSpPr txBox="1">
            <a:spLocks noGrp="1"/>
          </p:cNvSpPr>
          <p:nvPr>
            <p:ph type="subTitle" idx="1"/>
          </p:nvPr>
        </p:nvSpPr>
        <p:spPr>
          <a:xfrm rot="891">
            <a:off x="3265700" y="4531380"/>
            <a:ext cx="6170000" cy="6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Bellota Text"/>
                <a:ea typeface="Bellota Text"/>
                <a:cs typeface="Bellota Text"/>
                <a:sym typeface="Bellota Tex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110" name="Google Shape;110;p7"/>
          <p:cNvSpPr/>
          <p:nvPr/>
        </p:nvSpPr>
        <p:spPr>
          <a:xfrm rot="5400000" flipH="1">
            <a:off x="11361467" y="-124467"/>
            <a:ext cx="720400" cy="969200"/>
          </a:xfrm>
          <a:prstGeom prst="rtTriangle">
            <a:avLst/>
          </a:prstGeom>
          <a:solidFill>
            <a:schemeClr val="lt1"/>
          </a:solidFill>
          <a:ln>
            <a:noFill/>
          </a:ln>
          <a:effectLst>
            <a:outerShdw blurRad="57150" dist="19050" dir="1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8"/>
          <p:cNvGrpSpPr/>
          <p:nvPr/>
        </p:nvGrpSpPr>
        <p:grpSpPr>
          <a:xfrm>
            <a:off x="0" y="-22467"/>
            <a:ext cx="12192000" cy="6880400"/>
            <a:chOff x="0" y="-16850"/>
            <a:chExt cx="9144000" cy="5160300"/>
          </a:xfrm>
        </p:grpSpPr>
        <p:cxnSp>
          <p:nvCxnSpPr>
            <p:cNvPr id="113" name="Google Shape;113;p8"/>
            <p:cNvCxnSpPr/>
            <p:nvPr/>
          </p:nvCxnSpPr>
          <p:spPr>
            <a:xfrm>
              <a:off x="716700" y="8662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8"/>
            <p:cNvCxnSpPr/>
            <p:nvPr/>
          </p:nvCxnSpPr>
          <p:spPr>
            <a:xfrm>
              <a:off x="716700" y="14196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8"/>
            <p:cNvCxnSpPr/>
            <p:nvPr/>
          </p:nvCxnSpPr>
          <p:spPr>
            <a:xfrm>
              <a:off x="716700" y="19729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8"/>
            <p:cNvCxnSpPr/>
            <p:nvPr/>
          </p:nvCxnSpPr>
          <p:spPr>
            <a:xfrm>
              <a:off x="716700" y="25263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8"/>
            <p:cNvCxnSpPr/>
            <p:nvPr/>
          </p:nvCxnSpPr>
          <p:spPr>
            <a:xfrm>
              <a:off x="716700" y="30796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8"/>
            <p:cNvCxnSpPr/>
            <p:nvPr/>
          </p:nvCxnSpPr>
          <p:spPr>
            <a:xfrm>
              <a:off x="716700" y="36330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" name="Google Shape;119;p8"/>
            <p:cNvCxnSpPr/>
            <p:nvPr/>
          </p:nvCxnSpPr>
          <p:spPr>
            <a:xfrm>
              <a:off x="716700" y="41863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120;p8"/>
            <p:cNvCxnSpPr/>
            <p:nvPr/>
          </p:nvCxnSpPr>
          <p:spPr>
            <a:xfrm>
              <a:off x="716700" y="47397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1" name="Google Shape;121;p8"/>
            <p:cNvSpPr/>
            <p:nvPr/>
          </p:nvSpPr>
          <p:spPr>
            <a:xfrm>
              <a:off x="0" y="-16850"/>
              <a:ext cx="716700" cy="5160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28575" dist="19050" dir="1938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73607" y="7846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73607" y="18913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273607" y="30796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73607" y="41047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26" name="Google Shape;126;p8"/>
          <p:cNvSpPr txBox="1">
            <a:spLocks noGrp="1"/>
          </p:cNvSpPr>
          <p:nvPr>
            <p:ph type="title"/>
          </p:nvPr>
        </p:nvSpPr>
        <p:spPr>
          <a:xfrm>
            <a:off x="1648200" y="1524000"/>
            <a:ext cx="4112400" cy="36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8" name="Google Shape;128;p9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9" name="Google Shape;129;p9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0" name="Google Shape;130;p9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1" name="Google Shape;131;p9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2" name="Google Shape;132;p9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" name="Google Shape;133;p9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4" name="Google Shape;134;p9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" name="Google Shape;135;p9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6" name="Google Shape;136;p9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7" name="Google Shape;137;p9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8" name="Google Shape;138;p9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9" name="Google Shape;139;p9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0" name="Google Shape;140;p9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1" name="Google Shape;141;p9"/>
          <p:cNvSpPr txBox="1">
            <a:spLocks noGrp="1"/>
          </p:cNvSpPr>
          <p:nvPr>
            <p:ph type="title"/>
          </p:nvPr>
        </p:nvSpPr>
        <p:spPr>
          <a:xfrm>
            <a:off x="1914400" y="460305"/>
            <a:ext cx="932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4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2" name="Google Shape;142;p9"/>
          <p:cNvSpPr txBox="1">
            <a:spLocks noGrp="1"/>
          </p:cNvSpPr>
          <p:nvPr>
            <p:ph type="subTitle" idx="1"/>
          </p:nvPr>
        </p:nvSpPr>
        <p:spPr>
          <a:xfrm rot="-302252">
            <a:off x="2227344" y="3135973"/>
            <a:ext cx="4919803" cy="19346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143" name="Google Shape;143;p9"/>
          <p:cNvSpPr txBox="1">
            <a:spLocks noGrp="1"/>
          </p:cNvSpPr>
          <p:nvPr>
            <p:ph type="subTitle" idx="2"/>
          </p:nvPr>
        </p:nvSpPr>
        <p:spPr>
          <a:xfrm rot="974">
            <a:off x="7002800" y="2895237"/>
            <a:ext cx="4233600" cy="6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65">
                <a:solidFill>
                  <a:schemeClr val="lt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144" name="Google Shape;144;p9"/>
          <p:cNvSpPr/>
          <p:nvPr/>
        </p:nvSpPr>
        <p:spPr>
          <a:xfrm rot="5400000" flipH="1">
            <a:off x="11361467" y="-124467"/>
            <a:ext cx="720400" cy="969200"/>
          </a:xfrm>
          <a:prstGeom prst="rtTriangle">
            <a:avLst/>
          </a:prstGeom>
          <a:solidFill>
            <a:schemeClr val="lt1"/>
          </a:solidFill>
          <a:ln>
            <a:noFill/>
          </a:ln>
          <a:effectLst>
            <a:outerShdw blurRad="57150" dist="19050" dir="1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163;p11"/>
          <p:cNvGrpSpPr/>
          <p:nvPr/>
        </p:nvGrpSpPr>
        <p:grpSpPr>
          <a:xfrm>
            <a:off x="0" y="-22467"/>
            <a:ext cx="12192000" cy="6880400"/>
            <a:chOff x="0" y="-16850"/>
            <a:chExt cx="9144000" cy="5160300"/>
          </a:xfrm>
        </p:grpSpPr>
        <p:cxnSp>
          <p:nvCxnSpPr>
            <p:cNvPr id="164" name="Google Shape;164;p11"/>
            <p:cNvCxnSpPr/>
            <p:nvPr/>
          </p:nvCxnSpPr>
          <p:spPr>
            <a:xfrm>
              <a:off x="716700" y="8662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11"/>
            <p:cNvCxnSpPr/>
            <p:nvPr/>
          </p:nvCxnSpPr>
          <p:spPr>
            <a:xfrm>
              <a:off x="716700" y="14196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11"/>
            <p:cNvCxnSpPr/>
            <p:nvPr/>
          </p:nvCxnSpPr>
          <p:spPr>
            <a:xfrm>
              <a:off x="716700" y="19729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11"/>
            <p:cNvCxnSpPr/>
            <p:nvPr/>
          </p:nvCxnSpPr>
          <p:spPr>
            <a:xfrm>
              <a:off x="716700" y="25263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11"/>
            <p:cNvCxnSpPr/>
            <p:nvPr/>
          </p:nvCxnSpPr>
          <p:spPr>
            <a:xfrm>
              <a:off x="716700" y="30796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11"/>
            <p:cNvCxnSpPr/>
            <p:nvPr/>
          </p:nvCxnSpPr>
          <p:spPr>
            <a:xfrm>
              <a:off x="716700" y="36330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11"/>
            <p:cNvCxnSpPr/>
            <p:nvPr/>
          </p:nvCxnSpPr>
          <p:spPr>
            <a:xfrm>
              <a:off x="716700" y="418637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11"/>
            <p:cNvCxnSpPr/>
            <p:nvPr/>
          </p:nvCxnSpPr>
          <p:spPr>
            <a:xfrm>
              <a:off x="716700" y="4739725"/>
              <a:ext cx="8427300" cy="0"/>
            </a:xfrm>
            <a:prstGeom prst="straightConnector1">
              <a:avLst/>
            </a:prstGeom>
            <a:noFill/>
            <a:ln w="9525" cap="flat" cmpd="sng">
              <a:solidFill>
                <a:srgbClr val="EAE9E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72" name="Google Shape;172;p11"/>
            <p:cNvSpPr/>
            <p:nvPr/>
          </p:nvSpPr>
          <p:spPr>
            <a:xfrm>
              <a:off x="0" y="-16850"/>
              <a:ext cx="716700" cy="5160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28575" dist="19050" dir="1938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Google Shape;173;p11"/>
            <p:cNvSpPr/>
            <p:nvPr/>
          </p:nvSpPr>
          <p:spPr>
            <a:xfrm>
              <a:off x="273607" y="7846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4" name="Google Shape;174;p11"/>
            <p:cNvSpPr/>
            <p:nvPr/>
          </p:nvSpPr>
          <p:spPr>
            <a:xfrm>
              <a:off x="273607" y="18913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273607" y="30796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273607" y="4104775"/>
              <a:ext cx="163200" cy="1632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77" name="Google Shape;177;p11"/>
          <p:cNvSpPr txBox="1">
            <a:spLocks noGrp="1"/>
          </p:cNvSpPr>
          <p:nvPr>
            <p:ph type="title" hasCustomPrompt="1"/>
          </p:nvPr>
        </p:nvSpPr>
        <p:spPr>
          <a:xfrm>
            <a:off x="1915600" y="1809867"/>
            <a:ext cx="932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78" name="Google Shape;178;p11"/>
          <p:cNvSpPr txBox="1">
            <a:spLocks noGrp="1"/>
          </p:cNvSpPr>
          <p:nvPr>
            <p:ph type="body" idx="1"/>
          </p:nvPr>
        </p:nvSpPr>
        <p:spPr>
          <a:xfrm>
            <a:off x="3401000" y="4271300"/>
            <a:ext cx="63500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200" lvl="1" indent="-423545" algn="ctr"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79" name="Google Shape;179;p11"/>
          <p:cNvSpPr/>
          <p:nvPr/>
        </p:nvSpPr>
        <p:spPr>
          <a:xfrm rot="5400000" flipH="1">
            <a:off x="11361467" y="-124467"/>
            <a:ext cx="720400" cy="969200"/>
          </a:xfrm>
          <a:prstGeom prst="rtTriangle">
            <a:avLst/>
          </a:prstGeom>
          <a:solidFill>
            <a:schemeClr val="lt1"/>
          </a:solidFill>
          <a:ln>
            <a:noFill/>
          </a:ln>
          <a:effectLst>
            <a:outerShdw blurRad="57150" dist="19050" dir="1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2" name="Google Shape;182;p13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3" name="Google Shape;183;p13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4" name="Google Shape;184;p13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5" name="Google Shape;185;p13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6" name="Google Shape;186;p13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7" name="Google Shape;187;p13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8" name="Google Shape;188;p13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9" name="Google Shape;189;p13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0" name="Google Shape;190;p13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1" name="Google Shape;191;p13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2" name="Google Shape;192;p13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3" name="Google Shape;193;p13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4" name="Google Shape;194;p13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95" name="Google Shape;195;p13"/>
          <p:cNvGrpSpPr/>
          <p:nvPr/>
        </p:nvGrpSpPr>
        <p:grpSpPr>
          <a:xfrm>
            <a:off x="11107667" y="-18735"/>
            <a:ext cx="539543" cy="2411120"/>
            <a:chOff x="8574475" y="-14051"/>
            <a:chExt cx="404657" cy="1808340"/>
          </a:xfrm>
        </p:grpSpPr>
        <p:sp>
          <p:nvSpPr>
            <p:cNvPr id="196" name="Google Shape;196;p13"/>
            <p:cNvSpPr/>
            <p:nvPr/>
          </p:nvSpPr>
          <p:spPr>
            <a:xfrm>
              <a:off x="8574475" y="-14051"/>
              <a:ext cx="404657" cy="1808340"/>
            </a:xfrm>
            <a:custGeom>
              <a:avLst/>
              <a:gdLst/>
              <a:ahLst/>
              <a:cxnLst/>
              <a:rect l="l" t="t" r="r" b="b"/>
              <a:pathLst>
                <a:path w="8244" h="36841" extrusionOk="0">
                  <a:moveTo>
                    <a:pt x="0" y="0"/>
                  </a:moveTo>
                  <a:lnTo>
                    <a:pt x="0" y="36840"/>
                  </a:lnTo>
                  <a:lnTo>
                    <a:pt x="4124" y="32829"/>
                  </a:lnTo>
                  <a:lnTo>
                    <a:pt x="8244" y="36840"/>
                  </a:lnTo>
                  <a:lnTo>
                    <a:pt x="82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dist="19050" dir="1932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8804287" y="-14051"/>
              <a:ext cx="174841" cy="270409"/>
            </a:xfrm>
            <a:custGeom>
              <a:avLst/>
              <a:gdLst/>
              <a:ahLst/>
              <a:cxnLst/>
              <a:rect l="l" t="t" r="r" b="b"/>
              <a:pathLst>
                <a:path w="3562" h="5509" extrusionOk="0">
                  <a:moveTo>
                    <a:pt x="1" y="0"/>
                  </a:moveTo>
                  <a:lnTo>
                    <a:pt x="3562" y="5509"/>
                  </a:lnTo>
                  <a:lnTo>
                    <a:pt x="3562" y="3826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8574475" y="1712730"/>
              <a:ext cx="32494" cy="81530"/>
            </a:xfrm>
            <a:custGeom>
              <a:avLst/>
              <a:gdLst/>
              <a:ahLst/>
              <a:cxnLst/>
              <a:rect l="l" t="t" r="r" b="b"/>
              <a:pathLst>
                <a:path w="662" h="1661" extrusionOk="0">
                  <a:moveTo>
                    <a:pt x="0" y="1"/>
                  </a:moveTo>
                  <a:lnTo>
                    <a:pt x="0" y="1660"/>
                  </a:lnTo>
                  <a:lnTo>
                    <a:pt x="662" y="10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8629302" y="-14051"/>
              <a:ext cx="349829" cy="541015"/>
            </a:xfrm>
            <a:custGeom>
              <a:avLst/>
              <a:gdLst/>
              <a:ahLst/>
              <a:cxnLst/>
              <a:rect l="l" t="t" r="r" b="b"/>
              <a:pathLst>
                <a:path w="7127" h="11022" extrusionOk="0">
                  <a:moveTo>
                    <a:pt x="1" y="0"/>
                  </a:moveTo>
                  <a:lnTo>
                    <a:pt x="7127" y="11021"/>
                  </a:lnTo>
                  <a:lnTo>
                    <a:pt x="7127" y="9338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8574475" y="89173"/>
              <a:ext cx="404657" cy="708346"/>
            </a:xfrm>
            <a:custGeom>
              <a:avLst/>
              <a:gdLst/>
              <a:ahLst/>
              <a:cxnLst/>
              <a:rect l="l" t="t" r="r" b="b"/>
              <a:pathLst>
                <a:path w="8244" h="14431" extrusionOk="0">
                  <a:moveTo>
                    <a:pt x="0" y="1"/>
                  </a:moveTo>
                  <a:lnTo>
                    <a:pt x="0" y="1683"/>
                  </a:lnTo>
                  <a:lnTo>
                    <a:pt x="8244" y="14431"/>
                  </a:lnTo>
                  <a:lnTo>
                    <a:pt x="8244" y="127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8574475" y="1171430"/>
              <a:ext cx="399306" cy="617637"/>
            </a:xfrm>
            <a:custGeom>
              <a:avLst/>
              <a:gdLst/>
              <a:ahLst/>
              <a:cxnLst/>
              <a:rect l="l" t="t" r="r" b="b"/>
              <a:pathLst>
                <a:path w="8135" h="12583" extrusionOk="0">
                  <a:moveTo>
                    <a:pt x="0" y="1"/>
                  </a:moveTo>
                  <a:lnTo>
                    <a:pt x="0" y="1687"/>
                  </a:lnTo>
                  <a:lnTo>
                    <a:pt x="5199" y="9722"/>
                  </a:lnTo>
                  <a:lnTo>
                    <a:pt x="8135" y="125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8574475" y="1442178"/>
              <a:ext cx="139794" cy="248076"/>
            </a:xfrm>
            <a:custGeom>
              <a:avLst/>
              <a:gdLst/>
              <a:ahLst/>
              <a:cxnLst/>
              <a:rect l="l" t="t" r="r" b="b"/>
              <a:pathLst>
                <a:path w="2848" h="5054" extrusionOk="0">
                  <a:moveTo>
                    <a:pt x="0" y="0"/>
                  </a:moveTo>
                  <a:lnTo>
                    <a:pt x="0" y="1684"/>
                  </a:lnTo>
                  <a:lnTo>
                    <a:pt x="2180" y="5053"/>
                  </a:lnTo>
                  <a:lnTo>
                    <a:pt x="2847" y="44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3" name="Google Shape;203;p13"/>
            <p:cNvSpPr/>
            <p:nvPr/>
          </p:nvSpPr>
          <p:spPr>
            <a:xfrm>
              <a:off x="8574475" y="900878"/>
              <a:ext cx="404657" cy="708542"/>
            </a:xfrm>
            <a:custGeom>
              <a:avLst/>
              <a:gdLst/>
              <a:ahLst/>
              <a:cxnLst/>
              <a:rect l="l" t="t" r="r" b="b"/>
              <a:pathLst>
                <a:path w="8244" h="14435" extrusionOk="0">
                  <a:moveTo>
                    <a:pt x="0" y="0"/>
                  </a:moveTo>
                  <a:lnTo>
                    <a:pt x="0" y="1687"/>
                  </a:lnTo>
                  <a:lnTo>
                    <a:pt x="8244" y="14434"/>
                  </a:lnTo>
                  <a:lnTo>
                    <a:pt x="8244" y="127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4" name="Google Shape;204;p13"/>
            <p:cNvSpPr/>
            <p:nvPr/>
          </p:nvSpPr>
          <p:spPr>
            <a:xfrm>
              <a:off x="8574475" y="359725"/>
              <a:ext cx="404657" cy="708395"/>
            </a:xfrm>
            <a:custGeom>
              <a:avLst/>
              <a:gdLst/>
              <a:ahLst/>
              <a:cxnLst/>
              <a:rect l="l" t="t" r="r" b="b"/>
              <a:pathLst>
                <a:path w="8244" h="14432" extrusionOk="0">
                  <a:moveTo>
                    <a:pt x="0" y="0"/>
                  </a:moveTo>
                  <a:lnTo>
                    <a:pt x="0" y="1683"/>
                  </a:lnTo>
                  <a:lnTo>
                    <a:pt x="8244" y="14431"/>
                  </a:lnTo>
                  <a:lnTo>
                    <a:pt x="8244" y="127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5" name="Google Shape;205;p13"/>
            <p:cNvSpPr/>
            <p:nvPr/>
          </p:nvSpPr>
          <p:spPr>
            <a:xfrm>
              <a:off x="8574475" y="630277"/>
              <a:ext cx="404657" cy="708591"/>
            </a:xfrm>
            <a:custGeom>
              <a:avLst/>
              <a:gdLst/>
              <a:ahLst/>
              <a:cxnLst/>
              <a:rect l="l" t="t" r="r" b="b"/>
              <a:pathLst>
                <a:path w="8244" h="14436" extrusionOk="0">
                  <a:moveTo>
                    <a:pt x="0" y="1"/>
                  </a:moveTo>
                  <a:lnTo>
                    <a:pt x="0" y="1684"/>
                  </a:lnTo>
                  <a:lnTo>
                    <a:pt x="8244" y="14435"/>
                  </a:lnTo>
                  <a:lnTo>
                    <a:pt x="8244" y="127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6" name="Google Shape;206;p13"/>
          <p:cNvGrpSpPr/>
          <p:nvPr/>
        </p:nvGrpSpPr>
        <p:grpSpPr>
          <a:xfrm rot="-2208756">
            <a:off x="1470266" y="5179009"/>
            <a:ext cx="661837" cy="845623"/>
            <a:chOff x="4257150" y="439500"/>
            <a:chExt cx="496378" cy="634217"/>
          </a:xfrm>
        </p:grpSpPr>
        <p:sp>
          <p:nvSpPr>
            <p:cNvPr id="207" name="Google Shape;207;p13"/>
            <p:cNvSpPr/>
            <p:nvPr/>
          </p:nvSpPr>
          <p:spPr>
            <a:xfrm>
              <a:off x="4257150" y="439500"/>
              <a:ext cx="496378" cy="634217"/>
            </a:xfrm>
            <a:custGeom>
              <a:avLst/>
              <a:gdLst/>
              <a:ahLst/>
              <a:cxnLst/>
              <a:rect l="l" t="t" r="r" b="b"/>
              <a:pathLst>
                <a:path w="15953" h="20383" extrusionOk="0">
                  <a:moveTo>
                    <a:pt x="9711" y="1634"/>
                  </a:moveTo>
                  <a:cubicBezTo>
                    <a:pt x="10362" y="1634"/>
                    <a:pt x="11021" y="1799"/>
                    <a:pt x="11624" y="2147"/>
                  </a:cubicBezTo>
                  <a:cubicBezTo>
                    <a:pt x="13455" y="3206"/>
                    <a:pt x="14084" y="5560"/>
                    <a:pt x="13019" y="7402"/>
                  </a:cubicBezTo>
                  <a:cubicBezTo>
                    <a:pt x="12999" y="7435"/>
                    <a:pt x="12979" y="7468"/>
                    <a:pt x="12950" y="7514"/>
                  </a:cubicBezTo>
                  <a:cubicBezTo>
                    <a:pt x="12936" y="7540"/>
                    <a:pt x="12924" y="7567"/>
                    <a:pt x="12910" y="7594"/>
                  </a:cubicBezTo>
                  <a:lnTo>
                    <a:pt x="9015" y="14346"/>
                  </a:lnTo>
                  <a:cubicBezTo>
                    <a:pt x="8677" y="14930"/>
                    <a:pt x="8062" y="15257"/>
                    <a:pt x="7431" y="15257"/>
                  </a:cubicBezTo>
                  <a:cubicBezTo>
                    <a:pt x="7123" y="15257"/>
                    <a:pt x="6810" y="15179"/>
                    <a:pt x="6525" y="15014"/>
                  </a:cubicBezTo>
                  <a:lnTo>
                    <a:pt x="4825" y="14031"/>
                  </a:lnTo>
                  <a:lnTo>
                    <a:pt x="2120" y="18721"/>
                  </a:lnTo>
                  <a:cubicBezTo>
                    <a:pt x="2112" y="18736"/>
                    <a:pt x="2097" y="18743"/>
                    <a:pt x="2082" y="18743"/>
                  </a:cubicBezTo>
                  <a:cubicBezTo>
                    <a:pt x="2045" y="18743"/>
                    <a:pt x="2003" y="18705"/>
                    <a:pt x="2024" y="18668"/>
                  </a:cubicBezTo>
                  <a:lnTo>
                    <a:pt x="4733" y="13979"/>
                  </a:lnTo>
                  <a:lnTo>
                    <a:pt x="3033" y="12997"/>
                  </a:lnTo>
                  <a:cubicBezTo>
                    <a:pt x="2163" y="12494"/>
                    <a:pt x="1865" y="11377"/>
                    <a:pt x="2365" y="10507"/>
                  </a:cubicBezTo>
                  <a:lnTo>
                    <a:pt x="6250" y="3778"/>
                  </a:lnTo>
                  <a:lnTo>
                    <a:pt x="6317" y="3675"/>
                  </a:lnTo>
                  <a:lnTo>
                    <a:pt x="6329" y="3652"/>
                  </a:lnTo>
                  <a:cubicBezTo>
                    <a:pt x="6346" y="3622"/>
                    <a:pt x="6360" y="3595"/>
                    <a:pt x="6372" y="3566"/>
                  </a:cubicBezTo>
                  <a:lnTo>
                    <a:pt x="6379" y="3553"/>
                  </a:lnTo>
                  <a:cubicBezTo>
                    <a:pt x="7090" y="2323"/>
                    <a:pt x="8383" y="1634"/>
                    <a:pt x="9711" y="1634"/>
                  </a:cubicBezTo>
                  <a:close/>
                  <a:moveTo>
                    <a:pt x="9715" y="1"/>
                  </a:moveTo>
                  <a:cubicBezTo>
                    <a:pt x="7823" y="1"/>
                    <a:pt x="5978" y="982"/>
                    <a:pt x="4964" y="2736"/>
                  </a:cubicBezTo>
                  <a:cubicBezTo>
                    <a:pt x="4944" y="2772"/>
                    <a:pt x="4924" y="2809"/>
                    <a:pt x="4908" y="2849"/>
                  </a:cubicBezTo>
                  <a:cubicBezTo>
                    <a:pt x="4881" y="2885"/>
                    <a:pt x="4858" y="2921"/>
                    <a:pt x="4838" y="2957"/>
                  </a:cubicBezTo>
                  <a:lnTo>
                    <a:pt x="953" y="9690"/>
                  </a:lnTo>
                  <a:cubicBezTo>
                    <a:pt x="0" y="11340"/>
                    <a:pt x="566" y="13460"/>
                    <a:pt x="2216" y="14412"/>
                  </a:cubicBezTo>
                  <a:lnTo>
                    <a:pt x="2500" y="14574"/>
                  </a:lnTo>
                  <a:lnTo>
                    <a:pt x="612" y="17851"/>
                  </a:lnTo>
                  <a:cubicBezTo>
                    <a:pt x="146" y="18654"/>
                    <a:pt x="424" y="19690"/>
                    <a:pt x="1227" y="20156"/>
                  </a:cubicBezTo>
                  <a:cubicBezTo>
                    <a:pt x="1493" y="20309"/>
                    <a:pt x="1783" y="20382"/>
                    <a:pt x="2070" y="20382"/>
                  </a:cubicBezTo>
                  <a:cubicBezTo>
                    <a:pt x="2654" y="20382"/>
                    <a:pt x="3223" y="20079"/>
                    <a:pt x="3535" y="19538"/>
                  </a:cubicBezTo>
                  <a:lnTo>
                    <a:pt x="5424" y="16264"/>
                  </a:lnTo>
                  <a:lnTo>
                    <a:pt x="5708" y="16426"/>
                  </a:lnTo>
                  <a:cubicBezTo>
                    <a:pt x="6251" y="16740"/>
                    <a:pt x="6845" y="16890"/>
                    <a:pt x="7431" y="16890"/>
                  </a:cubicBezTo>
                  <a:cubicBezTo>
                    <a:pt x="8626" y="16890"/>
                    <a:pt x="9789" y="16270"/>
                    <a:pt x="10430" y="15162"/>
                  </a:cubicBezTo>
                  <a:lnTo>
                    <a:pt x="14312" y="8430"/>
                  </a:lnTo>
                  <a:cubicBezTo>
                    <a:pt x="14335" y="8397"/>
                    <a:pt x="14352" y="8361"/>
                    <a:pt x="14368" y="8328"/>
                  </a:cubicBezTo>
                  <a:lnTo>
                    <a:pt x="14382" y="8308"/>
                  </a:lnTo>
                  <a:cubicBezTo>
                    <a:pt x="14401" y="8275"/>
                    <a:pt x="14421" y="8242"/>
                    <a:pt x="14441" y="8209"/>
                  </a:cubicBezTo>
                  <a:cubicBezTo>
                    <a:pt x="15952" y="5596"/>
                    <a:pt x="15053" y="2240"/>
                    <a:pt x="12440" y="732"/>
                  </a:cubicBezTo>
                  <a:cubicBezTo>
                    <a:pt x="11582" y="236"/>
                    <a:pt x="10643" y="1"/>
                    <a:pt x="9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28575" dist="19050" dir="1962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4290692" y="759242"/>
              <a:ext cx="197456" cy="289058"/>
            </a:xfrm>
            <a:custGeom>
              <a:avLst/>
              <a:gdLst/>
              <a:ahLst/>
              <a:cxnLst/>
              <a:rect l="l" t="t" r="r" b="b"/>
              <a:pathLst>
                <a:path w="6346" h="9290" extrusionOk="0">
                  <a:moveTo>
                    <a:pt x="5348" y="1"/>
                  </a:moveTo>
                  <a:cubicBezTo>
                    <a:pt x="5048" y="1"/>
                    <a:pt x="4756" y="157"/>
                    <a:pt x="4597" y="436"/>
                  </a:cubicBezTo>
                  <a:lnTo>
                    <a:pt x="239" y="7982"/>
                  </a:lnTo>
                  <a:cubicBezTo>
                    <a:pt x="1" y="8398"/>
                    <a:pt x="143" y="8931"/>
                    <a:pt x="560" y="9172"/>
                  </a:cubicBezTo>
                  <a:cubicBezTo>
                    <a:pt x="697" y="9252"/>
                    <a:pt x="847" y="9290"/>
                    <a:pt x="996" y="9290"/>
                  </a:cubicBezTo>
                  <a:cubicBezTo>
                    <a:pt x="1296" y="9290"/>
                    <a:pt x="1588" y="9134"/>
                    <a:pt x="1750" y="8854"/>
                  </a:cubicBezTo>
                  <a:lnTo>
                    <a:pt x="6105" y="1309"/>
                  </a:lnTo>
                  <a:cubicBezTo>
                    <a:pt x="6346" y="892"/>
                    <a:pt x="6204" y="356"/>
                    <a:pt x="5784" y="118"/>
                  </a:cubicBezTo>
                  <a:cubicBezTo>
                    <a:pt x="5646" y="39"/>
                    <a:pt x="5496" y="1"/>
                    <a:pt x="5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4286149" y="464890"/>
              <a:ext cx="438348" cy="474690"/>
            </a:xfrm>
            <a:custGeom>
              <a:avLst/>
              <a:gdLst/>
              <a:ahLst/>
              <a:cxnLst/>
              <a:rect l="l" t="t" r="r" b="b"/>
              <a:pathLst>
                <a:path w="14088" h="15256" extrusionOk="0">
                  <a:moveTo>
                    <a:pt x="8776" y="0"/>
                  </a:moveTo>
                  <a:cubicBezTo>
                    <a:pt x="7167" y="0"/>
                    <a:pt x="5603" y="835"/>
                    <a:pt x="4740" y="2330"/>
                  </a:cubicBezTo>
                  <a:cubicBezTo>
                    <a:pt x="4720" y="2367"/>
                    <a:pt x="4703" y="2406"/>
                    <a:pt x="4680" y="2442"/>
                  </a:cubicBezTo>
                  <a:cubicBezTo>
                    <a:pt x="4660" y="2479"/>
                    <a:pt x="4634" y="2512"/>
                    <a:pt x="4611" y="2552"/>
                  </a:cubicBezTo>
                  <a:lnTo>
                    <a:pt x="725" y="9281"/>
                  </a:lnTo>
                  <a:cubicBezTo>
                    <a:pt x="1" y="10537"/>
                    <a:pt x="434" y="12161"/>
                    <a:pt x="1694" y="12889"/>
                  </a:cubicBezTo>
                  <a:lnTo>
                    <a:pt x="5186" y="14906"/>
                  </a:lnTo>
                  <a:cubicBezTo>
                    <a:pt x="5598" y="15143"/>
                    <a:pt x="6049" y="15256"/>
                    <a:pt x="6494" y="15256"/>
                  </a:cubicBezTo>
                  <a:cubicBezTo>
                    <a:pt x="7409" y="15256"/>
                    <a:pt x="8301" y="14782"/>
                    <a:pt x="8790" y="13937"/>
                  </a:cubicBezTo>
                  <a:lnTo>
                    <a:pt x="12676" y="7208"/>
                  </a:lnTo>
                  <a:cubicBezTo>
                    <a:pt x="12696" y="7168"/>
                    <a:pt x="12712" y="7132"/>
                    <a:pt x="12735" y="7092"/>
                  </a:cubicBezTo>
                  <a:cubicBezTo>
                    <a:pt x="12755" y="7055"/>
                    <a:pt x="12781" y="7022"/>
                    <a:pt x="12801" y="6986"/>
                  </a:cubicBezTo>
                  <a:cubicBezTo>
                    <a:pt x="14088" y="4757"/>
                    <a:pt x="13327" y="1910"/>
                    <a:pt x="11099" y="624"/>
                  </a:cubicBezTo>
                  <a:cubicBezTo>
                    <a:pt x="10366" y="201"/>
                    <a:pt x="9566" y="0"/>
                    <a:pt x="8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4337613" y="553538"/>
              <a:ext cx="194687" cy="268740"/>
            </a:xfrm>
            <a:custGeom>
              <a:avLst/>
              <a:gdLst/>
              <a:ahLst/>
              <a:cxnLst/>
              <a:rect l="l" t="t" r="r" b="b"/>
              <a:pathLst>
                <a:path w="6257" h="8637" extrusionOk="0">
                  <a:moveTo>
                    <a:pt x="4970" y="1"/>
                  </a:moveTo>
                  <a:cubicBezTo>
                    <a:pt x="4582" y="1"/>
                    <a:pt x="4203" y="202"/>
                    <a:pt x="3995" y="565"/>
                  </a:cubicBezTo>
                  <a:lnTo>
                    <a:pt x="311" y="6948"/>
                  </a:lnTo>
                  <a:cubicBezTo>
                    <a:pt x="1" y="7486"/>
                    <a:pt x="186" y="8175"/>
                    <a:pt x="725" y="8486"/>
                  </a:cubicBezTo>
                  <a:cubicBezTo>
                    <a:pt x="902" y="8588"/>
                    <a:pt x="1095" y="8636"/>
                    <a:pt x="1286" y="8636"/>
                  </a:cubicBezTo>
                  <a:cubicBezTo>
                    <a:pt x="1675" y="8636"/>
                    <a:pt x="2054" y="8434"/>
                    <a:pt x="2263" y="8072"/>
                  </a:cubicBezTo>
                  <a:lnTo>
                    <a:pt x="5946" y="1693"/>
                  </a:lnTo>
                  <a:cubicBezTo>
                    <a:pt x="6257" y="1151"/>
                    <a:pt x="6075" y="463"/>
                    <a:pt x="5532" y="153"/>
                  </a:cubicBezTo>
                  <a:cubicBezTo>
                    <a:pt x="5355" y="50"/>
                    <a:pt x="5162" y="1"/>
                    <a:pt x="497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4456161" y="621992"/>
              <a:ext cx="194780" cy="268771"/>
            </a:xfrm>
            <a:custGeom>
              <a:avLst/>
              <a:gdLst/>
              <a:ahLst/>
              <a:cxnLst/>
              <a:rect l="l" t="t" r="r" b="b"/>
              <a:pathLst>
                <a:path w="6260" h="8638" extrusionOk="0">
                  <a:moveTo>
                    <a:pt x="4972" y="0"/>
                  </a:moveTo>
                  <a:cubicBezTo>
                    <a:pt x="4583" y="0"/>
                    <a:pt x="4203" y="203"/>
                    <a:pt x="3994" y="564"/>
                  </a:cubicBezTo>
                  <a:lnTo>
                    <a:pt x="310" y="6947"/>
                  </a:lnTo>
                  <a:cubicBezTo>
                    <a:pt x="0" y="7486"/>
                    <a:pt x="185" y="8174"/>
                    <a:pt x="724" y="8484"/>
                  </a:cubicBezTo>
                  <a:cubicBezTo>
                    <a:pt x="902" y="8588"/>
                    <a:pt x="1097" y="8637"/>
                    <a:pt x="1288" y="8637"/>
                  </a:cubicBezTo>
                  <a:cubicBezTo>
                    <a:pt x="1677" y="8637"/>
                    <a:pt x="2054" y="8435"/>
                    <a:pt x="2262" y="8074"/>
                  </a:cubicBezTo>
                  <a:lnTo>
                    <a:pt x="5945" y="1692"/>
                  </a:lnTo>
                  <a:cubicBezTo>
                    <a:pt x="6259" y="1153"/>
                    <a:pt x="6074" y="462"/>
                    <a:pt x="5532" y="151"/>
                  </a:cubicBezTo>
                  <a:cubicBezTo>
                    <a:pt x="5356" y="49"/>
                    <a:pt x="5163" y="0"/>
                    <a:pt x="4972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4417454" y="490747"/>
              <a:ext cx="254583" cy="119202"/>
            </a:xfrm>
            <a:custGeom>
              <a:avLst/>
              <a:gdLst/>
              <a:ahLst/>
              <a:cxnLst/>
              <a:rect l="l" t="t" r="r" b="b"/>
              <a:pathLst>
                <a:path w="8182" h="3831" extrusionOk="0">
                  <a:moveTo>
                    <a:pt x="4028" y="1"/>
                  </a:moveTo>
                  <a:cubicBezTo>
                    <a:pt x="3436" y="1"/>
                    <a:pt x="2844" y="130"/>
                    <a:pt x="2308" y="451"/>
                  </a:cubicBezTo>
                  <a:cubicBezTo>
                    <a:pt x="1591" y="877"/>
                    <a:pt x="1" y="3268"/>
                    <a:pt x="447" y="3671"/>
                  </a:cubicBezTo>
                  <a:cubicBezTo>
                    <a:pt x="530" y="3744"/>
                    <a:pt x="616" y="3798"/>
                    <a:pt x="708" y="3830"/>
                  </a:cubicBezTo>
                  <a:lnTo>
                    <a:pt x="1429" y="2583"/>
                  </a:lnTo>
                  <a:cubicBezTo>
                    <a:pt x="1637" y="2220"/>
                    <a:pt x="2018" y="2018"/>
                    <a:pt x="2408" y="2018"/>
                  </a:cubicBezTo>
                  <a:cubicBezTo>
                    <a:pt x="2596" y="2018"/>
                    <a:pt x="2792" y="2067"/>
                    <a:pt x="2966" y="2171"/>
                  </a:cubicBezTo>
                  <a:cubicBezTo>
                    <a:pt x="3162" y="2283"/>
                    <a:pt x="3311" y="2441"/>
                    <a:pt x="3407" y="2627"/>
                  </a:cubicBezTo>
                  <a:cubicBezTo>
                    <a:pt x="3773" y="2415"/>
                    <a:pt x="4134" y="2253"/>
                    <a:pt x="4468" y="2230"/>
                  </a:cubicBezTo>
                  <a:cubicBezTo>
                    <a:pt x="4518" y="2226"/>
                    <a:pt x="4567" y="2223"/>
                    <a:pt x="4620" y="2223"/>
                  </a:cubicBezTo>
                  <a:cubicBezTo>
                    <a:pt x="5057" y="2223"/>
                    <a:pt x="5609" y="2336"/>
                    <a:pt x="6141" y="2448"/>
                  </a:cubicBezTo>
                  <a:cubicBezTo>
                    <a:pt x="6676" y="2560"/>
                    <a:pt x="7192" y="2673"/>
                    <a:pt x="7553" y="2673"/>
                  </a:cubicBezTo>
                  <a:cubicBezTo>
                    <a:pt x="7973" y="2673"/>
                    <a:pt x="8181" y="2524"/>
                    <a:pt x="7973" y="2048"/>
                  </a:cubicBezTo>
                  <a:cubicBezTo>
                    <a:pt x="7593" y="1175"/>
                    <a:pt x="5800" y="1"/>
                    <a:pt x="4028" y="1"/>
                  </a:cubicBezTo>
                  <a:close/>
                </a:path>
              </a:pathLst>
            </a:custGeom>
            <a:solidFill>
              <a:schemeClr val="dk1">
                <a:alpha val="151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4439483" y="553538"/>
              <a:ext cx="83979" cy="57843"/>
            </a:xfrm>
            <a:custGeom>
              <a:avLst/>
              <a:gdLst/>
              <a:ahLst/>
              <a:cxnLst/>
              <a:rect l="l" t="t" r="r" b="b"/>
              <a:pathLst>
                <a:path w="2699" h="1859" extrusionOk="0">
                  <a:moveTo>
                    <a:pt x="1700" y="0"/>
                  </a:moveTo>
                  <a:cubicBezTo>
                    <a:pt x="1310" y="0"/>
                    <a:pt x="929" y="202"/>
                    <a:pt x="721" y="565"/>
                  </a:cubicBezTo>
                  <a:lnTo>
                    <a:pt x="0" y="1812"/>
                  </a:lnTo>
                  <a:cubicBezTo>
                    <a:pt x="89" y="1845"/>
                    <a:pt x="185" y="1859"/>
                    <a:pt x="281" y="1859"/>
                  </a:cubicBezTo>
                  <a:cubicBezTo>
                    <a:pt x="976" y="1859"/>
                    <a:pt x="1855" y="1098"/>
                    <a:pt x="2699" y="609"/>
                  </a:cubicBezTo>
                  <a:cubicBezTo>
                    <a:pt x="2603" y="423"/>
                    <a:pt x="2454" y="265"/>
                    <a:pt x="2258" y="153"/>
                  </a:cubicBezTo>
                  <a:cubicBezTo>
                    <a:pt x="2084" y="49"/>
                    <a:pt x="1888" y="0"/>
                    <a:pt x="1700" y="0"/>
                  </a:cubicBezTo>
                  <a:close/>
                </a:path>
              </a:pathLst>
            </a:custGeom>
            <a:solidFill>
              <a:schemeClr val="dk1">
                <a:alpha val="151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14" name="Google Shape;214;p13"/>
          <p:cNvSpPr/>
          <p:nvPr/>
        </p:nvSpPr>
        <p:spPr>
          <a:xfrm rot="639960">
            <a:off x="6249271" y="473533"/>
            <a:ext cx="539535" cy="492951"/>
          </a:xfrm>
          <a:custGeom>
            <a:avLst/>
            <a:gdLst/>
            <a:ahLst/>
            <a:cxnLst/>
            <a:rect l="l" t="t" r="r" b="b"/>
            <a:pathLst>
              <a:path w="2827" h="2583" extrusionOk="0">
                <a:moveTo>
                  <a:pt x="2500" y="0"/>
                </a:moveTo>
                <a:cubicBezTo>
                  <a:pt x="1894" y="0"/>
                  <a:pt x="1392" y="1366"/>
                  <a:pt x="1326" y="1415"/>
                </a:cubicBezTo>
                <a:cubicBezTo>
                  <a:pt x="1322" y="1419"/>
                  <a:pt x="1322" y="1419"/>
                  <a:pt x="1319" y="1419"/>
                </a:cubicBezTo>
                <a:cubicBezTo>
                  <a:pt x="1276" y="1419"/>
                  <a:pt x="1094" y="1142"/>
                  <a:pt x="873" y="860"/>
                </a:cubicBezTo>
                <a:cubicBezTo>
                  <a:pt x="652" y="582"/>
                  <a:pt x="390" y="304"/>
                  <a:pt x="185" y="304"/>
                </a:cubicBezTo>
                <a:cubicBezTo>
                  <a:pt x="139" y="304"/>
                  <a:pt x="99" y="315"/>
                  <a:pt x="63" y="344"/>
                </a:cubicBezTo>
                <a:cubicBezTo>
                  <a:pt x="17" y="374"/>
                  <a:pt x="0" y="427"/>
                  <a:pt x="0" y="493"/>
                </a:cubicBezTo>
                <a:cubicBezTo>
                  <a:pt x="0" y="1035"/>
                  <a:pt x="1329" y="2576"/>
                  <a:pt x="1485" y="2583"/>
                </a:cubicBezTo>
                <a:lnTo>
                  <a:pt x="1488" y="2583"/>
                </a:lnTo>
                <a:cubicBezTo>
                  <a:pt x="1636" y="2583"/>
                  <a:pt x="2827" y="1015"/>
                  <a:pt x="2827" y="324"/>
                </a:cubicBezTo>
                <a:cubicBezTo>
                  <a:pt x="2827" y="185"/>
                  <a:pt x="2778" y="83"/>
                  <a:pt x="2665" y="37"/>
                </a:cubicBezTo>
                <a:cubicBezTo>
                  <a:pt x="2609" y="11"/>
                  <a:pt x="2556" y="0"/>
                  <a:pt x="2500" y="0"/>
                </a:cubicBezTo>
                <a:close/>
              </a:path>
            </a:pathLst>
          </a:custGeom>
          <a:solidFill>
            <a:schemeClr val="accent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9525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/>
          </p:nvPr>
        </p:nvSpPr>
        <p:spPr>
          <a:xfrm>
            <a:off x="6912525" y="1680295"/>
            <a:ext cx="4112400" cy="6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216" name="Google Shape;216;p13"/>
          <p:cNvSpPr txBox="1">
            <a:spLocks noGrp="1"/>
          </p:cNvSpPr>
          <p:nvPr>
            <p:ph type="title" idx="2"/>
          </p:nvPr>
        </p:nvSpPr>
        <p:spPr>
          <a:xfrm>
            <a:off x="2110400" y="1680295"/>
            <a:ext cx="4112400" cy="6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217" name="Google Shape;217;p13"/>
          <p:cNvSpPr txBox="1">
            <a:spLocks noGrp="1"/>
          </p:cNvSpPr>
          <p:nvPr>
            <p:ph type="subTitle" idx="1"/>
          </p:nvPr>
        </p:nvSpPr>
        <p:spPr>
          <a:xfrm flipH="1">
            <a:off x="2363615" y="2261821"/>
            <a:ext cx="36064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Didact Gothic"/>
              <a:buNone/>
              <a:defRPr sz="1865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8" name="Google Shape;218;p13"/>
          <p:cNvSpPr txBox="1">
            <a:spLocks noGrp="1"/>
          </p:cNvSpPr>
          <p:nvPr>
            <p:ph type="subTitle" idx="3"/>
          </p:nvPr>
        </p:nvSpPr>
        <p:spPr>
          <a:xfrm flipH="1">
            <a:off x="7182465" y="2261823"/>
            <a:ext cx="36060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Didact Gothic"/>
              <a:buNone/>
              <a:defRPr sz="1865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9" name="Google Shape;219;p13"/>
          <p:cNvSpPr txBox="1">
            <a:spLocks noGrp="1"/>
          </p:cNvSpPr>
          <p:nvPr>
            <p:ph type="title" idx="4"/>
          </p:nvPr>
        </p:nvSpPr>
        <p:spPr>
          <a:xfrm>
            <a:off x="6912525" y="4730395"/>
            <a:ext cx="4112400" cy="6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220" name="Google Shape;220;p13"/>
          <p:cNvSpPr txBox="1">
            <a:spLocks noGrp="1"/>
          </p:cNvSpPr>
          <p:nvPr>
            <p:ph type="title" idx="5"/>
          </p:nvPr>
        </p:nvSpPr>
        <p:spPr>
          <a:xfrm>
            <a:off x="2110400" y="4730395"/>
            <a:ext cx="4112400" cy="6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/>
        </p:txBody>
      </p:sp>
      <p:sp>
        <p:nvSpPr>
          <p:cNvPr id="221" name="Google Shape;221;p13"/>
          <p:cNvSpPr txBox="1">
            <a:spLocks noGrp="1"/>
          </p:cNvSpPr>
          <p:nvPr>
            <p:ph type="subTitle" idx="6"/>
          </p:nvPr>
        </p:nvSpPr>
        <p:spPr>
          <a:xfrm flipH="1">
            <a:off x="2363615" y="5311921"/>
            <a:ext cx="36064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Didact Gothic"/>
              <a:buNone/>
              <a:defRPr sz="1865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2" name="Google Shape;222;p13"/>
          <p:cNvSpPr txBox="1">
            <a:spLocks noGrp="1"/>
          </p:cNvSpPr>
          <p:nvPr>
            <p:ph type="subTitle" idx="7"/>
          </p:nvPr>
        </p:nvSpPr>
        <p:spPr>
          <a:xfrm flipH="1">
            <a:off x="7182465" y="5311923"/>
            <a:ext cx="36060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Didact Gothic"/>
              <a:buNone/>
              <a:defRPr sz="1865"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4" name="Google Shape;224;p14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25" name="Google Shape;225;p14"/>
          <p:cNvSpPr txBox="1">
            <a:spLocks noGrp="1"/>
          </p:cNvSpPr>
          <p:nvPr>
            <p:ph type="title"/>
          </p:nvPr>
        </p:nvSpPr>
        <p:spPr>
          <a:xfrm>
            <a:off x="1914400" y="460305"/>
            <a:ext cx="932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400">
                <a:latin typeface="Odibee Sans"/>
                <a:ea typeface="Odibee Sans"/>
                <a:cs typeface="Odibee Sans"/>
                <a:sym typeface="Odibee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cxnSp>
        <p:nvCxnSpPr>
          <p:cNvPr id="226" name="Google Shape;226;p14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7" name="Google Shape;227;p14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" name="Google Shape;228;p14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9" name="Google Shape;229;p14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0" name="Google Shape;230;p14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1" name="Google Shape;231;p14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2" name="Google Shape;232;p14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3" name="Google Shape;233;p14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4" name="Google Shape;234;p14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35" name="Google Shape;235;p14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36" name="Google Shape;236;p14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37" name="Google Shape;237;p14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38" name="Google Shape;238;p14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39" name="Google Shape;239;p14"/>
          <p:cNvSpPr txBox="1">
            <a:spLocks noGrp="1"/>
          </p:cNvSpPr>
          <p:nvPr>
            <p:ph type="subTitle" idx="1"/>
          </p:nvPr>
        </p:nvSpPr>
        <p:spPr>
          <a:xfrm flipH="1">
            <a:off x="2108139" y="5219367"/>
            <a:ext cx="28188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0" name="Google Shape;240;p14"/>
          <p:cNvSpPr txBox="1">
            <a:spLocks noGrp="1"/>
          </p:cNvSpPr>
          <p:nvPr>
            <p:ph type="subTitle" idx="2"/>
          </p:nvPr>
        </p:nvSpPr>
        <p:spPr>
          <a:xfrm flipH="1">
            <a:off x="2108279" y="4699671"/>
            <a:ext cx="2818800" cy="58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241" name="Google Shape;241;p14"/>
          <p:cNvSpPr txBox="1">
            <a:spLocks noGrp="1"/>
          </p:cNvSpPr>
          <p:nvPr>
            <p:ph type="subTitle" idx="3"/>
          </p:nvPr>
        </p:nvSpPr>
        <p:spPr>
          <a:xfrm flipH="1">
            <a:off x="5166651" y="4121300"/>
            <a:ext cx="28188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2" name="Google Shape;242;p14"/>
          <p:cNvSpPr txBox="1">
            <a:spLocks noGrp="1"/>
          </p:cNvSpPr>
          <p:nvPr>
            <p:ph type="subTitle" idx="4"/>
          </p:nvPr>
        </p:nvSpPr>
        <p:spPr>
          <a:xfrm flipH="1">
            <a:off x="5166651" y="3599700"/>
            <a:ext cx="2818800" cy="58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243" name="Google Shape;243;p14"/>
          <p:cNvSpPr txBox="1">
            <a:spLocks noGrp="1"/>
          </p:cNvSpPr>
          <p:nvPr>
            <p:ph type="subTitle" idx="5"/>
          </p:nvPr>
        </p:nvSpPr>
        <p:spPr>
          <a:xfrm flipH="1">
            <a:off x="8225068" y="5206667"/>
            <a:ext cx="2818800" cy="7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4" name="Google Shape;244;p14"/>
          <p:cNvSpPr txBox="1">
            <a:spLocks noGrp="1"/>
          </p:cNvSpPr>
          <p:nvPr>
            <p:ph type="subTitle" idx="6"/>
          </p:nvPr>
        </p:nvSpPr>
        <p:spPr>
          <a:xfrm flipH="1">
            <a:off x="8225068" y="4699671"/>
            <a:ext cx="2818800" cy="58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oboto Condensed"/>
              <a:buNone/>
              <a:defRPr sz="3200" b="1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cabezado de sección 1">
  <p:cSld name="Encabezado de sección 1">
    <p:bg>
      <p:bgPr>
        <a:solidFill>
          <a:schemeClr val="lt1"/>
        </a:solidFill>
        <a:effectLst/>
      </p:bgPr>
    </p:bg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6" name="Google Shape;246;p15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7" name="Google Shape;247;p15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8" name="Google Shape;248;p15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9" name="Google Shape;249;p15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0" name="Google Shape;250;p15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1" name="Google Shape;251;p15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2" name="Google Shape;252;p15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3" name="Google Shape;253;p15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4" name="Google Shape;254;p15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5" name="Google Shape;255;p15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6" name="Google Shape;256;p15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7" name="Google Shape;257;p15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8" name="Google Shape;258;p15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9" name="Google Shape;259;p15"/>
          <p:cNvSpPr txBox="1">
            <a:spLocks noGrp="1"/>
          </p:cNvSpPr>
          <p:nvPr>
            <p:ph type="ctrTitle"/>
          </p:nvPr>
        </p:nvSpPr>
        <p:spPr>
          <a:xfrm rot="-159">
            <a:off x="1881819" y="3518759"/>
            <a:ext cx="8660800" cy="11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>
                <a:latin typeface="Odibee Sans"/>
                <a:ea typeface="Odibee Sans"/>
                <a:cs typeface="Odibee Sans"/>
                <a:sym typeface="Odibee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/>
        </p:txBody>
      </p:sp>
      <p:sp>
        <p:nvSpPr>
          <p:cNvPr id="260" name="Google Shape;260;p15"/>
          <p:cNvSpPr txBox="1">
            <a:spLocks noGrp="1"/>
          </p:cNvSpPr>
          <p:nvPr>
            <p:ph type="subTitle" idx="1"/>
          </p:nvPr>
        </p:nvSpPr>
        <p:spPr>
          <a:xfrm rot="891">
            <a:off x="3265700" y="4531380"/>
            <a:ext cx="6170000" cy="6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Bellota Text"/>
                <a:ea typeface="Bellota Text"/>
                <a:cs typeface="Bellota Text"/>
                <a:sym typeface="Bellota Tex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/>
        </p:txBody>
      </p:sp>
      <p:sp>
        <p:nvSpPr>
          <p:cNvPr id="261" name="Google Shape;261;p15"/>
          <p:cNvSpPr/>
          <p:nvPr/>
        </p:nvSpPr>
        <p:spPr>
          <a:xfrm rot="5400000" flipH="1">
            <a:off x="11361467" y="-124467"/>
            <a:ext cx="720400" cy="969200"/>
          </a:xfrm>
          <a:prstGeom prst="rtTriangle">
            <a:avLst/>
          </a:prstGeom>
          <a:solidFill>
            <a:schemeClr val="lt1"/>
          </a:solidFill>
          <a:ln>
            <a:noFill/>
          </a:ln>
          <a:effectLst>
            <a:outerShdw blurRad="57150" dist="19050" dir="1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1" name="Google Shape;281;p17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2" name="Google Shape;282;p17"/>
          <p:cNvCxnSpPr/>
          <p:nvPr/>
        </p:nvCxnSpPr>
        <p:spPr>
          <a:xfrm>
            <a:off x="955600" y="1155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3" name="Google Shape;283;p17"/>
          <p:cNvCxnSpPr/>
          <p:nvPr/>
        </p:nvCxnSpPr>
        <p:spPr>
          <a:xfrm>
            <a:off x="955600" y="1892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4" name="Google Shape;284;p17"/>
          <p:cNvCxnSpPr/>
          <p:nvPr/>
        </p:nvCxnSpPr>
        <p:spPr>
          <a:xfrm>
            <a:off x="955600" y="2630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5" name="Google Shape;285;p17"/>
          <p:cNvCxnSpPr/>
          <p:nvPr/>
        </p:nvCxnSpPr>
        <p:spPr>
          <a:xfrm>
            <a:off x="955600" y="33684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6" name="Google Shape;286;p17"/>
          <p:cNvCxnSpPr/>
          <p:nvPr/>
        </p:nvCxnSpPr>
        <p:spPr>
          <a:xfrm>
            <a:off x="955600" y="41062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7" name="Google Shape;287;p17"/>
          <p:cNvCxnSpPr/>
          <p:nvPr/>
        </p:nvCxnSpPr>
        <p:spPr>
          <a:xfrm>
            <a:off x="955600" y="48440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8" name="Google Shape;288;p17"/>
          <p:cNvCxnSpPr/>
          <p:nvPr/>
        </p:nvCxnSpPr>
        <p:spPr>
          <a:xfrm>
            <a:off x="955600" y="55818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9" name="Google Shape;289;p17"/>
          <p:cNvCxnSpPr/>
          <p:nvPr/>
        </p:nvCxnSpPr>
        <p:spPr>
          <a:xfrm>
            <a:off x="955600" y="6319633"/>
            <a:ext cx="11236400" cy="0"/>
          </a:xfrm>
          <a:prstGeom prst="straightConnector1">
            <a:avLst/>
          </a:prstGeom>
          <a:noFill/>
          <a:ln w="9525" cap="flat" cmpd="sng">
            <a:solidFill>
              <a:srgbClr val="EAE9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0" name="Google Shape;290;p17"/>
          <p:cNvSpPr/>
          <p:nvPr/>
        </p:nvSpPr>
        <p:spPr>
          <a:xfrm>
            <a:off x="0" y="-22467"/>
            <a:ext cx="955600" cy="6880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8575" dist="19050" dir="1938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1" name="Google Shape;291;p17"/>
          <p:cNvSpPr/>
          <p:nvPr/>
        </p:nvSpPr>
        <p:spPr>
          <a:xfrm>
            <a:off x="364809" y="104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2" name="Google Shape;292;p17"/>
          <p:cNvSpPr/>
          <p:nvPr/>
        </p:nvSpPr>
        <p:spPr>
          <a:xfrm>
            <a:off x="364809" y="25218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3" name="Google Shape;293;p17"/>
          <p:cNvSpPr/>
          <p:nvPr/>
        </p:nvSpPr>
        <p:spPr>
          <a:xfrm>
            <a:off x="364809" y="41062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4" name="Google Shape;294;p17"/>
          <p:cNvSpPr/>
          <p:nvPr/>
        </p:nvSpPr>
        <p:spPr>
          <a:xfrm>
            <a:off x="364809" y="5473033"/>
            <a:ext cx="217600" cy="217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bg>
      <p:bgPr>
        <a:solidFill>
          <a:schemeClr val="accent4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43" name="Google Shape;43;p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" name="Google Shape;57;p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58" name="Google Shape;58;p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" name="Google Shape;60;p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0" name="Google Shape;70;p3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1" name="Google Shape;71;p3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" name="Google Shape;72;p3"/>
          <p:cNvSpPr txBox="1">
            <a:spLocks noGrp="1"/>
          </p:cNvSpPr>
          <p:nvPr>
            <p:ph type="title"/>
          </p:nvPr>
        </p:nvSpPr>
        <p:spPr>
          <a:xfrm>
            <a:off x="3189184" y="2971533"/>
            <a:ext cx="5813600" cy="2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 hasCustomPrompt="1"/>
          </p:nvPr>
        </p:nvSpPr>
        <p:spPr>
          <a:xfrm>
            <a:off x="4885600" y="1163967"/>
            <a:ext cx="242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>
            <a:off x="3189217" y="5445200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bg>
      <p:bgPr>
        <a:solidFill>
          <a:schemeClr val="lt1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77" name="Google Shape;77;p4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Google Shape;78;p4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Google Shape;79;p4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Google Shape;80;p4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Google Shape;81;p4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Google Shape;88;p4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Google Shape;89;p4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Google Shape;90;p4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91" name="Google Shape;91;p4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92" name="Google Shape;92;p4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Google Shape;93;p4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94" name="Google Shape;94;p4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Google Shape;95;p4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Google Shape;96;p4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Google Shape;97;p4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Google Shape;98;p4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Google Shape;99;p4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Google Shape;100;p4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Google Shape;101;p4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Google Shape;102;p4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" name="Google Shape;103;p4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4" name="Google Shape;104;p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5" name="Google Shape;105;p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6" name="Google Shape;106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07" name="Google Shape;107;p4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 and two columns">
    <p:bg>
      <p:bgPr>
        <a:solidFill>
          <a:schemeClr val="accent6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oogle Shape;109;p5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110" name="Google Shape;110;p5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Google Shape;111;p5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2" name="Google Shape;112;p5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Google Shape;113;p5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Google Shape;114;p5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Google Shape;115;p5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6" name="Google Shape;116;p5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Google Shape;117;p5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Google Shape;118;p5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Google Shape;119;p5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0" name="Google Shape;120;p5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Google Shape;121;p5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Google Shape;122;p5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Google Shape;123;p5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24" name="Google Shape;124;p5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125" name="Google Shape;125;p5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" name="Google Shape;126;p5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27" name="Google Shape;127;p5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8" name="Google Shape;128;p5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Google Shape;129;p5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Google Shape;130;p5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Google Shape;131;p5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2" name="Google Shape;132;p5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Google Shape;133;p5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Google Shape;134;p5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Google Shape;135;p5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6" name="Google Shape;136;p5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7" name="Google Shape;137;p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8" name="Google Shape;138;p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9" name="Google Shape;139;p5"/>
          <p:cNvSpPr txBox="1">
            <a:spLocks noGrp="1"/>
          </p:cNvSpPr>
          <p:nvPr>
            <p:ph type="subTitle" idx="1"/>
          </p:nvPr>
        </p:nvSpPr>
        <p:spPr>
          <a:xfrm>
            <a:off x="960000" y="2162167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0" name="Google Shape;140;p5"/>
          <p:cNvSpPr txBox="1">
            <a:spLocks noGrp="1"/>
          </p:cNvSpPr>
          <p:nvPr>
            <p:ph type="subTitle" idx="2"/>
          </p:nvPr>
        </p:nvSpPr>
        <p:spPr>
          <a:xfrm>
            <a:off x="960000" y="4368100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1" name="Google Shape;141;p5"/>
          <p:cNvSpPr txBox="1">
            <a:spLocks noGrp="1"/>
          </p:cNvSpPr>
          <p:nvPr>
            <p:ph type="subTitle" idx="3"/>
          </p:nvPr>
        </p:nvSpPr>
        <p:spPr>
          <a:xfrm>
            <a:off x="960000" y="2767681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2" name="Google Shape;142;p5"/>
          <p:cNvSpPr txBox="1">
            <a:spLocks noGrp="1"/>
          </p:cNvSpPr>
          <p:nvPr>
            <p:ph type="subTitle" idx="4"/>
          </p:nvPr>
        </p:nvSpPr>
        <p:spPr>
          <a:xfrm>
            <a:off x="960000" y="4973615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3" name="Google Shape;143;p5"/>
          <p:cNvSpPr txBox="1">
            <a:spLocks noGrp="1"/>
          </p:cNvSpPr>
          <p:nvPr>
            <p:ph type="subTitle" idx="5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4" name="Google Shape;14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bg>
      <p:bgPr>
        <a:solidFill>
          <a:schemeClr val="accent6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oogle Shape;146;p6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147" name="Google Shape;147;p6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Google Shape;148;p6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2" name="Google Shape;152;p6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3" name="Google Shape;153;p6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4" name="Google Shape;154;p6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5" name="Google Shape;155;p6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6" name="Google Shape;156;p6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7" name="Google Shape;157;p6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8" name="Google Shape;158;p6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9" name="Google Shape;159;p6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" name="Google Shape;160;p6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61" name="Google Shape;161;p6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162" name="Google Shape;162;p6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64" name="Google Shape;164;p6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74" name="Google Shape;174;p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5" name="Google Shape;175;p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6" name="Google Shape;176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77" name="Google Shape;177;p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6"/>
        </a:solidFill>
        <a:effectLst/>
      </p:bgPr>
    </p:bg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7"/>
          <p:cNvSpPr/>
          <p:nvPr/>
        </p:nvSpPr>
        <p:spPr>
          <a:xfrm flipH="1">
            <a:off x="6931218" y="523677"/>
            <a:ext cx="5314004" cy="1131001"/>
          </a:xfrm>
          <a:custGeom>
            <a:avLst/>
            <a:gdLst/>
            <a:ahLst/>
            <a:cxnLst/>
            <a:rect l="l" t="t" r="r" b="b"/>
            <a:pathLst>
              <a:path w="99594" h="21197" extrusionOk="0">
                <a:moveTo>
                  <a:pt x="65021" y="0"/>
                </a:moveTo>
                <a:cubicBezTo>
                  <a:pt x="64434" y="0"/>
                  <a:pt x="63848" y="10"/>
                  <a:pt x="63260" y="29"/>
                </a:cubicBezTo>
                <a:cubicBezTo>
                  <a:pt x="57732" y="207"/>
                  <a:pt x="52245" y="1096"/>
                  <a:pt x="46816" y="2389"/>
                </a:cubicBezTo>
                <a:cubicBezTo>
                  <a:pt x="41611" y="3631"/>
                  <a:pt x="36750" y="6060"/>
                  <a:pt x="31830" y="8475"/>
                </a:cubicBezTo>
                <a:cubicBezTo>
                  <a:pt x="27244" y="10725"/>
                  <a:pt x="22624" y="12692"/>
                  <a:pt x="17724" y="13463"/>
                </a:cubicBezTo>
                <a:cubicBezTo>
                  <a:pt x="15802" y="13765"/>
                  <a:pt x="13860" y="13942"/>
                  <a:pt x="11920" y="13942"/>
                </a:cubicBezTo>
                <a:cubicBezTo>
                  <a:pt x="10234" y="13942"/>
                  <a:pt x="8549" y="13808"/>
                  <a:pt x="6879" y="13505"/>
                </a:cubicBezTo>
                <a:cubicBezTo>
                  <a:pt x="4515" y="13077"/>
                  <a:pt x="2162" y="12285"/>
                  <a:pt x="0" y="10984"/>
                </a:cubicBezTo>
                <a:lnTo>
                  <a:pt x="0" y="18944"/>
                </a:lnTo>
                <a:cubicBezTo>
                  <a:pt x="1762" y="19024"/>
                  <a:pt x="3523" y="19075"/>
                  <a:pt x="5283" y="19075"/>
                </a:cubicBezTo>
                <a:cubicBezTo>
                  <a:pt x="9227" y="19075"/>
                  <a:pt x="13162" y="18820"/>
                  <a:pt x="17071" y="18072"/>
                </a:cubicBezTo>
                <a:cubicBezTo>
                  <a:pt x="21981" y="17133"/>
                  <a:pt x="26589" y="15270"/>
                  <a:pt x="30996" y="12374"/>
                </a:cubicBezTo>
                <a:cubicBezTo>
                  <a:pt x="33739" y="10570"/>
                  <a:pt x="36781" y="9886"/>
                  <a:pt x="39837" y="9886"/>
                </a:cubicBezTo>
                <a:cubicBezTo>
                  <a:pt x="40660" y="9886"/>
                  <a:pt x="41484" y="9936"/>
                  <a:pt x="42304" y="10026"/>
                </a:cubicBezTo>
                <a:cubicBezTo>
                  <a:pt x="50992" y="10985"/>
                  <a:pt x="59004" y="15789"/>
                  <a:pt x="67420" y="18291"/>
                </a:cubicBezTo>
                <a:cubicBezTo>
                  <a:pt x="72853" y="19907"/>
                  <a:pt x="78486" y="20812"/>
                  <a:pt x="84058" y="21107"/>
                </a:cubicBezTo>
                <a:cubicBezTo>
                  <a:pt x="85055" y="21160"/>
                  <a:pt x="86060" y="21196"/>
                  <a:pt x="87066" y="21196"/>
                </a:cubicBezTo>
                <a:cubicBezTo>
                  <a:pt x="89207" y="21196"/>
                  <a:pt x="91355" y="21031"/>
                  <a:pt x="93446" y="20508"/>
                </a:cubicBezTo>
                <a:cubicBezTo>
                  <a:pt x="95522" y="19989"/>
                  <a:pt x="98275" y="18989"/>
                  <a:pt x="98894" y="16049"/>
                </a:cubicBezTo>
                <a:cubicBezTo>
                  <a:pt x="99594" y="12721"/>
                  <a:pt x="97265" y="10188"/>
                  <a:pt x="95270" y="8623"/>
                </a:cubicBezTo>
                <a:cubicBezTo>
                  <a:pt x="92667" y="6581"/>
                  <a:pt x="89709" y="5268"/>
                  <a:pt x="86790" y="4165"/>
                </a:cubicBezTo>
                <a:cubicBezTo>
                  <a:pt x="79711" y="1489"/>
                  <a:pt x="72404" y="0"/>
                  <a:pt x="6502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Google Shape;180;p7"/>
          <p:cNvSpPr/>
          <p:nvPr/>
        </p:nvSpPr>
        <p:spPr>
          <a:xfrm flipH="1">
            <a:off x="1063426" y="1787127"/>
            <a:ext cx="11181956" cy="2426501"/>
          </a:xfrm>
          <a:custGeom>
            <a:avLst/>
            <a:gdLst/>
            <a:ahLst/>
            <a:cxnLst/>
            <a:rect l="l" t="t" r="r" b="b"/>
            <a:pathLst>
              <a:path w="209570" h="45477" extrusionOk="0">
                <a:moveTo>
                  <a:pt x="173399" y="0"/>
                </a:moveTo>
                <a:cubicBezTo>
                  <a:pt x="171819" y="0"/>
                  <a:pt x="170239" y="33"/>
                  <a:pt x="168661" y="80"/>
                </a:cubicBezTo>
                <a:cubicBezTo>
                  <a:pt x="164324" y="208"/>
                  <a:pt x="160018" y="528"/>
                  <a:pt x="155729" y="1390"/>
                </a:cubicBezTo>
                <a:cubicBezTo>
                  <a:pt x="151776" y="2184"/>
                  <a:pt x="147874" y="3386"/>
                  <a:pt x="144099" y="5071"/>
                </a:cubicBezTo>
                <a:cubicBezTo>
                  <a:pt x="140139" y="6838"/>
                  <a:pt x="136425" y="9227"/>
                  <a:pt x="132734" y="11745"/>
                </a:cubicBezTo>
                <a:cubicBezTo>
                  <a:pt x="125453" y="16714"/>
                  <a:pt x="118372" y="22168"/>
                  <a:pt x="110478" y="25489"/>
                </a:cubicBezTo>
                <a:cubicBezTo>
                  <a:pt x="104010" y="28211"/>
                  <a:pt x="97197" y="29287"/>
                  <a:pt x="90399" y="29287"/>
                </a:cubicBezTo>
                <a:cubicBezTo>
                  <a:pt x="89168" y="29287"/>
                  <a:pt x="87937" y="29252"/>
                  <a:pt x="86709" y="29185"/>
                </a:cubicBezTo>
                <a:cubicBezTo>
                  <a:pt x="70235" y="28285"/>
                  <a:pt x="53959" y="22404"/>
                  <a:pt x="38422" y="15780"/>
                </a:cubicBezTo>
                <a:cubicBezTo>
                  <a:pt x="34245" y="13999"/>
                  <a:pt x="30113" y="12729"/>
                  <a:pt x="25697" y="12479"/>
                </a:cubicBezTo>
                <a:cubicBezTo>
                  <a:pt x="24449" y="12409"/>
                  <a:pt x="23202" y="12379"/>
                  <a:pt x="21954" y="12379"/>
                </a:cubicBezTo>
                <a:cubicBezTo>
                  <a:pt x="18881" y="12379"/>
                  <a:pt x="15809" y="12558"/>
                  <a:pt x="12741" y="12746"/>
                </a:cubicBezTo>
                <a:cubicBezTo>
                  <a:pt x="9315" y="12958"/>
                  <a:pt x="5883" y="13109"/>
                  <a:pt x="2471" y="13588"/>
                </a:cubicBezTo>
                <a:cubicBezTo>
                  <a:pt x="1651" y="13702"/>
                  <a:pt x="825" y="13831"/>
                  <a:pt x="0" y="13986"/>
                </a:cubicBezTo>
                <a:lnTo>
                  <a:pt x="0" y="21931"/>
                </a:lnTo>
                <a:cubicBezTo>
                  <a:pt x="3093" y="20622"/>
                  <a:pt x="6277" y="19799"/>
                  <a:pt x="9551" y="19799"/>
                </a:cubicBezTo>
                <a:cubicBezTo>
                  <a:pt x="10632" y="19799"/>
                  <a:pt x="11722" y="19889"/>
                  <a:pt x="12823" y="20080"/>
                </a:cubicBezTo>
                <a:cubicBezTo>
                  <a:pt x="20488" y="21419"/>
                  <a:pt x="27144" y="26632"/>
                  <a:pt x="33499" y="31891"/>
                </a:cubicBezTo>
                <a:cubicBezTo>
                  <a:pt x="45486" y="41811"/>
                  <a:pt x="59912" y="45476"/>
                  <a:pt x="74081" y="45476"/>
                </a:cubicBezTo>
                <a:cubicBezTo>
                  <a:pt x="74665" y="45476"/>
                  <a:pt x="75248" y="45470"/>
                  <a:pt x="75831" y="45458"/>
                </a:cubicBezTo>
                <a:cubicBezTo>
                  <a:pt x="90804" y="45142"/>
                  <a:pt x="106177" y="41401"/>
                  <a:pt x="119282" y="31968"/>
                </a:cubicBezTo>
                <a:cubicBezTo>
                  <a:pt x="125990" y="27139"/>
                  <a:pt x="132221" y="21338"/>
                  <a:pt x="138817" y="16271"/>
                </a:cubicBezTo>
                <a:cubicBezTo>
                  <a:pt x="142143" y="13714"/>
                  <a:pt x="145448" y="11379"/>
                  <a:pt x="149316" y="10440"/>
                </a:cubicBezTo>
                <a:cubicBezTo>
                  <a:pt x="150812" y="10078"/>
                  <a:pt x="152323" y="9917"/>
                  <a:pt x="153836" y="9917"/>
                </a:cubicBezTo>
                <a:cubicBezTo>
                  <a:pt x="155625" y="9917"/>
                  <a:pt x="157416" y="10142"/>
                  <a:pt x="159185" y="10527"/>
                </a:cubicBezTo>
                <a:cubicBezTo>
                  <a:pt x="162983" y="11352"/>
                  <a:pt x="166672" y="12839"/>
                  <a:pt x="170334" y="14321"/>
                </a:cubicBezTo>
                <a:cubicBezTo>
                  <a:pt x="174482" y="15997"/>
                  <a:pt x="178713" y="17383"/>
                  <a:pt x="182992" y="18407"/>
                </a:cubicBezTo>
                <a:cubicBezTo>
                  <a:pt x="186653" y="19282"/>
                  <a:pt x="190426" y="19787"/>
                  <a:pt x="194193" y="19787"/>
                </a:cubicBezTo>
                <a:cubicBezTo>
                  <a:pt x="197694" y="19787"/>
                  <a:pt x="201190" y="19351"/>
                  <a:pt x="204587" y="18369"/>
                </a:cubicBezTo>
                <a:cubicBezTo>
                  <a:pt x="206831" y="17721"/>
                  <a:pt x="209570" y="16218"/>
                  <a:pt x="208195" y="12736"/>
                </a:cubicBezTo>
                <a:cubicBezTo>
                  <a:pt x="207019" y="9759"/>
                  <a:pt x="203809" y="8201"/>
                  <a:pt x="201535" y="7001"/>
                </a:cubicBezTo>
                <a:cubicBezTo>
                  <a:pt x="195238" y="3676"/>
                  <a:pt x="188684" y="1200"/>
                  <a:pt x="181872" y="426"/>
                </a:cubicBezTo>
                <a:cubicBezTo>
                  <a:pt x="179055" y="106"/>
                  <a:pt x="176227" y="0"/>
                  <a:pt x="173399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Google Shape;181;p7"/>
          <p:cNvSpPr/>
          <p:nvPr/>
        </p:nvSpPr>
        <p:spPr>
          <a:xfrm flipH="1">
            <a:off x="11152317" y="3260697"/>
            <a:ext cx="1092904" cy="419544"/>
          </a:xfrm>
          <a:custGeom>
            <a:avLst/>
            <a:gdLst/>
            <a:ahLst/>
            <a:cxnLst/>
            <a:rect l="l" t="t" r="r" b="b"/>
            <a:pathLst>
              <a:path w="20483" h="7863" extrusionOk="0">
                <a:moveTo>
                  <a:pt x="10679" y="1"/>
                </a:moveTo>
                <a:cubicBezTo>
                  <a:pt x="7200" y="1"/>
                  <a:pt x="3530" y="930"/>
                  <a:pt x="0" y="1036"/>
                </a:cubicBezTo>
                <a:lnTo>
                  <a:pt x="0" y="7210"/>
                </a:lnTo>
                <a:cubicBezTo>
                  <a:pt x="73" y="7210"/>
                  <a:pt x="146" y="7210"/>
                  <a:pt x="218" y="7210"/>
                </a:cubicBezTo>
                <a:cubicBezTo>
                  <a:pt x="2966" y="7210"/>
                  <a:pt x="5723" y="7366"/>
                  <a:pt x="8473" y="7532"/>
                </a:cubicBezTo>
                <a:cubicBezTo>
                  <a:pt x="10471" y="7652"/>
                  <a:pt x="12481" y="7858"/>
                  <a:pt x="14482" y="7862"/>
                </a:cubicBezTo>
                <a:cubicBezTo>
                  <a:pt x="14579" y="7862"/>
                  <a:pt x="14677" y="7863"/>
                  <a:pt x="14776" y="7863"/>
                </a:cubicBezTo>
                <a:cubicBezTo>
                  <a:pt x="16107" y="7863"/>
                  <a:pt x="17589" y="7805"/>
                  <a:pt x="18794" y="7093"/>
                </a:cubicBezTo>
                <a:cubicBezTo>
                  <a:pt x="20483" y="6096"/>
                  <a:pt x="19330" y="4228"/>
                  <a:pt x="18366" y="3075"/>
                </a:cubicBezTo>
                <a:cubicBezTo>
                  <a:pt x="16959" y="1395"/>
                  <a:pt x="15150" y="529"/>
                  <a:pt x="13253" y="203"/>
                </a:cubicBezTo>
                <a:cubicBezTo>
                  <a:pt x="12410" y="59"/>
                  <a:pt x="11551" y="1"/>
                  <a:pt x="10679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Google Shape;182;p7"/>
          <p:cNvSpPr/>
          <p:nvPr/>
        </p:nvSpPr>
        <p:spPr>
          <a:xfrm flipH="1">
            <a:off x="-237038" y="2806252"/>
            <a:ext cx="12482259" cy="2683147"/>
          </a:xfrm>
          <a:custGeom>
            <a:avLst/>
            <a:gdLst/>
            <a:ahLst/>
            <a:cxnLst/>
            <a:rect l="l" t="t" r="r" b="b"/>
            <a:pathLst>
              <a:path w="233940" h="50287" extrusionOk="0">
                <a:moveTo>
                  <a:pt x="233940" y="0"/>
                </a:moveTo>
                <a:cubicBezTo>
                  <a:pt x="230479" y="1532"/>
                  <a:pt x="227264" y="3838"/>
                  <a:pt x="224035" y="6016"/>
                </a:cubicBezTo>
                <a:cubicBezTo>
                  <a:pt x="219999" y="8735"/>
                  <a:pt x="215918" y="11195"/>
                  <a:pt x="211510" y="12795"/>
                </a:cubicBezTo>
                <a:cubicBezTo>
                  <a:pt x="205977" y="14804"/>
                  <a:pt x="200252" y="15619"/>
                  <a:pt x="194517" y="15619"/>
                </a:cubicBezTo>
                <a:cubicBezTo>
                  <a:pt x="191019" y="15619"/>
                  <a:pt x="187518" y="15316"/>
                  <a:pt x="184053" y="14796"/>
                </a:cubicBezTo>
                <a:cubicBezTo>
                  <a:pt x="174879" y="13417"/>
                  <a:pt x="165892" y="10575"/>
                  <a:pt x="156983" y="7553"/>
                </a:cubicBezTo>
                <a:cubicBezTo>
                  <a:pt x="154186" y="6603"/>
                  <a:pt x="151295" y="5923"/>
                  <a:pt x="148402" y="5923"/>
                </a:cubicBezTo>
                <a:cubicBezTo>
                  <a:pt x="147105" y="5923"/>
                  <a:pt x="145807" y="6060"/>
                  <a:pt x="144518" y="6370"/>
                </a:cubicBezTo>
                <a:cubicBezTo>
                  <a:pt x="141010" y="7213"/>
                  <a:pt x="137841" y="9316"/>
                  <a:pt x="134862" y="11732"/>
                </a:cubicBezTo>
                <a:cubicBezTo>
                  <a:pt x="131415" y="14529"/>
                  <a:pt x="128149" y="17665"/>
                  <a:pt x="124700" y="20457"/>
                </a:cubicBezTo>
                <a:cubicBezTo>
                  <a:pt x="120681" y="23709"/>
                  <a:pt x="116461" y="26565"/>
                  <a:pt x="112085" y="28971"/>
                </a:cubicBezTo>
                <a:cubicBezTo>
                  <a:pt x="103869" y="33488"/>
                  <a:pt x="95132" y="36387"/>
                  <a:pt x="86236" y="37674"/>
                </a:cubicBezTo>
                <a:cubicBezTo>
                  <a:pt x="82434" y="38224"/>
                  <a:pt x="78620" y="38471"/>
                  <a:pt x="74803" y="38471"/>
                </a:cubicBezTo>
                <a:cubicBezTo>
                  <a:pt x="58405" y="38471"/>
                  <a:pt x="41951" y="33908"/>
                  <a:pt x="26125" y="29171"/>
                </a:cubicBezTo>
                <a:cubicBezTo>
                  <a:pt x="17408" y="26561"/>
                  <a:pt x="8732" y="23693"/>
                  <a:pt x="0" y="21148"/>
                </a:cubicBezTo>
                <a:lnTo>
                  <a:pt x="0" y="30371"/>
                </a:lnTo>
                <a:cubicBezTo>
                  <a:pt x="3472" y="33108"/>
                  <a:pt x="7489" y="35009"/>
                  <a:pt x="11115" y="36595"/>
                </a:cubicBezTo>
                <a:cubicBezTo>
                  <a:pt x="17532" y="39404"/>
                  <a:pt x="24220" y="41608"/>
                  <a:pt x="30929" y="42938"/>
                </a:cubicBezTo>
                <a:cubicBezTo>
                  <a:pt x="38228" y="44386"/>
                  <a:pt x="45630" y="44923"/>
                  <a:pt x="53022" y="44923"/>
                </a:cubicBezTo>
                <a:cubicBezTo>
                  <a:pt x="55748" y="44923"/>
                  <a:pt x="58473" y="44850"/>
                  <a:pt x="61191" y="44723"/>
                </a:cubicBezTo>
                <a:cubicBezTo>
                  <a:pt x="71533" y="44237"/>
                  <a:pt x="81978" y="43258"/>
                  <a:pt x="92233" y="41498"/>
                </a:cubicBezTo>
                <a:cubicBezTo>
                  <a:pt x="102742" y="39694"/>
                  <a:pt x="112661" y="35767"/>
                  <a:pt x="122701" y="31597"/>
                </a:cubicBezTo>
                <a:cubicBezTo>
                  <a:pt x="132437" y="27557"/>
                  <a:pt x="142206" y="24207"/>
                  <a:pt x="152521" y="24092"/>
                </a:cubicBezTo>
                <a:cubicBezTo>
                  <a:pt x="152754" y="24089"/>
                  <a:pt x="152988" y="24088"/>
                  <a:pt x="153222" y="24088"/>
                </a:cubicBezTo>
                <a:cubicBezTo>
                  <a:pt x="163194" y="24088"/>
                  <a:pt x="173100" y="26520"/>
                  <a:pt x="182555" y="30450"/>
                </a:cubicBezTo>
                <a:cubicBezTo>
                  <a:pt x="187610" y="32550"/>
                  <a:pt x="192565" y="35025"/>
                  <a:pt x="197604" y="37193"/>
                </a:cubicBezTo>
                <a:cubicBezTo>
                  <a:pt x="202625" y="39352"/>
                  <a:pt x="207681" y="41382"/>
                  <a:pt x="212770" y="43265"/>
                </a:cubicBezTo>
                <a:cubicBezTo>
                  <a:pt x="219747" y="45846"/>
                  <a:pt x="226825" y="48256"/>
                  <a:pt x="233940" y="50286"/>
                </a:cubicBezTo>
                <a:lnTo>
                  <a:pt x="233940" y="34729"/>
                </a:lnTo>
                <a:cubicBezTo>
                  <a:pt x="233339" y="34539"/>
                  <a:pt x="232731" y="34368"/>
                  <a:pt x="232112" y="34224"/>
                </a:cubicBezTo>
                <a:cubicBezTo>
                  <a:pt x="229270" y="33551"/>
                  <a:pt x="226381" y="33250"/>
                  <a:pt x="223499" y="32996"/>
                </a:cubicBezTo>
                <a:cubicBezTo>
                  <a:pt x="219753" y="32668"/>
                  <a:pt x="216005" y="32333"/>
                  <a:pt x="212261" y="31960"/>
                </a:cubicBezTo>
                <a:cubicBezTo>
                  <a:pt x="208072" y="31543"/>
                  <a:pt x="203886" y="31089"/>
                  <a:pt x="199705" y="30539"/>
                </a:cubicBezTo>
                <a:cubicBezTo>
                  <a:pt x="195713" y="30014"/>
                  <a:pt x="191661" y="29550"/>
                  <a:pt x="187710" y="28635"/>
                </a:cubicBezTo>
                <a:cubicBezTo>
                  <a:pt x="184185" y="27821"/>
                  <a:pt x="180587" y="27222"/>
                  <a:pt x="177204" y="25665"/>
                </a:cubicBezTo>
                <a:cubicBezTo>
                  <a:pt x="175719" y="24980"/>
                  <a:pt x="173996" y="24080"/>
                  <a:pt x="173054" y="22380"/>
                </a:cubicBezTo>
                <a:cubicBezTo>
                  <a:pt x="172381" y="21164"/>
                  <a:pt x="172300" y="19467"/>
                  <a:pt x="173266" y="18466"/>
                </a:cubicBezTo>
                <a:cubicBezTo>
                  <a:pt x="174400" y="17293"/>
                  <a:pt x="176205" y="17248"/>
                  <a:pt x="177591" y="17230"/>
                </a:cubicBezTo>
                <a:cubicBezTo>
                  <a:pt x="177667" y="17230"/>
                  <a:pt x="177743" y="17229"/>
                  <a:pt x="177820" y="17229"/>
                </a:cubicBezTo>
                <a:cubicBezTo>
                  <a:pt x="179957" y="17229"/>
                  <a:pt x="182098" y="17572"/>
                  <a:pt x="184206" y="17983"/>
                </a:cubicBezTo>
                <a:cubicBezTo>
                  <a:pt x="186167" y="18365"/>
                  <a:pt x="188113" y="18845"/>
                  <a:pt x="190056" y="19342"/>
                </a:cubicBezTo>
                <a:cubicBezTo>
                  <a:pt x="192155" y="19880"/>
                  <a:pt x="194290" y="20178"/>
                  <a:pt x="196416" y="20482"/>
                </a:cubicBezTo>
                <a:cubicBezTo>
                  <a:pt x="200378" y="21047"/>
                  <a:pt x="204372" y="21430"/>
                  <a:pt x="208364" y="21430"/>
                </a:cubicBezTo>
                <a:cubicBezTo>
                  <a:pt x="209889" y="21430"/>
                  <a:pt x="211413" y="21374"/>
                  <a:pt x="212936" y="21251"/>
                </a:cubicBezTo>
                <a:cubicBezTo>
                  <a:pt x="218320" y="20818"/>
                  <a:pt x="223791" y="19532"/>
                  <a:pt x="228641" y="16425"/>
                </a:cubicBezTo>
                <a:cubicBezTo>
                  <a:pt x="230586" y="15179"/>
                  <a:pt x="232358" y="13636"/>
                  <a:pt x="233940" y="11842"/>
                </a:cubicBezTo>
                <a:lnTo>
                  <a:pt x="233940" y="0"/>
                </a:ln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Google Shape;183;p7"/>
          <p:cNvSpPr/>
          <p:nvPr/>
        </p:nvSpPr>
        <p:spPr>
          <a:xfrm flipH="1">
            <a:off x="5373149" y="4694038"/>
            <a:ext cx="6871752" cy="1354085"/>
          </a:xfrm>
          <a:custGeom>
            <a:avLst/>
            <a:gdLst/>
            <a:ahLst/>
            <a:cxnLst/>
            <a:rect l="l" t="t" r="r" b="b"/>
            <a:pathLst>
              <a:path w="128789" h="25378" extrusionOk="0">
                <a:moveTo>
                  <a:pt x="125460" y="1"/>
                </a:moveTo>
                <a:cubicBezTo>
                  <a:pt x="124112" y="1"/>
                  <a:pt x="122755" y="233"/>
                  <a:pt x="121432" y="495"/>
                </a:cubicBezTo>
                <a:cubicBezTo>
                  <a:pt x="117708" y="1235"/>
                  <a:pt x="114038" y="2428"/>
                  <a:pt x="110408" y="3702"/>
                </a:cubicBezTo>
                <a:cubicBezTo>
                  <a:pt x="101528" y="6816"/>
                  <a:pt x="92732" y="10293"/>
                  <a:pt x="83787" y="13112"/>
                </a:cubicBezTo>
                <a:cubicBezTo>
                  <a:pt x="72182" y="16772"/>
                  <a:pt x="60329" y="19483"/>
                  <a:pt x="48340" y="19746"/>
                </a:cubicBezTo>
                <a:cubicBezTo>
                  <a:pt x="47589" y="19762"/>
                  <a:pt x="46838" y="19771"/>
                  <a:pt x="46087" y="19771"/>
                </a:cubicBezTo>
                <a:cubicBezTo>
                  <a:pt x="36277" y="19771"/>
                  <a:pt x="26528" y="18319"/>
                  <a:pt x="17277" y="13958"/>
                </a:cubicBezTo>
                <a:cubicBezTo>
                  <a:pt x="14817" y="12796"/>
                  <a:pt x="12434" y="11433"/>
                  <a:pt x="10052" y="10038"/>
                </a:cubicBezTo>
                <a:cubicBezTo>
                  <a:pt x="7467" y="8528"/>
                  <a:pt x="4765" y="7378"/>
                  <a:pt x="2106" y="6103"/>
                </a:cubicBezTo>
                <a:cubicBezTo>
                  <a:pt x="1402" y="5766"/>
                  <a:pt x="699" y="5418"/>
                  <a:pt x="0" y="5056"/>
                </a:cubicBezTo>
                <a:lnTo>
                  <a:pt x="0" y="11211"/>
                </a:lnTo>
                <a:cubicBezTo>
                  <a:pt x="4701" y="13100"/>
                  <a:pt x="9362" y="15161"/>
                  <a:pt x="14041" y="17090"/>
                </a:cubicBezTo>
                <a:cubicBezTo>
                  <a:pt x="16400" y="18063"/>
                  <a:pt x="18775" y="19117"/>
                  <a:pt x="21195" y="19846"/>
                </a:cubicBezTo>
                <a:cubicBezTo>
                  <a:pt x="23656" y="20587"/>
                  <a:pt x="26170" y="20896"/>
                  <a:pt x="28695" y="21030"/>
                </a:cubicBezTo>
                <a:cubicBezTo>
                  <a:pt x="33506" y="21285"/>
                  <a:pt x="38258" y="21488"/>
                  <a:pt x="43036" y="22348"/>
                </a:cubicBezTo>
                <a:cubicBezTo>
                  <a:pt x="47992" y="23241"/>
                  <a:pt x="52914" y="24461"/>
                  <a:pt x="57900" y="25055"/>
                </a:cubicBezTo>
                <a:cubicBezTo>
                  <a:pt x="59669" y="25266"/>
                  <a:pt x="61430" y="25377"/>
                  <a:pt x="63185" y="25377"/>
                </a:cubicBezTo>
                <a:cubicBezTo>
                  <a:pt x="66528" y="25377"/>
                  <a:pt x="69851" y="24974"/>
                  <a:pt x="73168" y="24091"/>
                </a:cubicBezTo>
                <a:cubicBezTo>
                  <a:pt x="82572" y="21585"/>
                  <a:pt x="91311" y="16379"/>
                  <a:pt x="100290" y="12209"/>
                </a:cubicBezTo>
                <a:cubicBezTo>
                  <a:pt x="102551" y="11159"/>
                  <a:pt x="104832" y="10174"/>
                  <a:pt x="107142" y="9317"/>
                </a:cubicBezTo>
                <a:cubicBezTo>
                  <a:pt x="109515" y="8437"/>
                  <a:pt x="111919" y="7831"/>
                  <a:pt x="114326" y="7132"/>
                </a:cubicBezTo>
                <a:cubicBezTo>
                  <a:pt x="119263" y="5699"/>
                  <a:pt x="123997" y="3389"/>
                  <a:pt x="128789" y="1350"/>
                </a:cubicBezTo>
                <a:cubicBezTo>
                  <a:pt x="128436" y="255"/>
                  <a:pt x="127130" y="101"/>
                  <a:pt x="126329" y="35"/>
                </a:cubicBezTo>
                <a:cubicBezTo>
                  <a:pt x="126040" y="12"/>
                  <a:pt x="125750" y="1"/>
                  <a:pt x="125460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Google Shape;184;p7"/>
          <p:cNvSpPr/>
          <p:nvPr/>
        </p:nvSpPr>
        <p:spPr>
          <a:xfrm flipH="1">
            <a:off x="10978642" y="7315593"/>
            <a:ext cx="1266580" cy="612375"/>
          </a:xfrm>
          <a:custGeom>
            <a:avLst/>
            <a:gdLst/>
            <a:ahLst/>
            <a:cxnLst/>
            <a:rect l="l" t="t" r="r" b="b"/>
            <a:pathLst>
              <a:path w="23738" h="11477" extrusionOk="0">
                <a:moveTo>
                  <a:pt x="0" y="0"/>
                </a:moveTo>
                <a:lnTo>
                  <a:pt x="0" y="7277"/>
                </a:lnTo>
                <a:cubicBezTo>
                  <a:pt x="3475" y="8436"/>
                  <a:pt x="6937" y="9675"/>
                  <a:pt x="10474" y="10467"/>
                </a:cubicBezTo>
                <a:cubicBezTo>
                  <a:pt x="12599" y="10942"/>
                  <a:pt x="14945" y="11477"/>
                  <a:pt x="17230" y="11477"/>
                </a:cubicBezTo>
                <a:cubicBezTo>
                  <a:pt x="18607" y="11477"/>
                  <a:pt x="19963" y="11282"/>
                  <a:pt x="21233" y="10762"/>
                </a:cubicBezTo>
                <a:cubicBezTo>
                  <a:pt x="22964" y="10052"/>
                  <a:pt x="23737" y="8373"/>
                  <a:pt x="22783" y="6233"/>
                </a:cubicBezTo>
                <a:cubicBezTo>
                  <a:pt x="21854" y="4148"/>
                  <a:pt x="19780" y="3350"/>
                  <a:pt x="18049" y="2892"/>
                </a:cubicBezTo>
                <a:cubicBezTo>
                  <a:pt x="14044" y="1834"/>
                  <a:pt x="9964" y="2398"/>
                  <a:pt x="5923" y="1958"/>
                </a:cubicBezTo>
                <a:cubicBezTo>
                  <a:pt x="3848" y="1734"/>
                  <a:pt x="1868" y="1036"/>
                  <a:pt x="0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5" name="Google Shape;185;p7"/>
          <p:cNvSpPr/>
          <p:nvPr/>
        </p:nvSpPr>
        <p:spPr>
          <a:xfrm flipH="1">
            <a:off x="-237198" y="5127352"/>
            <a:ext cx="12482419" cy="2957187"/>
          </a:xfrm>
          <a:custGeom>
            <a:avLst/>
            <a:gdLst/>
            <a:ahLst/>
            <a:cxnLst/>
            <a:rect l="l" t="t" r="r" b="b"/>
            <a:pathLst>
              <a:path w="233943" h="55423" extrusionOk="0">
                <a:moveTo>
                  <a:pt x="144772" y="1"/>
                </a:moveTo>
                <a:cubicBezTo>
                  <a:pt x="142102" y="1"/>
                  <a:pt x="139431" y="96"/>
                  <a:pt x="136766" y="286"/>
                </a:cubicBezTo>
                <a:cubicBezTo>
                  <a:pt x="128012" y="909"/>
                  <a:pt x="119276" y="2552"/>
                  <a:pt x="110812" y="5489"/>
                </a:cubicBezTo>
                <a:cubicBezTo>
                  <a:pt x="106624" y="6944"/>
                  <a:pt x="102575" y="8874"/>
                  <a:pt x="98468" y="10653"/>
                </a:cubicBezTo>
                <a:cubicBezTo>
                  <a:pt x="93953" y="12609"/>
                  <a:pt x="89399" y="14424"/>
                  <a:pt x="84794" y="16010"/>
                </a:cubicBezTo>
                <a:cubicBezTo>
                  <a:pt x="74251" y="19642"/>
                  <a:pt x="63428" y="21981"/>
                  <a:pt x="52620" y="21981"/>
                </a:cubicBezTo>
                <a:cubicBezTo>
                  <a:pt x="45059" y="21981"/>
                  <a:pt x="37505" y="20836"/>
                  <a:pt x="30059" y="18189"/>
                </a:cubicBezTo>
                <a:cubicBezTo>
                  <a:pt x="25579" y="16596"/>
                  <a:pt x="21178" y="14667"/>
                  <a:pt x="16828" y="12578"/>
                </a:cubicBezTo>
                <a:cubicBezTo>
                  <a:pt x="12514" y="10509"/>
                  <a:pt x="8272" y="8266"/>
                  <a:pt x="3815" y="6712"/>
                </a:cubicBezTo>
                <a:cubicBezTo>
                  <a:pt x="2549" y="6272"/>
                  <a:pt x="1276" y="5888"/>
                  <a:pt x="0" y="5548"/>
                </a:cubicBezTo>
                <a:lnTo>
                  <a:pt x="0" y="23614"/>
                </a:lnTo>
                <a:cubicBezTo>
                  <a:pt x="12657" y="29572"/>
                  <a:pt x="26166" y="33013"/>
                  <a:pt x="39600" y="33024"/>
                </a:cubicBezTo>
                <a:cubicBezTo>
                  <a:pt x="39625" y="33024"/>
                  <a:pt x="39649" y="33024"/>
                  <a:pt x="39674" y="33024"/>
                </a:cubicBezTo>
                <a:cubicBezTo>
                  <a:pt x="43920" y="33024"/>
                  <a:pt x="48167" y="32654"/>
                  <a:pt x="52367" y="31843"/>
                </a:cubicBezTo>
                <a:cubicBezTo>
                  <a:pt x="54553" y="31420"/>
                  <a:pt x="56709" y="30737"/>
                  <a:pt x="58881" y="30217"/>
                </a:cubicBezTo>
                <a:cubicBezTo>
                  <a:pt x="61539" y="29579"/>
                  <a:pt x="64252" y="29008"/>
                  <a:pt x="66965" y="29005"/>
                </a:cubicBezTo>
                <a:cubicBezTo>
                  <a:pt x="66982" y="29005"/>
                  <a:pt x="66999" y="29005"/>
                  <a:pt x="67017" y="29005"/>
                </a:cubicBezTo>
                <a:cubicBezTo>
                  <a:pt x="68762" y="29005"/>
                  <a:pt x="71102" y="29156"/>
                  <a:pt x="72309" y="31005"/>
                </a:cubicBezTo>
                <a:cubicBezTo>
                  <a:pt x="73261" y="32464"/>
                  <a:pt x="73035" y="34779"/>
                  <a:pt x="72433" y="36381"/>
                </a:cubicBezTo>
                <a:cubicBezTo>
                  <a:pt x="71760" y="38175"/>
                  <a:pt x="70452" y="39418"/>
                  <a:pt x="69067" y="40261"/>
                </a:cubicBezTo>
                <a:cubicBezTo>
                  <a:pt x="65139" y="42655"/>
                  <a:pt x="60371" y="42850"/>
                  <a:pt x="56096" y="42852"/>
                </a:cubicBezTo>
                <a:cubicBezTo>
                  <a:pt x="56089" y="42852"/>
                  <a:pt x="56082" y="42852"/>
                  <a:pt x="56075" y="42852"/>
                </a:cubicBezTo>
                <a:cubicBezTo>
                  <a:pt x="46902" y="42852"/>
                  <a:pt x="37792" y="41022"/>
                  <a:pt x="28834" y="38660"/>
                </a:cubicBezTo>
                <a:cubicBezTo>
                  <a:pt x="19225" y="36125"/>
                  <a:pt x="9684" y="33151"/>
                  <a:pt x="0" y="31087"/>
                </a:cubicBezTo>
                <a:lnTo>
                  <a:pt x="0" y="40459"/>
                </a:lnTo>
                <a:cubicBezTo>
                  <a:pt x="415" y="40687"/>
                  <a:pt x="838" y="40900"/>
                  <a:pt x="1269" y="41094"/>
                </a:cubicBezTo>
                <a:cubicBezTo>
                  <a:pt x="3834" y="42246"/>
                  <a:pt x="6360" y="42550"/>
                  <a:pt x="9049" y="42595"/>
                </a:cubicBezTo>
                <a:cubicBezTo>
                  <a:pt x="11321" y="42632"/>
                  <a:pt x="13601" y="42650"/>
                  <a:pt x="15862" y="42966"/>
                </a:cubicBezTo>
                <a:cubicBezTo>
                  <a:pt x="17766" y="43232"/>
                  <a:pt x="19811" y="43645"/>
                  <a:pt x="21476" y="44925"/>
                </a:cubicBezTo>
                <a:cubicBezTo>
                  <a:pt x="22689" y="45858"/>
                  <a:pt x="23822" y="47631"/>
                  <a:pt x="23620" y="49546"/>
                </a:cubicBezTo>
                <a:cubicBezTo>
                  <a:pt x="23450" y="51198"/>
                  <a:pt x="22153" y="51995"/>
                  <a:pt x="21013" y="52388"/>
                </a:cubicBezTo>
                <a:cubicBezTo>
                  <a:pt x="19769" y="52816"/>
                  <a:pt x="18468" y="52983"/>
                  <a:pt x="17149" y="52983"/>
                </a:cubicBezTo>
                <a:cubicBezTo>
                  <a:pt x="14678" y="52983"/>
                  <a:pt x="12147" y="52396"/>
                  <a:pt x="9822" y="51845"/>
                </a:cubicBezTo>
                <a:cubicBezTo>
                  <a:pt x="6510" y="51059"/>
                  <a:pt x="3259" y="49899"/>
                  <a:pt x="0" y="48810"/>
                </a:cubicBezTo>
                <a:lnTo>
                  <a:pt x="0" y="54602"/>
                </a:lnTo>
                <a:cubicBezTo>
                  <a:pt x="5036" y="55007"/>
                  <a:pt x="10079" y="55225"/>
                  <a:pt x="15119" y="55348"/>
                </a:cubicBezTo>
                <a:cubicBezTo>
                  <a:pt x="17082" y="55396"/>
                  <a:pt x="19048" y="55423"/>
                  <a:pt x="21015" y="55423"/>
                </a:cubicBezTo>
                <a:cubicBezTo>
                  <a:pt x="29997" y="55423"/>
                  <a:pt x="38994" y="54866"/>
                  <a:pt x="47880" y="53219"/>
                </a:cubicBezTo>
                <a:cubicBezTo>
                  <a:pt x="52943" y="52282"/>
                  <a:pt x="58028" y="51048"/>
                  <a:pt x="62912" y="49101"/>
                </a:cubicBezTo>
                <a:cubicBezTo>
                  <a:pt x="67581" y="47240"/>
                  <a:pt x="72025" y="44594"/>
                  <a:pt x="76326" y="41657"/>
                </a:cubicBezTo>
                <a:cubicBezTo>
                  <a:pt x="84683" y="35949"/>
                  <a:pt x="92557" y="29085"/>
                  <a:pt x="101261" y="24207"/>
                </a:cubicBezTo>
                <a:cubicBezTo>
                  <a:pt x="110109" y="19249"/>
                  <a:pt x="119692" y="17446"/>
                  <a:pt x="129288" y="16670"/>
                </a:cubicBezTo>
                <a:cubicBezTo>
                  <a:pt x="132649" y="16399"/>
                  <a:pt x="136013" y="16271"/>
                  <a:pt x="139377" y="16271"/>
                </a:cubicBezTo>
                <a:cubicBezTo>
                  <a:pt x="157478" y="16271"/>
                  <a:pt x="175585" y="19963"/>
                  <a:pt x="193212" y="24804"/>
                </a:cubicBezTo>
                <a:cubicBezTo>
                  <a:pt x="203630" y="27665"/>
                  <a:pt x="214279" y="30372"/>
                  <a:pt x="224304" y="35040"/>
                </a:cubicBezTo>
                <a:cubicBezTo>
                  <a:pt x="227597" y="36575"/>
                  <a:pt x="230795" y="38437"/>
                  <a:pt x="233942" y="40411"/>
                </a:cubicBezTo>
                <a:lnTo>
                  <a:pt x="233942" y="31703"/>
                </a:lnTo>
                <a:cubicBezTo>
                  <a:pt x="228231" y="27859"/>
                  <a:pt x="222155" y="24807"/>
                  <a:pt x="216214" y="21705"/>
                </a:cubicBezTo>
                <a:cubicBezTo>
                  <a:pt x="207456" y="17134"/>
                  <a:pt x="198525" y="13002"/>
                  <a:pt x="189487" y="9410"/>
                </a:cubicBezTo>
                <a:cubicBezTo>
                  <a:pt x="180687" y="5912"/>
                  <a:pt x="171778" y="2926"/>
                  <a:pt x="162615" y="1437"/>
                </a:cubicBezTo>
                <a:cubicBezTo>
                  <a:pt x="156702" y="476"/>
                  <a:pt x="150736" y="1"/>
                  <a:pt x="144772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6" name="Google Shape;186;p7"/>
          <p:cNvSpPr/>
          <p:nvPr/>
        </p:nvSpPr>
        <p:spPr>
          <a:xfrm flipH="1">
            <a:off x="-237161" y="6346835"/>
            <a:ext cx="6613559" cy="2901803"/>
          </a:xfrm>
          <a:custGeom>
            <a:avLst/>
            <a:gdLst/>
            <a:ahLst/>
            <a:cxnLst/>
            <a:rect l="l" t="t" r="r" b="b"/>
            <a:pathLst>
              <a:path w="123950" h="54385" extrusionOk="0">
                <a:moveTo>
                  <a:pt x="25687" y="0"/>
                </a:moveTo>
                <a:cubicBezTo>
                  <a:pt x="25613" y="0"/>
                  <a:pt x="25540" y="0"/>
                  <a:pt x="25467" y="0"/>
                </a:cubicBezTo>
                <a:cubicBezTo>
                  <a:pt x="22189" y="8"/>
                  <a:pt x="18895" y="286"/>
                  <a:pt x="15653" y="893"/>
                </a:cubicBezTo>
                <a:cubicBezTo>
                  <a:pt x="12106" y="1558"/>
                  <a:pt x="8455" y="2579"/>
                  <a:pt x="5276" y="4757"/>
                </a:cubicBezTo>
                <a:cubicBezTo>
                  <a:pt x="2358" y="6754"/>
                  <a:pt x="1" y="10011"/>
                  <a:pt x="133" y="14446"/>
                </a:cubicBezTo>
                <a:cubicBezTo>
                  <a:pt x="289" y="19675"/>
                  <a:pt x="3866" y="23250"/>
                  <a:pt x="7286" y="25363"/>
                </a:cubicBezTo>
                <a:cubicBezTo>
                  <a:pt x="11223" y="27796"/>
                  <a:pt x="15408" y="28684"/>
                  <a:pt x="19651" y="28684"/>
                </a:cubicBezTo>
                <a:cubicBezTo>
                  <a:pt x="25154" y="28684"/>
                  <a:pt x="30756" y="27191"/>
                  <a:pt x="36046" y="25632"/>
                </a:cubicBezTo>
                <a:cubicBezTo>
                  <a:pt x="41465" y="24035"/>
                  <a:pt x="46862" y="22167"/>
                  <a:pt x="52380" y="21177"/>
                </a:cubicBezTo>
                <a:cubicBezTo>
                  <a:pt x="56587" y="20424"/>
                  <a:pt x="60828" y="20023"/>
                  <a:pt x="65073" y="20023"/>
                </a:cubicBezTo>
                <a:cubicBezTo>
                  <a:pt x="66363" y="20023"/>
                  <a:pt x="67654" y="20060"/>
                  <a:pt x="68944" y="20135"/>
                </a:cubicBezTo>
                <a:cubicBezTo>
                  <a:pt x="79965" y="20783"/>
                  <a:pt x="90870" y="24103"/>
                  <a:pt x="100937" y="29809"/>
                </a:cubicBezTo>
                <a:cubicBezTo>
                  <a:pt x="105755" y="32540"/>
                  <a:pt x="110519" y="35684"/>
                  <a:pt x="114557" y="40038"/>
                </a:cubicBezTo>
                <a:cubicBezTo>
                  <a:pt x="118056" y="43811"/>
                  <a:pt x="120978" y="48359"/>
                  <a:pt x="123419" y="53277"/>
                </a:cubicBezTo>
                <a:cubicBezTo>
                  <a:pt x="123600" y="53644"/>
                  <a:pt x="123773" y="54016"/>
                  <a:pt x="123950" y="54384"/>
                </a:cubicBezTo>
                <a:lnTo>
                  <a:pt x="123950" y="30590"/>
                </a:lnTo>
                <a:cubicBezTo>
                  <a:pt x="115011" y="23740"/>
                  <a:pt x="104675" y="20070"/>
                  <a:pt x="94699" y="16430"/>
                </a:cubicBezTo>
                <a:cubicBezTo>
                  <a:pt x="83278" y="12265"/>
                  <a:pt x="71945" y="7950"/>
                  <a:pt x="60279" y="4996"/>
                </a:cubicBezTo>
                <a:cubicBezTo>
                  <a:pt x="48938" y="2125"/>
                  <a:pt x="37275" y="0"/>
                  <a:pt x="25687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7" name="Google Shape;187;p7"/>
          <p:cNvSpPr/>
          <p:nvPr/>
        </p:nvSpPr>
        <p:spPr>
          <a:xfrm flipH="1">
            <a:off x="6139406" y="7389332"/>
            <a:ext cx="6105817" cy="2629683"/>
          </a:xfrm>
          <a:custGeom>
            <a:avLst/>
            <a:gdLst/>
            <a:ahLst/>
            <a:cxnLst/>
            <a:rect l="l" t="t" r="r" b="b"/>
            <a:pathLst>
              <a:path w="114434" h="49285" extrusionOk="0">
                <a:moveTo>
                  <a:pt x="97111" y="0"/>
                </a:moveTo>
                <a:cubicBezTo>
                  <a:pt x="92375" y="0"/>
                  <a:pt x="88229" y="4066"/>
                  <a:pt x="85079" y="8725"/>
                </a:cubicBezTo>
                <a:cubicBezTo>
                  <a:pt x="81036" y="14698"/>
                  <a:pt x="78056" y="22263"/>
                  <a:pt x="72346" y="26006"/>
                </a:cubicBezTo>
                <a:cubicBezTo>
                  <a:pt x="69011" y="28192"/>
                  <a:pt x="65286" y="29191"/>
                  <a:pt x="61597" y="29874"/>
                </a:cubicBezTo>
                <a:cubicBezTo>
                  <a:pt x="57172" y="30696"/>
                  <a:pt x="52733" y="31343"/>
                  <a:pt x="48270" y="31736"/>
                </a:cubicBezTo>
                <a:cubicBezTo>
                  <a:pt x="43819" y="32127"/>
                  <a:pt x="39334" y="32342"/>
                  <a:pt x="34849" y="32342"/>
                </a:cubicBezTo>
                <a:cubicBezTo>
                  <a:pt x="29827" y="32342"/>
                  <a:pt x="24804" y="32073"/>
                  <a:pt x="19828" y="31484"/>
                </a:cubicBezTo>
                <a:cubicBezTo>
                  <a:pt x="13156" y="30694"/>
                  <a:pt x="6527" y="29288"/>
                  <a:pt x="0" y="27342"/>
                </a:cubicBezTo>
                <a:lnTo>
                  <a:pt x="0" y="45284"/>
                </a:lnTo>
                <a:cubicBezTo>
                  <a:pt x="0" y="47494"/>
                  <a:pt x="1415" y="49285"/>
                  <a:pt x="3161" y="49285"/>
                </a:cubicBezTo>
                <a:lnTo>
                  <a:pt x="54554" y="49285"/>
                </a:lnTo>
                <a:cubicBezTo>
                  <a:pt x="57524" y="43691"/>
                  <a:pt x="61460" y="38933"/>
                  <a:pt x="66165" y="35699"/>
                </a:cubicBezTo>
                <a:cubicBezTo>
                  <a:pt x="74007" y="30307"/>
                  <a:pt x="82814" y="29860"/>
                  <a:pt x="91444" y="28199"/>
                </a:cubicBezTo>
                <a:cubicBezTo>
                  <a:pt x="94850" y="27544"/>
                  <a:pt x="98284" y="26656"/>
                  <a:pt x="101576" y="25345"/>
                </a:cubicBezTo>
                <a:cubicBezTo>
                  <a:pt x="104402" y="24220"/>
                  <a:pt x="107468" y="22637"/>
                  <a:pt x="109397" y="19658"/>
                </a:cubicBezTo>
                <a:cubicBezTo>
                  <a:pt x="114434" y="11884"/>
                  <a:pt x="106261" y="3395"/>
                  <a:pt x="100927" y="890"/>
                </a:cubicBezTo>
                <a:cubicBezTo>
                  <a:pt x="99620" y="276"/>
                  <a:pt x="98345" y="0"/>
                  <a:pt x="9711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8" name="Google Shape;188;p7"/>
          <p:cNvSpPr/>
          <p:nvPr/>
        </p:nvSpPr>
        <p:spPr>
          <a:xfrm flipH="1">
            <a:off x="2667656" y="9069130"/>
            <a:ext cx="5759265" cy="949909"/>
          </a:xfrm>
          <a:custGeom>
            <a:avLst/>
            <a:gdLst/>
            <a:ahLst/>
            <a:cxnLst/>
            <a:rect l="l" t="t" r="r" b="b"/>
            <a:pathLst>
              <a:path w="107939" h="17803" extrusionOk="0">
                <a:moveTo>
                  <a:pt x="27543" y="0"/>
                </a:moveTo>
                <a:cubicBezTo>
                  <a:pt x="27240" y="0"/>
                  <a:pt x="26937" y="6"/>
                  <a:pt x="26634" y="18"/>
                </a:cubicBezTo>
                <a:cubicBezTo>
                  <a:pt x="24027" y="121"/>
                  <a:pt x="21392" y="745"/>
                  <a:pt x="19094" y="2364"/>
                </a:cubicBezTo>
                <a:cubicBezTo>
                  <a:pt x="18481" y="2797"/>
                  <a:pt x="16577" y="4050"/>
                  <a:pt x="17537" y="5118"/>
                </a:cubicBezTo>
                <a:cubicBezTo>
                  <a:pt x="18117" y="5762"/>
                  <a:pt x="19161" y="5928"/>
                  <a:pt x="19890" y="6091"/>
                </a:cubicBezTo>
                <a:cubicBezTo>
                  <a:pt x="23855" y="6979"/>
                  <a:pt x="27949" y="6569"/>
                  <a:pt x="31949" y="6998"/>
                </a:cubicBezTo>
                <a:cubicBezTo>
                  <a:pt x="35180" y="7344"/>
                  <a:pt x="39652" y="7834"/>
                  <a:pt x="41798" y="11379"/>
                </a:cubicBezTo>
                <a:cubicBezTo>
                  <a:pt x="41873" y="11504"/>
                  <a:pt x="41874" y="11697"/>
                  <a:pt x="41748" y="11777"/>
                </a:cubicBezTo>
                <a:cubicBezTo>
                  <a:pt x="40684" y="12461"/>
                  <a:pt x="39488" y="12703"/>
                  <a:pt x="38262" y="12703"/>
                </a:cubicBezTo>
                <a:cubicBezTo>
                  <a:pt x="36542" y="12703"/>
                  <a:pt x="34763" y="12227"/>
                  <a:pt x="33207" y="11823"/>
                </a:cubicBezTo>
                <a:cubicBezTo>
                  <a:pt x="31601" y="11407"/>
                  <a:pt x="30013" y="10894"/>
                  <a:pt x="28412" y="10466"/>
                </a:cubicBezTo>
                <a:cubicBezTo>
                  <a:pt x="26593" y="9980"/>
                  <a:pt x="24742" y="9711"/>
                  <a:pt x="22919" y="9248"/>
                </a:cubicBezTo>
                <a:cubicBezTo>
                  <a:pt x="18811" y="8207"/>
                  <a:pt x="14751" y="6811"/>
                  <a:pt x="10581" y="6185"/>
                </a:cubicBezTo>
                <a:cubicBezTo>
                  <a:pt x="9499" y="6023"/>
                  <a:pt x="8286" y="5852"/>
                  <a:pt x="7075" y="5852"/>
                </a:cubicBezTo>
                <a:cubicBezTo>
                  <a:pt x="5505" y="5852"/>
                  <a:pt x="3938" y="6139"/>
                  <a:pt x="2667" y="7101"/>
                </a:cubicBezTo>
                <a:cubicBezTo>
                  <a:pt x="702" y="8588"/>
                  <a:pt x="1" y="12230"/>
                  <a:pt x="827" y="14868"/>
                </a:cubicBezTo>
                <a:cubicBezTo>
                  <a:pt x="1191" y="16035"/>
                  <a:pt x="1835" y="16995"/>
                  <a:pt x="2588" y="17803"/>
                </a:cubicBezTo>
                <a:lnTo>
                  <a:pt x="107349" y="17803"/>
                </a:lnTo>
                <a:cubicBezTo>
                  <a:pt x="107939" y="14229"/>
                  <a:pt x="104542" y="9947"/>
                  <a:pt x="102361" y="8404"/>
                </a:cubicBezTo>
                <a:cubicBezTo>
                  <a:pt x="99751" y="6560"/>
                  <a:pt x="96718" y="5974"/>
                  <a:pt x="93716" y="5974"/>
                </a:cubicBezTo>
                <a:cubicBezTo>
                  <a:pt x="92496" y="5974"/>
                  <a:pt x="91282" y="6070"/>
                  <a:pt x="90103" y="6219"/>
                </a:cubicBezTo>
                <a:cubicBezTo>
                  <a:pt x="87978" y="6486"/>
                  <a:pt x="85895" y="7048"/>
                  <a:pt x="83786" y="7444"/>
                </a:cubicBezTo>
                <a:cubicBezTo>
                  <a:pt x="81051" y="7961"/>
                  <a:pt x="78295" y="8278"/>
                  <a:pt x="75534" y="8442"/>
                </a:cubicBezTo>
                <a:cubicBezTo>
                  <a:pt x="74026" y="8532"/>
                  <a:pt x="72516" y="8576"/>
                  <a:pt x="71005" y="8576"/>
                </a:cubicBezTo>
                <a:cubicBezTo>
                  <a:pt x="66567" y="8576"/>
                  <a:pt x="62125" y="8194"/>
                  <a:pt x="57730" y="7447"/>
                </a:cubicBezTo>
                <a:cubicBezTo>
                  <a:pt x="52546" y="6565"/>
                  <a:pt x="47524" y="4962"/>
                  <a:pt x="42478" y="3264"/>
                </a:cubicBezTo>
                <a:cubicBezTo>
                  <a:pt x="37619" y="1632"/>
                  <a:pt x="32605" y="0"/>
                  <a:pt x="27543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9" name="Google Shape;189;p7"/>
          <p:cNvSpPr/>
          <p:nvPr/>
        </p:nvSpPr>
        <p:spPr>
          <a:xfrm flipH="1">
            <a:off x="516816" y="9063581"/>
            <a:ext cx="877877" cy="955777"/>
          </a:xfrm>
          <a:custGeom>
            <a:avLst/>
            <a:gdLst/>
            <a:ahLst/>
            <a:cxnLst/>
            <a:rect l="l" t="t" r="r" b="b"/>
            <a:pathLst>
              <a:path w="16453" h="17913" extrusionOk="0">
                <a:moveTo>
                  <a:pt x="3031" y="0"/>
                </a:moveTo>
                <a:cubicBezTo>
                  <a:pt x="3004" y="0"/>
                  <a:pt x="2977" y="1"/>
                  <a:pt x="2950" y="2"/>
                </a:cubicBezTo>
                <a:cubicBezTo>
                  <a:pt x="1" y="132"/>
                  <a:pt x="2474" y="3624"/>
                  <a:pt x="3374" y="4819"/>
                </a:cubicBezTo>
                <a:cubicBezTo>
                  <a:pt x="5353" y="7446"/>
                  <a:pt x="8065" y="13097"/>
                  <a:pt x="8485" y="17912"/>
                </a:cubicBezTo>
                <a:lnTo>
                  <a:pt x="16452" y="17912"/>
                </a:lnTo>
                <a:cubicBezTo>
                  <a:pt x="15488" y="16742"/>
                  <a:pt x="14559" y="15523"/>
                  <a:pt x="13682" y="14232"/>
                </a:cubicBezTo>
                <a:cubicBezTo>
                  <a:pt x="11356" y="10805"/>
                  <a:pt x="9597" y="6836"/>
                  <a:pt x="7171" y="3507"/>
                </a:cubicBezTo>
                <a:cubicBezTo>
                  <a:pt x="6176" y="2144"/>
                  <a:pt x="4651" y="0"/>
                  <a:pt x="303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0" name="Google Shape;190;p7"/>
          <p:cNvSpPr/>
          <p:nvPr/>
        </p:nvSpPr>
        <p:spPr>
          <a:xfrm flipH="1">
            <a:off x="-237064" y="7956095"/>
            <a:ext cx="5768443" cy="2063036"/>
          </a:xfrm>
          <a:custGeom>
            <a:avLst/>
            <a:gdLst/>
            <a:ahLst/>
            <a:cxnLst/>
            <a:rect l="l" t="t" r="r" b="b"/>
            <a:pathLst>
              <a:path w="108111" h="38665" extrusionOk="0">
                <a:moveTo>
                  <a:pt x="45814" y="1"/>
                </a:moveTo>
                <a:cubicBezTo>
                  <a:pt x="35137" y="1"/>
                  <a:pt x="24388" y="2076"/>
                  <a:pt x="14090" y="5571"/>
                </a:cubicBezTo>
                <a:cubicBezTo>
                  <a:pt x="10624" y="6748"/>
                  <a:pt x="7061" y="8059"/>
                  <a:pt x="3946" y="10366"/>
                </a:cubicBezTo>
                <a:cubicBezTo>
                  <a:pt x="2615" y="11352"/>
                  <a:pt x="1078" y="12695"/>
                  <a:pt x="565" y="14641"/>
                </a:cubicBezTo>
                <a:cubicBezTo>
                  <a:pt x="1" y="16782"/>
                  <a:pt x="1151" y="18845"/>
                  <a:pt x="2414" y="20142"/>
                </a:cubicBezTo>
                <a:cubicBezTo>
                  <a:pt x="4524" y="22313"/>
                  <a:pt x="7328" y="22930"/>
                  <a:pt x="10110" y="22930"/>
                </a:cubicBezTo>
                <a:cubicBezTo>
                  <a:pt x="11691" y="22930"/>
                  <a:pt x="13266" y="22730"/>
                  <a:pt x="14702" y="22504"/>
                </a:cubicBezTo>
                <a:cubicBezTo>
                  <a:pt x="19304" y="21780"/>
                  <a:pt x="23791" y="20252"/>
                  <a:pt x="28307" y="18979"/>
                </a:cubicBezTo>
                <a:cubicBezTo>
                  <a:pt x="31469" y="18088"/>
                  <a:pt x="34583" y="17727"/>
                  <a:pt x="37812" y="17553"/>
                </a:cubicBezTo>
                <a:cubicBezTo>
                  <a:pt x="39567" y="17460"/>
                  <a:pt x="41324" y="17409"/>
                  <a:pt x="43081" y="17409"/>
                </a:cubicBezTo>
                <a:cubicBezTo>
                  <a:pt x="45289" y="17409"/>
                  <a:pt x="47497" y="17490"/>
                  <a:pt x="49701" y="17670"/>
                </a:cubicBezTo>
                <a:cubicBezTo>
                  <a:pt x="53900" y="18013"/>
                  <a:pt x="58120" y="18692"/>
                  <a:pt x="62182" y="20121"/>
                </a:cubicBezTo>
                <a:cubicBezTo>
                  <a:pt x="65643" y="21338"/>
                  <a:pt x="69140" y="23140"/>
                  <a:pt x="71836" y="26229"/>
                </a:cubicBezTo>
                <a:cubicBezTo>
                  <a:pt x="74556" y="29344"/>
                  <a:pt x="76197" y="34210"/>
                  <a:pt x="75759" y="38664"/>
                </a:cubicBezTo>
                <a:lnTo>
                  <a:pt x="85535" y="38664"/>
                </a:lnTo>
                <a:cubicBezTo>
                  <a:pt x="85296" y="35981"/>
                  <a:pt x="84353" y="33119"/>
                  <a:pt x="83500" y="31067"/>
                </a:cubicBezTo>
                <a:cubicBezTo>
                  <a:pt x="82723" y="29197"/>
                  <a:pt x="81831" y="27538"/>
                  <a:pt x="80681" y="26012"/>
                </a:cubicBezTo>
                <a:cubicBezTo>
                  <a:pt x="79935" y="25023"/>
                  <a:pt x="78306" y="23246"/>
                  <a:pt x="78633" y="21650"/>
                </a:cubicBezTo>
                <a:cubicBezTo>
                  <a:pt x="78840" y="20643"/>
                  <a:pt x="79649" y="20281"/>
                  <a:pt x="80449" y="20281"/>
                </a:cubicBezTo>
                <a:cubicBezTo>
                  <a:pt x="80893" y="20281"/>
                  <a:pt x="81334" y="20392"/>
                  <a:pt x="81670" y="20567"/>
                </a:cubicBezTo>
                <a:cubicBezTo>
                  <a:pt x="83214" y="21372"/>
                  <a:pt x="84460" y="23111"/>
                  <a:pt x="85532" y="24674"/>
                </a:cubicBezTo>
                <a:cubicBezTo>
                  <a:pt x="88081" y="28395"/>
                  <a:pt x="90008" y="32694"/>
                  <a:pt x="92680" y="36288"/>
                </a:cubicBezTo>
                <a:cubicBezTo>
                  <a:pt x="93289" y="37105"/>
                  <a:pt x="93919" y="37895"/>
                  <a:pt x="94562" y="38663"/>
                </a:cubicBezTo>
                <a:lnTo>
                  <a:pt x="104952" y="38663"/>
                </a:lnTo>
                <a:cubicBezTo>
                  <a:pt x="106677" y="38663"/>
                  <a:pt x="108077" y="36912"/>
                  <a:pt x="108110" y="34738"/>
                </a:cubicBezTo>
                <a:cubicBezTo>
                  <a:pt x="104684" y="32047"/>
                  <a:pt x="101346" y="29175"/>
                  <a:pt x="98018" y="26250"/>
                </a:cubicBezTo>
                <a:cubicBezTo>
                  <a:pt x="92264" y="21194"/>
                  <a:pt x="86645" y="15791"/>
                  <a:pt x="80705" y="11085"/>
                </a:cubicBezTo>
                <a:cubicBezTo>
                  <a:pt x="70628" y="3099"/>
                  <a:pt x="58598" y="156"/>
                  <a:pt x="46845" y="7"/>
                </a:cubicBezTo>
                <a:cubicBezTo>
                  <a:pt x="46501" y="3"/>
                  <a:pt x="46158" y="1"/>
                  <a:pt x="45814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1" name="Google Shape;191;p7"/>
          <p:cNvSpPr/>
          <p:nvPr/>
        </p:nvSpPr>
        <p:spPr>
          <a:xfrm flipH="1">
            <a:off x="-423708" y="-91463"/>
            <a:ext cx="5781195" cy="1061465"/>
          </a:xfrm>
          <a:custGeom>
            <a:avLst/>
            <a:gdLst/>
            <a:ahLst/>
            <a:cxnLst/>
            <a:rect l="l" t="t" r="r" b="b"/>
            <a:pathLst>
              <a:path w="108350" h="27758" extrusionOk="0">
                <a:moveTo>
                  <a:pt x="51648" y="1"/>
                </a:moveTo>
                <a:cubicBezTo>
                  <a:pt x="50846" y="407"/>
                  <a:pt x="50018" y="729"/>
                  <a:pt x="49203" y="1014"/>
                </a:cubicBezTo>
                <a:cubicBezTo>
                  <a:pt x="42065" y="3506"/>
                  <a:pt x="34586" y="3501"/>
                  <a:pt x="27241" y="3584"/>
                </a:cubicBezTo>
                <a:cubicBezTo>
                  <a:pt x="20757" y="3656"/>
                  <a:pt x="14163" y="3777"/>
                  <a:pt x="7797" y="5515"/>
                </a:cubicBezTo>
                <a:cubicBezTo>
                  <a:pt x="5715" y="6083"/>
                  <a:pt x="3438" y="6902"/>
                  <a:pt x="1858" y="8814"/>
                </a:cubicBezTo>
                <a:cubicBezTo>
                  <a:pt x="0" y="11058"/>
                  <a:pt x="83" y="14195"/>
                  <a:pt x="776" y="17107"/>
                </a:cubicBezTo>
                <a:cubicBezTo>
                  <a:pt x="2438" y="24097"/>
                  <a:pt x="7861" y="27758"/>
                  <a:pt x="13371" y="27758"/>
                </a:cubicBezTo>
                <a:cubicBezTo>
                  <a:pt x="13681" y="27758"/>
                  <a:pt x="13992" y="27746"/>
                  <a:pt x="14303" y="27723"/>
                </a:cubicBezTo>
                <a:cubicBezTo>
                  <a:pt x="20922" y="27226"/>
                  <a:pt x="26485" y="22282"/>
                  <a:pt x="32673" y="19847"/>
                </a:cubicBezTo>
                <a:cubicBezTo>
                  <a:pt x="36195" y="18461"/>
                  <a:pt x="39879" y="17578"/>
                  <a:pt x="43501" y="16728"/>
                </a:cubicBezTo>
                <a:cubicBezTo>
                  <a:pt x="47244" y="15849"/>
                  <a:pt x="51012" y="15131"/>
                  <a:pt x="54789" y="14515"/>
                </a:cubicBezTo>
                <a:cubicBezTo>
                  <a:pt x="62223" y="13302"/>
                  <a:pt x="69695" y="12486"/>
                  <a:pt x="77160" y="11610"/>
                </a:cubicBezTo>
                <a:cubicBezTo>
                  <a:pt x="86796" y="10479"/>
                  <a:pt x="96503" y="9420"/>
                  <a:pt x="106195" y="9420"/>
                </a:cubicBezTo>
                <a:cubicBezTo>
                  <a:pt x="106913" y="9420"/>
                  <a:pt x="107630" y="9426"/>
                  <a:pt x="108348" y="9438"/>
                </a:cubicBezTo>
                <a:lnTo>
                  <a:pt x="108348" y="4002"/>
                </a:lnTo>
                <a:cubicBezTo>
                  <a:pt x="108350" y="1793"/>
                  <a:pt x="106935" y="1"/>
                  <a:pt x="105190" y="1"/>
                </a:cubicBezTo>
                <a:lnTo>
                  <a:pt x="90762" y="1"/>
                </a:lnTo>
                <a:cubicBezTo>
                  <a:pt x="89703" y="1934"/>
                  <a:pt x="88395" y="3470"/>
                  <a:pt x="86599" y="4557"/>
                </a:cubicBezTo>
                <a:cubicBezTo>
                  <a:pt x="83877" y="6208"/>
                  <a:pt x="80880" y="7099"/>
                  <a:pt x="77918" y="7745"/>
                </a:cubicBezTo>
                <a:cubicBezTo>
                  <a:pt x="74349" y="8524"/>
                  <a:pt x="70756" y="9202"/>
                  <a:pt x="67162" y="9801"/>
                </a:cubicBezTo>
                <a:cubicBezTo>
                  <a:pt x="59627" y="11058"/>
                  <a:pt x="52047" y="11784"/>
                  <a:pt x="44534" y="13253"/>
                </a:cubicBezTo>
                <a:cubicBezTo>
                  <a:pt x="40916" y="13963"/>
                  <a:pt x="37300" y="14822"/>
                  <a:pt x="33793" y="16179"/>
                </a:cubicBezTo>
                <a:cubicBezTo>
                  <a:pt x="31120" y="17214"/>
                  <a:pt x="28648" y="18964"/>
                  <a:pt x="26050" y="20259"/>
                </a:cubicBezTo>
                <a:cubicBezTo>
                  <a:pt x="24092" y="21236"/>
                  <a:pt x="21957" y="22126"/>
                  <a:pt x="19819" y="22126"/>
                </a:cubicBezTo>
                <a:cubicBezTo>
                  <a:pt x="19398" y="22126"/>
                  <a:pt x="18976" y="22091"/>
                  <a:pt x="18556" y="22016"/>
                </a:cubicBezTo>
                <a:cubicBezTo>
                  <a:pt x="16742" y="21690"/>
                  <a:pt x="14667" y="20360"/>
                  <a:pt x="13727" y="18271"/>
                </a:cubicBezTo>
                <a:cubicBezTo>
                  <a:pt x="12111" y="14673"/>
                  <a:pt x="16343" y="12032"/>
                  <a:pt x="18335" y="10924"/>
                </a:cubicBezTo>
                <a:cubicBezTo>
                  <a:pt x="29038" y="4972"/>
                  <a:pt x="41116" y="7214"/>
                  <a:pt x="52462" y="6363"/>
                </a:cubicBezTo>
                <a:cubicBezTo>
                  <a:pt x="56489" y="6062"/>
                  <a:pt x="60477" y="5377"/>
                  <a:pt x="64377" y="4066"/>
                </a:cubicBezTo>
                <a:cubicBezTo>
                  <a:pt x="66858" y="3233"/>
                  <a:pt x="69388" y="2647"/>
                  <a:pt x="71900" y="1973"/>
                </a:cubicBezTo>
                <a:cubicBezTo>
                  <a:pt x="74066" y="1391"/>
                  <a:pt x="76235" y="775"/>
                  <a:pt x="78366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2" name="Google Shape;192;p7"/>
          <p:cNvSpPr/>
          <p:nvPr/>
        </p:nvSpPr>
        <p:spPr>
          <a:xfrm flipH="1">
            <a:off x="6928017" y="427153"/>
            <a:ext cx="5328036" cy="1152291"/>
          </a:xfrm>
          <a:custGeom>
            <a:avLst/>
            <a:gdLst/>
            <a:ahLst/>
            <a:cxnLst/>
            <a:rect l="l" t="t" r="r" b="b"/>
            <a:pathLst>
              <a:path w="99857" h="21596" extrusionOk="0">
                <a:moveTo>
                  <a:pt x="65198" y="399"/>
                </a:moveTo>
                <a:cubicBezTo>
                  <a:pt x="72321" y="399"/>
                  <a:pt x="79621" y="1791"/>
                  <a:pt x="86922" y="4550"/>
                </a:cubicBezTo>
                <a:cubicBezTo>
                  <a:pt x="89575" y="5554"/>
                  <a:pt x="92653" y="6864"/>
                  <a:pt x="95348" y="8979"/>
                </a:cubicBezTo>
                <a:cubicBezTo>
                  <a:pt x="98235" y="11247"/>
                  <a:pt x="99428" y="13677"/>
                  <a:pt x="98898" y="16206"/>
                </a:cubicBezTo>
                <a:cubicBezTo>
                  <a:pt x="98311" y="18994"/>
                  <a:pt x="95759" y="19972"/>
                  <a:pt x="93599" y="20511"/>
                </a:cubicBezTo>
                <a:cubicBezTo>
                  <a:pt x="91491" y="21039"/>
                  <a:pt x="89309" y="21193"/>
                  <a:pt x="87246" y="21193"/>
                </a:cubicBezTo>
                <a:cubicBezTo>
                  <a:pt x="86217" y="21193"/>
                  <a:pt x="85218" y="21155"/>
                  <a:pt x="84273" y="21106"/>
                </a:cubicBezTo>
                <a:cubicBezTo>
                  <a:pt x="78503" y="20800"/>
                  <a:pt x="72921" y="19852"/>
                  <a:pt x="67683" y="18295"/>
                </a:cubicBezTo>
                <a:cubicBezTo>
                  <a:pt x="64541" y="17362"/>
                  <a:pt x="61400" y="16083"/>
                  <a:pt x="58362" y="14847"/>
                </a:cubicBezTo>
                <a:cubicBezTo>
                  <a:pt x="53266" y="12773"/>
                  <a:pt x="47995" y="10628"/>
                  <a:pt x="42530" y="10025"/>
                </a:cubicBezTo>
                <a:cubicBezTo>
                  <a:pt x="41682" y="9932"/>
                  <a:pt x="40859" y="9885"/>
                  <a:pt x="40058" y="9885"/>
                </a:cubicBezTo>
                <a:cubicBezTo>
                  <a:pt x="36646" y="9885"/>
                  <a:pt x="33636" y="10728"/>
                  <a:pt x="31087" y="12400"/>
                </a:cubicBezTo>
                <a:cubicBezTo>
                  <a:pt x="26728" y="15269"/>
                  <a:pt x="22197" y="17122"/>
                  <a:pt x="17235" y="18071"/>
                </a:cubicBezTo>
                <a:cubicBezTo>
                  <a:pt x="13172" y="18848"/>
                  <a:pt x="9086" y="19070"/>
                  <a:pt x="5424" y="19070"/>
                </a:cubicBezTo>
                <a:cubicBezTo>
                  <a:pt x="3631" y="19070"/>
                  <a:pt x="1941" y="19017"/>
                  <a:pt x="403" y="18949"/>
                </a:cubicBezTo>
                <a:lnTo>
                  <a:pt x="403" y="11532"/>
                </a:lnTo>
                <a:cubicBezTo>
                  <a:pt x="2361" y="12661"/>
                  <a:pt x="4594" y="13456"/>
                  <a:pt x="7045" y="13900"/>
                </a:cubicBezTo>
                <a:cubicBezTo>
                  <a:pt x="8672" y="14195"/>
                  <a:pt x="10356" y="14343"/>
                  <a:pt x="12121" y="14343"/>
                </a:cubicBezTo>
                <a:cubicBezTo>
                  <a:pt x="13968" y="14343"/>
                  <a:pt x="15904" y="14181"/>
                  <a:pt x="17957" y="13858"/>
                </a:cubicBezTo>
                <a:cubicBezTo>
                  <a:pt x="23076" y="13055"/>
                  <a:pt x="27790" y="10978"/>
                  <a:pt x="32121" y="8853"/>
                </a:cubicBezTo>
                <a:lnTo>
                  <a:pt x="32595" y="8620"/>
                </a:lnTo>
                <a:cubicBezTo>
                  <a:pt x="37243" y="6337"/>
                  <a:pt x="42049" y="3980"/>
                  <a:pt x="47066" y="2784"/>
                </a:cubicBezTo>
                <a:cubicBezTo>
                  <a:pt x="53031" y="1361"/>
                  <a:pt x="58397" y="590"/>
                  <a:pt x="63469" y="426"/>
                </a:cubicBezTo>
                <a:cubicBezTo>
                  <a:pt x="64044" y="408"/>
                  <a:pt x="64620" y="399"/>
                  <a:pt x="65198" y="399"/>
                </a:cubicBezTo>
                <a:close/>
                <a:moveTo>
                  <a:pt x="65203" y="1"/>
                </a:moveTo>
                <a:cubicBezTo>
                  <a:pt x="64619" y="1"/>
                  <a:pt x="64036" y="10"/>
                  <a:pt x="63455" y="29"/>
                </a:cubicBezTo>
                <a:cubicBezTo>
                  <a:pt x="58355" y="192"/>
                  <a:pt x="52963" y="968"/>
                  <a:pt x="46970" y="2396"/>
                </a:cubicBezTo>
                <a:cubicBezTo>
                  <a:pt x="41911" y="3604"/>
                  <a:pt x="37084" y="5971"/>
                  <a:pt x="32416" y="8263"/>
                </a:cubicBezTo>
                <a:lnTo>
                  <a:pt x="31942" y="8496"/>
                </a:lnTo>
                <a:cubicBezTo>
                  <a:pt x="27640" y="10606"/>
                  <a:pt x="22957" y="12670"/>
                  <a:pt x="17892" y="13466"/>
                </a:cubicBezTo>
                <a:cubicBezTo>
                  <a:pt x="15860" y="13785"/>
                  <a:pt x="13946" y="13945"/>
                  <a:pt x="12120" y="13945"/>
                </a:cubicBezTo>
                <a:cubicBezTo>
                  <a:pt x="10379" y="13945"/>
                  <a:pt x="8719" y="13799"/>
                  <a:pt x="7116" y="13508"/>
                </a:cubicBezTo>
                <a:cubicBezTo>
                  <a:pt x="4584" y="13050"/>
                  <a:pt x="2294" y="12211"/>
                  <a:pt x="305" y="11012"/>
                </a:cubicBezTo>
                <a:lnTo>
                  <a:pt x="0" y="10828"/>
                </a:lnTo>
                <a:lnTo>
                  <a:pt x="0" y="19337"/>
                </a:lnTo>
                <a:lnTo>
                  <a:pt x="193" y="19345"/>
                </a:lnTo>
                <a:cubicBezTo>
                  <a:pt x="1788" y="19417"/>
                  <a:pt x="3552" y="19474"/>
                  <a:pt x="5427" y="19474"/>
                </a:cubicBezTo>
                <a:cubicBezTo>
                  <a:pt x="9110" y="19474"/>
                  <a:pt x="13220" y="19251"/>
                  <a:pt x="17311" y="18469"/>
                </a:cubicBezTo>
                <a:cubicBezTo>
                  <a:pt x="22324" y="17509"/>
                  <a:pt x="26904" y="15636"/>
                  <a:pt x="31309" y="12740"/>
                </a:cubicBezTo>
                <a:cubicBezTo>
                  <a:pt x="33791" y="11110"/>
                  <a:pt x="36725" y="10287"/>
                  <a:pt x="40058" y="10287"/>
                </a:cubicBezTo>
                <a:cubicBezTo>
                  <a:pt x="40845" y="10287"/>
                  <a:pt x="41654" y="10333"/>
                  <a:pt x="42485" y="10425"/>
                </a:cubicBezTo>
                <a:cubicBezTo>
                  <a:pt x="47895" y="11021"/>
                  <a:pt x="53139" y="13156"/>
                  <a:pt x="58211" y="15220"/>
                </a:cubicBezTo>
                <a:cubicBezTo>
                  <a:pt x="61257" y="16459"/>
                  <a:pt x="64408" y="17742"/>
                  <a:pt x="67568" y="18681"/>
                </a:cubicBezTo>
                <a:cubicBezTo>
                  <a:pt x="72838" y="20248"/>
                  <a:pt x="78452" y="21200"/>
                  <a:pt x="84253" y="21507"/>
                </a:cubicBezTo>
                <a:cubicBezTo>
                  <a:pt x="85207" y="21557"/>
                  <a:pt x="86216" y="21596"/>
                  <a:pt x="87255" y="21596"/>
                </a:cubicBezTo>
                <a:cubicBezTo>
                  <a:pt x="89341" y="21596"/>
                  <a:pt x="91554" y="21438"/>
                  <a:pt x="93697" y="20904"/>
                </a:cubicBezTo>
                <a:cubicBezTo>
                  <a:pt x="95795" y="20381"/>
                  <a:pt x="98654" y="19332"/>
                  <a:pt x="99293" y="16292"/>
                </a:cubicBezTo>
                <a:cubicBezTo>
                  <a:pt x="99857" y="13600"/>
                  <a:pt x="98614" y="11035"/>
                  <a:pt x="95596" y="8666"/>
                </a:cubicBezTo>
                <a:cubicBezTo>
                  <a:pt x="92859" y="6520"/>
                  <a:pt x="89747" y="5193"/>
                  <a:pt x="87062" y="4178"/>
                </a:cubicBezTo>
                <a:cubicBezTo>
                  <a:pt x="79719" y="1402"/>
                  <a:pt x="72371" y="1"/>
                  <a:pt x="652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93" name="Google Shape;193;p7"/>
          <p:cNvGrpSpPr/>
          <p:nvPr/>
        </p:nvGrpSpPr>
        <p:grpSpPr>
          <a:xfrm>
            <a:off x="-247707" y="-296800"/>
            <a:ext cx="12503761" cy="2863653"/>
            <a:chOff x="-185781" y="-222600"/>
            <a:chExt cx="9377821" cy="2147740"/>
          </a:xfrm>
        </p:grpSpPr>
        <p:sp>
          <p:nvSpPr>
            <p:cNvPr id="194" name="Google Shape;194;p7"/>
            <p:cNvSpPr/>
            <p:nvPr/>
          </p:nvSpPr>
          <p:spPr>
            <a:xfrm flipH="1">
              <a:off x="-177898" y="-150047"/>
              <a:ext cx="9361814" cy="2075187"/>
            </a:xfrm>
            <a:custGeom>
              <a:avLst/>
              <a:gdLst/>
              <a:ahLst/>
              <a:cxnLst/>
              <a:rect l="l" t="t" r="r" b="b"/>
              <a:pathLst>
                <a:path w="233943" h="51857" extrusionOk="0">
                  <a:moveTo>
                    <a:pt x="114254" y="0"/>
                  </a:moveTo>
                  <a:cubicBezTo>
                    <a:pt x="113814" y="3337"/>
                    <a:pt x="107760" y="3970"/>
                    <a:pt x="105882" y="4185"/>
                  </a:cubicBezTo>
                  <a:cubicBezTo>
                    <a:pt x="103480" y="4463"/>
                    <a:pt x="101037" y="4580"/>
                    <a:pt x="98593" y="4580"/>
                  </a:cubicBezTo>
                  <a:cubicBezTo>
                    <a:pt x="96187" y="4580"/>
                    <a:pt x="93780" y="4466"/>
                    <a:pt x="91413" y="4277"/>
                  </a:cubicBezTo>
                  <a:cubicBezTo>
                    <a:pt x="83262" y="3622"/>
                    <a:pt x="75254" y="1586"/>
                    <a:pt x="67197" y="2"/>
                  </a:cubicBezTo>
                  <a:lnTo>
                    <a:pt x="3161" y="2"/>
                  </a:lnTo>
                  <a:cubicBezTo>
                    <a:pt x="1415" y="2"/>
                    <a:pt x="0" y="1794"/>
                    <a:pt x="0" y="4003"/>
                  </a:cubicBezTo>
                  <a:lnTo>
                    <a:pt x="0" y="12983"/>
                  </a:lnTo>
                  <a:cubicBezTo>
                    <a:pt x="752" y="13703"/>
                    <a:pt x="1532" y="14304"/>
                    <a:pt x="2202" y="14753"/>
                  </a:cubicBezTo>
                  <a:cubicBezTo>
                    <a:pt x="5867" y="17202"/>
                    <a:pt x="10108" y="17905"/>
                    <a:pt x="14266" y="17905"/>
                  </a:cubicBezTo>
                  <a:cubicBezTo>
                    <a:pt x="15542" y="17905"/>
                    <a:pt x="16811" y="17839"/>
                    <a:pt x="18052" y="17736"/>
                  </a:cubicBezTo>
                  <a:cubicBezTo>
                    <a:pt x="23329" y="17301"/>
                    <a:pt x="28524" y="16026"/>
                    <a:pt x="33704" y="14740"/>
                  </a:cubicBezTo>
                  <a:cubicBezTo>
                    <a:pt x="40948" y="12940"/>
                    <a:pt x="48135" y="10828"/>
                    <a:pt x="55442" y="9439"/>
                  </a:cubicBezTo>
                  <a:cubicBezTo>
                    <a:pt x="61321" y="8322"/>
                    <a:pt x="67233" y="7670"/>
                    <a:pt x="73167" y="7670"/>
                  </a:cubicBezTo>
                  <a:cubicBezTo>
                    <a:pt x="74688" y="7670"/>
                    <a:pt x="76210" y="7713"/>
                    <a:pt x="77734" y="7802"/>
                  </a:cubicBezTo>
                  <a:cubicBezTo>
                    <a:pt x="85106" y="8232"/>
                    <a:pt x="92423" y="9785"/>
                    <a:pt x="99530" y="12287"/>
                  </a:cubicBezTo>
                  <a:cubicBezTo>
                    <a:pt x="102317" y="13268"/>
                    <a:pt x="105115" y="14314"/>
                    <a:pt x="107858" y="15489"/>
                  </a:cubicBezTo>
                  <a:cubicBezTo>
                    <a:pt x="110332" y="16548"/>
                    <a:pt x="112809" y="17789"/>
                    <a:pt x="115004" y="19608"/>
                  </a:cubicBezTo>
                  <a:cubicBezTo>
                    <a:pt x="117824" y="21944"/>
                    <a:pt x="120303" y="25852"/>
                    <a:pt x="120226" y="30339"/>
                  </a:cubicBezTo>
                  <a:cubicBezTo>
                    <a:pt x="120101" y="37466"/>
                    <a:pt x="112935" y="40330"/>
                    <a:pt x="108516" y="41748"/>
                  </a:cubicBezTo>
                  <a:cubicBezTo>
                    <a:pt x="101630" y="43955"/>
                    <a:pt x="94414" y="44564"/>
                    <a:pt x="87337" y="44821"/>
                  </a:cubicBezTo>
                  <a:cubicBezTo>
                    <a:pt x="84855" y="44912"/>
                    <a:pt x="82371" y="44958"/>
                    <a:pt x="79887" y="44958"/>
                  </a:cubicBezTo>
                  <a:cubicBezTo>
                    <a:pt x="73140" y="44958"/>
                    <a:pt x="66393" y="44612"/>
                    <a:pt x="59673" y="43851"/>
                  </a:cubicBezTo>
                  <a:cubicBezTo>
                    <a:pt x="52128" y="42997"/>
                    <a:pt x="44620" y="41722"/>
                    <a:pt x="37128" y="40332"/>
                  </a:cubicBezTo>
                  <a:cubicBezTo>
                    <a:pt x="29596" y="38936"/>
                    <a:pt x="22076" y="37257"/>
                    <a:pt x="14513" y="36145"/>
                  </a:cubicBezTo>
                  <a:cubicBezTo>
                    <a:pt x="10469" y="35552"/>
                    <a:pt x="6279" y="35103"/>
                    <a:pt x="2100" y="35103"/>
                  </a:cubicBezTo>
                  <a:cubicBezTo>
                    <a:pt x="1400" y="35103"/>
                    <a:pt x="700" y="35116"/>
                    <a:pt x="0" y="35142"/>
                  </a:cubicBezTo>
                  <a:lnTo>
                    <a:pt x="0" y="41392"/>
                  </a:lnTo>
                  <a:cubicBezTo>
                    <a:pt x="3897" y="40406"/>
                    <a:pt x="7757" y="39113"/>
                    <a:pt x="11701" y="38520"/>
                  </a:cubicBezTo>
                  <a:cubicBezTo>
                    <a:pt x="12850" y="38347"/>
                    <a:pt x="14002" y="38268"/>
                    <a:pt x="15153" y="38268"/>
                  </a:cubicBezTo>
                  <a:cubicBezTo>
                    <a:pt x="18352" y="38268"/>
                    <a:pt x="21545" y="38880"/>
                    <a:pt x="24665" y="39789"/>
                  </a:cubicBezTo>
                  <a:cubicBezTo>
                    <a:pt x="29176" y="41103"/>
                    <a:pt x="33559" y="43015"/>
                    <a:pt x="37996" y="44675"/>
                  </a:cubicBezTo>
                  <a:cubicBezTo>
                    <a:pt x="42689" y="46433"/>
                    <a:pt x="47479" y="47692"/>
                    <a:pt x="52300" y="48740"/>
                  </a:cubicBezTo>
                  <a:cubicBezTo>
                    <a:pt x="61496" y="50745"/>
                    <a:pt x="70937" y="51857"/>
                    <a:pt x="80373" y="51857"/>
                  </a:cubicBezTo>
                  <a:cubicBezTo>
                    <a:pt x="91348" y="51857"/>
                    <a:pt x="102317" y="50352"/>
                    <a:pt x="112889" y="46997"/>
                  </a:cubicBezTo>
                  <a:cubicBezTo>
                    <a:pt x="122215" y="44038"/>
                    <a:pt x="130897" y="39216"/>
                    <a:pt x="139694" y="34414"/>
                  </a:cubicBezTo>
                  <a:cubicBezTo>
                    <a:pt x="143466" y="32352"/>
                    <a:pt x="147358" y="30634"/>
                    <a:pt x="151383" y="29556"/>
                  </a:cubicBezTo>
                  <a:cubicBezTo>
                    <a:pt x="155813" y="28370"/>
                    <a:pt x="160303" y="28105"/>
                    <a:pt x="164816" y="27914"/>
                  </a:cubicBezTo>
                  <a:cubicBezTo>
                    <a:pt x="167320" y="27807"/>
                    <a:pt x="169825" y="27756"/>
                    <a:pt x="172331" y="27756"/>
                  </a:cubicBezTo>
                  <a:cubicBezTo>
                    <a:pt x="189289" y="27756"/>
                    <a:pt x="206270" y="30094"/>
                    <a:pt x="222996" y="33398"/>
                  </a:cubicBezTo>
                  <a:cubicBezTo>
                    <a:pt x="226644" y="34116"/>
                    <a:pt x="230302" y="34924"/>
                    <a:pt x="233942" y="35864"/>
                  </a:cubicBezTo>
                  <a:lnTo>
                    <a:pt x="233942" y="9938"/>
                  </a:lnTo>
                  <a:cubicBezTo>
                    <a:pt x="233216" y="9925"/>
                    <a:pt x="232489" y="9919"/>
                    <a:pt x="231762" y="9919"/>
                  </a:cubicBezTo>
                  <a:cubicBezTo>
                    <a:pt x="219843" y="9919"/>
                    <a:pt x="207922" y="11530"/>
                    <a:pt x="196068" y="12904"/>
                  </a:cubicBezTo>
                  <a:cubicBezTo>
                    <a:pt x="188339" y="13801"/>
                    <a:pt x="180609" y="14806"/>
                    <a:pt x="172944" y="16393"/>
                  </a:cubicBezTo>
                  <a:cubicBezTo>
                    <a:pt x="169135" y="17181"/>
                    <a:pt x="165343" y="18112"/>
                    <a:pt x="161591" y="19260"/>
                  </a:cubicBezTo>
                  <a:cubicBezTo>
                    <a:pt x="158213" y="20291"/>
                    <a:pt x="155063" y="21813"/>
                    <a:pt x="151893" y="23606"/>
                  </a:cubicBezTo>
                  <a:cubicBezTo>
                    <a:pt x="147715" y="25970"/>
                    <a:pt x="143374" y="28204"/>
                    <a:pt x="138868" y="28204"/>
                  </a:cubicBezTo>
                  <a:cubicBezTo>
                    <a:pt x="137422" y="28204"/>
                    <a:pt x="135960" y="27974"/>
                    <a:pt x="134480" y="27445"/>
                  </a:cubicBezTo>
                  <a:cubicBezTo>
                    <a:pt x="129632" y="25711"/>
                    <a:pt x="125716" y="20547"/>
                    <a:pt x="125484" y="13951"/>
                  </a:cubicBezTo>
                  <a:cubicBezTo>
                    <a:pt x="125286" y="8300"/>
                    <a:pt x="129601" y="6027"/>
                    <a:pt x="133294" y="5020"/>
                  </a:cubicBezTo>
                  <a:cubicBezTo>
                    <a:pt x="139570" y="3307"/>
                    <a:pt x="146074" y="3151"/>
                    <a:pt x="152463" y="3078"/>
                  </a:cubicBezTo>
                  <a:cubicBezTo>
                    <a:pt x="160083" y="2991"/>
                    <a:pt x="167851" y="3042"/>
                    <a:pt x="175233" y="328"/>
                  </a:cubicBezTo>
                  <a:cubicBezTo>
                    <a:pt x="175511" y="226"/>
                    <a:pt x="175788" y="116"/>
                    <a:pt x="176066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 flipH="1">
              <a:off x="-185781" y="-222600"/>
              <a:ext cx="9377821" cy="2090634"/>
            </a:xfrm>
            <a:custGeom>
              <a:avLst/>
              <a:gdLst/>
              <a:ahLst/>
              <a:cxnLst/>
              <a:rect l="l" t="t" r="r" b="b"/>
              <a:pathLst>
                <a:path w="234343" h="52243" extrusionOk="0">
                  <a:moveTo>
                    <a:pt x="67361" y="400"/>
                  </a:moveTo>
                  <a:cubicBezTo>
                    <a:pt x="69340" y="790"/>
                    <a:pt x="71349" y="1215"/>
                    <a:pt x="73292" y="1625"/>
                  </a:cubicBezTo>
                  <a:cubicBezTo>
                    <a:pt x="79265" y="2884"/>
                    <a:pt x="85439" y="4185"/>
                    <a:pt x="91598" y="4680"/>
                  </a:cubicBezTo>
                  <a:cubicBezTo>
                    <a:pt x="94144" y="4885"/>
                    <a:pt x="96537" y="4987"/>
                    <a:pt x="98805" y="4987"/>
                  </a:cubicBezTo>
                  <a:cubicBezTo>
                    <a:pt x="101387" y="4987"/>
                    <a:pt x="103808" y="4854"/>
                    <a:pt x="106108" y="4590"/>
                  </a:cubicBezTo>
                  <a:lnTo>
                    <a:pt x="106218" y="4577"/>
                  </a:lnTo>
                  <a:cubicBezTo>
                    <a:pt x="108158" y="4354"/>
                    <a:pt x="114000" y="3685"/>
                    <a:pt x="114628" y="406"/>
                  </a:cubicBezTo>
                  <a:lnTo>
                    <a:pt x="175193" y="406"/>
                  </a:lnTo>
                  <a:cubicBezTo>
                    <a:pt x="168249" y="2915"/>
                    <a:pt x="160889" y="2994"/>
                    <a:pt x="153768" y="3069"/>
                  </a:cubicBezTo>
                  <a:lnTo>
                    <a:pt x="152665" y="3082"/>
                  </a:lnTo>
                  <a:cubicBezTo>
                    <a:pt x="145764" y="3162"/>
                    <a:pt x="139551" y="3364"/>
                    <a:pt x="133446" y="5030"/>
                  </a:cubicBezTo>
                  <a:cubicBezTo>
                    <a:pt x="128003" y="6516"/>
                    <a:pt x="125326" y="9588"/>
                    <a:pt x="125487" y="14164"/>
                  </a:cubicBezTo>
                  <a:cubicBezTo>
                    <a:pt x="125709" y="20471"/>
                    <a:pt x="129379" y="25966"/>
                    <a:pt x="134618" y="27839"/>
                  </a:cubicBezTo>
                  <a:cubicBezTo>
                    <a:pt x="136131" y="28380"/>
                    <a:pt x="137619" y="28617"/>
                    <a:pt x="139091" y="28617"/>
                  </a:cubicBezTo>
                  <a:cubicBezTo>
                    <a:pt x="143547" y="28617"/>
                    <a:pt x="147847" y="26448"/>
                    <a:pt x="152196" y="23987"/>
                  </a:cubicBezTo>
                  <a:cubicBezTo>
                    <a:pt x="155813" y="21943"/>
                    <a:pt x="158880" y="20567"/>
                    <a:pt x="161854" y="19658"/>
                  </a:cubicBezTo>
                  <a:cubicBezTo>
                    <a:pt x="165379" y="18581"/>
                    <a:pt x="169085" y="17643"/>
                    <a:pt x="173189" y="16795"/>
                  </a:cubicBezTo>
                  <a:cubicBezTo>
                    <a:pt x="180974" y="15181"/>
                    <a:pt x="188894" y="14166"/>
                    <a:pt x="196294" y="13308"/>
                  </a:cubicBezTo>
                  <a:cubicBezTo>
                    <a:pt x="197767" y="13138"/>
                    <a:pt x="199245" y="12964"/>
                    <a:pt x="200722" y="12788"/>
                  </a:cubicBezTo>
                  <a:cubicBezTo>
                    <a:pt x="210970" y="11576"/>
                    <a:pt x="221543" y="10326"/>
                    <a:pt x="231999" y="10326"/>
                  </a:cubicBezTo>
                  <a:cubicBezTo>
                    <a:pt x="232648" y="10326"/>
                    <a:pt x="233296" y="10331"/>
                    <a:pt x="233944" y="10341"/>
                  </a:cubicBezTo>
                  <a:lnTo>
                    <a:pt x="233944" y="35809"/>
                  </a:lnTo>
                  <a:cubicBezTo>
                    <a:pt x="230629" y="34959"/>
                    <a:pt x="227123" y="34173"/>
                    <a:pt x="223236" y="33405"/>
                  </a:cubicBezTo>
                  <a:cubicBezTo>
                    <a:pt x="203906" y="29587"/>
                    <a:pt x="187591" y="27758"/>
                    <a:pt x="172597" y="27758"/>
                  </a:cubicBezTo>
                  <a:cubicBezTo>
                    <a:pt x="170032" y="27758"/>
                    <a:pt x="167505" y="27812"/>
                    <a:pt x="165009" y="27918"/>
                  </a:cubicBezTo>
                  <a:cubicBezTo>
                    <a:pt x="160422" y="28112"/>
                    <a:pt x="155941" y="28387"/>
                    <a:pt x="151533" y="29567"/>
                  </a:cubicBezTo>
                  <a:cubicBezTo>
                    <a:pt x="147826" y="30560"/>
                    <a:pt x="143986" y="32153"/>
                    <a:pt x="139798" y="34441"/>
                  </a:cubicBezTo>
                  <a:lnTo>
                    <a:pt x="138875" y="34945"/>
                  </a:lnTo>
                  <a:cubicBezTo>
                    <a:pt x="130584" y="39473"/>
                    <a:pt x="122011" y="44161"/>
                    <a:pt x="113029" y="47009"/>
                  </a:cubicBezTo>
                  <a:cubicBezTo>
                    <a:pt x="102889" y="50226"/>
                    <a:pt x="91919" y="51840"/>
                    <a:pt x="80509" y="51840"/>
                  </a:cubicBezTo>
                  <a:cubicBezTo>
                    <a:pt x="71401" y="51840"/>
                    <a:pt x="62013" y="50811"/>
                    <a:pt x="52541" y="48749"/>
                  </a:cubicBezTo>
                  <a:cubicBezTo>
                    <a:pt x="46930" y="47526"/>
                    <a:pt x="42394" y="46236"/>
                    <a:pt x="38264" y="44691"/>
                  </a:cubicBezTo>
                  <a:cubicBezTo>
                    <a:pt x="36953" y="44199"/>
                    <a:pt x="35624" y="43678"/>
                    <a:pt x="34338" y="43172"/>
                  </a:cubicBezTo>
                  <a:cubicBezTo>
                    <a:pt x="31276" y="41971"/>
                    <a:pt x="28107" y="40726"/>
                    <a:pt x="24921" y="39799"/>
                  </a:cubicBezTo>
                  <a:cubicBezTo>
                    <a:pt x="21414" y="38777"/>
                    <a:pt x="18247" y="38271"/>
                    <a:pt x="15326" y="38271"/>
                  </a:cubicBezTo>
                  <a:cubicBezTo>
                    <a:pt x="14137" y="38271"/>
                    <a:pt x="12987" y="38356"/>
                    <a:pt x="11874" y="38521"/>
                  </a:cubicBezTo>
                  <a:cubicBezTo>
                    <a:pt x="9119" y="38936"/>
                    <a:pt x="6366" y="39703"/>
                    <a:pt x="3703" y="40442"/>
                  </a:cubicBezTo>
                  <a:cubicBezTo>
                    <a:pt x="2622" y="40742"/>
                    <a:pt x="1508" y="41053"/>
                    <a:pt x="406" y="41335"/>
                  </a:cubicBezTo>
                  <a:lnTo>
                    <a:pt x="406" y="35538"/>
                  </a:lnTo>
                  <a:cubicBezTo>
                    <a:pt x="1027" y="35516"/>
                    <a:pt x="1658" y="35506"/>
                    <a:pt x="2301" y="35506"/>
                  </a:cubicBezTo>
                  <a:cubicBezTo>
                    <a:pt x="5902" y="35506"/>
                    <a:pt x="9901" y="35844"/>
                    <a:pt x="14687" y="36547"/>
                  </a:cubicBezTo>
                  <a:cubicBezTo>
                    <a:pt x="19745" y="37290"/>
                    <a:pt x="24868" y="38304"/>
                    <a:pt x="29822" y="39284"/>
                  </a:cubicBezTo>
                  <a:cubicBezTo>
                    <a:pt x="32271" y="39769"/>
                    <a:pt x="34802" y="40270"/>
                    <a:pt x="37296" y="40733"/>
                  </a:cubicBezTo>
                  <a:cubicBezTo>
                    <a:pt x="43914" y="41961"/>
                    <a:pt x="51770" y="43339"/>
                    <a:pt x="59854" y="44254"/>
                  </a:cubicBezTo>
                  <a:cubicBezTo>
                    <a:pt x="66359" y="44990"/>
                    <a:pt x="73165" y="45361"/>
                    <a:pt x="80163" y="45361"/>
                  </a:cubicBezTo>
                  <a:cubicBezTo>
                    <a:pt x="82603" y="45361"/>
                    <a:pt x="85067" y="45316"/>
                    <a:pt x="87550" y="45225"/>
                  </a:cubicBezTo>
                  <a:cubicBezTo>
                    <a:pt x="94026" y="44991"/>
                    <a:pt x="101613" y="44441"/>
                    <a:pt x="108780" y="42142"/>
                  </a:cubicBezTo>
                  <a:cubicBezTo>
                    <a:pt x="113810" y="40529"/>
                    <a:pt x="120508" y="37574"/>
                    <a:pt x="120629" y="30544"/>
                  </a:cubicBezTo>
                  <a:cubicBezTo>
                    <a:pt x="120696" y="26529"/>
                    <a:pt x="118718" y="22458"/>
                    <a:pt x="115334" y="19654"/>
                  </a:cubicBezTo>
                  <a:cubicBezTo>
                    <a:pt x="112985" y="17708"/>
                    <a:pt x="110379" y="16465"/>
                    <a:pt x="108140" y="15506"/>
                  </a:cubicBezTo>
                  <a:cubicBezTo>
                    <a:pt x="105719" y="14467"/>
                    <a:pt x="103070" y="13450"/>
                    <a:pt x="99798" y="12298"/>
                  </a:cubicBezTo>
                  <a:cubicBezTo>
                    <a:pt x="92520" y="9735"/>
                    <a:pt x="85169" y="8223"/>
                    <a:pt x="77949" y="7802"/>
                  </a:cubicBezTo>
                  <a:cubicBezTo>
                    <a:pt x="76425" y="7713"/>
                    <a:pt x="74890" y="7669"/>
                    <a:pt x="73339" y="7669"/>
                  </a:cubicBezTo>
                  <a:cubicBezTo>
                    <a:pt x="67706" y="7669"/>
                    <a:pt x="61863" y="8255"/>
                    <a:pt x="55605" y="9443"/>
                  </a:cubicBezTo>
                  <a:cubicBezTo>
                    <a:pt x="50502" y="10413"/>
                    <a:pt x="45374" y="11757"/>
                    <a:pt x="40416" y="13057"/>
                  </a:cubicBezTo>
                  <a:cubicBezTo>
                    <a:pt x="38267" y="13620"/>
                    <a:pt x="36046" y="14201"/>
                    <a:pt x="33857" y="14746"/>
                  </a:cubicBezTo>
                  <a:cubicBezTo>
                    <a:pt x="29050" y="15939"/>
                    <a:pt x="23603" y="17293"/>
                    <a:pt x="18238" y="17736"/>
                  </a:cubicBezTo>
                  <a:cubicBezTo>
                    <a:pt x="17038" y="17835"/>
                    <a:pt x="15751" y="17910"/>
                    <a:pt x="14415" y="17910"/>
                  </a:cubicBezTo>
                  <a:cubicBezTo>
                    <a:pt x="10534" y="17910"/>
                    <a:pt x="6246" y="17280"/>
                    <a:pt x="2517" y="14787"/>
                  </a:cubicBezTo>
                  <a:cubicBezTo>
                    <a:pt x="2004" y="14446"/>
                    <a:pt x="1229" y="13878"/>
                    <a:pt x="403" y="13098"/>
                  </a:cubicBezTo>
                  <a:lnTo>
                    <a:pt x="403" y="4204"/>
                  </a:lnTo>
                  <a:cubicBezTo>
                    <a:pt x="403" y="2108"/>
                    <a:pt x="1731" y="405"/>
                    <a:pt x="3364" y="405"/>
                  </a:cubicBezTo>
                  <a:lnTo>
                    <a:pt x="67361" y="400"/>
                  </a:lnTo>
                  <a:close/>
                  <a:moveTo>
                    <a:pt x="114278" y="0"/>
                  </a:moveTo>
                  <a:lnTo>
                    <a:pt x="114255" y="176"/>
                  </a:lnTo>
                  <a:cubicBezTo>
                    <a:pt x="113845" y="3294"/>
                    <a:pt x="108068" y="3957"/>
                    <a:pt x="106170" y="4175"/>
                  </a:cubicBezTo>
                  <a:lnTo>
                    <a:pt x="106061" y="4187"/>
                  </a:lnTo>
                  <a:cubicBezTo>
                    <a:pt x="103777" y="4451"/>
                    <a:pt x="101371" y="4582"/>
                    <a:pt x="98803" y="4582"/>
                  </a:cubicBezTo>
                  <a:cubicBezTo>
                    <a:pt x="96546" y="4582"/>
                    <a:pt x="94164" y="4481"/>
                    <a:pt x="91630" y="4277"/>
                  </a:cubicBezTo>
                  <a:cubicBezTo>
                    <a:pt x="85496" y="3785"/>
                    <a:pt x="79335" y="2485"/>
                    <a:pt x="73374" y="1229"/>
                  </a:cubicBezTo>
                  <a:cubicBezTo>
                    <a:pt x="71430" y="820"/>
                    <a:pt x="69420" y="395"/>
                    <a:pt x="67400" y="2"/>
                  </a:cubicBezTo>
                  <a:lnTo>
                    <a:pt x="3365" y="2"/>
                  </a:lnTo>
                  <a:cubicBezTo>
                    <a:pt x="1511" y="2"/>
                    <a:pt x="3" y="1889"/>
                    <a:pt x="3" y="4205"/>
                  </a:cubicBezTo>
                  <a:lnTo>
                    <a:pt x="3" y="13267"/>
                  </a:lnTo>
                  <a:lnTo>
                    <a:pt x="66" y="13327"/>
                  </a:lnTo>
                  <a:cubicBezTo>
                    <a:pt x="935" y="14157"/>
                    <a:pt x="1758" y="14760"/>
                    <a:pt x="2295" y="15120"/>
                  </a:cubicBezTo>
                  <a:cubicBezTo>
                    <a:pt x="6107" y="17668"/>
                    <a:pt x="10473" y="18312"/>
                    <a:pt x="14416" y="18312"/>
                  </a:cubicBezTo>
                  <a:cubicBezTo>
                    <a:pt x="15764" y="18312"/>
                    <a:pt x="17063" y="18236"/>
                    <a:pt x="18274" y="18136"/>
                  </a:cubicBezTo>
                  <a:cubicBezTo>
                    <a:pt x="23670" y="17692"/>
                    <a:pt x="29134" y="16335"/>
                    <a:pt x="33955" y="15136"/>
                  </a:cubicBezTo>
                  <a:cubicBezTo>
                    <a:pt x="36148" y="14591"/>
                    <a:pt x="38370" y="14008"/>
                    <a:pt x="40521" y="13444"/>
                  </a:cubicBezTo>
                  <a:cubicBezTo>
                    <a:pt x="45471" y="12145"/>
                    <a:pt x="50591" y="10802"/>
                    <a:pt x="55682" y="9836"/>
                  </a:cubicBezTo>
                  <a:cubicBezTo>
                    <a:pt x="61914" y="8652"/>
                    <a:pt x="67733" y="8068"/>
                    <a:pt x="73339" y="8068"/>
                  </a:cubicBezTo>
                  <a:cubicBezTo>
                    <a:pt x="74883" y="8068"/>
                    <a:pt x="76410" y="8112"/>
                    <a:pt x="77924" y="8200"/>
                  </a:cubicBezTo>
                  <a:cubicBezTo>
                    <a:pt x="85109" y="8620"/>
                    <a:pt x="92423" y="10126"/>
                    <a:pt x="99664" y="12674"/>
                  </a:cubicBezTo>
                  <a:cubicBezTo>
                    <a:pt x="102926" y="13823"/>
                    <a:pt x="105569" y="14839"/>
                    <a:pt x="107978" y="15872"/>
                  </a:cubicBezTo>
                  <a:cubicBezTo>
                    <a:pt x="110192" y="16820"/>
                    <a:pt x="112765" y="18046"/>
                    <a:pt x="115074" y="19959"/>
                  </a:cubicBezTo>
                  <a:cubicBezTo>
                    <a:pt x="118366" y="22686"/>
                    <a:pt x="120289" y="26638"/>
                    <a:pt x="120224" y="30531"/>
                  </a:cubicBezTo>
                  <a:cubicBezTo>
                    <a:pt x="120108" y="37304"/>
                    <a:pt x="113565" y="40179"/>
                    <a:pt x="108656" y="41753"/>
                  </a:cubicBezTo>
                  <a:cubicBezTo>
                    <a:pt x="101534" y="44037"/>
                    <a:pt x="93982" y="44584"/>
                    <a:pt x="87532" y="44818"/>
                  </a:cubicBezTo>
                  <a:cubicBezTo>
                    <a:pt x="85053" y="44908"/>
                    <a:pt x="82593" y="44953"/>
                    <a:pt x="80156" y="44953"/>
                  </a:cubicBezTo>
                  <a:cubicBezTo>
                    <a:pt x="73174" y="44953"/>
                    <a:pt x="66385" y="44584"/>
                    <a:pt x="59897" y="43849"/>
                  </a:cubicBezTo>
                  <a:cubicBezTo>
                    <a:pt x="51824" y="42936"/>
                    <a:pt x="43978" y="41560"/>
                    <a:pt x="37366" y="40335"/>
                  </a:cubicBezTo>
                  <a:cubicBezTo>
                    <a:pt x="34874" y="39874"/>
                    <a:pt x="32343" y="39371"/>
                    <a:pt x="29894" y="38889"/>
                  </a:cubicBezTo>
                  <a:cubicBezTo>
                    <a:pt x="24935" y="37906"/>
                    <a:pt x="19807" y="36891"/>
                    <a:pt x="14740" y="36147"/>
                  </a:cubicBezTo>
                  <a:cubicBezTo>
                    <a:pt x="9938" y="35440"/>
                    <a:pt x="5923" y="35101"/>
                    <a:pt x="2306" y="35101"/>
                  </a:cubicBezTo>
                  <a:cubicBezTo>
                    <a:pt x="1587" y="35101"/>
                    <a:pt x="884" y="35114"/>
                    <a:pt x="193" y="35141"/>
                  </a:cubicBezTo>
                  <a:lnTo>
                    <a:pt x="0" y="35148"/>
                  </a:lnTo>
                  <a:lnTo>
                    <a:pt x="0" y="41850"/>
                  </a:lnTo>
                  <a:lnTo>
                    <a:pt x="250" y="41789"/>
                  </a:lnTo>
                  <a:cubicBezTo>
                    <a:pt x="1438" y="41486"/>
                    <a:pt x="2642" y="41153"/>
                    <a:pt x="3807" y="40829"/>
                  </a:cubicBezTo>
                  <a:cubicBezTo>
                    <a:pt x="6459" y="40093"/>
                    <a:pt x="9201" y="39331"/>
                    <a:pt x="11931" y="38920"/>
                  </a:cubicBezTo>
                  <a:cubicBezTo>
                    <a:pt x="13025" y="38755"/>
                    <a:pt x="14155" y="38672"/>
                    <a:pt x="15326" y="38672"/>
                  </a:cubicBezTo>
                  <a:cubicBezTo>
                    <a:pt x="18207" y="38672"/>
                    <a:pt x="21339" y="39173"/>
                    <a:pt x="24808" y="40183"/>
                  </a:cubicBezTo>
                  <a:cubicBezTo>
                    <a:pt x="27977" y="41106"/>
                    <a:pt x="31136" y="42346"/>
                    <a:pt x="34192" y="43547"/>
                  </a:cubicBezTo>
                  <a:cubicBezTo>
                    <a:pt x="35480" y="44051"/>
                    <a:pt x="36810" y="44575"/>
                    <a:pt x="38124" y="45065"/>
                  </a:cubicBezTo>
                  <a:cubicBezTo>
                    <a:pt x="42272" y="46618"/>
                    <a:pt x="46826" y="47913"/>
                    <a:pt x="52458" y="49140"/>
                  </a:cubicBezTo>
                  <a:cubicBezTo>
                    <a:pt x="61960" y="51209"/>
                    <a:pt x="71376" y="52242"/>
                    <a:pt x="80515" y="52242"/>
                  </a:cubicBezTo>
                  <a:cubicBezTo>
                    <a:pt x="91963" y="52242"/>
                    <a:pt x="102972" y="50622"/>
                    <a:pt x="113151" y="47393"/>
                  </a:cubicBezTo>
                  <a:cubicBezTo>
                    <a:pt x="122171" y="44531"/>
                    <a:pt x="130760" y="39837"/>
                    <a:pt x="139068" y="35298"/>
                  </a:cubicBezTo>
                  <a:lnTo>
                    <a:pt x="139990" y="34794"/>
                  </a:lnTo>
                  <a:cubicBezTo>
                    <a:pt x="144149" y="32523"/>
                    <a:pt x="147959" y="30939"/>
                    <a:pt x="151635" y="29954"/>
                  </a:cubicBezTo>
                  <a:cubicBezTo>
                    <a:pt x="156001" y="28784"/>
                    <a:pt x="160459" y="28512"/>
                    <a:pt x="165023" y="28318"/>
                  </a:cubicBezTo>
                  <a:cubicBezTo>
                    <a:pt x="167510" y="28212"/>
                    <a:pt x="170027" y="28159"/>
                    <a:pt x="172583" y="28159"/>
                  </a:cubicBezTo>
                  <a:cubicBezTo>
                    <a:pt x="187551" y="28159"/>
                    <a:pt x="203846" y="29985"/>
                    <a:pt x="223155" y="33798"/>
                  </a:cubicBezTo>
                  <a:cubicBezTo>
                    <a:pt x="227133" y="34583"/>
                    <a:pt x="230708" y="35389"/>
                    <a:pt x="234091" y="36262"/>
                  </a:cubicBezTo>
                  <a:lnTo>
                    <a:pt x="234343" y="36327"/>
                  </a:lnTo>
                  <a:lnTo>
                    <a:pt x="234343" y="9942"/>
                  </a:lnTo>
                  <a:lnTo>
                    <a:pt x="234144" y="9938"/>
                  </a:lnTo>
                  <a:cubicBezTo>
                    <a:pt x="233436" y="9926"/>
                    <a:pt x="232728" y="9920"/>
                    <a:pt x="232019" y="9920"/>
                  </a:cubicBezTo>
                  <a:cubicBezTo>
                    <a:pt x="221533" y="9920"/>
                    <a:pt x="210937" y="11173"/>
                    <a:pt x="200668" y="12387"/>
                  </a:cubicBezTo>
                  <a:cubicBezTo>
                    <a:pt x="199192" y="12560"/>
                    <a:pt x="197716" y="12735"/>
                    <a:pt x="196241" y="12907"/>
                  </a:cubicBezTo>
                  <a:cubicBezTo>
                    <a:pt x="188833" y="13765"/>
                    <a:pt x="180900" y="14784"/>
                    <a:pt x="173099" y="16399"/>
                  </a:cubicBezTo>
                  <a:cubicBezTo>
                    <a:pt x="168984" y="17250"/>
                    <a:pt x="165266" y="18189"/>
                    <a:pt x="161730" y="19271"/>
                  </a:cubicBezTo>
                  <a:cubicBezTo>
                    <a:pt x="158729" y="20188"/>
                    <a:pt x="155634" y="21574"/>
                    <a:pt x="151992" y="23636"/>
                  </a:cubicBezTo>
                  <a:cubicBezTo>
                    <a:pt x="147694" y="26067"/>
                    <a:pt x="143448" y="28211"/>
                    <a:pt x="139076" y="28211"/>
                  </a:cubicBezTo>
                  <a:cubicBezTo>
                    <a:pt x="137648" y="28211"/>
                    <a:pt x="136206" y="27982"/>
                    <a:pt x="134745" y="27459"/>
                  </a:cubicBezTo>
                  <a:cubicBezTo>
                    <a:pt x="129659" y="25640"/>
                    <a:pt x="126097" y="20292"/>
                    <a:pt x="125882" y="14148"/>
                  </a:cubicBezTo>
                  <a:cubicBezTo>
                    <a:pt x="125729" y="9782"/>
                    <a:pt x="128305" y="6844"/>
                    <a:pt x="133544" y="5415"/>
                  </a:cubicBezTo>
                  <a:cubicBezTo>
                    <a:pt x="139606" y="3761"/>
                    <a:pt x="145790" y="3559"/>
                    <a:pt x="152664" y="3482"/>
                  </a:cubicBezTo>
                  <a:lnTo>
                    <a:pt x="153767" y="3469"/>
                  </a:lnTo>
                  <a:cubicBezTo>
                    <a:pt x="160981" y="3392"/>
                    <a:pt x="168439" y="3314"/>
                    <a:pt x="175499" y="719"/>
                  </a:cubicBezTo>
                  <a:cubicBezTo>
                    <a:pt x="175781" y="617"/>
                    <a:pt x="176061" y="506"/>
                    <a:pt x="176341" y="389"/>
                  </a:cubicBezTo>
                  <a:lnTo>
                    <a:pt x="177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96" name="Google Shape;196;p7"/>
          <p:cNvSpPr/>
          <p:nvPr/>
        </p:nvSpPr>
        <p:spPr>
          <a:xfrm flipH="1">
            <a:off x="1099389" y="1690284"/>
            <a:ext cx="11156665" cy="2448217"/>
          </a:xfrm>
          <a:custGeom>
            <a:avLst/>
            <a:gdLst/>
            <a:ahLst/>
            <a:cxnLst/>
            <a:rect l="l" t="t" r="r" b="b"/>
            <a:pathLst>
              <a:path w="209096" h="45884" extrusionOk="0">
                <a:moveTo>
                  <a:pt x="173615" y="405"/>
                </a:moveTo>
                <a:cubicBezTo>
                  <a:pt x="176375" y="405"/>
                  <a:pt x="179213" y="507"/>
                  <a:pt x="182050" y="829"/>
                </a:cubicBezTo>
                <a:cubicBezTo>
                  <a:pt x="188207" y="1528"/>
                  <a:pt x="194615" y="3672"/>
                  <a:pt x="201642" y="7381"/>
                </a:cubicBezTo>
                <a:lnTo>
                  <a:pt x="202000" y="7570"/>
                </a:lnTo>
                <a:cubicBezTo>
                  <a:pt x="204160" y="8703"/>
                  <a:pt x="207122" y="10258"/>
                  <a:pt x="208209" y="13014"/>
                </a:cubicBezTo>
                <a:cubicBezTo>
                  <a:pt x="208659" y="14157"/>
                  <a:pt x="208681" y="15157"/>
                  <a:pt x="208272" y="15990"/>
                </a:cubicBezTo>
                <a:cubicBezTo>
                  <a:pt x="207624" y="17309"/>
                  <a:pt x="205989" y="18018"/>
                  <a:pt x="204732" y="18381"/>
                </a:cubicBezTo>
                <a:cubicBezTo>
                  <a:pt x="201461" y="19325"/>
                  <a:pt x="198006" y="19797"/>
                  <a:pt x="194392" y="19797"/>
                </a:cubicBezTo>
                <a:cubicBezTo>
                  <a:pt x="190821" y="19797"/>
                  <a:pt x="187096" y="19336"/>
                  <a:pt x="183241" y="18415"/>
                </a:cubicBezTo>
                <a:cubicBezTo>
                  <a:pt x="179114" y="17429"/>
                  <a:pt x="174866" y="16057"/>
                  <a:pt x="170611" y="14337"/>
                </a:cubicBezTo>
                <a:cubicBezTo>
                  <a:pt x="166998" y="12878"/>
                  <a:pt x="163261" y="11368"/>
                  <a:pt x="159428" y="10535"/>
                </a:cubicBezTo>
                <a:cubicBezTo>
                  <a:pt x="157531" y="10122"/>
                  <a:pt x="155742" y="9916"/>
                  <a:pt x="154034" y="9916"/>
                </a:cubicBezTo>
                <a:cubicBezTo>
                  <a:pt x="152450" y="9916"/>
                  <a:pt x="150935" y="10094"/>
                  <a:pt x="149470" y="10449"/>
                </a:cubicBezTo>
                <a:cubicBezTo>
                  <a:pt x="145504" y="11411"/>
                  <a:pt x="142070" y="13874"/>
                  <a:pt x="138895" y="16316"/>
                </a:cubicBezTo>
                <a:cubicBezTo>
                  <a:pt x="136054" y="18501"/>
                  <a:pt x="133233" y="20858"/>
                  <a:pt x="130505" y="23139"/>
                </a:cubicBezTo>
                <a:cubicBezTo>
                  <a:pt x="126905" y="26149"/>
                  <a:pt x="123181" y="29264"/>
                  <a:pt x="119366" y="32010"/>
                </a:cubicBezTo>
                <a:cubicBezTo>
                  <a:pt x="107458" y="40580"/>
                  <a:pt x="92880" y="45107"/>
                  <a:pt x="76028" y="45462"/>
                </a:cubicBezTo>
                <a:cubicBezTo>
                  <a:pt x="75424" y="45475"/>
                  <a:pt x="74822" y="45482"/>
                  <a:pt x="74224" y="45482"/>
                </a:cubicBezTo>
                <a:cubicBezTo>
                  <a:pt x="58269" y="45482"/>
                  <a:pt x="44689" y="40929"/>
                  <a:pt x="33828" y="31942"/>
                </a:cubicBezTo>
                <a:cubicBezTo>
                  <a:pt x="27187" y="26448"/>
                  <a:pt x="20603" y="21405"/>
                  <a:pt x="13056" y="20088"/>
                </a:cubicBezTo>
                <a:cubicBezTo>
                  <a:pt x="11967" y="19897"/>
                  <a:pt x="10865" y="19801"/>
                  <a:pt x="9746" y="19801"/>
                </a:cubicBezTo>
                <a:cubicBezTo>
                  <a:pt x="6781" y="19801"/>
                  <a:pt x="3696" y="20474"/>
                  <a:pt x="406" y="21833"/>
                </a:cubicBezTo>
                <a:lnTo>
                  <a:pt x="406" y="14358"/>
                </a:lnTo>
                <a:cubicBezTo>
                  <a:pt x="1109" y="14230"/>
                  <a:pt x="1864" y="14110"/>
                  <a:pt x="2702" y="13993"/>
                </a:cubicBezTo>
                <a:cubicBezTo>
                  <a:pt x="5594" y="13588"/>
                  <a:pt x="8552" y="13414"/>
                  <a:pt x="11411" y="13245"/>
                </a:cubicBezTo>
                <a:lnTo>
                  <a:pt x="12958" y="13152"/>
                </a:lnTo>
                <a:cubicBezTo>
                  <a:pt x="15818" y="12978"/>
                  <a:pt x="18953" y="12785"/>
                  <a:pt x="22145" y="12785"/>
                </a:cubicBezTo>
                <a:cubicBezTo>
                  <a:pt x="23389" y="12785"/>
                  <a:pt x="24641" y="12814"/>
                  <a:pt x="25889" y="12885"/>
                </a:cubicBezTo>
                <a:cubicBezTo>
                  <a:pt x="29786" y="13104"/>
                  <a:pt x="33808" y="14150"/>
                  <a:pt x="38546" y="16169"/>
                </a:cubicBezTo>
                <a:cubicBezTo>
                  <a:pt x="52883" y="22283"/>
                  <a:pt x="69842" y="28659"/>
                  <a:pt x="86902" y="29591"/>
                </a:cubicBezTo>
                <a:cubicBezTo>
                  <a:pt x="88135" y="29659"/>
                  <a:pt x="89353" y="29692"/>
                  <a:pt x="90554" y="29692"/>
                </a:cubicBezTo>
                <a:cubicBezTo>
                  <a:pt x="97955" y="29692"/>
                  <a:pt x="104738" y="28414"/>
                  <a:pt x="110758" y="25880"/>
                </a:cubicBezTo>
                <a:cubicBezTo>
                  <a:pt x="117187" y="23174"/>
                  <a:pt x="123174" y="18993"/>
                  <a:pt x="128962" y="14950"/>
                </a:cubicBezTo>
                <a:cubicBezTo>
                  <a:pt x="130301" y="14015"/>
                  <a:pt x="131684" y="13050"/>
                  <a:pt x="133052" y="12117"/>
                </a:cubicBezTo>
                <a:cubicBezTo>
                  <a:pt x="136569" y="9716"/>
                  <a:pt x="140379" y="7249"/>
                  <a:pt x="144384" y="5460"/>
                </a:cubicBezTo>
                <a:cubicBezTo>
                  <a:pt x="148006" y="3842"/>
                  <a:pt x="151905" y="2608"/>
                  <a:pt x="155970" y="1792"/>
                </a:cubicBezTo>
                <a:cubicBezTo>
                  <a:pt x="159701" y="1042"/>
                  <a:pt x="163680" y="640"/>
                  <a:pt x="168868" y="486"/>
                </a:cubicBezTo>
                <a:cubicBezTo>
                  <a:pt x="170413" y="440"/>
                  <a:pt x="172001" y="405"/>
                  <a:pt x="173615" y="405"/>
                </a:cubicBezTo>
                <a:close/>
                <a:moveTo>
                  <a:pt x="173609" y="0"/>
                </a:moveTo>
                <a:cubicBezTo>
                  <a:pt x="171993" y="0"/>
                  <a:pt x="170405" y="35"/>
                  <a:pt x="168858" y="80"/>
                </a:cubicBezTo>
                <a:cubicBezTo>
                  <a:pt x="163644" y="234"/>
                  <a:pt x="159645" y="639"/>
                  <a:pt x="155891" y="1393"/>
                </a:cubicBezTo>
                <a:cubicBezTo>
                  <a:pt x="151795" y="2216"/>
                  <a:pt x="147870" y="3459"/>
                  <a:pt x="144219" y="5088"/>
                </a:cubicBezTo>
                <a:cubicBezTo>
                  <a:pt x="140186" y="6888"/>
                  <a:pt x="136359" y="9369"/>
                  <a:pt x="132824" y="11781"/>
                </a:cubicBezTo>
                <a:cubicBezTo>
                  <a:pt x="131454" y="12715"/>
                  <a:pt x="130070" y="13683"/>
                  <a:pt x="128732" y="14617"/>
                </a:cubicBezTo>
                <a:cubicBezTo>
                  <a:pt x="122961" y="18648"/>
                  <a:pt x="116993" y="22817"/>
                  <a:pt x="110602" y="25506"/>
                </a:cubicBezTo>
                <a:cubicBezTo>
                  <a:pt x="104631" y="28019"/>
                  <a:pt x="97899" y="29287"/>
                  <a:pt x="90554" y="29287"/>
                </a:cubicBezTo>
                <a:cubicBezTo>
                  <a:pt x="89360" y="29287"/>
                  <a:pt x="88149" y="29254"/>
                  <a:pt x="86923" y="29187"/>
                </a:cubicBezTo>
                <a:cubicBezTo>
                  <a:pt x="69926" y="28261"/>
                  <a:pt x="53010" y="21898"/>
                  <a:pt x="38703" y="15797"/>
                </a:cubicBezTo>
                <a:cubicBezTo>
                  <a:pt x="33922" y="13758"/>
                  <a:pt x="29857" y="12704"/>
                  <a:pt x="25911" y="12481"/>
                </a:cubicBezTo>
                <a:cubicBezTo>
                  <a:pt x="24653" y="12410"/>
                  <a:pt x="23392" y="12381"/>
                  <a:pt x="22140" y="12381"/>
                </a:cubicBezTo>
                <a:cubicBezTo>
                  <a:pt x="18938" y="12381"/>
                  <a:pt x="15797" y="12572"/>
                  <a:pt x="12931" y="12748"/>
                </a:cubicBezTo>
                <a:lnTo>
                  <a:pt x="11384" y="12841"/>
                </a:lnTo>
                <a:cubicBezTo>
                  <a:pt x="8518" y="13010"/>
                  <a:pt x="5551" y="13184"/>
                  <a:pt x="2644" y="13591"/>
                </a:cubicBezTo>
                <a:cubicBezTo>
                  <a:pt x="1731" y="13718"/>
                  <a:pt x="921" y="13848"/>
                  <a:pt x="165" y="13990"/>
                </a:cubicBezTo>
                <a:lnTo>
                  <a:pt x="0" y="14020"/>
                </a:lnTo>
                <a:lnTo>
                  <a:pt x="0" y="22434"/>
                </a:lnTo>
                <a:lnTo>
                  <a:pt x="280" y="22317"/>
                </a:lnTo>
                <a:cubicBezTo>
                  <a:pt x="3624" y="20902"/>
                  <a:pt x="6748" y="20202"/>
                  <a:pt x="9745" y="20202"/>
                </a:cubicBezTo>
                <a:cubicBezTo>
                  <a:pt x="10841" y="20202"/>
                  <a:pt x="11920" y="20296"/>
                  <a:pt x="12987" y="20482"/>
                </a:cubicBezTo>
                <a:cubicBezTo>
                  <a:pt x="20436" y="21784"/>
                  <a:pt x="26975" y="26792"/>
                  <a:pt x="33571" y="32250"/>
                </a:cubicBezTo>
                <a:cubicBezTo>
                  <a:pt x="44508" y="41302"/>
                  <a:pt x="58178" y="45884"/>
                  <a:pt x="74230" y="45884"/>
                </a:cubicBezTo>
                <a:cubicBezTo>
                  <a:pt x="74828" y="45884"/>
                  <a:pt x="75434" y="45878"/>
                  <a:pt x="76041" y="45864"/>
                </a:cubicBezTo>
                <a:cubicBezTo>
                  <a:pt x="92973" y="45507"/>
                  <a:pt x="107630" y="40953"/>
                  <a:pt x="119603" y="32334"/>
                </a:cubicBezTo>
                <a:cubicBezTo>
                  <a:pt x="123430" y="29580"/>
                  <a:pt x="127160" y="26462"/>
                  <a:pt x="130767" y="23446"/>
                </a:cubicBezTo>
                <a:cubicBezTo>
                  <a:pt x="133490" y="21168"/>
                  <a:pt x="136306" y="18812"/>
                  <a:pt x="139143" y="16633"/>
                </a:cubicBezTo>
                <a:cubicBezTo>
                  <a:pt x="142286" y="14218"/>
                  <a:pt x="145678" y="11782"/>
                  <a:pt x="149569" y="10839"/>
                </a:cubicBezTo>
                <a:cubicBezTo>
                  <a:pt x="151002" y="10492"/>
                  <a:pt x="152486" y="10318"/>
                  <a:pt x="154040" y="10318"/>
                </a:cubicBezTo>
                <a:cubicBezTo>
                  <a:pt x="155718" y="10318"/>
                  <a:pt x="157477" y="10521"/>
                  <a:pt x="159345" y="10926"/>
                </a:cubicBezTo>
                <a:cubicBezTo>
                  <a:pt x="163146" y="11754"/>
                  <a:pt x="166866" y="13255"/>
                  <a:pt x="170463" y="14710"/>
                </a:cubicBezTo>
                <a:cubicBezTo>
                  <a:pt x="174735" y="16434"/>
                  <a:pt x="179004" y="17813"/>
                  <a:pt x="183149" y="18805"/>
                </a:cubicBezTo>
                <a:cubicBezTo>
                  <a:pt x="187035" y="19734"/>
                  <a:pt x="190791" y="20198"/>
                  <a:pt x="194393" y="20198"/>
                </a:cubicBezTo>
                <a:cubicBezTo>
                  <a:pt x="198045" y="20198"/>
                  <a:pt x="201538" y="19721"/>
                  <a:pt x="204846" y="18766"/>
                </a:cubicBezTo>
                <a:cubicBezTo>
                  <a:pt x="206788" y="18205"/>
                  <a:pt x="208062" y="17332"/>
                  <a:pt x="208634" y="16167"/>
                </a:cubicBezTo>
                <a:cubicBezTo>
                  <a:pt x="209095" y="15229"/>
                  <a:pt x="209080" y="14117"/>
                  <a:pt x="208584" y="12865"/>
                </a:cubicBezTo>
                <a:cubicBezTo>
                  <a:pt x="207441" y="9969"/>
                  <a:pt x="204404" y="8376"/>
                  <a:pt x="202188" y="7211"/>
                </a:cubicBezTo>
                <a:lnTo>
                  <a:pt x="201831" y="7024"/>
                </a:lnTo>
                <a:cubicBezTo>
                  <a:pt x="194760" y="3289"/>
                  <a:pt x="188306" y="1132"/>
                  <a:pt x="182098" y="427"/>
                </a:cubicBezTo>
                <a:cubicBezTo>
                  <a:pt x="179239" y="102"/>
                  <a:pt x="176384" y="0"/>
                  <a:pt x="1736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7" name="Google Shape;197;p7"/>
          <p:cNvSpPr/>
          <p:nvPr/>
        </p:nvSpPr>
        <p:spPr>
          <a:xfrm flipH="1">
            <a:off x="11179584" y="3164174"/>
            <a:ext cx="1076417" cy="440940"/>
          </a:xfrm>
          <a:custGeom>
            <a:avLst/>
            <a:gdLst/>
            <a:ahLst/>
            <a:cxnLst/>
            <a:rect l="l" t="t" r="r" b="b"/>
            <a:pathLst>
              <a:path w="20174" h="8264" extrusionOk="0">
                <a:moveTo>
                  <a:pt x="10888" y="404"/>
                </a:moveTo>
                <a:cubicBezTo>
                  <a:pt x="11749" y="404"/>
                  <a:pt x="12597" y="461"/>
                  <a:pt x="13422" y="602"/>
                </a:cubicBezTo>
                <a:cubicBezTo>
                  <a:pt x="15472" y="954"/>
                  <a:pt x="17153" y="1897"/>
                  <a:pt x="18413" y="3404"/>
                </a:cubicBezTo>
                <a:cubicBezTo>
                  <a:pt x="19054" y="4170"/>
                  <a:pt x="19787" y="5267"/>
                  <a:pt x="19634" y="6147"/>
                </a:cubicBezTo>
                <a:cubicBezTo>
                  <a:pt x="19567" y="6546"/>
                  <a:pt x="19324" y="6863"/>
                  <a:pt x="18894" y="7118"/>
                </a:cubicBezTo>
                <a:cubicBezTo>
                  <a:pt x="17704" y="7820"/>
                  <a:pt x="16206" y="7861"/>
                  <a:pt x="14950" y="7861"/>
                </a:cubicBezTo>
                <a:cubicBezTo>
                  <a:pt x="14860" y="7861"/>
                  <a:pt x="14771" y="7861"/>
                  <a:pt x="14684" y="7861"/>
                </a:cubicBezTo>
                <a:cubicBezTo>
                  <a:pt x="13289" y="7856"/>
                  <a:pt x="11866" y="7753"/>
                  <a:pt x="10488" y="7653"/>
                </a:cubicBezTo>
                <a:cubicBezTo>
                  <a:pt x="9887" y="7608"/>
                  <a:pt x="9287" y="7565"/>
                  <a:pt x="8687" y="7529"/>
                </a:cubicBezTo>
                <a:cubicBezTo>
                  <a:pt x="5827" y="7359"/>
                  <a:pt x="3245" y="7206"/>
                  <a:pt x="649" y="7206"/>
                </a:cubicBezTo>
                <a:cubicBezTo>
                  <a:pt x="568" y="7206"/>
                  <a:pt x="486" y="7206"/>
                  <a:pt x="405" y="7206"/>
                </a:cubicBezTo>
                <a:lnTo>
                  <a:pt x="405" y="1428"/>
                </a:lnTo>
                <a:cubicBezTo>
                  <a:pt x="2017" y="1368"/>
                  <a:pt x="3674" y="1139"/>
                  <a:pt x="5280" y="919"/>
                </a:cubicBezTo>
                <a:cubicBezTo>
                  <a:pt x="7141" y="665"/>
                  <a:pt x="9044" y="404"/>
                  <a:pt x="10888" y="404"/>
                </a:cubicBezTo>
                <a:close/>
                <a:moveTo>
                  <a:pt x="10888" y="1"/>
                </a:moveTo>
                <a:cubicBezTo>
                  <a:pt x="9018" y="1"/>
                  <a:pt x="7099" y="265"/>
                  <a:pt x="5223" y="522"/>
                </a:cubicBezTo>
                <a:cubicBezTo>
                  <a:pt x="3564" y="751"/>
                  <a:pt x="1848" y="984"/>
                  <a:pt x="195" y="1034"/>
                </a:cubicBezTo>
                <a:lnTo>
                  <a:pt x="1" y="1039"/>
                </a:lnTo>
                <a:lnTo>
                  <a:pt x="1" y="7612"/>
                </a:lnTo>
                <a:lnTo>
                  <a:pt x="202" y="7612"/>
                </a:lnTo>
                <a:cubicBezTo>
                  <a:pt x="266" y="7612"/>
                  <a:pt x="330" y="7612"/>
                  <a:pt x="393" y="7612"/>
                </a:cubicBezTo>
                <a:cubicBezTo>
                  <a:pt x="3056" y="7612"/>
                  <a:pt x="5717" y="7756"/>
                  <a:pt x="8664" y="7932"/>
                </a:cubicBezTo>
                <a:cubicBezTo>
                  <a:pt x="9261" y="7968"/>
                  <a:pt x="9860" y="8012"/>
                  <a:pt x="10460" y="8055"/>
                </a:cubicBezTo>
                <a:cubicBezTo>
                  <a:pt x="11844" y="8155"/>
                  <a:pt x="13275" y="8259"/>
                  <a:pt x="14682" y="8264"/>
                </a:cubicBezTo>
                <a:lnTo>
                  <a:pt x="14998" y="8264"/>
                </a:lnTo>
                <a:cubicBezTo>
                  <a:pt x="16295" y="8264"/>
                  <a:pt x="17831" y="8211"/>
                  <a:pt x="19096" y="7463"/>
                </a:cubicBezTo>
                <a:cubicBezTo>
                  <a:pt x="19626" y="7152"/>
                  <a:pt x="19940" y="6730"/>
                  <a:pt x="20030" y="6216"/>
                </a:cubicBezTo>
                <a:cubicBezTo>
                  <a:pt x="20173" y="5387"/>
                  <a:pt x="19732" y="4354"/>
                  <a:pt x="18720" y="3145"/>
                </a:cubicBezTo>
                <a:cubicBezTo>
                  <a:pt x="17395" y="1562"/>
                  <a:pt x="15637" y="574"/>
                  <a:pt x="13488" y="205"/>
                </a:cubicBezTo>
                <a:cubicBezTo>
                  <a:pt x="12639" y="59"/>
                  <a:pt x="11769" y="1"/>
                  <a:pt x="108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8" name="Google Shape;198;p7"/>
          <p:cNvSpPr/>
          <p:nvPr/>
        </p:nvSpPr>
        <p:spPr>
          <a:xfrm flipH="1">
            <a:off x="-247921" y="2703913"/>
            <a:ext cx="12503815" cy="2713880"/>
          </a:xfrm>
          <a:custGeom>
            <a:avLst/>
            <a:gdLst/>
            <a:ahLst/>
            <a:cxnLst/>
            <a:rect l="l" t="t" r="r" b="b"/>
            <a:pathLst>
              <a:path w="234344" h="50863" extrusionOk="0">
                <a:moveTo>
                  <a:pt x="233940" y="621"/>
                </a:moveTo>
                <a:lnTo>
                  <a:pt x="233940" y="12077"/>
                </a:lnTo>
                <a:cubicBezTo>
                  <a:pt x="232371" y="13846"/>
                  <a:pt x="230619" y="15358"/>
                  <a:pt x="228734" y="16565"/>
                </a:cubicBezTo>
                <a:cubicBezTo>
                  <a:pt x="224484" y="19289"/>
                  <a:pt x="219376" y="20857"/>
                  <a:pt x="213122" y="21360"/>
                </a:cubicBezTo>
                <a:cubicBezTo>
                  <a:pt x="211653" y="21479"/>
                  <a:pt x="210146" y="21539"/>
                  <a:pt x="208580" y="21539"/>
                </a:cubicBezTo>
                <a:cubicBezTo>
                  <a:pt x="205000" y="21539"/>
                  <a:pt x="201109" y="21226"/>
                  <a:pt x="196647" y="20590"/>
                </a:cubicBezTo>
                <a:lnTo>
                  <a:pt x="196529" y="20574"/>
                </a:lnTo>
                <a:cubicBezTo>
                  <a:pt x="194477" y="20283"/>
                  <a:pt x="192356" y="19981"/>
                  <a:pt x="190306" y="19457"/>
                </a:cubicBezTo>
                <a:cubicBezTo>
                  <a:pt x="188131" y="18901"/>
                  <a:pt x="186302" y="18457"/>
                  <a:pt x="184446" y="18095"/>
                </a:cubicBezTo>
                <a:cubicBezTo>
                  <a:pt x="182413" y="17700"/>
                  <a:pt x="180221" y="17338"/>
                  <a:pt x="178016" y="17338"/>
                </a:cubicBezTo>
                <a:cubicBezTo>
                  <a:pt x="177942" y="17338"/>
                  <a:pt x="177867" y="17339"/>
                  <a:pt x="177792" y="17340"/>
                </a:cubicBezTo>
                <a:cubicBezTo>
                  <a:pt x="176496" y="17354"/>
                  <a:pt x="174542" y="17378"/>
                  <a:pt x="173323" y="18637"/>
                </a:cubicBezTo>
                <a:cubicBezTo>
                  <a:pt x="172261" y="19733"/>
                  <a:pt x="172397" y="21555"/>
                  <a:pt x="173080" y="22788"/>
                </a:cubicBezTo>
                <a:cubicBezTo>
                  <a:pt x="174004" y="24459"/>
                  <a:pt x="175665" y="25395"/>
                  <a:pt x="177319" y="26158"/>
                </a:cubicBezTo>
                <a:cubicBezTo>
                  <a:pt x="180088" y="27433"/>
                  <a:pt x="183032" y="28076"/>
                  <a:pt x="185878" y="28699"/>
                </a:cubicBezTo>
                <a:cubicBezTo>
                  <a:pt x="186544" y="28844"/>
                  <a:pt x="187205" y="28990"/>
                  <a:pt x="187866" y="29142"/>
                </a:cubicBezTo>
                <a:cubicBezTo>
                  <a:pt x="191326" y="29942"/>
                  <a:pt x="194903" y="30405"/>
                  <a:pt x="198362" y="30852"/>
                </a:cubicBezTo>
                <a:lnTo>
                  <a:pt x="199879" y="31048"/>
                </a:lnTo>
                <a:cubicBezTo>
                  <a:pt x="203501" y="31524"/>
                  <a:pt x="207493" y="31975"/>
                  <a:pt x="212443" y="32469"/>
                </a:cubicBezTo>
                <a:cubicBezTo>
                  <a:pt x="216296" y="32854"/>
                  <a:pt x="220110" y="33192"/>
                  <a:pt x="223683" y="33505"/>
                </a:cubicBezTo>
                <a:cubicBezTo>
                  <a:pt x="226437" y="33747"/>
                  <a:pt x="229366" y="34040"/>
                  <a:pt x="232268" y="34727"/>
                </a:cubicBezTo>
                <a:cubicBezTo>
                  <a:pt x="232812" y="34856"/>
                  <a:pt x="233374" y="35011"/>
                  <a:pt x="233940" y="35186"/>
                </a:cubicBezTo>
                <a:lnTo>
                  <a:pt x="233940" y="50330"/>
                </a:lnTo>
                <a:cubicBezTo>
                  <a:pt x="227593" y="48509"/>
                  <a:pt x="220754" y="46238"/>
                  <a:pt x="213042" y="43386"/>
                </a:cubicBezTo>
                <a:cubicBezTo>
                  <a:pt x="208088" y="41555"/>
                  <a:pt x="202988" y="39512"/>
                  <a:pt x="197884" y="37317"/>
                </a:cubicBezTo>
                <a:cubicBezTo>
                  <a:pt x="195613" y="36339"/>
                  <a:pt x="193318" y="35281"/>
                  <a:pt x="191099" y="34257"/>
                </a:cubicBezTo>
                <a:cubicBezTo>
                  <a:pt x="188401" y="33014"/>
                  <a:pt x="185611" y="31726"/>
                  <a:pt x="182833" y="30573"/>
                </a:cubicBezTo>
                <a:cubicBezTo>
                  <a:pt x="172649" y="26340"/>
                  <a:pt x="162754" y="24195"/>
                  <a:pt x="153409" y="24195"/>
                </a:cubicBezTo>
                <a:cubicBezTo>
                  <a:pt x="153178" y="24195"/>
                  <a:pt x="152948" y="24197"/>
                  <a:pt x="152719" y="24198"/>
                </a:cubicBezTo>
                <a:cubicBezTo>
                  <a:pt x="142080" y="24319"/>
                  <a:pt x="132064" y="27884"/>
                  <a:pt x="122824" y="31721"/>
                </a:cubicBezTo>
                <a:cubicBezTo>
                  <a:pt x="112729" y="35913"/>
                  <a:pt x="102805" y="39822"/>
                  <a:pt x="92400" y="41608"/>
                </a:cubicBezTo>
                <a:cubicBezTo>
                  <a:pt x="82867" y="43244"/>
                  <a:pt x="72721" y="44299"/>
                  <a:pt x="61383" y="44830"/>
                </a:cubicBezTo>
                <a:cubicBezTo>
                  <a:pt x="58519" y="44965"/>
                  <a:pt x="55783" y="45032"/>
                  <a:pt x="53152" y="45032"/>
                </a:cubicBezTo>
                <a:cubicBezTo>
                  <a:pt x="45012" y="45032"/>
                  <a:pt x="37887" y="44383"/>
                  <a:pt x="31169" y="43050"/>
                </a:cubicBezTo>
                <a:cubicBezTo>
                  <a:pt x="24718" y="41770"/>
                  <a:pt x="18066" y="39641"/>
                  <a:pt x="11397" y="36720"/>
                </a:cubicBezTo>
                <a:cubicBezTo>
                  <a:pt x="7680" y="35093"/>
                  <a:pt x="3780" y="33224"/>
                  <a:pt x="405" y="30582"/>
                </a:cubicBezTo>
                <a:lnTo>
                  <a:pt x="405" y="21725"/>
                </a:lnTo>
                <a:cubicBezTo>
                  <a:pt x="5173" y="23118"/>
                  <a:pt x="10001" y="24631"/>
                  <a:pt x="14673" y="26094"/>
                </a:cubicBezTo>
                <a:cubicBezTo>
                  <a:pt x="18472" y="27283"/>
                  <a:pt x="22397" y="28512"/>
                  <a:pt x="26269" y="29670"/>
                </a:cubicBezTo>
                <a:cubicBezTo>
                  <a:pt x="42759" y="34607"/>
                  <a:pt x="58954" y="38982"/>
                  <a:pt x="74991" y="38982"/>
                </a:cubicBezTo>
                <a:cubicBezTo>
                  <a:pt x="78823" y="38982"/>
                  <a:pt x="82649" y="38732"/>
                  <a:pt x="86466" y="38179"/>
                </a:cubicBezTo>
                <a:cubicBezTo>
                  <a:pt x="95509" y="36872"/>
                  <a:pt x="104228" y="33938"/>
                  <a:pt x="112383" y="29455"/>
                </a:cubicBezTo>
                <a:cubicBezTo>
                  <a:pt x="116730" y="27066"/>
                  <a:pt x="120985" y="24195"/>
                  <a:pt x="125029" y="20922"/>
                </a:cubicBezTo>
                <a:cubicBezTo>
                  <a:pt x="126767" y="19511"/>
                  <a:pt x="128488" y="17994"/>
                  <a:pt x="130152" y="16524"/>
                </a:cubicBezTo>
                <a:cubicBezTo>
                  <a:pt x="131788" y="15078"/>
                  <a:pt x="133483" y="13582"/>
                  <a:pt x="135190" y="12196"/>
                </a:cubicBezTo>
                <a:cubicBezTo>
                  <a:pt x="137654" y="10200"/>
                  <a:pt x="140969" y="7788"/>
                  <a:pt x="144768" y="6873"/>
                </a:cubicBezTo>
                <a:cubicBezTo>
                  <a:pt x="145990" y="6580"/>
                  <a:pt x="147258" y="6432"/>
                  <a:pt x="148594" y="6432"/>
                </a:cubicBezTo>
                <a:cubicBezTo>
                  <a:pt x="151134" y="6432"/>
                  <a:pt x="153922" y="6966"/>
                  <a:pt x="157120" y="8052"/>
                </a:cubicBezTo>
                <a:cubicBezTo>
                  <a:pt x="165254" y="10813"/>
                  <a:pt x="174727" y="13878"/>
                  <a:pt x="184226" y="15304"/>
                </a:cubicBezTo>
                <a:cubicBezTo>
                  <a:pt x="187914" y="15858"/>
                  <a:pt x="191419" y="16136"/>
                  <a:pt x="194766" y="16136"/>
                </a:cubicBezTo>
                <a:cubicBezTo>
                  <a:pt x="200932" y="16136"/>
                  <a:pt x="206557" y="15192"/>
                  <a:pt x="211781" y="13295"/>
                </a:cubicBezTo>
                <a:cubicBezTo>
                  <a:pt x="216509" y="11579"/>
                  <a:pt x="220789" y="8892"/>
                  <a:pt x="224351" y="6492"/>
                </a:cubicBezTo>
                <a:cubicBezTo>
                  <a:pt x="224766" y="6212"/>
                  <a:pt x="225182" y="5928"/>
                  <a:pt x="225598" y="5645"/>
                </a:cubicBezTo>
                <a:cubicBezTo>
                  <a:pt x="228277" y="3826"/>
                  <a:pt x="231045" y="1944"/>
                  <a:pt x="233940" y="621"/>
                </a:cubicBezTo>
                <a:close/>
                <a:moveTo>
                  <a:pt x="234344" y="1"/>
                </a:moveTo>
                <a:lnTo>
                  <a:pt x="234062" y="127"/>
                </a:lnTo>
                <a:cubicBezTo>
                  <a:pt x="231032" y="1470"/>
                  <a:pt x="228156" y="3423"/>
                  <a:pt x="225375" y="5313"/>
                </a:cubicBezTo>
                <a:cubicBezTo>
                  <a:pt x="224959" y="5595"/>
                  <a:pt x="224545" y="5878"/>
                  <a:pt x="224128" y="6158"/>
                </a:cubicBezTo>
                <a:cubicBezTo>
                  <a:pt x="220589" y="8544"/>
                  <a:pt x="216336" y="11214"/>
                  <a:pt x="211647" y="12916"/>
                </a:cubicBezTo>
                <a:cubicBezTo>
                  <a:pt x="206466" y="14796"/>
                  <a:pt x="200885" y="15732"/>
                  <a:pt x="194765" y="15732"/>
                </a:cubicBezTo>
                <a:cubicBezTo>
                  <a:pt x="191440" y="15732"/>
                  <a:pt x="187955" y="15456"/>
                  <a:pt x="184289" y="14905"/>
                </a:cubicBezTo>
                <a:cubicBezTo>
                  <a:pt x="174822" y="13485"/>
                  <a:pt x="165370" y="10424"/>
                  <a:pt x="157251" y="7671"/>
                </a:cubicBezTo>
                <a:cubicBezTo>
                  <a:pt x="154011" y="6571"/>
                  <a:pt x="151182" y="6028"/>
                  <a:pt x="148600" y="6028"/>
                </a:cubicBezTo>
                <a:cubicBezTo>
                  <a:pt x="147230" y="6028"/>
                  <a:pt x="145930" y="6181"/>
                  <a:pt x="144675" y="6483"/>
                </a:cubicBezTo>
                <a:cubicBezTo>
                  <a:pt x="140797" y="7416"/>
                  <a:pt x="137434" y="9860"/>
                  <a:pt x="134939" y="11886"/>
                </a:cubicBezTo>
                <a:cubicBezTo>
                  <a:pt x="133224" y="13277"/>
                  <a:pt x="131528" y="14775"/>
                  <a:pt x="129887" y="16224"/>
                </a:cubicBezTo>
                <a:cubicBezTo>
                  <a:pt x="128225" y="17690"/>
                  <a:pt x="126509" y="19207"/>
                  <a:pt x="124774" y="20610"/>
                </a:cubicBezTo>
                <a:cubicBezTo>
                  <a:pt x="120749" y="23869"/>
                  <a:pt x="116514" y="26727"/>
                  <a:pt x="112189" y="29105"/>
                </a:cubicBezTo>
                <a:cubicBezTo>
                  <a:pt x="104076" y="33564"/>
                  <a:pt x="95402" y="36484"/>
                  <a:pt x="86407" y="37785"/>
                </a:cubicBezTo>
                <a:cubicBezTo>
                  <a:pt x="82611" y="38334"/>
                  <a:pt x="78806" y="38583"/>
                  <a:pt x="74991" y="38583"/>
                </a:cubicBezTo>
                <a:cubicBezTo>
                  <a:pt x="59005" y="38583"/>
                  <a:pt x="42843" y="34216"/>
                  <a:pt x="26384" y="29289"/>
                </a:cubicBezTo>
                <a:cubicBezTo>
                  <a:pt x="22516" y="28130"/>
                  <a:pt x="18589" y="26901"/>
                  <a:pt x="14793" y="25711"/>
                </a:cubicBezTo>
                <a:cubicBezTo>
                  <a:pt x="10035" y="24222"/>
                  <a:pt x="5116" y="22681"/>
                  <a:pt x="257" y="21265"/>
                </a:cubicBezTo>
                <a:lnTo>
                  <a:pt x="0" y="21189"/>
                </a:lnTo>
                <a:lnTo>
                  <a:pt x="0" y="30778"/>
                </a:lnTo>
                <a:lnTo>
                  <a:pt x="77" y="30839"/>
                </a:lnTo>
                <a:cubicBezTo>
                  <a:pt x="3505" y="33541"/>
                  <a:pt x="7466" y="35440"/>
                  <a:pt x="11235" y="37090"/>
                </a:cubicBezTo>
                <a:cubicBezTo>
                  <a:pt x="17931" y="40022"/>
                  <a:pt x="24610" y="42161"/>
                  <a:pt x="31090" y="43447"/>
                </a:cubicBezTo>
                <a:cubicBezTo>
                  <a:pt x="37834" y="44786"/>
                  <a:pt x="44983" y="45437"/>
                  <a:pt x="53148" y="45437"/>
                </a:cubicBezTo>
                <a:cubicBezTo>
                  <a:pt x="55786" y="45437"/>
                  <a:pt x="58530" y="45369"/>
                  <a:pt x="61401" y="45235"/>
                </a:cubicBezTo>
                <a:cubicBezTo>
                  <a:pt x="72756" y="44700"/>
                  <a:pt x="82917" y="43644"/>
                  <a:pt x="92467" y="42007"/>
                </a:cubicBezTo>
                <a:cubicBezTo>
                  <a:pt x="102913" y="40214"/>
                  <a:pt x="112861" y="36296"/>
                  <a:pt x="122978" y="32095"/>
                </a:cubicBezTo>
                <a:cubicBezTo>
                  <a:pt x="132181" y="28274"/>
                  <a:pt x="142153" y="24722"/>
                  <a:pt x="152725" y="24602"/>
                </a:cubicBezTo>
                <a:cubicBezTo>
                  <a:pt x="152952" y="24600"/>
                  <a:pt x="153179" y="24598"/>
                  <a:pt x="153407" y="24598"/>
                </a:cubicBezTo>
                <a:cubicBezTo>
                  <a:pt x="162694" y="24598"/>
                  <a:pt x="172541" y="26730"/>
                  <a:pt x="182679" y="30945"/>
                </a:cubicBezTo>
                <a:cubicBezTo>
                  <a:pt x="185447" y="32095"/>
                  <a:pt x="188234" y="33381"/>
                  <a:pt x="190930" y="34624"/>
                </a:cubicBezTo>
                <a:cubicBezTo>
                  <a:pt x="193152" y="35649"/>
                  <a:pt x="195448" y="36707"/>
                  <a:pt x="197726" y="37686"/>
                </a:cubicBezTo>
                <a:cubicBezTo>
                  <a:pt x="202837" y="39885"/>
                  <a:pt x="207942" y="41928"/>
                  <a:pt x="212901" y="43763"/>
                </a:cubicBezTo>
                <a:cubicBezTo>
                  <a:pt x="220729" y="46656"/>
                  <a:pt x="227658" y="48955"/>
                  <a:pt x="234085" y="50788"/>
                </a:cubicBezTo>
                <a:lnTo>
                  <a:pt x="234341" y="50863"/>
                </a:lnTo>
                <a:lnTo>
                  <a:pt x="234344" y="50863"/>
                </a:lnTo>
                <a:lnTo>
                  <a:pt x="234344" y="34896"/>
                </a:lnTo>
                <a:lnTo>
                  <a:pt x="234204" y="34850"/>
                </a:lnTo>
                <a:cubicBezTo>
                  <a:pt x="233582" y="34654"/>
                  <a:pt x="232962" y="34481"/>
                  <a:pt x="232362" y="34340"/>
                </a:cubicBezTo>
                <a:cubicBezTo>
                  <a:pt x="229433" y="33647"/>
                  <a:pt x="226488" y="33352"/>
                  <a:pt x="223721" y="33110"/>
                </a:cubicBezTo>
                <a:cubicBezTo>
                  <a:pt x="220148" y="32797"/>
                  <a:pt x="216338" y="32457"/>
                  <a:pt x="212486" y="32074"/>
                </a:cubicBezTo>
                <a:cubicBezTo>
                  <a:pt x="207542" y="31581"/>
                  <a:pt x="203553" y="31128"/>
                  <a:pt x="199935" y="30653"/>
                </a:cubicBezTo>
                <a:lnTo>
                  <a:pt x="198416" y="30455"/>
                </a:lnTo>
                <a:cubicBezTo>
                  <a:pt x="194968" y="30009"/>
                  <a:pt x="191400" y="29547"/>
                  <a:pt x="187960" y="28753"/>
                </a:cubicBezTo>
                <a:cubicBezTo>
                  <a:pt x="187298" y="28602"/>
                  <a:pt x="186634" y="28454"/>
                  <a:pt x="185969" y="28310"/>
                </a:cubicBezTo>
                <a:cubicBezTo>
                  <a:pt x="183145" y="27690"/>
                  <a:pt x="180223" y="27051"/>
                  <a:pt x="177494" y="25795"/>
                </a:cubicBezTo>
                <a:cubicBezTo>
                  <a:pt x="176009" y="25111"/>
                  <a:pt x="174350" y="24245"/>
                  <a:pt x="173437" y="22596"/>
                </a:cubicBezTo>
                <a:cubicBezTo>
                  <a:pt x="172829" y="21493"/>
                  <a:pt x="172693" y="19876"/>
                  <a:pt x="173617" y="18921"/>
                </a:cubicBezTo>
                <a:cubicBezTo>
                  <a:pt x="174717" y="17783"/>
                  <a:pt x="176574" y="17760"/>
                  <a:pt x="177801" y="17745"/>
                </a:cubicBezTo>
                <a:cubicBezTo>
                  <a:pt x="177883" y="17744"/>
                  <a:pt x="177965" y="17744"/>
                  <a:pt x="178047" y="17744"/>
                </a:cubicBezTo>
                <a:cubicBezTo>
                  <a:pt x="180223" y="17744"/>
                  <a:pt x="182367" y="18103"/>
                  <a:pt x="184375" y="18494"/>
                </a:cubicBezTo>
                <a:cubicBezTo>
                  <a:pt x="186221" y="18853"/>
                  <a:pt x="188043" y="19296"/>
                  <a:pt x="190212" y="19850"/>
                </a:cubicBezTo>
                <a:cubicBezTo>
                  <a:pt x="192283" y="20380"/>
                  <a:pt x="194415" y="20683"/>
                  <a:pt x="196477" y="20976"/>
                </a:cubicBezTo>
                <a:lnTo>
                  <a:pt x="196594" y="20993"/>
                </a:lnTo>
                <a:cubicBezTo>
                  <a:pt x="201071" y="21630"/>
                  <a:pt x="204978" y="21943"/>
                  <a:pt x="208576" y="21943"/>
                </a:cubicBezTo>
                <a:cubicBezTo>
                  <a:pt x="210156" y="21943"/>
                  <a:pt x="211676" y="21883"/>
                  <a:pt x="213159" y="21763"/>
                </a:cubicBezTo>
                <a:cubicBezTo>
                  <a:pt x="219481" y="21255"/>
                  <a:pt x="224648" y="19666"/>
                  <a:pt x="228956" y="16905"/>
                </a:cubicBezTo>
                <a:cubicBezTo>
                  <a:pt x="230892" y="15665"/>
                  <a:pt x="232689" y="14110"/>
                  <a:pt x="234294" y="12287"/>
                </a:cubicBezTo>
                <a:lnTo>
                  <a:pt x="234344" y="12230"/>
                </a:lnTo>
                <a:lnTo>
                  <a:pt x="234344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9" name="Google Shape;199;p7"/>
          <p:cNvSpPr/>
          <p:nvPr/>
        </p:nvSpPr>
        <p:spPr>
          <a:xfrm flipH="1">
            <a:off x="5360184" y="4597408"/>
            <a:ext cx="6895923" cy="1375641"/>
          </a:xfrm>
          <a:custGeom>
            <a:avLst/>
            <a:gdLst/>
            <a:ahLst/>
            <a:cxnLst/>
            <a:rect l="l" t="t" r="r" b="b"/>
            <a:pathLst>
              <a:path w="129242" h="25782" extrusionOk="0">
                <a:moveTo>
                  <a:pt x="125667" y="404"/>
                </a:moveTo>
                <a:cubicBezTo>
                  <a:pt x="125949" y="404"/>
                  <a:pt x="126232" y="415"/>
                  <a:pt x="126514" y="437"/>
                </a:cubicBezTo>
                <a:cubicBezTo>
                  <a:pt x="127419" y="510"/>
                  <a:pt x="128375" y="690"/>
                  <a:pt x="128733" y="1442"/>
                </a:cubicBezTo>
                <a:cubicBezTo>
                  <a:pt x="127667" y="1898"/>
                  <a:pt x="126604" y="2366"/>
                  <a:pt x="125540" y="2833"/>
                </a:cubicBezTo>
                <a:cubicBezTo>
                  <a:pt x="121951" y="4414"/>
                  <a:pt x="118237" y="6047"/>
                  <a:pt x="114473" y="7141"/>
                </a:cubicBezTo>
                <a:cubicBezTo>
                  <a:pt x="113881" y="7314"/>
                  <a:pt x="113286" y="7483"/>
                  <a:pt x="112693" y="7649"/>
                </a:cubicBezTo>
                <a:cubicBezTo>
                  <a:pt x="110914" y="8149"/>
                  <a:pt x="109073" y="8666"/>
                  <a:pt x="107278" y="9330"/>
                </a:cubicBezTo>
                <a:cubicBezTo>
                  <a:pt x="105183" y="10108"/>
                  <a:pt x="102936" y="11055"/>
                  <a:pt x="100411" y="12228"/>
                </a:cubicBezTo>
                <a:cubicBezTo>
                  <a:pt x="97928" y="13381"/>
                  <a:pt x="95424" y="14634"/>
                  <a:pt x="93002" y="15844"/>
                </a:cubicBezTo>
                <a:cubicBezTo>
                  <a:pt x="86663" y="19013"/>
                  <a:pt x="80109" y="22288"/>
                  <a:pt x="73322" y="24097"/>
                </a:cubicBezTo>
                <a:cubicBezTo>
                  <a:pt x="70106" y="24955"/>
                  <a:pt x="66829" y="25381"/>
                  <a:pt x="63411" y="25381"/>
                </a:cubicBezTo>
                <a:cubicBezTo>
                  <a:pt x="61691" y="25381"/>
                  <a:pt x="59935" y="25273"/>
                  <a:pt x="58132" y="25057"/>
                </a:cubicBezTo>
                <a:cubicBezTo>
                  <a:pt x="54870" y="24667"/>
                  <a:pt x="51578" y="24000"/>
                  <a:pt x="48394" y="23351"/>
                </a:cubicBezTo>
                <a:cubicBezTo>
                  <a:pt x="46720" y="23010"/>
                  <a:pt x="44988" y="22658"/>
                  <a:pt x="43281" y="22351"/>
                </a:cubicBezTo>
                <a:cubicBezTo>
                  <a:pt x="38827" y="21551"/>
                  <a:pt x="34306" y="21314"/>
                  <a:pt x="29931" y="21085"/>
                </a:cubicBezTo>
                <a:lnTo>
                  <a:pt x="28914" y="21031"/>
                </a:lnTo>
                <a:cubicBezTo>
                  <a:pt x="25978" y="20874"/>
                  <a:pt x="23609" y="20501"/>
                  <a:pt x="21462" y="19855"/>
                </a:cubicBezTo>
                <a:cubicBezTo>
                  <a:pt x="19489" y="19259"/>
                  <a:pt x="17512" y="18432"/>
                  <a:pt x="15599" y="17635"/>
                </a:cubicBezTo>
                <a:cubicBezTo>
                  <a:pt x="15171" y="17457"/>
                  <a:pt x="14747" y="17279"/>
                  <a:pt x="14321" y="17105"/>
                </a:cubicBezTo>
                <a:cubicBezTo>
                  <a:pt x="12341" y="16286"/>
                  <a:pt x="10328" y="15433"/>
                  <a:pt x="8383" y="14606"/>
                </a:cubicBezTo>
                <a:cubicBezTo>
                  <a:pt x="5772" y="13497"/>
                  <a:pt x="3075" y="12349"/>
                  <a:pt x="404" y="11276"/>
                </a:cubicBezTo>
                <a:lnTo>
                  <a:pt x="403" y="11276"/>
                </a:lnTo>
                <a:lnTo>
                  <a:pt x="403" y="5584"/>
                </a:lnTo>
                <a:cubicBezTo>
                  <a:pt x="967" y="5874"/>
                  <a:pt x="1566" y="6170"/>
                  <a:pt x="2220" y="6484"/>
                </a:cubicBezTo>
                <a:cubicBezTo>
                  <a:pt x="2905" y="6811"/>
                  <a:pt x="3592" y="7131"/>
                  <a:pt x="4281" y="7450"/>
                </a:cubicBezTo>
                <a:cubicBezTo>
                  <a:pt x="6227" y="8357"/>
                  <a:pt x="8240" y="9293"/>
                  <a:pt x="10153" y="10412"/>
                </a:cubicBezTo>
                <a:cubicBezTo>
                  <a:pt x="12434" y="11746"/>
                  <a:pt x="14871" y="13148"/>
                  <a:pt x="17395" y="14337"/>
                </a:cubicBezTo>
                <a:cubicBezTo>
                  <a:pt x="25707" y="18255"/>
                  <a:pt x="35202" y="20169"/>
                  <a:pt x="46355" y="20169"/>
                </a:cubicBezTo>
                <a:cubicBezTo>
                  <a:pt x="47079" y="20169"/>
                  <a:pt x="47811" y="20161"/>
                  <a:pt x="48549" y="20145"/>
                </a:cubicBezTo>
                <a:cubicBezTo>
                  <a:pt x="59131" y="19914"/>
                  <a:pt x="70411" y="17805"/>
                  <a:pt x="84049" y="13504"/>
                </a:cubicBezTo>
                <a:cubicBezTo>
                  <a:pt x="89815" y="11685"/>
                  <a:pt x="95612" y="9562"/>
                  <a:pt x="101217" y="7507"/>
                </a:cubicBezTo>
                <a:cubicBezTo>
                  <a:pt x="104315" y="6374"/>
                  <a:pt x="107517" y="5200"/>
                  <a:pt x="110679" y="4091"/>
                </a:cubicBezTo>
                <a:cubicBezTo>
                  <a:pt x="114143" y="2876"/>
                  <a:pt x="117874" y="1648"/>
                  <a:pt x="121675" y="895"/>
                </a:cubicBezTo>
                <a:cubicBezTo>
                  <a:pt x="122896" y="652"/>
                  <a:pt x="124279" y="404"/>
                  <a:pt x="125667" y="404"/>
                </a:cubicBezTo>
                <a:close/>
                <a:moveTo>
                  <a:pt x="125672" y="1"/>
                </a:moveTo>
                <a:cubicBezTo>
                  <a:pt x="124248" y="1"/>
                  <a:pt x="122839" y="252"/>
                  <a:pt x="121598" y="497"/>
                </a:cubicBezTo>
                <a:cubicBezTo>
                  <a:pt x="117773" y="1256"/>
                  <a:pt x="114025" y="2491"/>
                  <a:pt x="110546" y="3711"/>
                </a:cubicBezTo>
                <a:cubicBezTo>
                  <a:pt x="107384" y="4820"/>
                  <a:pt x="104179" y="5993"/>
                  <a:pt x="101080" y="7129"/>
                </a:cubicBezTo>
                <a:cubicBezTo>
                  <a:pt x="95477" y="9180"/>
                  <a:pt x="89685" y="11305"/>
                  <a:pt x="83929" y="13120"/>
                </a:cubicBezTo>
                <a:cubicBezTo>
                  <a:pt x="70328" y="17407"/>
                  <a:pt x="59084" y="19512"/>
                  <a:pt x="48540" y="19742"/>
                </a:cubicBezTo>
                <a:cubicBezTo>
                  <a:pt x="47811" y="19758"/>
                  <a:pt x="47089" y="19766"/>
                  <a:pt x="46374" y="19766"/>
                </a:cubicBezTo>
                <a:cubicBezTo>
                  <a:pt x="35268" y="19766"/>
                  <a:pt x="25827" y="17865"/>
                  <a:pt x="17567" y="13971"/>
                </a:cubicBezTo>
                <a:cubicBezTo>
                  <a:pt x="15057" y="12788"/>
                  <a:pt x="12628" y="11391"/>
                  <a:pt x="10355" y="10062"/>
                </a:cubicBezTo>
                <a:cubicBezTo>
                  <a:pt x="8426" y="8935"/>
                  <a:pt x="6404" y="7993"/>
                  <a:pt x="4448" y="7084"/>
                </a:cubicBezTo>
                <a:cubicBezTo>
                  <a:pt x="3762" y="6767"/>
                  <a:pt x="3076" y="6447"/>
                  <a:pt x="2395" y="6120"/>
                </a:cubicBezTo>
                <a:cubicBezTo>
                  <a:pt x="1626" y="5754"/>
                  <a:pt x="940" y="5411"/>
                  <a:pt x="294" y="5075"/>
                </a:cubicBezTo>
                <a:lnTo>
                  <a:pt x="0" y="4921"/>
                </a:lnTo>
                <a:lnTo>
                  <a:pt x="0" y="11545"/>
                </a:lnTo>
                <a:lnTo>
                  <a:pt x="126" y="11595"/>
                </a:lnTo>
                <a:cubicBezTo>
                  <a:pt x="2833" y="12684"/>
                  <a:pt x="5574" y="13848"/>
                  <a:pt x="8224" y="14973"/>
                </a:cubicBezTo>
                <a:cubicBezTo>
                  <a:pt x="10170" y="15801"/>
                  <a:pt x="12184" y="16656"/>
                  <a:pt x="14167" y="17473"/>
                </a:cubicBezTo>
                <a:cubicBezTo>
                  <a:pt x="14591" y="17649"/>
                  <a:pt x="15016" y="17828"/>
                  <a:pt x="15441" y="18003"/>
                </a:cubicBezTo>
                <a:cubicBezTo>
                  <a:pt x="17363" y="18808"/>
                  <a:pt x="19349" y="19638"/>
                  <a:pt x="21344" y="20238"/>
                </a:cubicBezTo>
                <a:cubicBezTo>
                  <a:pt x="23523" y="20895"/>
                  <a:pt x="25922" y="21274"/>
                  <a:pt x="28892" y="21431"/>
                </a:cubicBezTo>
                <a:lnTo>
                  <a:pt x="29910" y="21485"/>
                </a:lnTo>
                <a:cubicBezTo>
                  <a:pt x="34272" y="21714"/>
                  <a:pt x="38783" y="21950"/>
                  <a:pt x="43209" y="22746"/>
                </a:cubicBezTo>
                <a:cubicBezTo>
                  <a:pt x="44912" y="23053"/>
                  <a:pt x="46641" y="23406"/>
                  <a:pt x="48313" y="23744"/>
                </a:cubicBezTo>
                <a:cubicBezTo>
                  <a:pt x="51505" y="24393"/>
                  <a:pt x="54806" y="25065"/>
                  <a:pt x="58085" y="25456"/>
                </a:cubicBezTo>
                <a:cubicBezTo>
                  <a:pt x="59905" y="25673"/>
                  <a:pt x="61677" y="25782"/>
                  <a:pt x="63414" y="25782"/>
                </a:cubicBezTo>
                <a:cubicBezTo>
                  <a:pt x="66866" y="25782"/>
                  <a:pt x="70177" y="25352"/>
                  <a:pt x="73425" y="24486"/>
                </a:cubicBezTo>
                <a:cubicBezTo>
                  <a:pt x="80253" y="22666"/>
                  <a:pt x="86826" y="19379"/>
                  <a:pt x="93183" y="16202"/>
                </a:cubicBezTo>
                <a:cubicBezTo>
                  <a:pt x="95603" y="14991"/>
                  <a:pt x="98105" y="13741"/>
                  <a:pt x="100582" y="12591"/>
                </a:cubicBezTo>
                <a:cubicBezTo>
                  <a:pt x="103097" y="11422"/>
                  <a:pt x="105333" y="10479"/>
                  <a:pt x="107419" y="9706"/>
                </a:cubicBezTo>
                <a:cubicBezTo>
                  <a:pt x="109198" y="9046"/>
                  <a:pt x="111031" y="8532"/>
                  <a:pt x="112803" y="8033"/>
                </a:cubicBezTo>
                <a:cubicBezTo>
                  <a:pt x="113399" y="7867"/>
                  <a:pt x="113993" y="7699"/>
                  <a:pt x="114588" y="7526"/>
                </a:cubicBezTo>
                <a:cubicBezTo>
                  <a:pt x="118376" y="6424"/>
                  <a:pt x="122102" y="4784"/>
                  <a:pt x="125704" y="3199"/>
                </a:cubicBezTo>
                <a:cubicBezTo>
                  <a:pt x="126826" y="2705"/>
                  <a:pt x="127947" y="2212"/>
                  <a:pt x="129073" y="1733"/>
                </a:cubicBezTo>
                <a:lnTo>
                  <a:pt x="129242" y="1662"/>
                </a:lnTo>
                <a:lnTo>
                  <a:pt x="129185" y="1488"/>
                </a:lnTo>
                <a:cubicBezTo>
                  <a:pt x="128775" y="216"/>
                  <a:pt x="127216" y="89"/>
                  <a:pt x="126549" y="34"/>
                </a:cubicBezTo>
                <a:cubicBezTo>
                  <a:pt x="126257" y="11"/>
                  <a:pt x="125964" y="1"/>
                  <a:pt x="12567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0" name="Google Shape;200;p7"/>
          <p:cNvSpPr/>
          <p:nvPr/>
        </p:nvSpPr>
        <p:spPr>
          <a:xfrm flipH="1">
            <a:off x="-248027" y="5030775"/>
            <a:ext cx="12504028" cy="2978316"/>
          </a:xfrm>
          <a:custGeom>
            <a:avLst/>
            <a:gdLst/>
            <a:ahLst/>
            <a:cxnLst/>
            <a:rect l="l" t="t" r="r" b="b"/>
            <a:pathLst>
              <a:path w="234348" h="55819" extrusionOk="0">
                <a:moveTo>
                  <a:pt x="144981" y="403"/>
                </a:moveTo>
                <a:cubicBezTo>
                  <a:pt x="150962" y="403"/>
                  <a:pt x="156924" y="882"/>
                  <a:pt x="162787" y="1836"/>
                </a:cubicBezTo>
                <a:cubicBezTo>
                  <a:pt x="170740" y="3127"/>
                  <a:pt x="179016" y="5583"/>
                  <a:pt x="189615" y="9797"/>
                </a:cubicBezTo>
                <a:cubicBezTo>
                  <a:pt x="198427" y="13299"/>
                  <a:pt x="207411" y="17431"/>
                  <a:pt x="216323" y="22082"/>
                </a:cubicBezTo>
                <a:lnTo>
                  <a:pt x="218254" y="23088"/>
                </a:lnTo>
                <a:cubicBezTo>
                  <a:pt x="223483" y="25804"/>
                  <a:pt x="228885" y="28612"/>
                  <a:pt x="233942" y="32005"/>
                </a:cubicBezTo>
                <a:lnTo>
                  <a:pt x="233942" y="40242"/>
                </a:lnTo>
                <a:cubicBezTo>
                  <a:pt x="230357" y="38005"/>
                  <a:pt x="227378" y="36353"/>
                  <a:pt x="224590" y="35054"/>
                </a:cubicBezTo>
                <a:cubicBezTo>
                  <a:pt x="215470" y="30808"/>
                  <a:pt x="205746" y="28155"/>
                  <a:pt x="196343" y="25590"/>
                </a:cubicBezTo>
                <a:cubicBezTo>
                  <a:pt x="195383" y="25330"/>
                  <a:pt x="194423" y="25067"/>
                  <a:pt x="193466" y="24804"/>
                </a:cubicBezTo>
                <a:cubicBezTo>
                  <a:pt x="172307" y="18995"/>
                  <a:pt x="155262" y="16255"/>
                  <a:pt x="139723" y="16255"/>
                </a:cubicBezTo>
                <a:cubicBezTo>
                  <a:pt x="136241" y="16255"/>
                  <a:pt x="132834" y="16392"/>
                  <a:pt x="129473" y="16664"/>
                </a:cubicBezTo>
                <a:cubicBezTo>
                  <a:pt x="117659" y="17617"/>
                  <a:pt x="108992" y="19950"/>
                  <a:pt x="101363" y="24225"/>
                </a:cubicBezTo>
                <a:cubicBezTo>
                  <a:pt x="95848" y="27316"/>
                  <a:pt x="90586" y="31262"/>
                  <a:pt x="85495" y="35080"/>
                </a:cubicBezTo>
                <a:cubicBezTo>
                  <a:pt x="82539" y="37296"/>
                  <a:pt x="79484" y="39588"/>
                  <a:pt x="76413" y="41684"/>
                </a:cubicBezTo>
                <a:cubicBezTo>
                  <a:pt x="71394" y="45113"/>
                  <a:pt x="67146" y="47471"/>
                  <a:pt x="63039" y="49108"/>
                </a:cubicBezTo>
                <a:cubicBezTo>
                  <a:pt x="58787" y="50804"/>
                  <a:pt x="54022" y="52109"/>
                  <a:pt x="48045" y="53216"/>
                </a:cubicBezTo>
                <a:cubicBezTo>
                  <a:pt x="40031" y="54703"/>
                  <a:pt x="31384" y="55416"/>
                  <a:pt x="21189" y="55416"/>
                </a:cubicBezTo>
                <a:cubicBezTo>
                  <a:pt x="19290" y="55416"/>
                  <a:pt x="17337" y="55391"/>
                  <a:pt x="15325" y="55342"/>
                </a:cubicBezTo>
                <a:cubicBezTo>
                  <a:pt x="9761" y="55207"/>
                  <a:pt x="4879" y="54966"/>
                  <a:pt x="402" y="54612"/>
                </a:cubicBezTo>
                <a:lnTo>
                  <a:pt x="407" y="54612"/>
                </a:lnTo>
                <a:lnTo>
                  <a:pt x="407" y="49284"/>
                </a:lnTo>
                <a:cubicBezTo>
                  <a:pt x="817" y="49421"/>
                  <a:pt x="1230" y="49561"/>
                  <a:pt x="1643" y="49700"/>
                </a:cubicBezTo>
                <a:cubicBezTo>
                  <a:pt x="4359" y="50619"/>
                  <a:pt x="7168" y="51566"/>
                  <a:pt x="9980" y="52235"/>
                </a:cubicBezTo>
                <a:cubicBezTo>
                  <a:pt x="12206" y="52763"/>
                  <a:pt x="14788" y="53377"/>
                  <a:pt x="17344" y="53377"/>
                </a:cubicBezTo>
                <a:cubicBezTo>
                  <a:pt x="18683" y="53377"/>
                  <a:pt x="20014" y="53208"/>
                  <a:pt x="21283" y="52772"/>
                </a:cubicBezTo>
                <a:cubicBezTo>
                  <a:pt x="22931" y="52205"/>
                  <a:pt x="23878" y="51164"/>
                  <a:pt x="24025" y="49761"/>
                </a:cubicBezTo>
                <a:cubicBezTo>
                  <a:pt x="24231" y="47784"/>
                  <a:pt x="23055" y="45926"/>
                  <a:pt x="21802" y="44960"/>
                </a:cubicBezTo>
                <a:cubicBezTo>
                  <a:pt x="20124" y="43670"/>
                  <a:pt x="18067" y="43236"/>
                  <a:pt x="16094" y="42961"/>
                </a:cubicBezTo>
                <a:cubicBezTo>
                  <a:pt x="13968" y="42663"/>
                  <a:pt x="11797" y="42629"/>
                  <a:pt x="9701" y="42596"/>
                </a:cubicBezTo>
                <a:lnTo>
                  <a:pt x="9254" y="42589"/>
                </a:lnTo>
                <a:cubicBezTo>
                  <a:pt x="6994" y="42550"/>
                  <a:pt x="4310" y="42346"/>
                  <a:pt x="1553" y="41105"/>
                </a:cubicBezTo>
                <a:cubicBezTo>
                  <a:pt x="1170" y="40933"/>
                  <a:pt x="784" y="40741"/>
                  <a:pt x="402" y="40534"/>
                </a:cubicBezTo>
                <a:lnTo>
                  <a:pt x="402" y="31531"/>
                </a:lnTo>
                <a:cubicBezTo>
                  <a:pt x="6844" y="32915"/>
                  <a:pt x="13326" y="34726"/>
                  <a:pt x="19599" y="36477"/>
                </a:cubicBezTo>
                <a:cubicBezTo>
                  <a:pt x="22674" y="37335"/>
                  <a:pt x="25850" y="38224"/>
                  <a:pt x="28985" y="39049"/>
                </a:cubicBezTo>
                <a:cubicBezTo>
                  <a:pt x="36397" y="41005"/>
                  <a:pt x="46195" y="43249"/>
                  <a:pt x="56268" y="43249"/>
                </a:cubicBezTo>
                <a:lnTo>
                  <a:pt x="56298" y="43249"/>
                </a:lnTo>
                <a:cubicBezTo>
                  <a:pt x="60549" y="43247"/>
                  <a:pt x="65413" y="43043"/>
                  <a:pt x="69372" y="40633"/>
                </a:cubicBezTo>
                <a:cubicBezTo>
                  <a:pt x="71055" y="39609"/>
                  <a:pt x="72214" y="38269"/>
                  <a:pt x="72821" y="36652"/>
                </a:cubicBezTo>
                <a:cubicBezTo>
                  <a:pt x="73454" y="34967"/>
                  <a:pt x="73654" y="32595"/>
                  <a:pt x="72675" y="31095"/>
                </a:cubicBezTo>
                <a:cubicBezTo>
                  <a:pt x="71475" y="29255"/>
                  <a:pt x="69235" y="29002"/>
                  <a:pt x="67193" y="29002"/>
                </a:cubicBezTo>
                <a:lnTo>
                  <a:pt x="67163" y="29002"/>
                </a:lnTo>
                <a:cubicBezTo>
                  <a:pt x="64338" y="29005"/>
                  <a:pt x="61485" y="29632"/>
                  <a:pt x="59033" y="30219"/>
                </a:cubicBezTo>
                <a:cubicBezTo>
                  <a:pt x="58197" y="30419"/>
                  <a:pt x="57351" y="30648"/>
                  <a:pt x="56532" y="30868"/>
                </a:cubicBezTo>
                <a:cubicBezTo>
                  <a:pt x="55224" y="31222"/>
                  <a:pt x="53869" y="31587"/>
                  <a:pt x="52529" y="31845"/>
                </a:cubicBezTo>
                <a:cubicBezTo>
                  <a:pt x="48490" y="32626"/>
                  <a:pt x="44235" y="33024"/>
                  <a:pt x="39894" y="33024"/>
                </a:cubicBezTo>
                <a:cubicBezTo>
                  <a:pt x="39863" y="33024"/>
                  <a:pt x="39832" y="33024"/>
                  <a:pt x="39801" y="33024"/>
                </a:cubicBezTo>
                <a:cubicBezTo>
                  <a:pt x="26833" y="33011"/>
                  <a:pt x="13576" y="29869"/>
                  <a:pt x="402" y="23687"/>
                </a:cubicBezTo>
                <a:lnTo>
                  <a:pt x="402" y="6011"/>
                </a:lnTo>
                <a:cubicBezTo>
                  <a:pt x="1635" y="6344"/>
                  <a:pt x="2827" y="6712"/>
                  <a:pt x="3952" y="7104"/>
                </a:cubicBezTo>
                <a:cubicBezTo>
                  <a:pt x="7474" y="8330"/>
                  <a:pt x="10930" y="10023"/>
                  <a:pt x="14269" y="11659"/>
                </a:cubicBezTo>
                <a:cubicBezTo>
                  <a:pt x="15159" y="12095"/>
                  <a:pt x="16051" y="12530"/>
                  <a:pt x="16944" y="12959"/>
                </a:cubicBezTo>
                <a:cubicBezTo>
                  <a:pt x="21849" y="15315"/>
                  <a:pt x="26184" y="17153"/>
                  <a:pt x="30193" y="18579"/>
                </a:cubicBezTo>
                <a:cubicBezTo>
                  <a:pt x="37329" y="21116"/>
                  <a:pt x="44835" y="22386"/>
                  <a:pt x="52799" y="22386"/>
                </a:cubicBezTo>
                <a:cubicBezTo>
                  <a:pt x="62775" y="22386"/>
                  <a:pt x="73472" y="20393"/>
                  <a:pt x="85065" y="16400"/>
                </a:cubicBezTo>
                <a:cubicBezTo>
                  <a:pt x="89374" y="14915"/>
                  <a:pt x="93852" y="13162"/>
                  <a:pt x="98753" y="11037"/>
                </a:cubicBezTo>
                <a:cubicBezTo>
                  <a:pt x="99763" y="10600"/>
                  <a:pt x="100773" y="10151"/>
                  <a:pt x="101781" y="9706"/>
                </a:cubicBezTo>
                <a:cubicBezTo>
                  <a:pt x="104805" y="8364"/>
                  <a:pt x="107933" y="6975"/>
                  <a:pt x="111082" y="5882"/>
                </a:cubicBezTo>
                <a:cubicBezTo>
                  <a:pt x="119135" y="3086"/>
                  <a:pt x="127851" y="1338"/>
                  <a:pt x="136984" y="688"/>
                </a:cubicBezTo>
                <a:cubicBezTo>
                  <a:pt x="139649" y="498"/>
                  <a:pt x="142317" y="403"/>
                  <a:pt x="144981" y="403"/>
                </a:cubicBezTo>
                <a:close/>
                <a:moveTo>
                  <a:pt x="144959" y="1"/>
                </a:moveTo>
                <a:cubicBezTo>
                  <a:pt x="142293" y="1"/>
                  <a:pt x="139623" y="96"/>
                  <a:pt x="136956" y="285"/>
                </a:cubicBezTo>
                <a:cubicBezTo>
                  <a:pt x="127785" y="938"/>
                  <a:pt x="119037" y="2693"/>
                  <a:pt x="110949" y="5501"/>
                </a:cubicBezTo>
                <a:cubicBezTo>
                  <a:pt x="107786" y="6599"/>
                  <a:pt x="104650" y="7991"/>
                  <a:pt x="101618" y="9337"/>
                </a:cubicBezTo>
                <a:cubicBezTo>
                  <a:pt x="100610" y="9784"/>
                  <a:pt x="99605" y="10230"/>
                  <a:pt x="98594" y="10669"/>
                </a:cubicBezTo>
                <a:cubicBezTo>
                  <a:pt x="93702" y="12788"/>
                  <a:pt x="89236" y="14538"/>
                  <a:pt x="84935" y="16020"/>
                </a:cubicBezTo>
                <a:cubicBezTo>
                  <a:pt x="73384" y="19997"/>
                  <a:pt x="62731" y="21983"/>
                  <a:pt x="52798" y="21983"/>
                </a:cubicBezTo>
                <a:cubicBezTo>
                  <a:pt x="44880" y="21983"/>
                  <a:pt x="37420" y="20721"/>
                  <a:pt x="30329" y="18200"/>
                </a:cubicBezTo>
                <a:cubicBezTo>
                  <a:pt x="26334" y="16780"/>
                  <a:pt x="22012" y="14948"/>
                  <a:pt x="17118" y="12599"/>
                </a:cubicBezTo>
                <a:cubicBezTo>
                  <a:pt x="16225" y="12172"/>
                  <a:pt x="15335" y="11736"/>
                  <a:pt x="14448" y="11300"/>
                </a:cubicBezTo>
                <a:cubicBezTo>
                  <a:pt x="11097" y="9658"/>
                  <a:pt x="7631" y="7961"/>
                  <a:pt x="4086" y="6726"/>
                </a:cubicBezTo>
                <a:cubicBezTo>
                  <a:pt x="2874" y="6305"/>
                  <a:pt x="1587" y="5911"/>
                  <a:pt x="257" y="5556"/>
                </a:cubicBezTo>
                <a:lnTo>
                  <a:pt x="2" y="5489"/>
                </a:lnTo>
                <a:lnTo>
                  <a:pt x="2" y="23947"/>
                </a:lnTo>
                <a:lnTo>
                  <a:pt x="118" y="24001"/>
                </a:lnTo>
                <a:cubicBezTo>
                  <a:pt x="13383" y="30245"/>
                  <a:pt x="26736" y="33418"/>
                  <a:pt x="39802" y="33430"/>
                </a:cubicBezTo>
                <a:cubicBezTo>
                  <a:pt x="39862" y="33430"/>
                  <a:pt x="39922" y="33430"/>
                  <a:pt x="39983" y="33430"/>
                </a:cubicBezTo>
                <a:cubicBezTo>
                  <a:pt x="44319" y="33430"/>
                  <a:pt x="48571" y="33023"/>
                  <a:pt x="52607" y="32244"/>
                </a:cubicBezTo>
                <a:cubicBezTo>
                  <a:pt x="53961" y="31982"/>
                  <a:pt x="55324" y="31615"/>
                  <a:pt x="56640" y="31261"/>
                </a:cubicBezTo>
                <a:cubicBezTo>
                  <a:pt x="57454" y="31041"/>
                  <a:pt x="58297" y="30815"/>
                  <a:pt x="59127" y="30616"/>
                </a:cubicBezTo>
                <a:cubicBezTo>
                  <a:pt x="61559" y="30033"/>
                  <a:pt x="64382" y="29412"/>
                  <a:pt x="67164" y="29409"/>
                </a:cubicBezTo>
                <a:cubicBezTo>
                  <a:pt x="67187" y="29409"/>
                  <a:pt x="67210" y="29409"/>
                  <a:pt x="67233" y="29409"/>
                </a:cubicBezTo>
                <a:cubicBezTo>
                  <a:pt x="69147" y="29409"/>
                  <a:pt x="71252" y="29651"/>
                  <a:pt x="72340" y="31318"/>
                </a:cubicBezTo>
                <a:cubicBezTo>
                  <a:pt x="73241" y="32701"/>
                  <a:pt x="73043" y="34924"/>
                  <a:pt x="72447" y="36513"/>
                </a:cubicBezTo>
                <a:cubicBezTo>
                  <a:pt x="71871" y="38046"/>
                  <a:pt x="70768" y="39317"/>
                  <a:pt x="69163" y="40292"/>
                </a:cubicBezTo>
                <a:cubicBezTo>
                  <a:pt x="65293" y="42649"/>
                  <a:pt x="60492" y="42849"/>
                  <a:pt x="56298" y="42850"/>
                </a:cubicBezTo>
                <a:lnTo>
                  <a:pt x="56268" y="42850"/>
                </a:lnTo>
                <a:cubicBezTo>
                  <a:pt x="46241" y="42850"/>
                  <a:pt x="36475" y="40614"/>
                  <a:pt x="29086" y="38666"/>
                </a:cubicBezTo>
                <a:cubicBezTo>
                  <a:pt x="25956" y="37839"/>
                  <a:pt x="22778" y="36952"/>
                  <a:pt x="19706" y="36095"/>
                </a:cubicBezTo>
                <a:cubicBezTo>
                  <a:pt x="13350" y="34319"/>
                  <a:pt x="6776" y="32482"/>
                  <a:pt x="244" y="31089"/>
                </a:cubicBezTo>
                <a:lnTo>
                  <a:pt x="1" y="31038"/>
                </a:lnTo>
                <a:lnTo>
                  <a:pt x="1" y="40777"/>
                </a:lnTo>
                <a:lnTo>
                  <a:pt x="105" y="40834"/>
                </a:lnTo>
                <a:cubicBezTo>
                  <a:pt x="528" y="41068"/>
                  <a:pt x="960" y="41284"/>
                  <a:pt x="1387" y="41477"/>
                </a:cubicBezTo>
                <a:cubicBezTo>
                  <a:pt x="4210" y="42747"/>
                  <a:pt x="6945" y="42957"/>
                  <a:pt x="9247" y="42996"/>
                </a:cubicBezTo>
                <a:lnTo>
                  <a:pt x="9694" y="43003"/>
                </a:lnTo>
                <a:cubicBezTo>
                  <a:pt x="11777" y="43036"/>
                  <a:pt x="13933" y="43072"/>
                  <a:pt x="16035" y="43364"/>
                </a:cubicBezTo>
                <a:cubicBezTo>
                  <a:pt x="17956" y="43633"/>
                  <a:pt x="19953" y="44050"/>
                  <a:pt x="21555" y="45283"/>
                </a:cubicBezTo>
                <a:cubicBezTo>
                  <a:pt x="22721" y="46179"/>
                  <a:pt x="23812" y="47901"/>
                  <a:pt x="23624" y="49723"/>
                </a:cubicBezTo>
                <a:cubicBezTo>
                  <a:pt x="23492" y="50977"/>
                  <a:pt x="22661" y="51876"/>
                  <a:pt x="21149" y="52395"/>
                </a:cubicBezTo>
                <a:cubicBezTo>
                  <a:pt x="19929" y="52815"/>
                  <a:pt x="18642" y="52977"/>
                  <a:pt x="17343" y="52977"/>
                </a:cubicBezTo>
                <a:cubicBezTo>
                  <a:pt x="14829" y="52977"/>
                  <a:pt x="12272" y="52369"/>
                  <a:pt x="10068" y="51847"/>
                </a:cubicBezTo>
                <a:cubicBezTo>
                  <a:pt x="7275" y="51184"/>
                  <a:pt x="4475" y="50237"/>
                  <a:pt x="1767" y="49323"/>
                </a:cubicBezTo>
                <a:cubicBezTo>
                  <a:pt x="1267" y="49155"/>
                  <a:pt x="767" y="48985"/>
                  <a:pt x="265" y="48818"/>
                </a:cubicBezTo>
                <a:lnTo>
                  <a:pt x="1" y="48728"/>
                </a:lnTo>
                <a:lnTo>
                  <a:pt x="1" y="54985"/>
                </a:lnTo>
                <a:lnTo>
                  <a:pt x="187" y="54999"/>
                </a:lnTo>
                <a:cubicBezTo>
                  <a:pt x="4720" y="55364"/>
                  <a:pt x="9668" y="55608"/>
                  <a:pt x="15316" y="55745"/>
                </a:cubicBezTo>
                <a:cubicBezTo>
                  <a:pt x="17327" y="55794"/>
                  <a:pt x="19280" y="55818"/>
                  <a:pt x="21180" y="55818"/>
                </a:cubicBezTo>
                <a:cubicBezTo>
                  <a:pt x="31405" y="55818"/>
                  <a:pt x="40078" y="55104"/>
                  <a:pt x="48122" y="53615"/>
                </a:cubicBezTo>
                <a:cubicBezTo>
                  <a:pt x="54125" y="52502"/>
                  <a:pt x="58913" y="51189"/>
                  <a:pt x="63191" y="49484"/>
                </a:cubicBezTo>
                <a:cubicBezTo>
                  <a:pt x="67326" y="47835"/>
                  <a:pt x="71599" y="45463"/>
                  <a:pt x="76643" y="42018"/>
                </a:cubicBezTo>
                <a:cubicBezTo>
                  <a:pt x="79721" y="39917"/>
                  <a:pt x="82780" y="37621"/>
                  <a:pt x="85739" y="35403"/>
                </a:cubicBezTo>
                <a:cubicBezTo>
                  <a:pt x="90819" y="31594"/>
                  <a:pt x="96072" y="27654"/>
                  <a:pt x="101563" y="24578"/>
                </a:cubicBezTo>
                <a:cubicBezTo>
                  <a:pt x="109139" y="20330"/>
                  <a:pt x="117758" y="18014"/>
                  <a:pt x="129508" y="17065"/>
                </a:cubicBezTo>
                <a:cubicBezTo>
                  <a:pt x="132858" y="16795"/>
                  <a:pt x="136254" y="16658"/>
                  <a:pt x="139725" y="16658"/>
                </a:cubicBezTo>
                <a:cubicBezTo>
                  <a:pt x="155229" y="16658"/>
                  <a:pt x="172239" y="19393"/>
                  <a:pt x="193363" y="25194"/>
                </a:cubicBezTo>
                <a:cubicBezTo>
                  <a:pt x="194320" y="25456"/>
                  <a:pt x="195279" y="25717"/>
                  <a:pt x="196240" y="25980"/>
                </a:cubicBezTo>
                <a:cubicBezTo>
                  <a:pt x="205628" y="28540"/>
                  <a:pt x="215334" y="31188"/>
                  <a:pt x="224421" y="35420"/>
                </a:cubicBezTo>
                <a:cubicBezTo>
                  <a:pt x="227275" y="36749"/>
                  <a:pt x="230329" y="38452"/>
                  <a:pt x="234037" y="40778"/>
                </a:cubicBezTo>
                <a:lnTo>
                  <a:pt x="234347" y="40971"/>
                </a:lnTo>
                <a:lnTo>
                  <a:pt x="234347" y="31794"/>
                </a:lnTo>
                <a:lnTo>
                  <a:pt x="234257" y="31734"/>
                </a:lnTo>
                <a:cubicBezTo>
                  <a:pt x="229156" y="28302"/>
                  <a:pt x="223710" y="25471"/>
                  <a:pt x="218442" y="22732"/>
                </a:cubicBezTo>
                <a:lnTo>
                  <a:pt x="216510" y="21728"/>
                </a:lnTo>
                <a:cubicBezTo>
                  <a:pt x="207587" y="17070"/>
                  <a:pt x="198587" y="12930"/>
                  <a:pt x="189764" y="9423"/>
                </a:cubicBezTo>
                <a:cubicBezTo>
                  <a:pt x="179135" y="5199"/>
                  <a:pt x="170836" y="2739"/>
                  <a:pt x="162852" y="1440"/>
                </a:cubicBezTo>
                <a:cubicBezTo>
                  <a:pt x="156959" y="482"/>
                  <a:pt x="150969" y="1"/>
                  <a:pt x="1449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1" name="Google Shape;201;p7"/>
          <p:cNvSpPr/>
          <p:nvPr/>
        </p:nvSpPr>
        <p:spPr>
          <a:xfrm flipH="1">
            <a:off x="-247885" y="6250099"/>
            <a:ext cx="6636609" cy="2959855"/>
          </a:xfrm>
          <a:custGeom>
            <a:avLst/>
            <a:gdLst/>
            <a:ahLst/>
            <a:cxnLst/>
            <a:rect l="l" t="t" r="r" b="b"/>
            <a:pathLst>
              <a:path w="124382" h="55473" extrusionOk="0">
                <a:moveTo>
                  <a:pt x="25918" y="402"/>
                </a:moveTo>
                <a:cubicBezTo>
                  <a:pt x="36041" y="402"/>
                  <a:pt x="47026" y="1991"/>
                  <a:pt x="60462" y="5393"/>
                </a:cubicBezTo>
                <a:cubicBezTo>
                  <a:pt x="70856" y="8024"/>
                  <a:pt x="81175" y="11807"/>
                  <a:pt x="91155" y="15464"/>
                </a:cubicBezTo>
                <a:cubicBezTo>
                  <a:pt x="92391" y="15917"/>
                  <a:pt x="93627" y="16369"/>
                  <a:pt x="94863" y="16822"/>
                </a:cubicBezTo>
                <a:lnTo>
                  <a:pt x="95647" y="17108"/>
                </a:lnTo>
                <a:cubicBezTo>
                  <a:pt x="105319" y="20631"/>
                  <a:pt x="115319" y="24277"/>
                  <a:pt x="123981" y="30890"/>
                </a:cubicBezTo>
                <a:lnTo>
                  <a:pt x="123981" y="53695"/>
                </a:lnTo>
                <a:cubicBezTo>
                  <a:pt x="123931" y="53594"/>
                  <a:pt x="123881" y="53490"/>
                  <a:pt x="123831" y="53388"/>
                </a:cubicBezTo>
                <a:cubicBezTo>
                  <a:pt x="121216" y="48116"/>
                  <a:pt x="118223" y="43645"/>
                  <a:pt x="114937" y="40100"/>
                </a:cubicBezTo>
                <a:cubicBezTo>
                  <a:pt x="110571" y="35392"/>
                  <a:pt x="105339" y="32142"/>
                  <a:pt x="101268" y="29834"/>
                </a:cubicBezTo>
                <a:cubicBezTo>
                  <a:pt x="91058" y="24049"/>
                  <a:pt x="80265" y="20787"/>
                  <a:pt x="69187" y="20137"/>
                </a:cubicBezTo>
                <a:cubicBezTo>
                  <a:pt x="67907" y="20061"/>
                  <a:pt x="66618" y="20024"/>
                  <a:pt x="65319" y="20024"/>
                </a:cubicBezTo>
                <a:cubicBezTo>
                  <a:pt x="61141" y="20024"/>
                  <a:pt x="56870" y="20411"/>
                  <a:pt x="52577" y="21181"/>
                </a:cubicBezTo>
                <a:cubicBezTo>
                  <a:pt x="48332" y="21940"/>
                  <a:pt x="44099" y="23239"/>
                  <a:pt x="40004" y="24495"/>
                </a:cubicBezTo>
                <a:cubicBezTo>
                  <a:pt x="38744" y="24880"/>
                  <a:pt x="37484" y="25268"/>
                  <a:pt x="36221" y="25639"/>
                </a:cubicBezTo>
                <a:cubicBezTo>
                  <a:pt x="30814" y="27232"/>
                  <a:pt x="25249" y="28662"/>
                  <a:pt x="19858" y="28662"/>
                </a:cubicBezTo>
                <a:cubicBezTo>
                  <a:pt x="15618" y="28662"/>
                  <a:pt x="11486" y="27778"/>
                  <a:pt x="7624" y="25392"/>
                </a:cubicBezTo>
                <a:cubicBezTo>
                  <a:pt x="1653" y="21703"/>
                  <a:pt x="639" y="17073"/>
                  <a:pt x="567" y="14640"/>
                </a:cubicBezTo>
                <a:cubicBezTo>
                  <a:pt x="413" y="9480"/>
                  <a:pt x="3668" y="6464"/>
                  <a:pt x="5623" y="5124"/>
                </a:cubicBezTo>
                <a:cubicBezTo>
                  <a:pt x="9015" y="2801"/>
                  <a:pt x="12910" y="1856"/>
                  <a:pt x="15924" y="1292"/>
                </a:cubicBezTo>
                <a:cubicBezTo>
                  <a:pt x="19039" y="709"/>
                  <a:pt x="22328" y="409"/>
                  <a:pt x="25700" y="402"/>
                </a:cubicBezTo>
                <a:close/>
                <a:moveTo>
                  <a:pt x="25696" y="0"/>
                </a:moveTo>
                <a:cubicBezTo>
                  <a:pt x="22298" y="9"/>
                  <a:pt x="18984" y="309"/>
                  <a:pt x="15846" y="896"/>
                </a:cubicBezTo>
                <a:cubicBezTo>
                  <a:pt x="12791" y="1468"/>
                  <a:pt x="8843" y="2428"/>
                  <a:pt x="5390" y="4792"/>
                </a:cubicBezTo>
                <a:cubicBezTo>
                  <a:pt x="3368" y="6176"/>
                  <a:pt x="0" y="9300"/>
                  <a:pt x="160" y="14653"/>
                </a:cubicBezTo>
                <a:cubicBezTo>
                  <a:pt x="236" y="17166"/>
                  <a:pt x="1277" y="21947"/>
                  <a:pt x="7409" y="25735"/>
                </a:cubicBezTo>
                <a:cubicBezTo>
                  <a:pt x="11344" y="28167"/>
                  <a:pt x="15543" y="29067"/>
                  <a:pt x="19845" y="29067"/>
                </a:cubicBezTo>
                <a:cubicBezTo>
                  <a:pt x="25284" y="29067"/>
                  <a:pt x="30887" y="27628"/>
                  <a:pt x="36329" y="26025"/>
                </a:cubicBezTo>
                <a:cubicBezTo>
                  <a:pt x="37594" y="25653"/>
                  <a:pt x="38857" y="25265"/>
                  <a:pt x="40120" y="24877"/>
                </a:cubicBezTo>
                <a:cubicBezTo>
                  <a:pt x="44202" y="23626"/>
                  <a:pt x="48423" y="22331"/>
                  <a:pt x="52645" y="21575"/>
                </a:cubicBezTo>
                <a:cubicBezTo>
                  <a:pt x="56919" y="20811"/>
                  <a:pt x="61167" y="20426"/>
                  <a:pt x="65320" y="20426"/>
                </a:cubicBezTo>
                <a:cubicBezTo>
                  <a:pt x="66611" y="20426"/>
                  <a:pt x="67892" y="20464"/>
                  <a:pt x="69163" y="20538"/>
                </a:cubicBezTo>
                <a:cubicBezTo>
                  <a:pt x="80177" y="21183"/>
                  <a:pt x="90911" y="24429"/>
                  <a:pt x="101068" y="30184"/>
                </a:cubicBezTo>
                <a:cubicBezTo>
                  <a:pt x="105113" y="32476"/>
                  <a:pt x="110313" y="35707"/>
                  <a:pt x="114641" y="40373"/>
                </a:cubicBezTo>
                <a:cubicBezTo>
                  <a:pt x="117901" y="43892"/>
                  <a:pt x="120872" y="48330"/>
                  <a:pt x="123468" y="53567"/>
                </a:cubicBezTo>
                <a:cubicBezTo>
                  <a:pt x="123595" y="53824"/>
                  <a:pt x="123718" y="54084"/>
                  <a:pt x="123842" y="54344"/>
                </a:cubicBezTo>
                <a:lnTo>
                  <a:pt x="124380" y="55470"/>
                </a:lnTo>
                <a:lnTo>
                  <a:pt x="124380" y="30691"/>
                </a:lnTo>
                <a:lnTo>
                  <a:pt x="124301" y="30630"/>
                </a:lnTo>
                <a:cubicBezTo>
                  <a:pt x="115571" y="23942"/>
                  <a:pt x="105512" y="20275"/>
                  <a:pt x="95782" y="16727"/>
                </a:cubicBezTo>
                <a:lnTo>
                  <a:pt x="94996" y="16442"/>
                </a:lnTo>
                <a:cubicBezTo>
                  <a:pt x="93760" y="15992"/>
                  <a:pt x="92525" y="15539"/>
                  <a:pt x="91289" y="15087"/>
                </a:cubicBezTo>
                <a:cubicBezTo>
                  <a:pt x="81300" y="11425"/>
                  <a:pt x="70971" y="7640"/>
                  <a:pt x="60557" y="5003"/>
                </a:cubicBezTo>
                <a:cubicBezTo>
                  <a:pt x="47087" y="1592"/>
                  <a:pt x="36071" y="0"/>
                  <a:pt x="25913" y="0"/>
                </a:cubicBezTo>
                <a:close/>
                <a:moveTo>
                  <a:pt x="124380" y="55470"/>
                </a:moveTo>
                <a:lnTo>
                  <a:pt x="124380" y="55473"/>
                </a:lnTo>
                <a:lnTo>
                  <a:pt x="124381" y="55473"/>
                </a:lnTo>
                <a:lnTo>
                  <a:pt x="124380" y="5547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2" name="Google Shape;202;p7"/>
          <p:cNvSpPr/>
          <p:nvPr/>
        </p:nvSpPr>
        <p:spPr>
          <a:xfrm flipH="1">
            <a:off x="6291204" y="7292648"/>
            <a:ext cx="5964795" cy="2651507"/>
          </a:xfrm>
          <a:custGeom>
            <a:avLst/>
            <a:gdLst/>
            <a:ahLst/>
            <a:cxnLst/>
            <a:rect l="l" t="t" r="r" b="b"/>
            <a:pathLst>
              <a:path w="111791" h="49694" extrusionOk="0">
                <a:moveTo>
                  <a:pt x="97341" y="420"/>
                </a:moveTo>
                <a:cubicBezTo>
                  <a:pt x="98733" y="420"/>
                  <a:pt x="99979" y="773"/>
                  <a:pt x="101045" y="1273"/>
                </a:cubicBezTo>
                <a:cubicBezTo>
                  <a:pt x="104764" y="3021"/>
                  <a:pt x="109232" y="7243"/>
                  <a:pt x="110572" y="11931"/>
                </a:cubicBezTo>
                <a:cubicBezTo>
                  <a:pt x="111369" y="14719"/>
                  <a:pt x="110985" y="17351"/>
                  <a:pt x="109429" y="19750"/>
                </a:cubicBezTo>
                <a:cubicBezTo>
                  <a:pt x="107469" y="22776"/>
                  <a:pt x="104270" y="24339"/>
                  <a:pt x="101702" y="25361"/>
                </a:cubicBezTo>
                <a:cubicBezTo>
                  <a:pt x="98754" y="26534"/>
                  <a:pt x="95452" y="27464"/>
                  <a:pt x="91607" y="28204"/>
                </a:cubicBezTo>
                <a:cubicBezTo>
                  <a:pt x="89921" y="28528"/>
                  <a:pt x="88200" y="28811"/>
                  <a:pt x="86532" y="29084"/>
                </a:cubicBezTo>
                <a:cubicBezTo>
                  <a:pt x="79681" y="30207"/>
                  <a:pt x="72597" y="31372"/>
                  <a:pt x="66253" y="35734"/>
                </a:cubicBezTo>
                <a:cubicBezTo>
                  <a:pt x="61721" y="38849"/>
                  <a:pt x="57707" y="43535"/>
                  <a:pt x="54638" y="49289"/>
                </a:cubicBezTo>
                <a:lnTo>
                  <a:pt x="3363" y="49289"/>
                </a:lnTo>
                <a:cubicBezTo>
                  <a:pt x="1730" y="49289"/>
                  <a:pt x="402" y="47585"/>
                  <a:pt x="402" y="45488"/>
                </a:cubicBezTo>
                <a:lnTo>
                  <a:pt x="402" y="27817"/>
                </a:lnTo>
                <a:cubicBezTo>
                  <a:pt x="6956" y="29756"/>
                  <a:pt x="13549" y="31125"/>
                  <a:pt x="20006" y="31888"/>
                </a:cubicBezTo>
                <a:cubicBezTo>
                  <a:pt x="24832" y="32458"/>
                  <a:pt x="29867" y="32744"/>
                  <a:pt x="35067" y="32744"/>
                </a:cubicBezTo>
                <a:cubicBezTo>
                  <a:pt x="39433" y="32744"/>
                  <a:pt x="43915" y="32543"/>
                  <a:pt x="48490" y="32140"/>
                </a:cubicBezTo>
                <a:cubicBezTo>
                  <a:pt x="52725" y="31766"/>
                  <a:pt x="57090" y="31156"/>
                  <a:pt x="61838" y="30276"/>
                </a:cubicBezTo>
                <a:cubicBezTo>
                  <a:pt x="65200" y="29650"/>
                  <a:pt x="69115" y="28700"/>
                  <a:pt x="72658" y="26377"/>
                </a:cubicBezTo>
                <a:cubicBezTo>
                  <a:pt x="76773" y="23677"/>
                  <a:pt x="79509" y="18971"/>
                  <a:pt x="82157" y="14419"/>
                </a:cubicBezTo>
                <a:cubicBezTo>
                  <a:pt x="83207" y="12610"/>
                  <a:pt x="84295" y="10742"/>
                  <a:pt x="85446" y="9038"/>
                </a:cubicBezTo>
                <a:cubicBezTo>
                  <a:pt x="89943" y="2389"/>
                  <a:pt x="94052" y="420"/>
                  <a:pt x="97341" y="420"/>
                </a:cubicBezTo>
                <a:close/>
                <a:moveTo>
                  <a:pt x="97320" y="1"/>
                </a:moveTo>
                <a:cubicBezTo>
                  <a:pt x="92272" y="1"/>
                  <a:pt x="88015" y="4523"/>
                  <a:pt x="85113" y="8813"/>
                </a:cubicBezTo>
                <a:cubicBezTo>
                  <a:pt x="83953" y="10529"/>
                  <a:pt x="82863" y="12404"/>
                  <a:pt x="81808" y="14217"/>
                </a:cubicBezTo>
                <a:cubicBezTo>
                  <a:pt x="79187" y="18729"/>
                  <a:pt x="76473" y="23393"/>
                  <a:pt x="72437" y="26041"/>
                </a:cubicBezTo>
                <a:cubicBezTo>
                  <a:pt x="68955" y="28325"/>
                  <a:pt x="65088" y="29264"/>
                  <a:pt x="61763" y="29881"/>
                </a:cubicBezTo>
                <a:cubicBezTo>
                  <a:pt x="57027" y="30760"/>
                  <a:pt x="52675" y="31369"/>
                  <a:pt x="48454" y="31740"/>
                </a:cubicBezTo>
                <a:cubicBezTo>
                  <a:pt x="43892" y="32141"/>
                  <a:pt x="39422" y="32342"/>
                  <a:pt x="35069" y="32342"/>
                </a:cubicBezTo>
                <a:cubicBezTo>
                  <a:pt x="29883" y="32342"/>
                  <a:pt x="24864" y="32057"/>
                  <a:pt x="20053" y="31489"/>
                </a:cubicBezTo>
                <a:cubicBezTo>
                  <a:pt x="13535" y="30716"/>
                  <a:pt x="6875" y="29326"/>
                  <a:pt x="259" y="27354"/>
                </a:cubicBezTo>
                <a:lnTo>
                  <a:pt x="1" y="27277"/>
                </a:lnTo>
                <a:lnTo>
                  <a:pt x="1" y="45491"/>
                </a:lnTo>
                <a:cubicBezTo>
                  <a:pt x="1" y="47809"/>
                  <a:pt x="1508" y="49694"/>
                  <a:pt x="3363" y="49694"/>
                </a:cubicBezTo>
                <a:lnTo>
                  <a:pt x="54879" y="49694"/>
                </a:lnTo>
                <a:lnTo>
                  <a:pt x="54936" y="49585"/>
                </a:lnTo>
                <a:cubicBezTo>
                  <a:pt x="57983" y="43837"/>
                  <a:pt x="61975" y="39163"/>
                  <a:pt x="66481" y="36064"/>
                </a:cubicBezTo>
                <a:cubicBezTo>
                  <a:pt x="72751" y="31752"/>
                  <a:pt x="79791" y="30597"/>
                  <a:pt x="86599" y="29479"/>
                </a:cubicBezTo>
                <a:cubicBezTo>
                  <a:pt x="88267" y="29206"/>
                  <a:pt x="89993" y="28921"/>
                  <a:pt x="91683" y="28597"/>
                </a:cubicBezTo>
                <a:cubicBezTo>
                  <a:pt x="95554" y="27852"/>
                  <a:pt x="98882" y="26914"/>
                  <a:pt x="101852" y="25732"/>
                </a:cubicBezTo>
                <a:cubicBezTo>
                  <a:pt x="104477" y="24689"/>
                  <a:pt x="107747" y="23089"/>
                  <a:pt x="109769" y="19968"/>
                </a:cubicBezTo>
                <a:cubicBezTo>
                  <a:pt x="111389" y="17466"/>
                  <a:pt x="111791" y="14724"/>
                  <a:pt x="110961" y="11820"/>
                </a:cubicBezTo>
                <a:cubicBezTo>
                  <a:pt x="109585" y="7016"/>
                  <a:pt x="105018" y="2695"/>
                  <a:pt x="101216" y="909"/>
                </a:cubicBezTo>
                <a:cubicBezTo>
                  <a:pt x="99874" y="279"/>
                  <a:pt x="98573" y="1"/>
                  <a:pt x="973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3" name="Google Shape;203;p7"/>
          <p:cNvSpPr/>
          <p:nvPr/>
        </p:nvSpPr>
        <p:spPr>
          <a:xfrm flipH="1">
            <a:off x="2654848" y="8972606"/>
            <a:ext cx="5780608" cy="971572"/>
          </a:xfrm>
          <a:custGeom>
            <a:avLst/>
            <a:gdLst/>
            <a:ahLst/>
            <a:cxnLst/>
            <a:rect l="l" t="t" r="r" b="b"/>
            <a:pathLst>
              <a:path w="108339" h="18209" extrusionOk="0">
                <a:moveTo>
                  <a:pt x="27698" y="402"/>
                </a:moveTo>
                <a:cubicBezTo>
                  <a:pt x="32888" y="402"/>
                  <a:pt x="38022" y="2124"/>
                  <a:pt x="42576" y="3656"/>
                </a:cubicBezTo>
                <a:cubicBezTo>
                  <a:pt x="47416" y="5283"/>
                  <a:pt x="52582" y="6948"/>
                  <a:pt x="57857" y="7844"/>
                </a:cubicBezTo>
                <a:cubicBezTo>
                  <a:pt x="62292" y="8597"/>
                  <a:pt x="66755" y="8977"/>
                  <a:pt x="71177" y="8977"/>
                </a:cubicBezTo>
                <a:cubicBezTo>
                  <a:pt x="72693" y="8977"/>
                  <a:pt x="74204" y="8932"/>
                  <a:pt x="75707" y="8843"/>
                </a:cubicBezTo>
                <a:cubicBezTo>
                  <a:pt x="78578" y="8671"/>
                  <a:pt x="81363" y="8335"/>
                  <a:pt x="83983" y="7841"/>
                </a:cubicBezTo>
                <a:cubicBezTo>
                  <a:pt x="84740" y="7698"/>
                  <a:pt x="85506" y="7531"/>
                  <a:pt x="86246" y="7371"/>
                </a:cubicBezTo>
                <a:cubicBezTo>
                  <a:pt x="87567" y="7085"/>
                  <a:pt x="88932" y="6788"/>
                  <a:pt x="90288" y="6616"/>
                </a:cubicBezTo>
                <a:cubicBezTo>
                  <a:pt x="91569" y="6455"/>
                  <a:pt x="92767" y="6374"/>
                  <a:pt x="93889" y="6374"/>
                </a:cubicBezTo>
                <a:cubicBezTo>
                  <a:pt x="97369" y="6374"/>
                  <a:pt x="100126" y="7157"/>
                  <a:pt x="102405" y="8765"/>
                </a:cubicBezTo>
                <a:cubicBezTo>
                  <a:pt x="104715" y="10399"/>
                  <a:pt x="107752" y="14521"/>
                  <a:pt x="107336" y="17804"/>
                </a:cubicBezTo>
                <a:lnTo>
                  <a:pt x="2840" y="17804"/>
                </a:lnTo>
                <a:cubicBezTo>
                  <a:pt x="2038" y="16930"/>
                  <a:pt x="1495" y="16015"/>
                  <a:pt x="1180" y="15011"/>
                </a:cubicBezTo>
                <a:cubicBezTo>
                  <a:pt x="328" y="12292"/>
                  <a:pt x="1140" y="8835"/>
                  <a:pt x="2950" y="7464"/>
                </a:cubicBezTo>
                <a:cubicBezTo>
                  <a:pt x="4188" y="6527"/>
                  <a:pt x="5746" y="6255"/>
                  <a:pt x="7263" y="6255"/>
                </a:cubicBezTo>
                <a:cubicBezTo>
                  <a:pt x="8508" y="6255"/>
                  <a:pt x="9724" y="6438"/>
                  <a:pt x="10713" y="6586"/>
                </a:cubicBezTo>
                <a:cubicBezTo>
                  <a:pt x="13555" y="7015"/>
                  <a:pt x="16398" y="7815"/>
                  <a:pt x="19148" y="8591"/>
                </a:cubicBezTo>
                <a:cubicBezTo>
                  <a:pt x="20420" y="8950"/>
                  <a:pt x="21733" y="9320"/>
                  <a:pt x="23031" y="9648"/>
                </a:cubicBezTo>
                <a:cubicBezTo>
                  <a:pt x="23892" y="9867"/>
                  <a:pt x="24772" y="10044"/>
                  <a:pt x="25624" y="10217"/>
                </a:cubicBezTo>
                <a:cubicBezTo>
                  <a:pt x="26578" y="10410"/>
                  <a:pt x="27561" y="10610"/>
                  <a:pt x="28520" y="10866"/>
                </a:cubicBezTo>
                <a:cubicBezTo>
                  <a:pt x="29266" y="11066"/>
                  <a:pt x="30023" y="11287"/>
                  <a:pt x="30753" y="11502"/>
                </a:cubicBezTo>
                <a:cubicBezTo>
                  <a:pt x="31592" y="11746"/>
                  <a:pt x="32458" y="12000"/>
                  <a:pt x="33317" y="12223"/>
                </a:cubicBezTo>
                <a:lnTo>
                  <a:pt x="33467" y="12263"/>
                </a:lnTo>
                <a:cubicBezTo>
                  <a:pt x="34991" y="12659"/>
                  <a:pt x="36728" y="13111"/>
                  <a:pt x="38421" y="13111"/>
                </a:cubicBezTo>
                <a:cubicBezTo>
                  <a:pt x="39680" y="13111"/>
                  <a:pt x="40914" y="12861"/>
                  <a:pt x="42017" y="12152"/>
                </a:cubicBezTo>
                <a:cubicBezTo>
                  <a:pt x="42247" y="12003"/>
                  <a:pt x="42254" y="11687"/>
                  <a:pt x="42130" y="11480"/>
                </a:cubicBezTo>
                <a:cubicBezTo>
                  <a:pt x="39927" y="7838"/>
                  <a:pt x="35420" y="7355"/>
                  <a:pt x="32131" y="7002"/>
                </a:cubicBezTo>
                <a:cubicBezTo>
                  <a:pt x="30552" y="6834"/>
                  <a:pt x="28936" y="6794"/>
                  <a:pt x="27373" y="6755"/>
                </a:cubicBezTo>
                <a:cubicBezTo>
                  <a:pt x="24971" y="6694"/>
                  <a:pt x="22485" y="6634"/>
                  <a:pt x="20094" y="6098"/>
                </a:cubicBezTo>
                <a:lnTo>
                  <a:pt x="19861" y="6045"/>
                </a:lnTo>
                <a:cubicBezTo>
                  <a:pt x="19174" y="5899"/>
                  <a:pt x="18323" y="5715"/>
                  <a:pt x="17845" y="5185"/>
                </a:cubicBezTo>
                <a:cubicBezTo>
                  <a:pt x="17683" y="5000"/>
                  <a:pt x="17613" y="4809"/>
                  <a:pt x="17637" y="4599"/>
                </a:cubicBezTo>
                <a:cubicBezTo>
                  <a:pt x="17720" y="3886"/>
                  <a:pt x="18816" y="3119"/>
                  <a:pt x="19284" y="2791"/>
                </a:cubicBezTo>
                <a:lnTo>
                  <a:pt x="19370" y="2730"/>
                </a:lnTo>
                <a:cubicBezTo>
                  <a:pt x="21382" y="1313"/>
                  <a:pt x="23882" y="535"/>
                  <a:pt x="26803" y="420"/>
                </a:cubicBezTo>
                <a:cubicBezTo>
                  <a:pt x="27101" y="408"/>
                  <a:pt x="27399" y="402"/>
                  <a:pt x="27698" y="402"/>
                </a:cubicBezTo>
                <a:close/>
                <a:moveTo>
                  <a:pt x="27716" y="0"/>
                </a:moveTo>
                <a:cubicBezTo>
                  <a:pt x="27408" y="0"/>
                  <a:pt x="27101" y="6"/>
                  <a:pt x="26793" y="18"/>
                </a:cubicBezTo>
                <a:cubicBezTo>
                  <a:pt x="23792" y="137"/>
                  <a:pt x="21220" y="940"/>
                  <a:pt x="19143" y="2401"/>
                </a:cubicBezTo>
                <a:lnTo>
                  <a:pt x="19057" y="2461"/>
                </a:lnTo>
                <a:cubicBezTo>
                  <a:pt x="18500" y="2850"/>
                  <a:pt x="17342" y="3659"/>
                  <a:pt x="17241" y="4552"/>
                </a:cubicBezTo>
                <a:cubicBezTo>
                  <a:pt x="17204" y="4879"/>
                  <a:pt x="17307" y="5183"/>
                  <a:pt x="17550" y="5452"/>
                </a:cubicBezTo>
                <a:cubicBezTo>
                  <a:pt x="18114" y="6081"/>
                  <a:pt x="19037" y="6279"/>
                  <a:pt x="19779" y="6438"/>
                </a:cubicBezTo>
                <a:lnTo>
                  <a:pt x="20009" y="6488"/>
                </a:lnTo>
                <a:cubicBezTo>
                  <a:pt x="22436" y="7034"/>
                  <a:pt x="24942" y="7095"/>
                  <a:pt x="27366" y="7155"/>
                </a:cubicBezTo>
                <a:cubicBezTo>
                  <a:pt x="28920" y="7194"/>
                  <a:pt x="30528" y="7234"/>
                  <a:pt x="32089" y="7401"/>
                </a:cubicBezTo>
                <a:cubicBezTo>
                  <a:pt x="35297" y="7744"/>
                  <a:pt x="39689" y="8215"/>
                  <a:pt x="41788" y="11686"/>
                </a:cubicBezTo>
                <a:cubicBezTo>
                  <a:pt x="41818" y="11736"/>
                  <a:pt x="41813" y="11800"/>
                  <a:pt x="41803" y="11810"/>
                </a:cubicBezTo>
                <a:cubicBezTo>
                  <a:pt x="40777" y="12469"/>
                  <a:pt x="39614" y="12703"/>
                  <a:pt x="38419" y="12703"/>
                </a:cubicBezTo>
                <a:cubicBezTo>
                  <a:pt x="36773" y="12703"/>
                  <a:pt x="35066" y="12260"/>
                  <a:pt x="33571" y="11872"/>
                </a:cubicBezTo>
                <a:lnTo>
                  <a:pt x="33421" y="11832"/>
                </a:lnTo>
                <a:cubicBezTo>
                  <a:pt x="32568" y="11613"/>
                  <a:pt x="31706" y="11359"/>
                  <a:pt x="30871" y="11114"/>
                </a:cubicBezTo>
                <a:cubicBezTo>
                  <a:pt x="30136" y="10900"/>
                  <a:pt x="29377" y="10677"/>
                  <a:pt x="28627" y="10477"/>
                </a:cubicBezTo>
                <a:cubicBezTo>
                  <a:pt x="27659" y="10217"/>
                  <a:pt x="26667" y="10017"/>
                  <a:pt x="25708" y="9823"/>
                </a:cubicBezTo>
                <a:cubicBezTo>
                  <a:pt x="24862" y="9650"/>
                  <a:pt x="23985" y="9473"/>
                  <a:pt x="23133" y="9257"/>
                </a:cubicBezTo>
                <a:cubicBezTo>
                  <a:pt x="21840" y="8930"/>
                  <a:pt x="20529" y="8560"/>
                  <a:pt x="19261" y="8202"/>
                </a:cubicBezTo>
                <a:cubicBezTo>
                  <a:pt x="16498" y="7424"/>
                  <a:pt x="13642" y="6619"/>
                  <a:pt x="10776" y="6188"/>
                </a:cubicBezTo>
                <a:cubicBezTo>
                  <a:pt x="9769" y="6036"/>
                  <a:pt x="8534" y="5850"/>
                  <a:pt x="7263" y="5850"/>
                </a:cubicBezTo>
                <a:cubicBezTo>
                  <a:pt x="5677" y="5850"/>
                  <a:pt x="4036" y="6139"/>
                  <a:pt x="2711" y="7142"/>
                </a:cubicBezTo>
                <a:cubicBezTo>
                  <a:pt x="579" y="8757"/>
                  <a:pt x="1" y="12576"/>
                  <a:pt x="798" y="15131"/>
                </a:cubicBezTo>
                <a:cubicBezTo>
                  <a:pt x="1138" y="16218"/>
                  <a:pt x="1730" y="17203"/>
                  <a:pt x="2606" y="18144"/>
                </a:cubicBezTo>
                <a:lnTo>
                  <a:pt x="2666" y="18209"/>
                </a:lnTo>
                <a:lnTo>
                  <a:pt x="107680" y="18209"/>
                </a:lnTo>
                <a:lnTo>
                  <a:pt x="107713" y="18040"/>
                </a:lnTo>
                <a:cubicBezTo>
                  <a:pt x="108339" y="14231"/>
                  <a:pt x="104720" y="9907"/>
                  <a:pt x="102642" y="8438"/>
                </a:cubicBezTo>
                <a:cubicBezTo>
                  <a:pt x="100295" y="6780"/>
                  <a:pt x="97465" y="5972"/>
                  <a:pt x="93901" y="5972"/>
                </a:cubicBezTo>
                <a:cubicBezTo>
                  <a:pt x="92759" y="5972"/>
                  <a:pt x="91543" y="6055"/>
                  <a:pt x="90243" y="6219"/>
                </a:cubicBezTo>
                <a:cubicBezTo>
                  <a:pt x="88870" y="6392"/>
                  <a:pt x="87495" y="6691"/>
                  <a:pt x="86166" y="6979"/>
                </a:cubicBezTo>
                <a:cubicBezTo>
                  <a:pt x="85428" y="7141"/>
                  <a:pt x="84666" y="7307"/>
                  <a:pt x="83913" y="7448"/>
                </a:cubicBezTo>
                <a:cubicBezTo>
                  <a:pt x="81310" y="7937"/>
                  <a:pt x="78543" y="8272"/>
                  <a:pt x="75687" y="8443"/>
                </a:cubicBezTo>
                <a:cubicBezTo>
                  <a:pt x="74193" y="8531"/>
                  <a:pt x="72692" y="8575"/>
                  <a:pt x="71186" y="8575"/>
                </a:cubicBezTo>
                <a:cubicBezTo>
                  <a:pt x="66784" y="8575"/>
                  <a:pt x="62342" y="8199"/>
                  <a:pt x="57928" y="7448"/>
                </a:cubicBezTo>
                <a:cubicBezTo>
                  <a:pt x="52682" y="6556"/>
                  <a:pt x="47532" y="4898"/>
                  <a:pt x="42708" y="3276"/>
                </a:cubicBezTo>
                <a:cubicBezTo>
                  <a:pt x="38128" y="1734"/>
                  <a:pt x="32975" y="0"/>
                  <a:pt x="277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4" name="Google Shape;204;p7"/>
          <p:cNvSpPr/>
          <p:nvPr/>
        </p:nvSpPr>
        <p:spPr>
          <a:xfrm flipH="1">
            <a:off x="-247788" y="7859624"/>
            <a:ext cx="5797896" cy="2084592"/>
          </a:xfrm>
          <a:custGeom>
            <a:avLst/>
            <a:gdLst/>
            <a:ahLst/>
            <a:cxnLst/>
            <a:rect l="l" t="t" r="r" b="b"/>
            <a:pathLst>
              <a:path w="108663" h="39069" extrusionOk="0">
                <a:moveTo>
                  <a:pt x="46151" y="403"/>
                </a:moveTo>
                <a:cubicBezTo>
                  <a:pt x="46500" y="403"/>
                  <a:pt x="46847" y="405"/>
                  <a:pt x="47194" y="409"/>
                </a:cubicBezTo>
                <a:cubicBezTo>
                  <a:pt x="60555" y="576"/>
                  <a:pt x="71907" y="4288"/>
                  <a:pt x="80932" y="11441"/>
                </a:cubicBezTo>
                <a:cubicBezTo>
                  <a:pt x="84958" y="14633"/>
                  <a:pt x="88903" y="18201"/>
                  <a:pt x="92718" y="21653"/>
                </a:cubicBezTo>
                <a:cubicBezTo>
                  <a:pt x="94523" y="23286"/>
                  <a:pt x="96389" y="24974"/>
                  <a:pt x="98238" y="26600"/>
                </a:cubicBezTo>
                <a:cubicBezTo>
                  <a:pt x="101177" y="29181"/>
                  <a:pt x="104663" y="32202"/>
                  <a:pt x="108257" y="35034"/>
                </a:cubicBezTo>
                <a:cubicBezTo>
                  <a:pt x="108185" y="37046"/>
                  <a:pt x="106877" y="38663"/>
                  <a:pt x="105303" y="38663"/>
                </a:cubicBezTo>
                <a:lnTo>
                  <a:pt x="95006" y="38663"/>
                </a:lnTo>
                <a:cubicBezTo>
                  <a:pt x="94337" y="37862"/>
                  <a:pt x="93741" y="37110"/>
                  <a:pt x="93190" y="36368"/>
                </a:cubicBezTo>
                <a:cubicBezTo>
                  <a:pt x="91738" y="34415"/>
                  <a:pt x="90482" y="32209"/>
                  <a:pt x="89268" y="30076"/>
                </a:cubicBezTo>
                <a:cubicBezTo>
                  <a:pt x="88255" y="28296"/>
                  <a:pt x="87207" y="26455"/>
                  <a:pt x="86046" y="24761"/>
                </a:cubicBezTo>
                <a:cubicBezTo>
                  <a:pt x="84901" y="23090"/>
                  <a:pt x="83654" y="21394"/>
                  <a:pt x="82109" y="20589"/>
                </a:cubicBezTo>
                <a:cubicBezTo>
                  <a:pt x="81766" y="20411"/>
                  <a:pt x="81285" y="20282"/>
                  <a:pt x="80790" y="20282"/>
                </a:cubicBezTo>
                <a:cubicBezTo>
                  <a:pt x="80446" y="20282"/>
                  <a:pt x="80095" y="20344"/>
                  <a:pt x="79779" y="20494"/>
                </a:cubicBezTo>
                <a:cubicBezTo>
                  <a:pt x="79253" y="20744"/>
                  <a:pt x="78909" y="21200"/>
                  <a:pt x="78784" y="21809"/>
                </a:cubicBezTo>
                <a:cubicBezTo>
                  <a:pt x="78479" y="23295"/>
                  <a:pt x="79725" y="24879"/>
                  <a:pt x="80550" y="25925"/>
                </a:cubicBezTo>
                <a:cubicBezTo>
                  <a:pt x="80666" y="26074"/>
                  <a:pt x="80775" y="26210"/>
                  <a:pt x="80868" y="26335"/>
                </a:cubicBezTo>
                <a:cubicBezTo>
                  <a:pt x="81946" y="27764"/>
                  <a:pt x="82835" y="29354"/>
                  <a:pt x="83661" y="31345"/>
                </a:cubicBezTo>
                <a:cubicBezTo>
                  <a:pt x="84287" y="32848"/>
                  <a:pt x="85364" y="35767"/>
                  <a:pt x="85660" y="38663"/>
                </a:cubicBezTo>
                <a:lnTo>
                  <a:pt x="76327" y="38663"/>
                </a:lnTo>
                <a:cubicBezTo>
                  <a:pt x="76685" y="34328"/>
                  <a:pt x="75134" y="29497"/>
                  <a:pt x="72336" y="26295"/>
                </a:cubicBezTo>
                <a:cubicBezTo>
                  <a:pt x="70016" y="23636"/>
                  <a:pt x="66829" y="21619"/>
                  <a:pt x="62597" y="20130"/>
                </a:cubicBezTo>
                <a:cubicBezTo>
                  <a:pt x="58968" y="18853"/>
                  <a:pt x="54987" y="18071"/>
                  <a:pt x="50066" y="17668"/>
                </a:cubicBezTo>
                <a:cubicBezTo>
                  <a:pt x="47919" y="17494"/>
                  <a:pt x="45723" y="17407"/>
                  <a:pt x="43437" y="17407"/>
                </a:cubicBezTo>
                <a:cubicBezTo>
                  <a:pt x="41731" y="17407"/>
                  <a:pt x="39974" y="17455"/>
                  <a:pt x="38150" y="17552"/>
                </a:cubicBezTo>
                <a:cubicBezTo>
                  <a:pt x="34341" y="17757"/>
                  <a:pt x="31394" y="18197"/>
                  <a:pt x="28604" y="18985"/>
                </a:cubicBezTo>
                <a:cubicBezTo>
                  <a:pt x="27525" y="19288"/>
                  <a:pt x="26448" y="19608"/>
                  <a:pt x="25369" y="19927"/>
                </a:cubicBezTo>
                <a:cubicBezTo>
                  <a:pt x="21997" y="20924"/>
                  <a:pt x="18511" y="21956"/>
                  <a:pt x="15020" y="22506"/>
                </a:cubicBezTo>
                <a:cubicBezTo>
                  <a:pt x="13538" y="22740"/>
                  <a:pt x="11993" y="22922"/>
                  <a:pt x="10477" y="22922"/>
                </a:cubicBezTo>
                <a:cubicBezTo>
                  <a:pt x="7660" y="22922"/>
                  <a:pt x="4942" y="22294"/>
                  <a:pt x="2908" y="20201"/>
                </a:cubicBezTo>
                <a:cubicBezTo>
                  <a:pt x="2318" y="19594"/>
                  <a:pt x="445" y="17417"/>
                  <a:pt x="1110" y="14892"/>
                </a:cubicBezTo>
                <a:cubicBezTo>
                  <a:pt x="1609" y="13004"/>
                  <a:pt x="3139" y="11676"/>
                  <a:pt x="4417" y="10728"/>
                </a:cubicBezTo>
                <a:cubicBezTo>
                  <a:pt x="7502" y="8442"/>
                  <a:pt x="11094" y="7120"/>
                  <a:pt x="14506" y="5962"/>
                </a:cubicBezTo>
                <a:cubicBezTo>
                  <a:pt x="25380" y="2272"/>
                  <a:pt x="36012" y="403"/>
                  <a:pt x="46151" y="403"/>
                </a:cubicBezTo>
                <a:close/>
                <a:moveTo>
                  <a:pt x="46184" y="0"/>
                </a:moveTo>
                <a:cubicBezTo>
                  <a:pt x="35995" y="0"/>
                  <a:pt x="25302" y="1873"/>
                  <a:pt x="14376" y="5582"/>
                </a:cubicBezTo>
                <a:cubicBezTo>
                  <a:pt x="10932" y="6749"/>
                  <a:pt x="7309" y="8083"/>
                  <a:pt x="4175" y="10405"/>
                </a:cubicBezTo>
                <a:cubicBezTo>
                  <a:pt x="2845" y="11391"/>
                  <a:pt x="1250" y="12780"/>
                  <a:pt x="720" y="14790"/>
                </a:cubicBezTo>
                <a:cubicBezTo>
                  <a:pt x="0" y="17521"/>
                  <a:pt x="1992" y="19837"/>
                  <a:pt x="2618" y="20484"/>
                </a:cubicBezTo>
                <a:cubicBezTo>
                  <a:pt x="4745" y="22672"/>
                  <a:pt x="7559" y="23326"/>
                  <a:pt x="10464" y="23326"/>
                </a:cubicBezTo>
                <a:cubicBezTo>
                  <a:pt x="12008" y="23326"/>
                  <a:pt x="13578" y="23141"/>
                  <a:pt x="15083" y="22903"/>
                </a:cubicBezTo>
                <a:cubicBezTo>
                  <a:pt x="18599" y="22350"/>
                  <a:pt x="22098" y="21314"/>
                  <a:pt x="25483" y="20314"/>
                </a:cubicBezTo>
                <a:cubicBezTo>
                  <a:pt x="26558" y="19996"/>
                  <a:pt x="27635" y="19678"/>
                  <a:pt x="28713" y="19374"/>
                </a:cubicBezTo>
                <a:cubicBezTo>
                  <a:pt x="31476" y="18595"/>
                  <a:pt x="34392" y="18158"/>
                  <a:pt x="38171" y="17957"/>
                </a:cubicBezTo>
                <a:cubicBezTo>
                  <a:pt x="39992" y="17859"/>
                  <a:pt x="41744" y="17811"/>
                  <a:pt x="43446" y="17811"/>
                </a:cubicBezTo>
                <a:cubicBezTo>
                  <a:pt x="45718" y="17811"/>
                  <a:pt x="47900" y="17898"/>
                  <a:pt x="50034" y="18072"/>
                </a:cubicBezTo>
                <a:cubicBezTo>
                  <a:pt x="54919" y="18471"/>
                  <a:pt x="58869" y="19245"/>
                  <a:pt x="62464" y="20513"/>
                </a:cubicBezTo>
                <a:cubicBezTo>
                  <a:pt x="66629" y="21980"/>
                  <a:pt x="69761" y="23959"/>
                  <a:pt x="72035" y="26564"/>
                </a:cubicBezTo>
                <a:cubicBezTo>
                  <a:pt x="74808" y="29740"/>
                  <a:pt x="76328" y="34562"/>
                  <a:pt x="75907" y="38847"/>
                </a:cubicBezTo>
                <a:lnTo>
                  <a:pt x="75885" y="39069"/>
                </a:lnTo>
                <a:lnTo>
                  <a:pt x="86103" y="39069"/>
                </a:lnTo>
                <a:lnTo>
                  <a:pt x="86083" y="38849"/>
                </a:lnTo>
                <a:cubicBezTo>
                  <a:pt x="85816" y="35827"/>
                  <a:pt x="84685" y="32755"/>
                  <a:pt x="84035" y="31193"/>
                </a:cubicBezTo>
                <a:cubicBezTo>
                  <a:pt x="83194" y="29170"/>
                  <a:pt x="82289" y="27550"/>
                  <a:pt x="81192" y="26094"/>
                </a:cubicBezTo>
                <a:cubicBezTo>
                  <a:pt x="81095" y="25968"/>
                  <a:pt x="80986" y="25829"/>
                  <a:pt x="80868" y="25679"/>
                </a:cubicBezTo>
                <a:cubicBezTo>
                  <a:pt x="80089" y="24692"/>
                  <a:pt x="78913" y="23196"/>
                  <a:pt x="79180" y="21893"/>
                </a:cubicBezTo>
                <a:cubicBezTo>
                  <a:pt x="79280" y="21406"/>
                  <a:pt x="79542" y="21057"/>
                  <a:pt x="79953" y="20860"/>
                </a:cubicBezTo>
                <a:cubicBezTo>
                  <a:pt x="80215" y="20736"/>
                  <a:pt x="80506" y="20684"/>
                  <a:pt x="80793" y="20684"/>
                </a:cubicBezTo>
                <a:cubicBezTo>
                  <a:pt x="81216" y="20684"/>
                  <a:pt x="81630" y="20796"/>
                  <a:pt x="81925" y="20950"/>
                </a:cubicBezTo>
                <a:cubicBezTo>
                  <a:pt x="83388" y="21710"/>
                  <a:pt x="84600" y="23365"/>
                  <a:pt x="85716" y="24991"/>
                </a:cubicBezTo>
                <a:cubicBezTo>
                  <a:pt x="86867" y="26672"/>
                  <a:pt x="87910" y="28506"/>
                  <a:pt x="88919" y="30277"/>
                </a:cubicBezTo>
                <a:cubicBezTo>
                  <a:pt x="90139" y="32421"/>
                  <a:pt x="91401" y="34638"/>
                  <a:pt x="92868" y="36611"/>
                </a:cubicBezTo>
                <a:cubicBezTo>
                  <a:pt x="93440" y="37380"/>
                  <a:pt x="94059" y="38160"/>
                  <a:pt x="94759" y="38996"/>
                </a:cubicBezTo>
                <a:lnTo>
                  <a:pt x="94819" y="39068"/>
                </a:lnTo>
                <a:lnTo>
                  <a:pt x="105303" y="39068"/>
                </a:lnTo>
                <a:cubicBezTo>
                  <a:pt x="107121" y="39068"/>
                  <a:pt x="108627" y="37217"/>
                  <a:pt x="108661" y="34947"/>
                </a:cubicBezTo>
                <a:lnTo>
                  <a:pt x="108663" y="34847"/>
                </a:lnTo>
                <a:lnTo>
                  <a:pt x="108584" y="34784"/>
                </a:lnTo>
                <a:cubicBezTo>
                  <a:pt x="104971" y="31939"/>
                  <a:pt x="101460" y="28897"/>
                  <a:pt x="98502" y="26300"/>
                </a:cubicBezTo>
                <a:cubicBezTo>
                  <a:pt x="96655" y="24675"/>
                  <a:pt x="94790" y="22989"/>
                  <a:pt x="92987" y="21357"/>
                </a:cubicBezTo>
                <a:cubicBezTo>
                  <a:pt x="89168" y="17899"/>
                  <a:pt x="85217" y="14326"/>
                  <a:pt x="81181" y="11127"/>
                </a:cubicBezTo>
                <a:cubicBezTo>
                  <a:pt x="72085" y="3918"/>
                  <a:pt x="60650" y="176"/>
                  <a:pt x="47197" y="6"/>
                </a:cubicBezTo>
                <a:cubicBezTo>
                  <a:pt x="46860" y="2"/>
                  <a:pt x="46522" y="0"/>
                  <a:pt x="461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5" name="Google Shape;205;p7"/>
          <p:cNvSpPr/>
          <p:nvPr/>
        </p:nvSpPr>
        <p:spPr>
          <a:xfrm flipH="1">
            <a:off x="-434485" y="-160952"/>
            <a:ext cx="5807553" cy="1076992"/>
          </a:xfrm>
          <a:custGeom>
            <a:avLst/>
            <a:gdLst/>
            <a:ahLst/>
            <a:cxnLst/>
            <a:rect l="l" t="t" r="r" b="b"/>
            <a:pathLst>
              <a:path w="108844" h="28164" extrusionOk="0">
                <a:moveTo>
                  <a:pt x="105484" y="409"/>
                </a:moveTo>
                <a:cubicBezTo>
                  <a:pt x="107116" y="409"/>
                  <a:pt x="108443" y="2114"/>
                  <a:pt x="108443" y="4208"/>
                </a:cubicBezTo>
                <a:lnTo>
                  <a:pt x="108443" y="9441"/>
                </a:lnTo>
                <a:cubicBezTo>
                  <a:pt x="107791" y="9431"/>
                  <a:pt x="107138" y="9426"/>
                  <a:pt x="106485" y="9426"/>
                </a:cubicBezTo>
                <a:cubicBezTo>
                  <a:pt x="96929" y="9426"/>
                  <a:pt x="87281" y="10461"/>
                  <a:pt x="77432" y="11618"/>
                </a:cubicBezTo>
                <a:lnTo>
                  <a:pt x="74438" y="11967"/>
                </a:lnTo>
                <a:cubicBezTo>
                  <a:pt x="68077" y="12707"/>
                  <a:pt x="61497" y="13471"/>
                  <a:pt x="55052" y="14524"/>
                </a:cubicBezTo>
                <a:cubicBezTo>
                  <a:pt x="50937" y="15196"/>
                  <a:pt x="47239" y="15919"/>
                  <a:pt x="43750" y="16739"/>
                </a:cubicBezTo>
                <a:cubicBezTo>
                  <a:pt x="39671" y="17698"/>
                  <a:pt x="36280" y="18535"/>
                  <a:pt x="32894" y="19868"/>
                </a:cubicBezTo>
                <a:cubicBezTo>
                  <a:pt x="30642" y="20754"/>
                  <a:pt x="28443" y="21986"/>
                  <a:pt x="26315" y="23179"/>
                </a:cubicBezTo>
                <a:cubicBezTo>
                  <a:pt x="22603" y="25262"/>
                  <a:pt x="18761" y="27414"/>
                  <a:pt x="14582" y="27728"/>
                </a:cubicBezTo>
                <a:cubicBezTo>
                  <a:pt x="14284" y="27750"/>
                  <a:pt x="13983" y="27761"/>
                  <a:pt x="13680" y="27761"/>
                </a:cubicBezTo>
                <a:cubicBezTo>
                  <a:pt x="8600" y="27761"/>
                  <a:pt x="3011" y="24606"/>
                  <a:pt x="1265" y="17265"/>
                </a:cubicBezTo>
                <a:cubicBezTo>
                  <a:pt x="424" y="13728"/>
                  <a:pt x="774" y="10998"/>
                  <a:pt x="2304" y="9148"/>
                </a:cubicBezTo>
                <a:cubicBezTo>
                  <a:pt x="3847" y="7282"/>
                  <a:pt x="6123" y="6467"/>
                  <a:pt x="8144" y="5916"/>
                </a:cubicBezTo>
                <a:cubicBezTo>
                  <a:pt x="14663" y="4135"/>
                  <a:pt x="21503" y="4060"/>
                  <a:pt x="27536" y="3991"/>
                </a:cubicBezTo>
                <a:lnTo>
                  <a:pt x="28284" y="3982"/>
                </a:lnTo>
                <a:cubicBezTo>
                  <a:pt x="35338" y="3908"/>
                  <a:pt x="42635" y="3830"/>
                  <a:pt x="49562" y="1411"/>
                </a:cubicBezTo>
                <a:cubicBezTo>
                  <a:pt x="50530" y="1072"/>
                  <a:pt x="51303" y="753"/>
                  <a:pt x="51989" y="409"/>
                </a:cubicBezTo>
                <a:lnTo>
                  <a:pt x="51989" y="410"/>
                </a:lnTo>
                <a:lnTo>
                  <a:pt x="77472" y="410"/>
                </a:lnTo>
                <a:cubicBezTo>
                  <a:pt x="75657" y="1022"/>
                  <a:pt x="73845" y="1526"/>
                  <a:pt x="72138" y="1986"/>
                </a:cubicBezTo>
                <a:cubicBezTo>
                  <a:pt x="71479" y="2162"/>
                  <a:pt x="70816" y="2334"/>
                  <a:pt x="70156" y="2505"/>
                </a:cubicBezTo>
                <a:cubicBezTo>
                  <a:pt x="68329" y="2977"/>
                  <a:pt x="66440" y="3467"/>
                  <a:pt x="64605" y="4082"/>
                </a:cubicBezTo>
                <a:cubicBezTo>
                  <a:pt x="61004" y="5291"/>
                  <a:pt x="57124" y="6040"/>
                  <a:pt x="52740" y="6369"/>
                </a:cubicBezTo>
                <a:cubicBezTo>
                  <a:pt x="49638" y="6602"/>
                  <a:pt x="46418" y="6602"/>
                  <a:pt x="43304" y="6603"/>
                </a:cubicBezTo>
                <a:cubicBezTo>
                  <a:pt x="34965" y="6606"/>
                  <a:pt x="26344" y="6609"/>
                  <a:pt x="18528" y="10955"/>
                </a:cubicBezTo>
                <a:cubicBezTo>
                  <a:pt x="14223" y="13350"/>
                  <a:pt x="12644" y="15910"/>
                  <a:pt x="13835" y="18561"/>
                </a:cubicBezTo>
                <a:cubicBezTo>
                  <a:pt x="14838" y="20791"/>
                  <a:pt x="17057" y="22107"/>
                  <a:pt x="18813" y="22421"/>
                </a:cubicBezTo>
                <a:cubicBezTo>
                  <a:pt x="19239" y="22498"/>
                  <a:pt x="19668" y="22533"/>
                  <a:pt x="20097" y="22533"/>
                </a:cubicBezTo>
                <a:cubicBezTo>
                  <a:pt x="22307" y="22533"/>
                  <a:pt x="24513" y="21604"/>
                  <a:pt x="26433" y="20647"/>
                </a:cubicBezTo>
                <a:cubicBezTo>
                  <a:pt x="27444" y="20142"/>
                  <a:pt x="28451" y="19561"/>
                  <a:pt x="29427" y="18998"/>
                </a:cubicBezTo>
                <a:cubicBezTo>
                  <a:pt x="30955" y="18116"/>
                  <a:pt x="32534" y="17203"/>
                  <a:pt x="34157" y="16576"/>
                </a:cubicBezTo>
                <a:cubicBezTo>
                  <a:pt x="37956" y="15106"/>
                  <a:pt x="41874" y="14247"/>
                  <a:pt x="44864" y="13661"/>
                </a:cubicBezTo>
                <a:cubicBezTo>
                  <a:pt x="49244" y="12804"/>
                  <a:pt x="53720" y="12190"/>
                  <a:pt x="58050" y="11597"/>
                </a:cubicBezTo>
                <a:cubicBezTo>
                  <a:pt x="61146" y="11172"/>
                  <a:pt x="64344" y="10734"/>
                  <a:pt x="67486" y="10209"/>
                </a:cubicBezTo>
                <a:cubicBezTo>
                  <a:pt x="71305" y="9572"/>
                  <a:pt x="74827" y="8898"/>
                  <a:pt x="78252" y="8150"/>
                </a:cubicBezTo>
                <a:cubicBezTo>
                  <a:pt x="80759" y="7602"/>
                  <a:pt x="84017" y="6743"/>
                  <a:pt x="86995" y="4937"/>
                </a:cubicBezTo>
                <a:cubicBezTo>
                  <a:pt x="88677" y="3915"/>
                  <a:pt x="90044" y="2435"/>
                  <a:pt x="91173" y="409"/>
                </a:cubicBezTo>
                <a:close/>
                <a:moveTo>
                  <a:pt x="90934" y="0"/>
                </a:moveTo>
                <a:lnTo>
                  <a:pt x="90877" y="105"/>
                </a:lnTo>
                <a:cubicBezTo>
                  <a:pt x="89755" y="2148"/>
                  <a:pt x="88458" y="3572"/>
                  <a:pt x="86786" y="4587"/>
                </a:cubicBezTo>
                <a:cubicBezTo>
                  <a:pt x="83860" y="6361"/>
                  <a:pt x="80642" y="7209"/>
                  <a:pt x="78166" y="7749"/>
                </a:cubicBezTo>
                <a:cubicBezTo>
                  <a:pt x="74747" y="8496"/>
                  <a:pt x="71232" y="9168"/>
                  <a:pt x="67420" y="9804"/>
                </a:cubicBezTo>
                <a:cubicBezTo>
                  <a:pt x="64284" y="10326"/>
                  <a:pt x="61086" y="10767"/>
                  <a:pt x="57994" y="11189"/>
                </a:cubicBezTo>
                <a:cubicBezTo>
                  <a:pt x="53660" y="11784"/>
                  <a:pt x="49177" y="12398"/>
                  <a:pt x="44787" y="13257"/>
                </a:cubicBezTo>
                <a:cubicBezTo>
                  <a:pt x="41781" y="13846"/>
                  <a:pt x="37840" y="14712"/>
                  <a:pt x="34011" y="16192"/>
                </a:cubicBezTo>
                <a:cubicBezTo>
                  <a:pt x="32361" y="16832"/>
                  <a:pt x="30768" y="17751"/>
                  <a:pt x="29227" y="18641"/>
                </a:cubicBezTo>
                <a:cubicBezTo>
                  <a:pt x="28257" y="19199"/>
                  <a:pt x="27256" y="19778"/>
                  <a:pt x="26252" y="20278"/>
                </a:cubicBezTo>
                <a:cubicBezTo>
                  <a:pt x="24377" y="21213"/>
                  <a:pt x="22228" y="22123"/>
                  <a:pt x="20096" y="22123"/>
                </a:cubicBezTo>
                <a:cubicBezTo>
                  <a:pt x="19691" y="22123"/>
                  <a:pt x="19286" y="22090"/>
                  <a:pt x="18884" y="22019"/>
                </a:cubicBezTo>
                <a:cubicBezTo>
                  <a:pt x="17234" y="21723"/>
                  <a:pt x="15146" y="20485"/>
                  <a:pt x="14203" y="18389"/>
                </a:cubicBezTo>
                <a:cubicBezTo>
                  <a:pt x="13112" y="15962"/>
                  <a:pt x="14633" y="13577"/>
                  <a:pt x="18725" y="11302"/>
                </a:cubicBezTo>
                <a:cubicBezTo>
                  <a:pt x="26450" y="7006"/>
                  <a:pt x="35017" y="7004"/>
                  <a:pt x="43304" y="7002"/>
                </a:cubicBezTo>
                <a:cubicBezTo>
                  <a:pt x="46426" y="7002"/>
                  <a:pt x="49654" y="6999"/>
                  <a:pt x="52770" y="6766"/>
                </a:cubicBezTo>
                <a:cubicBezTo>
                  <a:pt x="57188" y="6433"/>
                  <a:pt x="61100" y="5680"/>
                  <a:pt x="64734" y="4460"/>
                </a:cubicBezTo>
                <a:cubicBezTo>
                  <a:pt x="66555" y="3847"/>
                  <a:pt x="68437" y="3359"/>
                  <a:pt x="70258" y="2889"/>
                </a:cubicBezTo>
                <a:cubicBezTo>
                  <a:pt x="70921" y="2718"/>
                  <a:pt x="71583" y="2546"/>
                  <a:pt x="72244" y="2369"/>
                </a:cubicBezTo>
                <a:cubicBezTo>
                  <a:pt x="74310" y="1815"/>
                  <a:pt x="76526" y="1191"/>
                  <a:pt x="78725" y="393"/>
                </a:cubicBezTo>
                <a:lnTo>
                  <a:pt x="79801" y="3"/>
                </a:lnTo>
                <a:lnTo>
                  <a:pt x="51891" y="3"/>
                </a:lnTo>
                <a:lnTo>
                  <a:pt x="51849" y="25"/>
                </a:lnTo>
                <a:cubicBezTo>
                  <a:pt x="51168" y="369"/>
                  <a:pt x="50398" y="688"/>
                  <a:pt x="49430" y="1026"/>
                </a:cubicBezTo>
                <a:cubicBezTo>
                  <a:pt x="42565" y="3424"/>
                  <a:pt x="35301" y="3502"/>
                  <a:pt x="28279" y="3577"/>
                </a:cubicBezTo>
                <a:lnTo>
                  <a:pt x="27530" y="3587"/>
                </a:lnTo>
                <a:cubicBezTo>
                  <a:pt x="21472" y="3654"/>
                  <a:pt x="14606" y="3731"/>
                  <a:pt x="8035" y="5524"/>
                </a:cubicBezTo>
                <a:cubicBezTo>
                  <a:pt x="5955" y="6091"/>
                  <a:pt x="3608" y="6937"/>
                  <a:pt x="1994" y="8889"/>
                </a:cubicBezTo>
                <a:cubicBezTo>
                  <a:pt x="378" y="10842"/>
                  <a:pt x="1" y="13691"/>
                  <a:pt x="872" y="17356"/>
                </a:cubicBezTo>
                <a:cubicBezTo>
                  <a:pt x="2415" y="23842"/>
                  <a:pt x="7591" y="28164"/>
                  <a:pt x="13647" y="28164"/>
                </a:cubicBezTo>
                <a:cubicBezTo>
                  <a:pt x="13966" y="28164"/>
                  <a:pt x="14287" y="28154"/>
                  <a:pt x="14609" y="28121"/>
                </a:cubicBezTo>
                <a:cubicBezTo>
                  <a:pt x="18878" y="27800"/>
                  <a:pt x="22758" y="25623"/>
                  <a:pt x="26511" y="23520"/>
                </a:cubicBezTo>
                <a:cubicBezTo>
                  <a:pt x="28626" y="22334"/>
                  <a:pt x="30812" y="21108"/>
                  <a:pt x="33038" y="20233"/>
                </a:cubicBezTo>
                <a:cubicBezTo>
                  <a:pt x="36400" y="18911"/>
                  <a:pt x="39775" y="18075"/>
                  <a:pt x="43838" y="17121"/>
                </a:cubicBezTo>
                <a:cubicBezTo>
                  <a:pt x="47319" y="16305"/>
                  <a:pt x="51008" y="15582"/>
                  <a:pt x="55113" y="14912"/>
                </a:cubicBezTo>
                <a:cubicBezTo>
                  <a:pt x="61550" y="13861"/>
                  <a:pt x="68126" y="13097"/>
                  <a:pt x="74484" y="12357"/>
                </a:cubicBezTo>
                <a:lnTo>
                  <a:pt x="77477" y="12010"/>
                </a:lnTo>
                <a:cubicBezTo>
                  <a:pt x="87323" y="10854"/>
                  <a:pt x="96973" y="9822"/>
                  <a:pt x="106514" y="9822"/>
                </a:cubicBezTo>
                <a:cubicBezTo>
                  <a:pt x="107222" y="9822"/>
                  <a:pt x="107930" y="9827"/>
                  <a:pt x="108637" y="9839"/>
                </a:cubicBezTo>
                <a:lnTo>
                  <a:pt x="108843" y="9842"/>
                </a:lnTo>
                <a:lnTo>
                  <a:pt x="108843" y="4203"/>
                </a:lnTo>
                <a:cubicBezTo>
                  <a:pt x="108843" y="1884"/>
                  <a:pt x="107336" y="0"/>
                  <a:pt x="1054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6" name="Google Shape;206;p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7" name="Google Shape;207;p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8" name="Google Shape;208;p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09" name="Google Shape;209;p7"/>
          <p:cNvSpPr txBox="1">
            <a:spLocks noGrp="1"/>
          </p:cNvSpPr>
          <p:nvPr>
            <p:ph type="subTitle" idx="2"/>
          </p:nvPr>
        </p:nvSpPr>
        <p:spPr>
          <a:xfrm>
            <a:off x="4887833" y="2894967"/>
            <a:ext cx="4098000" cy="21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10" name="Google Shape;210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1"/>
        </a:solidFill>
        <a:effectLst/>
      </p:bgPr>
    </p:bg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9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45" name="Google Shape;245;p9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" name="Google Shape;252;p9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" name="Google Shape;253;p9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" name="Google Shape;254;p9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" name="Google Shape;255;p9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" name="Google Shape;256;p9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" name="Google Shape;257;p9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59" name="Google Shape;259;p9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60" name="Google Shape;260;p9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1" name="Google Shape;261;p9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Google Shape;262;p9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" name="Google Shape;266;p9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" name="Google Shape;267;p9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72" name="Google Shape;272;p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3" name="Google Shape;273;p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4" name="Google Shape;274;p9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75" name="Google Shape;275;p9"/>
          <p:cNvSpPr txBox="1">
            <a:spLocks noGrp="1"/>
          </p:cNvSpPr>
          <p:nvPr>
            <p:ph type="title"/>
          </p:nvPr>
        </p:nvSpPr>
        <p:spPr>
          <a:xfrm>
            <a:off x="2482200" y="1528000"/>
            <a:ext cx="7227600" cy="29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335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Didact Gothi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276" name="Google Shape;276;p9"/>
          <p:cNvSpPr txBox="1">
            <a:spLocks noGrp="1"/>
          </p:cNvSpPr>
          <p:nvPr>
            <p:ph type="subTitle" idx="2"/>
          </p:nvPr>
        </p:nvSpPr>
        <p:spPr>
          <a:xfrm>
            <a:off x="3394200" y="4505200"/>
            <a:ext cx="5403600" cy="8248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1"/>
        </a:solidFill>
        <a:effectLst/>
      </p:bgPr>
    </p:bg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81" name="Google Shape;281;p1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95" name="Google Shape;295;p1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96" name="Google Shape;296;p1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7" name="Google Shape;297;p1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98" name="Google Shape;298;p1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" name="Google Shape;300;p1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" name="Google Shape;301;p1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" name="Google Shape;302;p1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" name="Google Shape;303;p1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" name="Google Shape;304;p1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" name="Google Shape;305;p1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" name="Google Shape;306;p1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" name="Google Shape;307;p1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08" name="Google Shape;308;p11"/>
          <p:cNvSpPr/>
          <p:nvPr/>
        </p:nvSpPr>
        <p:spPr>
          <a:xfrm>
            <a:off x="544333" y="1200852"/>
            <a:ext cx="11245600" cy="4441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09" name="Google Shape;309;p11"/>
          <p:cNvSpPr/>
          <p:nvPr/>
        </p:nvSpPr>
        <p:spPr>
          <a:xfrm>
            <a:off x="402067" y="1066751"/>
            <a:ext cx="11245600" cy="4441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10" name="Google Shape;310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340967"/>
            <a:ext cx="8768000" cy="1401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9525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11" name="Google Shape;311;p11"/>
          <p:cNvSpPr txBox="1">
            <a:spLocks noGrp="1"/>
          </p:cNvSpPr>
          <p:nvPr>
            <p:ph type="subTitle" idx="1"/>
          </p:nvPr>
        </p:nvSpPr>
        <p:spPr>
          <a:xfrm>
            <a:off x="1712000" y="3945833"/>
            <a:ext cx="8768000" cy="5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600"/>
              <a:buNone/>
              <a:defRPr sz="2135"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" name="Google Shape;348;p14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349" name="Google Shape;349;p14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" name="Google Shape;353;p14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" name="Google Shape;354;p14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" name="Google Shape;355;p14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" name="Google Shape;356;p14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" name="Google Shape;357;p14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" name="Google Shape;358;p14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" name="Google Shape;359;p14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" name="Google Shape;360;p14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" name="Google Shape;361;p14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" name="Google Shape;362;p14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363" name="Google Shape;363;p14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364" name="Google Shape;364;p14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66" name="Google Shape;366;p14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" name="Google Shape;367;p14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" name="Google Shape;368;p14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" name="Google Shape;369;p14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" name="Google Shape;370;p14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" name="Google Shape;371;p14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" name="Google Shape;372;p14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7" name="Google Shape;377;p14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8" name="Google Shape;378;p14"/>
          <p:cNvSpPr txBox="1">
            <a:spLocks noGrp="1"/>
          </p:cNvSpPr>
          <p:nvPr>
            <p:ph type="title"/>
          </p:nvPr>
        </p:nvSpPr>
        <p:spPr>
          <a:xfrm>
            <a:off x="4160233" y="4036933"/>
            <a:ext cx="5968400" cy="14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379" name="Google Shape;379;p14"/>
          <p:cNvSpPr txBox="1">
            <a:spLocks noGrp="1"/>
          </p:cNvSpPr>
          <p:nvPr>
            <p:ph type="title" idx="2" hasCustomPrompt="1"/>
          </p:nvPr>
        </p:nvSpPr>
        <p:spPr>
          <a:xfrm>
            <a:off x="2184684" y="4526300"/>
            <a:ext cx="144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80" name="Google Shape;380;p14"/>
          <p:cNvSpPr txBox="1">
            <a:spLocks noGrp="1"/>
          </p:cNvSpPr>
          <p:nvPr>
            <p:ph type="subTitle" idx="1"/>
          </p:nvPr>
        </p:nvSpPr>
        <p:spPr>
          <a:xfrm>
            <a:off x="4160284" y="5330800"/>
            <a:ext cx="31724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6"/>
        </a:solidFill>
        <a:effectLst/>
      </p:bgPr>
    </p:bg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" name="Google Shape;415;p16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416" name="Google Shape;416;p16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" name="Google Shape;417;p16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" name="Google Shape;419;p16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" name="Google Shape;420;p16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" name="Google Shape;422;p16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" name="Google Shape;423;p16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" name="Google Shape;425;p16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" name="Google Shape;426;p16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" name="Google Shape;427;p16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" name="Google Shape;428;p16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" name="Google Shape;429;p16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0" name="Google Shape;430;p16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431" name="Google Shape;431;p16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Google Shape;433;p16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" name="Google Shape;434;p16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" name="Google Shape;435;p16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" name="Google Shape;436;p16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7" name="Google Shape;437;p16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8" name="Google Shape;438;p16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9" name="Google Shape;439;p16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0" name="Google Shape;440;p16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1" name="Google Shape;441;p16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2" name="Google Shape;442;p16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443" name="Google Shape;443;p1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4" name="Google Shape;444;p1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5" name="Google Shape;445;p16"/>
          <p:cNvSpPr txBox="1">
            <a:spLocks noGrp="1"/>
          </p:cNvSpPr>
          <p:nvPr>
            <p:ph type="title"/>
          </p:nvPr>
        </p:nvSpPr>
        <p:spPr>
          <a:xfrm>
            <a:off x="9599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6" name="Google Shape;446;p16"/>
          <p:cNvSpPr txBox="1">
            <a:spLocks noGrp="1"/>
          </p:cNvSpPr>
          <p:nvPr>
            <p:ph type="title" idx="2" hasCustomPrompt="1"/>
          </p:nvPr>
        </p:nvSpPr>
        <p:spPr>
          <a:xfrm>
            <a:off x="49125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47" name="Google Shape;447;p16"/>
          <p:cNvSpPr txBox="1">
            <a:spLocks noGrp="1"/>
          </p:cNvSpPr>
          <p:nvPr>
            <p:ph type="subTitle" idx="1"/>
          </p:nvPr>
        </p:nvSpPr>
        <p:spPr>
          <a:xfrm>
            <a:off x="9599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48" name="Google Shape;448;p16"/>
          <p:cNvSpPr txBox="1">
            <a:spLocks noGrp="1"/>
          </p:cNvSpPr>
          <p:nvPr>
            <p:ph type="title" idx="3"/>
          </p:nvPr>
        </p:nvSpPr>
        <p:spPr>
          <a:xfrm>
            <a:off x="9599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9" name="Google Shape;449;p16"/>
          <p:cNvSpPr txBox="1">
            <a:spLocks noGrp="1"/>
          </p:cNvSpPr>
          <p:nvPr>
            <p:ph type="title" idx="4" hasCustomPrompt="1"/>
          </p:nvPr>
        </p:nvSpPr>
        <p:spPr>
          <a:xfrm>
            <a:off x="49125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0" name="Google Shape;450;p16"/>
          <p:cNvSpPr txBox="1">
            <a:spLocks noGrp="1"/>
          </p:cNvSpPr>
          <p:nvPr>
            <p:ph type="subTitle" idx="5"/>
          </p:nvPr>
        </p:nvSpPr>
        <p:spPr>
          <a:xfrm>
            <a:off x="9599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1" name="Google Shape;451;p16"/>
          <p:cNvSpPr txBox="1">
            <a:spLocks noGrp="1"/>
          </p:cNvSpPr>
          <p:nvPr>
            <p:ph type="title" idx="6"/>
          </p:nvPr>
        </p:nvSpPr>
        <p:spPr>
          <a:xfrm>
            <a:off x="81167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2" name="Google Shape;452;p16"/>
          <p:cNvSpPr txBox="1">
            <a:spLocks noGrp="1"/>
          </p:cNvSpPr>
          <p:nvPr>
            <p:ph type="title" idx="7" hasCustomPrompt="1"/>
          </p:nvPr>
        </p:nvSpPr>
        <p:spPr>
          <a:xfrm>
            <a:off x="64312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3" name="Google Shape;453;p16"/>
          <p:cNvSpPr txBox="1">
            <a:spLocks noGrp="1"/>
          </p:cNvSpPr>
          <p:nvPr>
            <p:ph type="subTitle" idx="8"/>
          </p:nvPr>
        </p:nvSpPr>
        <p:spPr>
          <a:xfrm>
            <a:off x="81167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4" name="Google Shape;454;p16"/>
          <p:cNvSpPr txBox="1">
            <a:spLocks noGrp="1"/>
          </p:cNvSpPr>
          <p:nvPr>
            <p:ph type="title" idx="9"/>
          </p:nvPr>
        </p:nvSpPr>
        <p:spPr>
          <a:xfrm>
            <a:off x="81167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5" name="Google Shape;455;p16"/>
          <p:cNvSpPr txBox="1">
            <a:spLocks noGrp="1"/>
          </p:cNvSpPr>
          <p:nvPr>
            <p:ph type="title" idx="13" hasCustomPrompt="1"/>
          </p:nvPr>
        </p:nvSpPr>
        <p:spPr>
          <a:xfrm>
            <a:off x="64312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6" name="Google Shape;456;p16"/>
          <p:cNvSpPr txBox="1">
            <a:spLocks noGrp="1"/>
          </p:cNvSpPr>
          <p:nvPr>
            <p:ph type="subTitle" idx="14"/>
          </p:nvPr>
        </p:nvSpPr>
        <p:spPr>
          <a:xfrm>
            <a:off x="81167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7" name="Google Shape;457;p16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lt1"/>
        </a:solid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" name="Google Shape;492;p18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493" name="Google Shape;493;p18"/>
            <p:cNvSpPr/>
            <p:nvPr/>
          </p:nvSpPr>
          <p:spPr>
            <a:xfrm>
              <a:off x="-2415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4" name="Google Shape;494;p18"/>
            <p:cNvSpPr/>
            <p:nvPr/>
          </p:nvSpPr>
          <p:spPr>
            <a:xfrm>
              <a:off x="-2416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5" name="Google Shape;495;p18"/>
            <p:cNvSpPr/>
            <p:nvPr/>
          </p:nvSpPr>
          <p:spPr>
            <a:xfrm>
              <a:off x="-2415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-2415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7" name="Google Shape;497;p18"/>
            <p:cNvSpPr/>
            <p:nvPr/>
          </p:nvSpPr>
          <p:spPr>
            <a:xfrm>
              <a:off x="-2412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8" name="Google Shape;498;p18"/>
            <p:cNvSpPr/>
            <p:nvPr/>
          </p:nvSpPr>
          <p:spPr>
            <a:xfrm>
              <a:off x="-2415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-2415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1601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-2415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26222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78963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7938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5" name="Google Shape;505;p18"/>
            <p:cNvSpPr/>
            <p:nvPr/>
          </p:nvSpPr>
          <p:spPr>
            <a:xfrm>
              <a:off x="49243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6" name="Google Shape;506;p18"/>
            <p:cNvSpPr/>
            <p:nvPr/>
          </p:nvSpPr>
          <p:spPr>
            <a:xfrm>
              <a:off x="-2496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07" name="Google Shape;507;p18"/>
            <p:cNvGrpSpPr/>
            <p:nvPr/>
          </p:nvGrpSpPr>
          <p:grpSpPr>
            <a:xfrm>
              <a:off x="-249624" y="-2432400"/>
              <a:ext cx="9377821" cy="2147740"/>
              <a:chOff x="-249624" y="-2432400"/>
              <a:chExt cx="9377821" cy="2147740"/>
            </a:xfrm>
          </p:grpSpPr>
          <p:sp>
            <p:nvSpPr>
              <p:cNvPr id="508" name="Google Shape;508;p18"/>
              <p:cNvSpPr/>
              <p:nvPr/>
            </p:nvSpPr>
            <p:spPr>
              <a:xfrm>
                <a:off x="-2415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9" name="Google Shape;509;p18"/>
              <p:cNvSpPr/>
              <p:nvPr/>
            </p:nvSpPr>
            <p:spPr>
              <a:xfrm>
                <a:off x="-2496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10" name="Google Shape;510;p18"/>
            <p:cNvSpPr/>
            <p:nvPr/>
          </p:nvSpPr>
          <p:spPr>
            <a:xfrm>
              <a:off x="-2496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-2495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-2495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-2496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-2495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41508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-2495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26158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47798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49126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20" name="Google Shape;520;p1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1" name="Google Shape;521;p1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2" name="Google Shape;52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6"/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" name="Google Shape;524;p19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25" name="Google Shape;525;p19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6" name="Google Shape;526;p19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7" name="Google Shape;527;p19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8" name="Google Shape;528;p19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9" name="Google Shape;529;p19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0" name="Google Shape;530;p19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1" name="Google Shape;531;p19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2" name="Google Shape;532;p19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3" name="Google Shape;533;p19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4" name="Google Shape;534;p19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5" name="Google Shape;535;p19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6" name="Google Shape;536;p19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7" name="Google Shape;537;p19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8" name="Google Shape;538;p19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39" name="Google Shape;539;p19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540" name="Google Shape;540;p19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1" name="Google Shape;541;p19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42" name="Google Shape;542;p19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3" name="Google Shape;543;p19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4" name="Google Shape;544;p19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5" name="Google Shape;545;p19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6" name="Google Shape;546;p19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7" name="Google Shape;547;p19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8" name="Google Shape;548;p19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9" name="Google Shape;549;p19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0" name="Google Shape;550;p19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1" name="Google Shape;551;p19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2" name="Google Shape;552;p1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3" name="Google Shape;553;p1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4" name="Google Shape;554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6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oogle Shape;556;p20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557" name="Google Shape;557;p20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8" name="Google Shape;558;p20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9" name="Google Shape;559;p20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0" name="Google Shape;560;p20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1" name="Google Shape;561;p20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2" name="Google Shape;562;p20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3" name="Google Shape;563;p20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4" name="Google Shape;564;p20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5" name="Google Shape;565;p20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6" name="Google Shape;566;p20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7" name="Google Shape;567;p20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8" name="Google Shape;568;p20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9" name="Google Shape;569;p20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0" name="Google Shape;570;p20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1" name="Google Shape;571;p20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572" name="Google Shape;572;p20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3" name="Google Shape;573;p20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74" name="Google Shape;574;p20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5" name="Google Shape;575;p20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6" name="Google Shape;576;p20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7" name="Google Shape;577;p20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8" name="Google Shape;578;p20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9" name="Google Shape;579;p20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0" name="Google Shape;580;p20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1" name="Google Shape;581;p20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2" name="Google Shape;582;p20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3" name="Google Shape;583;p20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84" name="Google Shape;584;p20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5" name="Google Shape;585;p20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6" name="Google Shape;586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587" name="Google Shape;587;p20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solidFill>
          <a:schemeClr val="accent6"/>
        </a:solidFill>
        <a:effectLst/>
      </p:bgPr>
    </p:bg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" name="Google Shape;589;p21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90" name="Google Shape;590;p21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1" name="Google Shape;591;p21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2" name="Google Shape;592;p21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3" name="Google Shape;593;p21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4" name="Google Shape;594;p21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5" name="Google Shape;595;p21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6" name="Google Shape;596;p21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7" name="Google Shape;597;p21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8" name="Google Shape;598;p21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9" name="Google Shape;599;p21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0" name="Google Shape;600;p21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1" name="Google Shape;601;p21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2" name="Google Shape;602;p21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3" name="Google Shape;603;p21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04" name="Google Shape;604;p21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605" name="Google Shape;605;p21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6" name="Google Shape;606;p21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7" name="Google Shape;607;p21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8" name="Google Shape;608;p21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9" name="Google Shape;609;p21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0" name="Google Shape;610;p21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1" name="Google Shape;611;p21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2" name="Google Shape;612;p21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3" name="Google Shape;613;p21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4" name="Google Shape;614;p21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5" name="Google Shape;615;p21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6" name="Google Shape;616;p21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17" name="Google Shape;617;p21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Google Shape;618;p21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Google Shape;619;p21"/>
          <p:cNvSpPr txBox="1">
            <a:spLocks noGrp="1"/>
          </p:cNvSpPr>
          <p:nvPr>
            <p:ph type="subTitle" idx="1"/>
          </p:nvPr>
        </p:nvSpPr>
        <p:spPr>
          <a:xfrm>
            <a:off x="9600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20" name="Google Shape;62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21" name="Google Shape;621;p21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solidFill>
          <a:schemeClr val="accent6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" name="Google Shape;623;p22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24" name="Google Shape;624;p22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38" name="Google Shape;638;p22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639" name="Google Shape;639;p22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0" name="Google Shape;640;p22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41" name="Google Shape;641;p22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51" name="Google Shape;651;p22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2" name="Google Shape;652;p22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3" name="Google Shape;653;p22"/>
          <p:cNvSpPr txBox="1">
            <a:spLocks noGrp="1"/>
          </p:cNvSpPr>
          <p:nvPr>
            <p:ph type="subTitle" idx="1"/>
          </p:nvPr>
        </p:nvSpPr>
        <p:spPr>
          <a:xfrm>
            <a:off x="74432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54" name="Google Shape;65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55" name="Google Shape;655;p22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chemeClr val="accent6"/>
        </a:solid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3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658" name="Google Shape;658;p23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9" name="Google Shape;659;p23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0" name="Google Shape;660;p23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1" name="Google Shape;661;p23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2" name="Google Shape;662;p23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3" name="Google Shape;663;p23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4" name="Google Shape;664;p23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5" name="Google Shape;665;p23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6" name="Google Shape;666;p23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7" name="Google Shape;667;p23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8" name="Google Shape;668;p23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9" name="Google Shape;669;p23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0" name="Google Shape;670;p23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1" name="Google Shape;671;p23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72" name="Google Shape;672;p23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673" name="Google Shape;673;p23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75" name="Google Shape;675;p23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6" name="Google Shape;676;p23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7" name="Google Shape;677;p23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8" name="Google Shape;678;p23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9" name="Google Shape;679;p23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0" name="Google Shape;680;p23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1" name="Google Shape;681;p23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2" name="Google Shape;682;p23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3" name="Google Shape;683;p23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4" name="Google Shape;684;p23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85" name="Google Shape;685;p23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6" name="Google Shape;686;p23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7" name="Google Shape;687;p23"/>
          <p:cNvSpPr txBox="1">
            <a:spLocks noGrp="1"/>
          </p:cNvSpPr>
          <p:nvPr>
            <p:ph type="subTitle" idx="1"/>
          </p:nvPr>
        </p:nvSpPr>
        <p:spPr>
          <a:xfrm>
            <a:off x="1366400" y="2086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8" name="Google Shape;688;p23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9" name="Google Shape;68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90" name="Google Shape;690;p23"/>
          <p:cNvSpPr txBox="1">
            <a:spLocks noGrp="1"/>
          </p:cNvSpPr>
          <p:nvPr>
            <p:ph type="subTitle" idx="3"/>
          </p:nvPr>
        </p:nvSpPr>
        <p:spPr>
          <a:xfrm>
            <a:off x="1366400" y="2665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1" name="Google Shape;691;p23"/>
          <p:cNvSpPr txBox="1">
            <a:spLocks noGrp="1"/>
          </p:cNvSpPr>
          <p:nvPr>
            <p:ph type="subTitle" idx="4"/>
          </p:nvPr>
        </p:nvSpPr>
        <p:spPr>
          <a:xfrm>
            <a:off x="1366400" y="32441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2" name="Google Shape;692;p23"/>
          <p:cNvSpPr txBox="1">
            <a:spLocks noGrp="1"/>
          </p:cNvSpPr>
          <p:nvPr>
            <p:ph type="subTitle" idx="5"/>
          </p:nvPr>
        </p:nvSpPr>
        <p:spPr>
          <a:xfrm>
            <a:off x="1366400" y="38229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3" name="Google Shape;693;p23"/>
          <p:cNvSpPr txBox="1">
            <a:spLocks noGrp="1"/>
          </p:cNvSpPr>
          <p:nvPr>
            <p:ph type="subTitle" idx="6"/>
          </p:nvPr>
        </p:nvSpPr>
        <p:spPr>
          <a:xfrm>
            <a:off x="1366400" y="44017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4" name="Google Shape;694;p23"/>
          <p:cNvSpPr txBox="1">
            <a:spLocks noGrp="1"/>
          </p:cNvSpPr>
          <p:nvPr>
            <p:ph type="subTitle" idx="7"/>
          </p:nvPr>
        </p:nvSpPr>
        <p:spPr>
          <a:xfrm>
            <a:off x="1366400" y="4980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5" name="Google Shape;695;p23"/>
          <p:cNvSpPr txBox="1">
            <a:spLocks noGrp="1"/>
          </p:cNvSpPr>
          <p:nvPr>
            <p:ph type="subTitle" idx="8"/>
          </p:nvPr>
        </p:nvSpPr>
        <p:spPr>
          <a:xfrm>
            <a:off x="1366400" y="5559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6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24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98" name="Google Shape;698;p24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12" name="Google Shape;712;p24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713" name="Google Shape;713;p24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4" name="Google Shape;714;p24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15" name="Google Shape;715;p24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1" name="Google Shape;721;p24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2" name="Google Shape;722;p24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3" name="Google Shape;723;p24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4" name="Google Shape;724;p24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25" name="Google Shape;725;p2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6" name="Google Shape;726;p2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7" name="Google Shape;727;p24"/>
          <p:cNvSpPr txBox="1">
            <a:spLocks noGrp="1"/>
          </p:cNvSpPr>
          <p:nvPr>
            <p:ph type="subTitle" idx="1"/>
          </p:nvPr>
        </p:nvSpPr>
        <p:spPr>
          <a:xfrm>
            <a:off x="3570600" y="2910300"/>
            <a:ext cx="5050800" cy="19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28" name="Google Shape;728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729" name="Google Shape;729;p24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6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5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732" name="Google Shape;732;p25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3" name="Google Shape;733;p25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4" name="Google Shape;734;p25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5" name="Google Shape;735;p25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6" name="Google Shape;736;p25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7" name="Google Shape;737;p25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8" name="Google Shape;738;p25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9" name="Google Shape;739;p25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0" name="Google Shape;740;p25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1" name="Google Shape;741;p25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2" name="Google Shape;742;p25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3" name="Google Shape;743;p25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4" name="Google Shape;744;p25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5" name="Google Shape;745;p25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46" name="Google Shape;746;p25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747" name="Google Shape;747;p25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49" name="Google Shape;749;p25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0" name="Google Shape;750;p25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1" name="Google Shape;751;p25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2" name="Google Shape;752;p25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3" name="Google Shape;753;p25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4" name="Google Shape;754;p25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5" name="Google Shape;755;p25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6" name="Google Shape;756;p25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7" name="Google Shape;757;p25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8" name="Google Shape;758;p25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59" name="Google Shape;759;p2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0" name="Google Shape;760;p2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1" name="Google Shape;761;p25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2" name="Google Shape;762;p25"/>
          <p:cNvSpPr txBox="1">
            <a:spLocks noGrp="1"/>
          </p:cNvSpPr>
          <p:nvPr>
            <p:ph type="subTitle" idx="2"/>
          </p:nvPr>
        </p:nvSpPr>
        <p:spPr>
          <a:xfrm>
            <a:off x="5109217" y="1906367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3" name="Google Shape;763;p25"/>
          <p:cNvSpPr txBox="1">
            <a:spLocks noGrp="1"/>
          </p:cNvSpPr>
          <p:nvPr>
            <p:ph type="subTitle" idx="3"/>
          </p:nvPr>
        </p:nvSpPr>
        <p:spPr>
          <a:xfrm>
            <a:off x="5109217" y="2511872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4" name="Google Shape;764;p25"/>
          <p:cNvSpPr txBox="1">
            <a:spLocks noGrp="1"/>
          </p:cNvSpPr>
          <p:nvPr>
            <p:ph type="subTitle" idx="4"/>
          </p:nvPr>
        </p:nvSpPr>
        <p:spPr>
          <a:xfrm>
            <a:off x="5109217" y="49327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5" name="Google Shape;765;p25"/>
          <p:cNvSpPr txBox="1">
            <a:spLocks noGrp="1"/>
          </p:cNvSpPr>
          <p:nvPr>
            <p:ph type="subTitle" idx="5"/>
          </p:nvPr>
        </p:nvSpPr>
        <p:spPr>
          <a:xfrm>
            <a:off x="5109217" y="55382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6" name="Google Shape;766;p25"/>
          <p:cNvSpPr txBox="1">
            <a:spLocks noGrp="1"/>
          </p:cNvSpPr>
          <p:nvPr>
            <p:ph type="subTitle" idx="6"/>
          </p:nvPr>
        </p:nvSpPr>
        <p:spPr>
          <a:xfrm>
            <a:off x="5109217" y="34195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7" name="Google Shape;767;p25"/>
          <p:cNvSpPr txBox="1">
            <a:spLocks noGrp="1"/>
          </p:cNvSpPr>
          <p:nvPr>
            <p:ph type="subTitle" idx="7"/>
          </p:nvPr>
        </p:nvSpPr>
        <p:spPr>
          <a:xfrm>
            <a:off x="5109217" y="40250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8" name="Google Shape;768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6"/>
        </a:solidFill>
        <a:effectLst/>
      </p:bgPr>
    </p:bg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26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771" name="Google Shape;771;p26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2" name="Google Shape;772;p26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3" name="Google Shape;773;p26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4" name="Google Shape;774;p26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5" name="Google Shape;775;p26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6" name="Google Shape;776;p26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7" name="Google Shape;777;p26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8" name="Google Shape;778;p26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9" name="Google Shape;779;p26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0" name="Google Shape;780;p26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1" name="Google Shape;781;p26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2" name="Google Shape;782;p26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3" name="Google Shape;783;p26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4" name="Google Shape;784;p26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85" name="Google Shape;785;p26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786" name="Google Shape;786;p26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7" name="Google Shape;787;p26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88" name="Google Shape;788;p26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9" name="Google Shape;789;p26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0" name="Google Shape;790;p26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1" name="Google Shape;791;p26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2" name="Google Shape;792;p26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3" name="Google Shape;793;p26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4" name="Google Shape;794;p26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5" name="Google Shape;795;p26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6" name="Google Shape;796;p26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7" name="Google Shape;797;p26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98" name="Google Shape;798;p2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99" name="Google Shape;799;p2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/>
          </p:nvPr>
        </p:nvSpPr>
        <p:spPr>
          <a:xfrm>
            <a:off x="9599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2"/>
          </p:nvPr>
        </p:nvSpPr>
        <p:spPr>
          <a:xfrm>
            <a:off x="9600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3"/>
          </p:nvPr>
        </p:nvSpPr>
        <p:spPr>
          <a:xfrm>
            <a:off x="3592127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4" name="Google Shape;804;p26"/>
          <p:cNvSpPr txBox="1">
            <a:spLocks noGrp="1"/>
          </p:cNvSpPr>
          <p:nvPr>
            <p:ph type="subTitle" idx="4"/>
          </p:nvPr>
        </p:nvSpPr>
        <p:spPr>
          <a:xfrm>
            <a:off x="3592133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5" name="Google Shape;805;p26"/>
          <p:cNvSpPr txBox="1">
            <a:spLocks noGrp="1"/>
          </p:cNvSpPr>
          <p:nvPr>
            <p:ph type="title" idx="5"/>
          </p:nvPr>
        </p:nvSpPr>
        <p:spPr>
          <a:xfrm>
            <a:off x="6224260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6" name="Google Shape;806;p26"/>
          <p:cNvSpPr txBox="1">
            <a:spLocks noGrp="1"/>
          </p:cNvSpPr>
          <p:nvPr>
            <p:ph type="subTitle" idx="6"/>
          </p:nvPr>
        </p:nvSpPr>
        <p:spPr>
          <a:xfrm>
            <a:off x="6224267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7" name="Google Shape;807;p26"/>
          <p:cNvSpPr txBox="1">
            <a:spLocks noGrp="1"/>
          </p:cNvSpPr>
          <p:nvPr>
            <p:ph type="title" idx="7"/>
          </p:nvPr>
        </p:nvSpPr>
        <p:spPr>
          <a:xfrm>
            <a:off x="88563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8" name="Google Shape;808;p26"/>
          <p:cNvSpPr txBox="1">
            <a:spLocks noGrp="1"/>
          </p:cNvSpPr>
          <p:nvPr>
            <p:ph type="subTitle" idx="8"/>
          </p:nvPr>
        </p:nvSpPr>
        <p:spPr>
          <a:xfrm>
            <a:off x="88564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9" name="Google Shape;809;p26"/>
          <p:cNvSpPr txBox="1">
            <a:spLocks noGrp="1"/>
          </p:cNvSpPr>
          <p:nvPr>
            <p:ph type="title" idx="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6"/>
        </a:solidFill>
        <a:effectLst/>
      </p:bgPr>
    </p:bg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" name="Google Shape;811;p27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12" name="Google Shape;812;p27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26" name="Google Shape;826;p27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27" name="Google Shape;827;p27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29" name="Google Shape;829;p27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39" name="Google Shape;839;p2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0" name="Google Shape;840;p2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/>
          </p:nvPr>
        </p:nvSpPr>
        <p:spPr>
          <a:xfrm>
            <a:off x="1712400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2"/>
          </p:nvPr>
        </p:nvSpPr>
        <p:spPr>
          <a:xfrm>
            <a:off x="1712400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3"/>
          </p:nvPr>
        </p:nvSpPr>
        <p:spPr>
          <a:xfrm>
            <a:off x="5247032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4"/>
          </p:nvPr>
        </p:nvSpPr>
        <p:spPr>
          <a:xfrm>
            <a:off x="5247033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5"/>
          </p:nvPr>
        </p:nvSpPr>
        <p:spPr>
          <a:xfrm>
            <a:off x="1712400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7" name="Google Shape;847;p27"/>
          <p:cNvSpPr txBox="1">
            <a:spLocks noGrp="1"/>
          </p:cNvSpPr>
          <p:nvPr>
            <p:ph type="subTitle" idx="6"/>
          </p:nvPr>
        </p:nvSpPr>
        <p:spPr>
          <a:xfrm>
            <a:off x="1712400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8" name="Google Shape;848;p27"/>
          <p:cNvSpPr txBox="1">
            <a:spLocks noGrp="1"/>
          </p:cNvSpPr>
          <p:nvPr>
            <p:ph type="title" idx="7"/>
          </p:nvPr>
        </p:nvSpPr>
        <p:spPr>
          <a:xfrm>
            <a:off x="5247032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9" name="Google Shape;849;p27"/>
          <p:cNvSpPr txBox="1">
            <a:spLocks noGrp="1"/>
          </p:cNvSpPr>
          <p:nvPr>
            <p:ph type="subTitle" idx="8"/>
          </p:nvPr>
        </p:nvSpPr>
        <p:spPr>
          <a:xfrm>
            <a:off x="5247033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0" name="Google Shape;850;p27"/>
          <p:cNvSpPr txBox="1">
            <a:spLocks noGrp="1"/>
          </p:cNvSpPr>
          <p:nvPr>
            <p:ph type="title" idx="9"/>
          </p:nvPr>
        </p:nvSpPr>
        <p:spPr>
          <a:xfrm>
            <a:off x="8781667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1" name="Google Shape;851;p27"/>
          <p:cNvSpPr txBox="1">
            <a:spLocks noGrp="1"/>
          </p:cNvSpPr>
          <p:nvPr>
            <p:ph type="subTitle" idx="13"/>
          </p:nvPr>
        </p:nvSpPr>
        <p:spPr>
          <a:xfrm>
            <a:off x="8781669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2" name="Google Shape;852;p27"/>
          <p:cNvSpPr txBox="1">
            <a:spLocks noGrp="1"/>
          </p:cNvSpPr>
          <p:nvPr>
            <p:ph type="title" idx="14"/>
          </p:nvPr>
        </p:nvSpPr>
        <p:spPr>
          <a:xfrm>
            <a:off x="8781667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3" name="Google Shape;853;p27"/>
          <p:cNvSpPr txBox="1">
            <a:spLocks noGrp="1"/>
          </p:cNvSpPr>
          <p:nvPr>
            <p:ph type="subTitle" idx="15"/>
          </p:nvPr>
        </p:nvSpPr>
        <p:spPr>
          <a:xfrm>
            <a:off x="8781669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4" name="Google Shape;854;p27"/>
          <p:cNvSpPr txBox="1">
            <a:spLocks noGrp="1"/>
          </p:cNvSpPr>
          <p:nvPr>
            <p:ph type="title" idx="1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leven columns">
  <p:cSld name="Title and eleven columns">
    <p:bg>
      <p:bgPr>
        <a:solidFill>
          <a:schemeClr val="accent6"/>
        </a:solidFill>
        <a:effectLst/>
      </p:bgPr>
    </p:bg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6" name="Google Shape;856;p28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57" name="Google Shape;857;p28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71" name="Google Shape;871;p28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72" name="Google Shape;872;p28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3" name="Google Shape;873;p28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74" name="Google Shape;874;p28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84" name="Google Shape;884;p2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5" name="Google Shape;885;p2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6" name="Google Shape;886;p28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7" name="Google Shape;887;p28"/>
          <p:cNvSpPr txBox="1">
            <a:spLocks noGrp="1"/>
          </p:cNvSpPr>
          <p:nvPr>
            <p:ph type="title"/>
          </p:nvPr>
        </p:nvSpPr>
        <p:spPr>
          <a:xfrm>
            <a:off x="9600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88" name="Google Shape;888;p28"/>
          <p:cNvSpPr txBox="1">
            <a:spLocks noGrp="1"/>
          </p:cNvSpPr>
          <p:nvPr>
            <p:ph type="subTitle" idx="2"/>
          </p:nvPr>
        </p:nvSpPr>
        <p:spPr>
          <a:xfrm>
            <a:off x="9600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9" name="Google Shape;889;p28"/>
          <p:cNvSpPr txBox="1">
            <a:spLocks noGrp="1"/>
          </p:cNvSpPr>
          <p:nvPr>
            <p:ph type="title" idx="3"/>
          </p:nvPr>
        </p:nvSpPr>
        <p:spPr>
          <a:xfrm>
            <a:off x="3587067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0" name="Google Shape;890;p28"/>
          <p:cNvSpPr txBox="1">
            <a:spLocks noGrp="1"/>
          </p:cNvSpPr>
          <p:nvPr>
            <p:ph type="subTitle" idx="4"/>
          </p:nvPr>
        </p:nvSpPr>
        <p:spPr>
          <a:xfrm>
            <a:off x="3587067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1" name="Google Shape;891;p28"/>
          <p:cNvSpPr txBox="1">
            <a:spLocks noGrp="1"/>
          </p:cNvSpPr>
          <p:nvPr>
            <p:ph type="title" idx="5"/>
          </p:nvPr>
        </p:nvSpPr>
        <p:spPr>
          <a:xfrm>
            <a:off x="6214133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2" name="Google Shape;892;p28"/>
          <p:cNvSpPr txBox="1">
            <a:spLocks noGrp="1"/>
          </p:cNvSpPr>
          <p:nvPr>
            <p:ph type="subTitle" idx="6"/>
          </p:nvPr>
        </p:nvSpPr>
        <p:spPr>
          <a:xfrm>
            <a:off x="6214133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3" name="Google Shape;893;p28"/>
          <p:cNvSpPr txBox="1">
            <a:spLocks noGrp="1"/>
          </p:cNvSpPr>
          <p:nvPr>
            <p:ph type="title" idx="7"/>
          </p:nvPr>
        </p:nvSpPr>
        <p:spPr>
          <a:xfrm>
            <a:off x="88412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4" name="Google Shape;894;p28"/>
          <p:cNvSpPr txBox="1">
            <a:spLocks noGrp="1"/>
          </p:cNvSpPr>
          <p:nvPr>
            <p:ph type="subTitle" idx="8"/>
          </p:nvPr>
        </p:nvSpPr>
        <p:spPr>
          <a:xfrm>
            <a:off x="88412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5" name="Google Shape;895;p28"/>
          <p:cNvSpPr txBox="1">
            <a:spLocks noGrp="1"/>
          </p:cNvSpPr>
          <p:nvPr>
            <p:ph type="title" idx="9"/>
          </p:nvPr>
        </p:nvSpPr>
        <p:spPr>
          <a:xfrm>
            <a:off x="960000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6" name="Google Shape;896;p28"/>
          <p:cNvSpPr txBox="1">
            <a:spLocks noGrp="1"/>
          </p:cNvSpPr>
          <p:nvPr>
            <p:ph type="subTitle" idx="13"/>
          </p:nvPr>
        </p:nvSpPr>
        <p:spPr>
          <a:xfrm>
            <a:off x="960000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7" name="Google Shape;897;p28"/>
          <p:cNvSpPr txBox="1">
            <a:spLocks noGrp="1"/>
          </p:cNvSpPr>
          <p:nvPr>
            <p:ph type="title" idx="14"/>
          </p:nvPr>
        </p:nvSpPr>
        <p:spPr>
          <a:xfrm>
            <a:off x="3587067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8" name="Google Shape;898;p28"/>
          <p:cNvSpPr txBox="1">
            <a:spLocks noGrp="1"/>
          </p:cNvSpPr>
          <p:nvPr>
            <p:ph type="subTitle" idx="15"/>
          </p:nvPr>
        </p:nvSpPr>
        <p:spPr>
          <a:xfrm>
            <a:off x="3587067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9" name="Google Shape;899;p28"/>
          <p:cNvSpPr txBox="1">
            <a:spLocks noGrp="1"/>
          </p:cNvSpPr>
          <p:nvPr>
            <p:ph type="title" idx="16"/>
          </p:nvPr>
        </p:nvSpPr>
        <p:spPr>
          <a:xfrm>
            <a:off x="6214133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0" name="Google Shape;900;p28"/>
          <p:cNvSpPr txBox="1">
            <a:spLocks noGrp="1"/>
          </p:cNvSpPr>
          <p:nvPr>
            <p:ph type="subTitle" idx="17"/>
          </p:nvPr>
        </p:nvSpPr>
        <p:spPr>
          <a:xfrm>
            <a:off x="6214133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1" name="Google Shape;901;p28"/>
          <p:cNvSpPr txBox="1">
            <a:spLocks noGrp="1"/>
          </p:cNvSpPr>
          <p:nvPr>
            <p:ph type="title" idx="18"/>
          </p:nvPr>
        </p:nvSpPr>
        <p:spPr>
          <a:xfrm>
            <a:off x="9600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2" name="Google Shape;902;p28"/>
          <p:cNvSpPr txBox="1">
            <a:spLocks noGrp="1"/>
          </p:cNvSpPr>
          <p:nvPr>
            <p:ph type="subTitle" idx="19"/>
          </p:nvPr>
        </p:nvSpPr>
        <p:spPr>
          <a:xfrm>
            <a:off x="9600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3" name="Google Shape;903;p28"/>
          <p:cNvSpPr txBox="1">
            <a:spLocks noGrp="1"/>
          </p:cNvSpPr>
          <p:nvPr>
            <p:ph type="title" idx="20"/>
          </p:nvPr>
        </p:nvSpPr>
        <p:spPr>
          <a:xfrm>
            <a:off x="3587067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4" name="Google Shape;904;p28"/>
          <p:cNvSpPr txBox="1">
            <a:spLocks noGrp="1"/>
          </p:cNvSpPr>
          <p:nvPr>
            <p:ph type="subTitle" idx="21"/>
          </p:nvPr>
        </p:nvSpPr>
        <p:spPr>
          <a:xfrm>
            <a:off x="3587067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5" name="Google Shape;905;p28"/>
          <p:cNvSpPr txBox="1">
            <a:spLocks noGrp="1"/>
          </p:cNvSpPr>
          <p:nvPr>
            <p:ph type="title" idx="22"/>
          </p:nvPr>
        </p:nvSpPr>
        <p:spPr>
          <a:xfrm>
            <a:off x="6214133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6" name="Google Shape;906;p28"/>
          <p:cNvSpPr txBox="1">
            <a:spLocks noGrp="1"/>
          </p:cNvSpPr>
          <p:nvPr>
            <p:ph type="subTitle" idx="23"/>
          </p:nvPr>
        </p:nvSpPr>
        <p:spPr>
          <a:xfrm>
            <a:off x="6214133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7" name="Google Shape;907;p28"/>
          <p:cNvSpPr txBox="1">
            <a:spLocks noGrp="1"/>
          </p:cNvSpPr>
          <p:nvPr>
            <p:ph type="title" idx="24"/>
          </p:nvPr>
        </p:nvSpPr>
        <p:spPr>
          <a:xfrm>
            <a:off x="88412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8" name="Google Shape;908;p28"/>
          <p:cNvSpPr txBox="1">
            <a:spLocks noGrp="1"/>
          </p:cNvSpPr>
          <p:nvPr>
            <p:ph type="subTitle" idx="25"/>
          </p:nvPr>
        </p:nvSpPr>
        <p:spPr>
          <a:xfrm>
            <a:off x="88412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9" name="Google Shape;909;p28"/>
          <p:cNvSpPr txBox="1">
            <a:spLocks noGrp="1"/>
          </p:cNvSpPr>
          <p:nvPr>
            <p:ph type="title" idx="2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6"/>
        </a:solidFill>
        <a:effectLst/>
      </p:bgPr>
    </p:bg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7" name="Google Shape;987;p3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988" name="Google Shape;988;p3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9" name="Google Shape;989;p3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0" name="Google Shape;990;p3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1" name="Google Shape;991;p3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2" name="Google Shape;992;p3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3" name="Google Shape;993;p3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4" name="Google Shape;994;p3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5" name="Google Shape;995;p3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6" name="Google Shape;996;p3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7" name="Google Shape;997;p3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8" name="Google Shape;998;p3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9" name="Google Shape;999;p3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0" name="Google Shape;1000;p3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1" name="Google Shape;1001;p3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02" name="Google Shape;1002;p3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03" name="Google Shape;1003;p3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4" name="Google Shape;1004;p3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05" name="Google Shape;1005;p3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1" name="Google Shape;1011;p3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2" name="Google Shape;1012;p3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3" name="Google Shape;1013;p3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4" name="Google Shape;1014;p3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32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1017" name="Google Shape;1017;p32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31" name="Google Shape;1031;p32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1032" name="Google Shape;1032;p32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3" name="Google Shape;1033;p32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34" name="Google Shape;1034;p32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4"/>
        </a:solidFill>
        <a:effectLst/>
      </p:bgPr>
    </p:bg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" name="Google Shape;1045;p3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1046" name="Google Shape;1046;p3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60" name="Google Shape;1060;p3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1061" name="Google Shape;1061;p3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2" name="Google Shape;1062;p3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63" name="Google Shape;1063;p3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34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1075" name="Google Shape;1075;p34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89" name="Google Shape;1089;p34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90" name="Google Shape;1090;p34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1" name="Google Shape;1091;p34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92" name="Google Shape;1092;p34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bg>
      <p:bgPr>
        <a:solidFill>
          <a:schemeClr val="accent4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43" name="Google Shape;43;p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" name="Google Shape;57;p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58" name="Google Shape;58;p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" name="Google Shape;60;p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0" name="Google Shape;70;p3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1" name="Google Shape;71;p3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" name="Google Shape;72;p3"/>
          <p:cNvSpPr txBox="1">
            <a:spLocks noGrp="1"/>
          </p:cNvSpPr>
          <p:nvPr>
            <p:ph type="title"/>
          </p:nvPr>
        </p:nvSpPr>
        <p:spPr>
          <a:xfrm>
            <a:off x="3189184" y="2971533"/>
            <a:ext cx="5813600" cy="2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 hasCustomPrompt="1"/>
          </p:nvPr>
        </p:nvSpPr>
        <p:spPr>
          <a:xfrm>
            <a:off x="4885600" y="1163967"/>
            <a:ext cx="242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>
            <a:off x="3189217" y="5445200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bg>
      <p:bgPr>
        <a:solidFill>
          <a:schemeClr val="lt1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77" name="Google Shape;77;p4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Google Shape;78;p4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Google Shape;79;p4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Google Shape;80;p4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Google Shape;81;p4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Google Shape;88;p4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Google Shape;89;p4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Google Shape;90;p4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91" name="Google Shape;91;p4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92" name="Google Shape;92;p4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Google Shape;93;p4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94" name="Google Shape;94;p4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Google Shape;95;p4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Google Shape;96;p4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Google Shape;97;p4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Google Shape;98;p4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Google Shape;99;p4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Google Shape;100;p4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Google Shape;101;p4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Google Shape;102;p4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" name="Google Shape;103;p4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4" name="Google Shape;104;p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5" name="Google Shape;105;p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6" name="Google Shape;106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07" name="Google Shape;107;p4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 and two columns">
    <p:bg>
      <p:bgPr>
        <a:solidFill>
          <a:schemeClr val="accent6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oogle Shape;109;p5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110" name="Google Shape;110;p5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Google Shape;111;p5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2" name="Google Shape;112;p5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Google Shape;113;p5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Google Shape;114;p5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Google Shape;115;p5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6" name="Google Shape;116;p5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Google Shape;117;p5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Google Shape;118;p5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Google Shape;119;p5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0" name="Google Shape;120;p5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Google Shape;121;p5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Google Shape;122;p5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Google Shape;123;p5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24" name="Google Shape;124;p5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125" name="Google Shape;125;p5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" name="Google Shape;126;p5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27" name="Google Shape;127;p5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8" name="Google Shape;128;p5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Google Shape;129;p5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Google Shape;130;p5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Google Shape;131;p5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2" name="Google Shape;132;p5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Google Shape;133;p5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Google Shape;134;p5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Google Shape;135;p5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6" name="Google Shape;136;p5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7" name="Google Shape;137;p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8" name="Google Shape;138;p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9" name="Google Shape;139;p5"/>
          <p:cNvSpPr txBox="1">
            <a:spLocks noGrp="1"/>
          </p:cNvSpPr>
          <p:nvPr>
            <p:ph type="subTitle" idx="1"/>
          </p:nvPr>
        </p:nvSpPr>
        <p:spPr>
          <a:xfrm>
            <a:off x="960000" y="2162167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0" name="Google Shape;140;p5"/>
          <p:cNvSpPr txBox="1">
            <a:spLocks noGrp="1"/>
          </p:cNvSpPr>
          <p:nvPr>
            <p:ph type="subTitle" idx="2"/>
          </p:nvPr>
        </p:nvSpPr>
        <p:spPr>
          <a:xfrm>
            <a:off x="960000" y="4368100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1" name="Google Shape;141;p5"/>
          <p:cNvSpPr txBox="1">
            <a:spLocks noGrp="1"/>
          </p:cNvSpPr>
          <p:nvPr>
            <p:ph type="subTitle" idx="3"/>
          </p:nvPr>
        </p:nvSpPr>
        <p:spPr>
          <a:xfrm>
            <a:off x="960000" y="2767681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2" name="Google Shape;142;p5"/>
          <p:cNvSpPr txBox="1">
            <a:spLocks noGrp="1"/>
          </p:cNvSpPr>
          <p:nvPr>
            <p:ph type="subTitle" idx="4"/>
          </p:nvPr>
        </p:nvSpPr>
        <p:spPr>
          <a:xfrm>
            <a:off x="960000" y="4973615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3" name="Google Shape;143;p5"/>
          <p:cNvSpPr txBox="1">
            <a:spLocks noGrp="1"/>
          </p:cNvSpPr>
          <p:nvPr>
            <p:ph type="subTitle" idx="5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4" name="Google Shape;14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bg>
      <p:bgPr>
        <a:solidFill>
          <a:schemeClr val="accent6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oogle Shape;146;p6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147" name="Google Shape;147;p6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Google Shape;148;p6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2" name="Google Shape;152;p6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3" name="Google Shape;153;p6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4" name="Google Shape;154;p6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5" name="Google Shape;155;p6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6" name="Google Shape;156;p6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7" name="Google Shape;157;p6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8" name="Google Shape;158;p6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9" name="Google Shape;159;p6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" name="Google Shape;160;p6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61" name="Google Shape;161;p6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162" name="Google Shape;162;p6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64" name="Google Shape;164;p6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74" name="Google Shape;174;p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5" name="Google Shape;175;p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6" name="Google Shape;176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77" name="Google Shape;177;p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6"/>
        </a:solidFill>
        <a:effectLst/>
      </p:bgPr>
    </p:bg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7"/>
          <p:cNvSpPr/>
          <p:nvPr/>
        </p:nvSpPr>
        <p:spPr>
          <a:xfrm flipH="1">
            <a:off x="6931218" y="523677"/>
            <a:ext cx="5314004" cy="1131001"/>
          </a:xfrm>
          <a:custGeom>
            <a:avLst/>
            <a:gdLst/>
            <a:ahLst/>
            <a:cxnLst/>
            <a:rect l="l" t="t" r="r" b="b"/>
            <a:pathLst>
              <a:path w="99594" h="21197" extrusionOk="0">
                <a:moveTo>
                  <a:pt x="65021" y="0"/>
                </a:moveTo>
                <a:cubicBezTo>
                  <a:pt x="64434" y="0"/>
                  <a:pt x="63848" y="10"/>
                  <a:pt x="63260" y="29"/>
                </a:cubicBezTo>
                <a:cubicBezTo>
                  <a:pt x="57732" y="207"/>
                  <a:pt x="52245" y="1096"/>
                  <a:pt x="46816" y="2389"/>
                </a:cubicBezTo>
                <a:cubicBezTo>
                  <a:pt x="41611" y="3631"/>
                  <a:pt x="36750" y="6060"/>
                  <a:pt x="31830" y="8475"/>
                </a:cubicBezTo>
                <a:cubicBezTo>
                  <a:pt x="27244" y="10725"/>
                  <a:pt x="22624" y="12692"/>
                  <a:pt x="17724" y="13463"/>
                </a:cubicBezTo>
                <a:cubicBezTo>
                  <a:pt x="15802" y="13765"/>
                  <a:pt x="13860" y="13942"/>
                  <a:pt x="11920" y="13942"/>
                </a:cubicBezTo>
                <a:cubicBezTo>
                  <a:pt x="10234" y="13942"/>
                  <a:pt x="8549" y="13808"/>
                  <a:pt x="6879" y="13505"/>
                </a:cubicBezTo>
                <a:cubicBezTo>
                  <a:pt x="4515" y="13077"/>
                  <a:pt x="2162" y="12285"/>
                  <a:pt x="0" y="10984"/>
                </a:cubicBezTo>
                <a:lnTo>
                  <a:pt x="0" y="18944"/>
                </a:lnTo>
                <a:cubicBezTo>
                  <a:pt x="1762" y="19024"/>
                  <a:pt x="3523" y="19075"/>
                  <a:pt x="5283" y="19075"/>
                </a:cubicBezTo>
                <a:cubicBezTo>
                  <a:pt x="9227" y="19075"/>
                  <a:pt x="13162" y="18820"/>
                  <a:pt x="17071" y="18072"/>
                </a:cubicBezTo>
                <a:cubicBezTo>
                  <a:pt x="21981" y="17133"/>
                  <a:pt x="26589" y="15270"/>
                  <a:pt x="30996" y="12374"/>
                </a:cubicBezTo>
                <a:cubicBezTo>
                  <a:pt x="33739" y="10570"/>
                  <a:pt x="36781" y="9886"/>
                  <a:pt x="39837" y="9886"/>
                </a:cubicBezTo>
                <a:cubicBezTo>
                  <a:pt x="40660" y="9886"/>
                  <a:pt x="41484" y="9936"/>
                  <a:pt x="42304" y="10026"/>
                </a:cubicBezTo>
                <a:cubicBezTo>
                  <a:pt x="50992" y="10985"/>
                  <a:pt x="59004" y="15789"/>
                  <a:pt x="67420" y="18291"/>
                </a:cubicBezTo>
                <a:cubicBezTo>
                  <a:pt x="72853" y="19907"/>
                  <a:pt x="78486" y="20812"/>
                  <a:pt x="84058" y="21107"/>
                </a:cubicBezTo>
                <a:cubicBezTo>
                  <a:pt x="85055" y="21160"/>
                  <a:pt x="86060" y="21196"/>
                  <a:pt x="87066" y="21196"/>
                </a:cubicBezTo>
                <a:cubicBezTo>
                  <a:pt x="89207" y="21196"/>
                  <a:pt x="91355" y="21031"/>
                  <a:pt x="93446" y="20508"/>
                </a:cubicBezTo>
                <a:cubicBezTo>
                  <a:pt x="95522" y="19989"/>
                  <a:pt x="98275" y="18989"/>
                  <a:pt x="98894" y="16049"/>
                </a:cubicBezTo>
                <a:cubicBezTo>
                  <a:pt x="99594" y="12721"/>
                  <a:pt x="97265" y="10188"/>
                  <a:pt x="95270" y="8623"/>
                </a:cubicBezTo>
                <a:cubicBezTo>
                  <a:pt x="92667" y="6581"/>
                  <a:pt x="89709" y="5268"/>
                  <a:pt x="86790" y="4165"/>
                </a:cubicBezTo>
                <a:cubicBezTo>
                  <a:pt x="79711" y="1489"/>
                  <a:pt x="72404" y="0"/>
                  <a:pt x="6502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Google Shape;180;p7"/>
          <p:cNvSpPr/>
          <p:nvPr/>
        </p:nvSpPr>
        <p:spPr>
          <a:xfrm flipH="1">
            <a:off x="1063426" y="1787127"/>
            <a:ext cx="11181956" cy="2426501"/>
          </a:xfrm>
          <a:custGeom>
            <a:avLst/>
            <a:gdLst/>
            <a:ahLst/>
            <a:cxnLst/>
            <a:rect l="l" t="t" r="r" b="b"/>
            <a:pathLst>
              <a:path w="209570" h="45477" extrusionOk="0">
                <a:moveTo>
                  <a:pt x="173399" y="0"/>
                </a:moveTo>
                <a:cubicBezTo>
                  <a:pt x="171819" y="0"/>
                  <a:pt x="170239" y="33"/>
                  <a:pt x="168661" y="80"/>
                </a:cubicBezTo>
                <a:cubicBezTo>
                  <a:pt x="164324" y="208"/>
                  <a:pt x="160018" y="528"/>
                  <a:pt x="155729" y="1390"/>
                </a:cubicBezTo>
                <a:cubicBezTo>
                  <a:pt x="151776" y="2184"/>
                  <a:pt x="147874" y="3386"/>
                  <a:pt x="144099" y="5071"/>
                </a:cubicBezTo>
                <a:cubicBezTo>
                  <a:pt x="140139" y="6838"/>
                  <a:pt x="136425" y="9227"/>
                  <a:pt x="132734" y="11745"/>
                </a:cubicBezTo>
                <a:cubicBezTo>
                  <a:pt x="125453" y="16714"/>
                  <a:pt x="118372" y="22168"/>
                  <a:pt x="110478" y="25489"/>
                </a:cubicBezTo>
                <a:cubicBezTo>
                  <a:pt x="104010" y="28211"/>
                  <a:pt x="97197" y="29287"/>
                  <a:pt x="90399" y="29287"/>
                </a:cubicBezTo>
                <a:cubicBezTo>
                  <a:pt x="89168" y="29287"/>
                  <a:pt x="87937" y="29252"/>
                  <a:pt x="86709" y="29185"/>
                </a:cubicBezTo>
                <a:cubicBezTo>
                  <a:pt x="70235" y="28285"/>
                  <a:pt x="53959" y="22404"/>
                  <a:pt x="38422" y="15780"/>
                </a:cubicBezTo>
                <a:cubicBezTo>
                  <a:pt x="34245" y="13999"/>
                  <a:pt x="30113" y="12729"/>
                  <a:pt x="25697" y="12479"/>
                </a:cubicBezTo>
                <a:cubicBezTo>
                  <a:pt x="24449" y="12409"/>
                  <a:pt x="23202" y="12379"/>
                  <a:pt x="21954" y="12379"/>
                </a:cubicBezTo>
                <a:cubicBezTo>
                  <a:pt x="18881" y="12379"/>
                  <a:pt x="15809" y="12558"/>
                  <a:pt x="12741" y="12746"/>
                </a:cubicBezTo>
                <a:cubicBezTo>
                  <a:pt x="9315" y="12958"/>
                  <a:pt x="5883" y="13109"/>
                  <a:pt x="2471" y="13588"/>
                </a:cubicBezTo>
                <a:cubicBezTo>
                  <a:pt x="1651" y="13702"/>
                  <a:pt x="825" y="13831"/>
                  <a:pt x="0" y="13986"/>
                </a:cubicBezTo>
                <a:lnTo>
                  <a:pt x="0" y="21931"/>
                </a:lnTo>
                <a:cubicBezTo>
                  <a:pt x="3093" y="20622"/>
                  <a:pt x="6277" y="19799"/>
                  <a:pt x="9551" y="19799"/>
                </a:cubicBezTo>
                <a:cubicBezTo>
                  <a:pt x="10632" y="19799"/>
                  <a:pt x="11722" y="19889"/>
                  <a:pt x="12823" y="20080"/>
                </a:cubicBezTo>
                <a:cubicBezTo>
                  <a:pt x="20488" y="21419"/>
                  <a:pt x="27144" y="26632"/>
                  <a:pt x="33499" y="31891"/>
                </a:cubicBezTo>
                <a:cubicBezTo>
                  <a:pt x="45486" y="41811"/>
                  <a:pt x="59912" y="45476"/>
                  <a:pt x="74081" y="45476"/>
                </a:cubicBezTo>
                <a:cubicBezTo>
                  <a:pt x="74665" y="45476"/>
                  <a:pt x="75248" y="45470"/>
                  <a:pt x="75831" y="45458"/>
                </a:cubicBezTo>
                <a:cubicBezTo>
                  <a:pt x="90804" y="45142"/>
                  <a:pt x="106177" y="41401"/>
                  <a:pt x="119282" y="31968"/>
                </a:cubicBezTo>
                <a:cubicBezTo>
                  <a:pt x="125990" y="27139"/>
                  <a:pt x="132221" y="21338"/>
                  <a:pt x="138817" y="16271"/>
                </a:cubicBezTo>
                <a:cubicBezTo>
                  <a:pt x="142143" y="13714"/>
                  <a:pt x="145448" y="11379"/>
                  <a:pt x="149316" y="10440"/>
                </a:cubicBezTo>
                <a:cubicBezTo>
                  <a:pt x="150812" y="10078"/>
                  <a:pt x="152323" y="9917"/>
                  <a:pt x="153836" y="9917"/>
                </a:cubicBezTo>
                <a:cubicBezTo>
                  <a:pt x="155625" y="9917"/>
                  <a:pt x="157416" y="10142"/>
                  <a:pt x="159185" y="10527"/>
                </a:cubicBezTo>
                <a:cubicBezTo>
                  <a:pt x="162983" y="11352"/>
                  <a:pt x="166672" y="12839"/>
                  <a:pt x="170334" y="14321"/>
                </a:cubicBezTo>
                <a:cubicBezTo>
                  <a:pt x="174482" y="15997"/>
                  <a:pt x="178713" y="17383"/>
                  <a:pt x="182992" y="18407"/>
                </a:cubicBezTo>
                <a:cubicBezTo>
                  <a:pt x="186653" y="19282"/>
                  <a:pt x="190426" y="19787"/>
                  <a:pt x="194193" y="19787"/>
                </a:cubicBezTo>
                <a:cubicBezTo>
                  <a:pt x="197694" y="19787"/>
                  <a:pt x="201190" y="19351"/>
                  <a:pt x="204587" y="18369"/>
                </a:cubicBezTo>
                <a:cubicBezTo>
                  <a:pt x="206831" y="17721"/>
                  <a:pt x="209570" y="16218"/>
                  <a:pt x="208195" y="12736"/>
                </a:cubicBezTo>
                <a:cubicBezTo>
                  <a:pt x="207019" y="9759"/>
                  <a:pt x="203809" y="8201"/>
                  <a:pt x="201535" y="7001"/>
                </a:cubicBezTo>
                <a:cubicBezTo>
                  <a:pt x="195238" y="3676"/>
                  <a:pt x="188684" y="1200"/>
                  <a:pt x="181872" y="426"/>
                </a:cubicBezTo>
                <a:cubicBezTo>
                  <a:pt x="179055" y="106"/>
                  <a:pt x="176227" y="0"/>
                  <a:pt x="173399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Google Shape;181;p7"/>
          <p:cNvSpPr/>
          <p:nvPr/>
        </p:nvSpPr>
        <p:spPr>
          <a:xfrm flipH="1">
            <a:off x="11152317" y="3260697"/>
            <a:ext cx="1092904" cy="419544"/>
          </a:xfrm>
          <a:custGeom>
            <a:avLst/>
            <a:gdLst/>
            <a:ahLst/>
            <a:cxnLst/>
            <a:rect l="l" t="t" r="r" b="b"/>
            <a:pathLst>
              <a:path w="20483" h="7863" extrusionOk="0">
                <a:moveTo>
                  <a:pt x="10679" y="1"/>
                </a:moveTo>
                <a:cubicBezTo>
                  <a:pt x="7200" y="1"/>
                  <a:pt x="3530" y="930"/>
                  <a:pt x="0" y="1036"/>
                </a:cubicBezTo>
                <a:lnTo>
                  <a:pt x="0" y="7210"/>
                </a:lnTo>
                <a:cubicBezTo>
                  <a:pt x="73" y="7210"/>
                  <a:pt x="146" y="7210"/>
                  <a:pt x="218" y="7210"/>
                </a:cubicBezTo>
                <a:cubicBezTo>
                  <a:pt x="2966" y="7210"/>
                  <a:pt x="5723" y="7366"/>
                  <a:pt x="8473" y="7532"/>
                </a:cubicBezTo>
                <a:cubicBezTo>
                  <a:pt x="10471" y="7652"/>
                  <a:pt x="12481" y="7858"/>
                  <a:pt x="14482" y="7862"/>
                </a:cubicBezTo>
                <a:cubicBezTo>
                  <a:pt x="14579" y="7862"/>
                  <a:pt x="14677" y="7863"/>
                  <a:pt x="14776" y="7863"/>
                </a:cubicBezTo>
                <a:cubicBezTo>
                  <a:pt x="16107" y="7863"/>
                  <a:pt x="17589" y="7805"/>
                  <a:pt x="18794" y="7093"/>
                </a:cubicBezTo>
                <a:cubicBezTo>
                  <a:pt x="20483" y="6096"/>
                  <a:pt x="19330" y="4228"/>
                  <a:pt x="18366" y="3075"/>
                </a:cubicBezTo>
                <a:cubicBezTo>
                  <a:pt x="16959" y="1395"/>
                  <a:pt x="15150" y="529"/>
                  <a:pt x="13253" y="203"/>
                </a:cubicBezTo>
                <a:cubicBezTo>
                  <a:pt x="12410" y="59"/>
                  <a:pt x="11551" y="1"/>
                  <a:pt x="10679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Google Shape;182;p7"/>
          <p:cNvSpPr/>
          <p:nvPr/>
        </p:nvSpPr>
        <p:spPr>
          <a:xfrm flipH="1">
            <a:off x="-237038" y="2806252"/>
            <a:ext cx="12482259" cy="2683147"/>
          </a:xfrm>
          <a:custGeom>
            <a:avLst/>
            <a:gdLst/>
            <a:ahLst/>
            <a:cxnLst/>
            <a:rect l="l" t="t" r="r" b="b"/>
            <a:pathLst>
              <a:path w="233940" h="50287" extrusionOk="0">
                <a:moveTo>
                  <a:pt x="233940" y="0"/>
                </a:moveTo>
                <a:cubicBezTo>
                  <a:pt x="230479" y="1532"/>
                  <a:pt x="227264" y="3838"/>
                  <a:pt x="224035" y="6016"/>
                </a:cubicBezTo>
                <a:cubicBezTo>
                  <a:pt x="219999" y="8735"/>
                  <a:pt x="215918" y="11195"/>
                  <a:pt x="211510" y="12795"/>
                </a:cubicBezTo>
                <a:cubicBezTo>
                  <a:pt x="205977" y="14804"/>
                  <a:pt x="200252" y="15619"/>
                  <a:pt x="194517" y="15619"/>
                </a:cubicBezTo>
                <a:cubicBezTo>
                  <a:pt x="191019" y="15619"/>
                  <a:pt x="187518" y="15316"/>
                  <a:pt x="184053" y="14796"/>
                </a:cubicBezTo>
                <a:cubicBezTo>
                  <a:pt x="174879" y="13417"/>
                  <a:pt x="165892" y="10575"/>
                  <a:pt x="156983" y="7553"/>
                </a:cubicBezTo>
                <a:cubicBezTo>
                  <a:pt x="154186" y="6603"/>
                  <a:pt x="151295" y="5923"/>
                  <a:pt x="148402" y="5923"/>
                </a:cubicBezTo>
                <a:cubicBezTo>
                  <a:pt x="147105" y="5923"/>
                  <a:pt x="145807" y="6060"/>
                  <a:pt x="144518" y="6370"/>
                </a:cubicBezTo>
                <a:cubicBezTo>
                  <a:pt x="141010" y="7213"/>
                  <a:pt x="137841" y="9316"/>
                  <a:pt x="134862" y="11732"/>
                </a:cubicBezTo>
                <a:cubicBezTo>
                  <a:pt x="131415" y="14529"/>
                  <a:pt x="128149" y="17665"/>
                  <a:pt x="124700" y="20457"/>
                </a:cubicBezTo>
                <a:cubicBezTo>
                  <a:pt x="120681" y="23709"/>
                  <a:pt x="116461" y="26565"/>
                  <a:pt x="112085" y="28971"/>
                </a:cubicBezTo>
                <a:cubicBezTo>
                  <a:pt x="103869" y="33488"/>
                  <a:pt x="95132" y="36387"/>
                  <a:pt x="86236" y="37674"/>
                </a:cubicBezTo>
                <a:cubicBezTo>
                  <a:pt x="82434" y="38224"/>
                  <a:pt x="78620" y="38471"/>
                  <a:pt x="74803" y="38471"/>
                </a:cubicBezTo>
                <a:cubicBezTo>
                  <a:pt x="58405" y="38471"/>
                  <a:pt x="41951" y="33908"/>
                  <a:pt x="26125" y="29171"/>
                </a:cubicBezTo>
                <a:cubicBezTo>
                  <a:pt x="17408" y="26561"/>
                  <a:pt x="8732" y="23693"/>
                  <a:pt x="0" y="21148"/>
                </a:cubicBezTo>
                <a:lnTo>
                  <a:pt x="0" y="30371"/>
                </a:lnTo>
                <a:cubicBezTo>
                  <a:pt x="3472" y="33108"/>
                  <a:pt x="7489" y="35009"/>
                  <a:pt x="11115" y="36595"/>
                </a:cubicBezTo>
                <a:cubicBezTo>
                  <a:pt x="17532" y="39404"/>
                  <a:pt x="24220" y="41608"/>
                  <a:pt x="30929" y="42938"/>
                </a:cubicBezTo>
                <a:cubicBezTo>
                  <a:pt x="38228" y="44386"/>
                  <a:pt x="45630" y="44923"/>
                  <a:pt x="53022" y="44923"/>
                </a:cubicBezTo>
                <a:cubicBezTo>
                  <a:pt x="55748" y="44923"/>
                  <a:pt x="58473" y="44850"/>
                  <a:pt x="61191" y="44723"/>
                </a:cubicBezTo>
                <a:cubicBezTo>
                  <a:pt x="71533" y="44237"/>
                  <a:pt x="81978" y="43258"/>
                  <a:pt x="92233" y="41498"/>
                </a:cubicBezTo>
                <a:cubicBezTo>
                  <a:pt x="102742" y="39694"/>
                  <a:pt x="112661" y="35767"/>
                  <a:pt x="122701" y="31597"/>
                </a:cubicBezTo>
                <a:cubicBezTo>
                  <a:pt x="132437" y="27557"/>
                  <a:pt x="142206" y="24207"/>
                  <a:pt x="152521" y="24092"/>
                </a:cubicBezTo>
                <a:cubicBezTo>
                  <a:pt x="152754" y="24089"/>
                  <a:pt x="152988" y="24088"/>
                  <a:pt x="153222" y="24088"/>
                </a:cubicBezTo>
                <a:cubicBezTo>
                  <a:pt x="163194" y="24088"/>
                  <a:pt x="173100" y="26520"/>
                  <a:pt x="182555" y="30450"/>
                </a:cubicBezTo>
                <a:cubicBezTo>
                  <a:pt x="187610" y="32550"/>
                  <a:pt x="192565" y="35025"/>
                  <a:pt x="197604" y="37193"/>
                </a:cubicBezTo>
                <a:cubicBezTo>
                  <a:pt x="202625" y="39352"/>
                  <a:pt x="207681" y="41382"/>
                  <a:pt x="212770" y="43265"/>
                </a:cubicBezTo>
                <a:cubicBezTo>
                  <a:pt x="219747" y="45846"/>
                  <a:pt x="226825" y="48256"/>
                  <a:pt x="233940" y="50286"/>
                </a:cubicBezTo>
                <a:lnTo>
                  <a:pt x="233940" y="34729"/>
                </a:lnTo>
                <a:cubicBezTo>
                  <a:pt x="233339" y="34539"/>
                  <a:pt x="232731" y="34368"/>
                  <a:pt x="232112" y="34224"/>
                </a:cubicBezTo>
                <a:cubicBezTo>
                  <a:pt x="229270" y="33551"/>
                  <a:pt x="226381" y="33250"/>
                  <a:pt x="223499" y="32996"/>
                </a:cubicBezTo>
                <a:cubicBezTo>
                  <a:pt x="219753" y="32668"/>
                  <a:pt x="216005" y="32333"/>
                  <a:pt x="212261" y="31960"/>
                </a:cubicBezTo>
                <a:cubicBezTo>
                  <a:pt x="208072" y="31543"/>
                  <a:pt x="203886" y="31089"/>
                  <a:pt x="199705" y="30539"/>
                </a:cubicBezTo>
                <a:cubicBezTo>
                  <a:pt x="195713" y="30014"/>
                  <a:pt x="191661" y="29550"/>
                  <a:pt x="187710" y="28635"/>
                </a:cubicBezTo>
                <a:cubicBezTo>
                  <a:pt x="184185" y="27821"/>
                  <a:pt x="180587" y="27222"/>
                  <a:pt x="177204" y="25665"/>
                </a:cubicBezTo>
                <a:cubicBezTo>
                  <a:pt x="175719" y="24980"/>
                  <a:pt x="173996" y="24080"/>
                  <a:pt x="173054" y="22380"/>
                </a:cubicBezTo>
                <a:cubicBezTo>
                  <a:pt x="172381" y="21164"/>
                  <a:pt x="172300" y="19467"/>
                  <a:pt x="173266" y="18466"/>
                </a:cubicBezTo>
                <a:cubicBezTo>
                  <a:pt x="174400" y="17293"/>
                  <a:pt x="176205" y="17248"/>
                  <a:pt x="177591" y="17230"/>
                </a:cubicBezTo>
                <a:cubicBezTo>
                  <a:pt x="177667" y="17230"/>
                  <a:pt x="177743" y="17229"/>
                  <a:pt x="177820" y="17229"/>
                </a:cubicBezTo>
                <a:cubicBezTo>
                  <a:pt x="179957" y="17229"/>
                  <a:pt x="182098" y="17572"/>
                  <a:pt x="184206" y="17983"/>
                </a:cubicBezTo>
                <a:cubicBezTo>
                  <a:pt x="186167" y="18365"/>
                  <a:pt x="188113" y="18845"/>
                  <a:pt x="190056" y="19342"/>
                </a:cubicBezTo>
                <a:cubicBezTo>
                  <a:pt x="192155" y="19880"/>
                  <a:pt x="194290" y="20178"/>
                  <a:pt x="196416" y="20482"/>
                </a:cubicBezTo>
                <a:cubicBezTo>
                  <a:pt x="200378" y="21047"/>
                  <a:pt x="204372" y="21430"/>
                  <a:pt x="208364" y="21430"/>
                </a:cubicBezTo>
                <a:cubicBezTo>
                  <a:pt x="209889" y="21430"/>
                  <a:pt x="211413" y="21374"/>
                  <a:pt x="212936" y="21251"/>
                </a:cubicBezTo>
                <a:cubicBezTo>
                  <a:pt x="218320" y="20818"/>
                  <a:pt x="223791" y="19532"/>
                  <a:pt x="228641" y="16425"/>
                </a:cubicBezTo>
                <a:cubicBezTo>
                  <a:pt x="230586" y="15179"/>
                  <a:pt x="232358" y="13636"/>
                  <a:pt x="233940" y="11842"/>
                </a:cubicBezTo>
                <a:lnTo>
                  <a:pt x="233940" y="0"/>
                </a:ln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Google Shape;183;p7"/>
          <p:cNvSpPr/>
          <p:nvPr/>
        </p:nvSpPr>
        <p:spPr>
          <a:xfrm flipH="1">
            <a:off x="5373149" y="4694038"/>
            <a:ext cx="6871752" cy="1354085"/>
          </a:xfrm>
          <a:custGeom>
            <a:avLst/>
            <a:gdLst/>
            <a:ahLst/>
            <a:cxnLst/>
            <a:rect l="l" t="t" r="r" b="b"/>
            <a:pathLst>
              <a:path w="128789" h="25378" extrusionOk="0">
                <a:moveTo>
                  <a:pt x="125460" y="1"/>
                </a:moveTo>
                <a:cubicBezTo>
                  <a:pt x="124112" y="1"/>
                  <a:pt x="122755" y="233"/>
                  <a:pt x="121432" y="495"/>
                </a:cubicBezTo>
                <a:cubicBezTo>
                  <a:pt x="117708" y="1235"/>
                  <a:pt x="114038" y="2428"/>
                  <a:pt x="110408" y="3702"/>
                </a:cubicBezTo>
                <a:cubicBezTo>
                  <a:pt x="101528" y="6816"/>
                  <a:pt x="92732" y="10293"/>
                  <a:pt x="83787" y="13112"/>
                </a:cubicBezTo>
                <a:cubicBezTo>
                  <a:pt x="72182" y="16772"/>
                  <a:pt x="60329" y="19483"/>
                  <a:pt x="48340" y="19746"/>
                </a:cubicBezTo>
                <a:cubicBezTo>
                  <a:pt x="47589" y="19762"/>
                  <a:pt x="46838" y="19771"/>
                  <a:pt x="46087" y="19771"/>
                </a:cubicBezTo>
                <a:cubicBezTo>
                  <a:pt x="36277" y="19771"/>
                  <a:pt x="26528" y="18319"/>
                  <a:pt x="17277" y="13958"/>
                </a:cubicBezTo>
                <a:cubicBezTo>
                  <a:pt x="14817" y="12796"/>
                  <a:pt x="12434" y="11433"/>
                  <a:pt x="10052" y="10038"/>
                </a:cubicBezTo>
                <a:cubicBezTo>
                  <a:pt x="7467" y="8528"/>
                  <a:pt x="4765" y="7378"/>
                  <a:pt x="2106" y="6103"/>
                </a:cubicBezTo>
                <a:cubicBezTo>
                  <a:pt x="1402" y="5766"/>
                  <a:pt x="699" y="5418"/>
                  <a:pt x="0" y="5056"/>
                </a:cubicBezTo>
                <a:lnTo>
                  <a:pt x="0" y="11211"/>
                </a:lnTo>
                <a:cubicBezTo>
                  <a:pt x="4701" y="13100"/>
                  <a:pt x="9362" y="15161"/>
                  <a:pt x="14041" y="17090"/>
                </a:cubicBezTo>
                <a:cubicBezTo>
                  <a:pt x="16400" y="18063"/>
                  <a:pt x="18775" y="19117"/>
                  <a:pt x="21195" y="19846"/>
                </a:cubicBezTo>
                <a:cubicBezTo>
                  <a:pt x="23656" y="20587"/>
                  <a:pt x="26170" y="20896"/>
                  <a:pt x="28695" y="21030"/>
                </a:cubicBezTo>
                <a:cubicBezTo>
                  <a:pt x="33506" y="21285"/>
                  <a:pt x="38258" y="21488"/>
                  <a:pt x="43036" y="22348"/>
                </a:cubicBezTo>
                <a:cubicBezTo>
                  <a:pt x="47992" y="23241"/>
                  <a:pt x="52914" y="24461"/>
                  <a:pt x="57900" y="25055"/>
                </a:cubicBezTo>
                <a:cubicBezTo>
                  <a:pt x="59669" y="25266"/>
                  <a:pt x="61430" y="25377"/>
                  <a:pt x="63185" y="25377"/>
                </a:cubicBezTo>
                <a:cubicBezTo>
                  <a:pt x="66528" y="25377"/>
                  <a:pt x="69851" y="24974"/>
                  <a:pt x="73168" y="24091"/>
                </a:cubicBezTo>
                <a:cubicBezTo>
                  <a:pt x="82572" y="21585"/>
                  <a:pt x="91311" y="16379"/>
                  <a:pt x="100290" y="12209"/>
                </a:cubicBezTo>
                <a:cubicBezTo>
                  <a:pt x="102551" y="11159"/>
                  <a:pt x="104832" y="10174"/>
                  <a:pt x="107142" y="9317"/>
                </a:cubicBezTo>
                <a:cubicBezTo>
                  <a:pt x="109515" y="8437"/>
                  <a:pt x="111919" y="7831"/>
                  <a:pt x="114326" y="7132"/>
                </a:cubicBezTo>
                <a:cubicBezTo>
                  <a:pt x="119263" y="5699"/>
                  <a:pt x="123997" y="3389"/>
                  <a:pt x="128789" y="1350"/>
                </a:cubicBezTo>
                <a:cubicBezTo>
                  <a:pt x="128436" y="255"/>
                  <a:pt x="127130" y="101"/>
                  <a:pt x="126329" y="35"/>
                </a:cubicBezTo>
                <a:cubicBezTo>
                  <a:pt x="126040" y="12"/>
                  <a:pt x="125750" y="1"/>
                  <a:pt x="125460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Google Shape;184;p7"/>
          <p:cNvSpPr/>
          <p:nvPr/>
        </p:nvSpPr>
        <p:spPr>
          <a:xfrm flipH="1">
            <a:off x="10978642" y="7315593"/>
            <a:ext cx="1266580" cy="612375"/>
          </a:xfrm>
          <a:custGeom>
            <a:avLst/>
            <a:gdLst/>
            <a:ahLst/>
            <a:cxnLst/>
            <a:rect l="l" t="t" r="r" b="b"/>
            <a:pathLst>
              <a:path w="23738" h="11477" extrusionOk="0">
                <a:moveTo>
                  <a:pt x="0" y="0"/>
                </a:moveTo>
                <a:lnTo>
                  <a:pt x="0" y="7277"/>
                </a:lnTo>
                <a:cubicBezTo>
                  <a:pt x="3475" y="8436"/>
                  <a:pt x="6937" y="9675"/>
                  <a:pt x="10474" y="10467"/>
                </a:cubicBezTo>
                <a:cubicBezTo>
                  <a:pt x="12599" y="10942"/>
                  <a:pt x="14945" y="11477"/>
                  <a:pt x="17230" y="11477"/>
                </a:cubicBezTo>
                <a:cubicBezTo>
                  <a:pt x="18607" y="11477"/>
                  <a:pt x="19963" y="11282"/>
                  <a:pt x="21233" y="10762"/>
                </a:cubicBezTo>
                <a:cubicBezTo>
                  <a:pt x="22964" y="10052"/>
                  <a:pt x="23737" y="8373"/>
                  <a:pt x="22783" y="6233"/>
                </a:cubicBezTo>
                <a:cubicBezTo>
                  <a:pt x="21854" y="4148"/>
                  <a:pt x="19780" y="3350"/>
                  <a:pt x="18049" y="2892"/>
                </a:cubicBezTo>
                <a:cubicBezTo>
                  <a:pt x="14044" y="1834"/>
                  <a:pt x="9964" y="2398"/>
                  <a:pt x="5923" y="1958"/>
                </a:cubicBezTo>
                <a:cubicBezTo>
                  <a:pt x="3848" y="1734"/>
                  <a:pt x="1868" y="1036"/>
                  <a:pt x="0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5" name="Google Shape;185;p7"/>
          <p:cNvSpPr/>
          <p:nvPr/>
        </p:nvSpPr>
        <p:spPr>
          <a:xfrm flipH="1">
            <a:off x="-237198" y="5127352"/>
            <a:ext cx="12482419" cy="2957187"/>
          </a:xfrm>
          <a:custGeom>
            <a:avLst/>
            <a:gdLst/>
            <a:ahLst/>
            <a:cxnLst/>
            <a:rect l="l" t="t" r="r" b="b"/>
            <a:pathLst>
              <a:path w="233943" h="55423" extrusionOk="0">
                <a:moveTo>
                  <a:pt x="144772" y="1"/>
                </a:moveTo>
                <a:cubicBezTo>
                  <a:pt x="142102" y="1"/>
                  <a:pt x="139431" y="96"/>
                  <a:pt x="136766" y="286"/>
                </a:cubicBezTo>
                <a:cubicBezTo>
                  <a:pt x="128012" y="909"/>
                  <a:pt x="119276" y="2552"/>
                  <a:pt x="110812" y="5489"/>
                </a:cubicBezTo>
                <a:cubicBezTo>
                  <a:pt x="106624" y="6944"/>
                  <a:pt x="102575" y="8874"/>
                  <a:pt x="98468" y="10653"/>
                </a:cubicBezTo>
                <a:cubicBezTo>
                  <a:pt x="93953" y="12609"/>
                  <a:pt x="89399" y="14424"/>
                  <a:pt x="84794" y="16010"/>
                </a:cubicBezTo>
                <a:cubicBezTo>
                  <a:pt x="74251" y="19642"/>
                  <a:pt x="63428" y="21981"/>
                  <a:pt x="52620" y="21981"/>
                </a:cubicBezTo>
                <a:cubicBezTo>
                  <a:pt x="45059" y="21981"/>
                  <a:pt x="37505" y="20836"/>
                  <a:pt x="30059" y="18189"/>
                </a:cubicBezTo>
                <a:cubicBezTo>
                  <a:pt x="25579" y="16596"/>
                  <a:pt x="21178" y="14667"/>
                  <a:pt x="16828" y="12578"/>
                </a:cubicBezTo>
                <a:cubicBezTo>
                  <a:pt x="12514" y="10509"/>
                  <a:pt x="8272" y="8266"/>
                  <a:pt x="3815" y="6712"/>
                </a:cubicBezTo>
                <a:cubicBezTo>
                  <a:pt x="2549" y="6272"/>
                  <a:pt x="1276" y="5888"/>
                  <a:pt x="0" y="5548"/>
                </a:cubicBezTo>
                <a:lnTo>
                  <a:pt x="0" y="23614"/>
                </a:lnTo>
                <a:cubicBezTo>
                  <a:pt x="12657" y="29572"/>
                  <a:pt x="26166" y="33013"/>
                  <a:pt x="39600" y="33024"/>
                </a:cubicBezTo>
                <a:cubicBezTo>
                  <a:pt x="39625" y="33024"/>
                  <a:pt x="39649" y="33024"/>
                  <a:pt x="39674" y="33024"/>
                </a:cubicBezTo>
                <a:cubicBezTo>
                  <a:pt x="43920" y="33024"/>
                  <a:pt x="48167" y="32654"/>
                  <a:pt x="52367" y="31843"/>
                </a:cubicBezTo>
                <a:cubicBezTo>
                  <a:pt x="54553" y="31420"/>
                  <a:pt x="56709" y="30737"/>
                  <a:pt x="58881" y="30217"/>
                </a:cubicBezTo>
                <a:cubicBezTo>
                  <a:pt x="61539" y="29579"/>
                  <a:pt x="64252" y="29008"/>
                  <a:pt x="66965" y="29005"/>
                </a:cubicBezTo>
                <a:cubicBezTo>
                  <a:pt x="66982" y="29005"/>
                  <a:pt x="66999" y="29005"/>
                  <a:pt x="67017" y="29005"/>
                </a:cubicBezTo>
                <a:cubicBezTo>
                  <a:pt x="68762" y="29005"/>
                  <a:pt x="71102" y="29156"/>
                  <a:pt x="72309" y="31005"/>
                </a:cubicBezTo>
                <a:cubicBezTo>
                  <a:pt x="73261" y="32464"/>
                  <a:pt x="73035" y="34779"/>
                  <a:pt x="72433" y="36381"/>
                </a:cubicBezTo>
                <a:cubicBezTo>
                  <a:pt x="71760" y="38175"/>
                  <a:pt x="70452" y="39418"/>
                  <a:pt x="69067" y="40261"/>
                </a:cubicBezTo>
                <a:cubicBezTo>
                  <a:pt x="65139" y="42655"/>
                  <a:pt x="60371" y="42850"/>
                  <a:pt x="56096" y="42852"/>
                </a:cubicBezTo>
                <a:cubicBezTo>
                  <a:pt x="56089" y="42852"/>
                  <a:pt x="56082" y="42852"/>
                  <a:pt x="56075" y="42852"/>
                </a:cubicBezTo>
                <a:cubicBezTo>
                  <a:pt x="46902" y="42852"/>
                  <a:pt x="37792" y="41022"/>
                  <a:pt x="28834" y="38660"/>
                </a:cubicBezTo>
                <a:cubicBezTo>
                  <a:pt x="19225" y="36125"/>
                  <a:pt x="9684" y="33151"/>
                  <a:pt x="0" y="31087"/>
                </a:cubicBezTo>
                <a:lnTo>
                  <a:pt x="0" y="40459"/>
                </a:lnTo>
                <a:cubicBezTo>
                  <a:pt x="415" y="40687"/>
                  <a:pt x="838" y="40900"/>
                  <a:pt x="1269" y="41094"/>
                </a:cubicBezTo>
                <a:cubicBezTo>
                  <a:pt x="3834" y="42246"/>
                  <a:pt x="6360" y="42550"/>
                  <a:pt x="9049" y="42595"/>
                </a:cubicBezTo>
                <a:cubicBezTo>
                  <a:pt x="11321" y="42632"/>
                  <a:pt x="13601" y="42650"/>
                  <a:pt x="15862" y="42966"/>
                </a:cubicBezTo>
                <a:cubicBezTo>
                  <a:pt x="17766" y="43232"/>
                  <a:pt x="19811" y="43645"/>
                  <a:pt x="21476" y="44925"/>
                </a:cubicBezTo>
                <a:cubicBezTo>
                  <a:pt x="22689" y="45858"/>
                  <a:pt x="23822" y="47631"/>
                  <a:pt x="23620" y="49546"/>
                </a:cubicBezTo>
                <a:cubicBezTo>
                  <a:pt x="23450" y="51198"/>
                  <a:pt x="22153" y="51995"/>
                  <a:pt x="21013" y="52388"/>
                </a:cubicBezTo>
                <a:cubicBezTo>
                  <a:pt x="19769" y="52816"/>
                  <a:pt x="18468" y="52983"/>
                  <a:pt x="17149" y="52983"/>
                </a:cubicBezTo>
                <a:cubicBezTo>
                  <a:pt x="14678" y="52983"/>
                  <a:pt x="12147" y="52396"/>
                  <a:pt x="9822" y="51845"/>
                </a:cubicBezTo>
                <a:cubicBezTo>
                  <a:pt x="6510" y="51059"/>
                  <a:pt x="3259" y="49899"/>
                  <a:pt x="0" y="48810"/>
                </a:cubicBezTo>
                <a:lnTo>
                  <a:pt x="0" y="54602"/>
                </a:lnTo>
                <a:cubicBezTo>
                  <a:pt x="5036" y="55007"/>
                  <a:pt x="10079" y="55225"/>
                  <a:pt x="15119" y="55348"/>
                </a:cubicBezTo>
                <a:cubicBezTo>
                  <a:pt x="17082" y="55396"/>
                  <a:pt x="19048" y="55423"/>
                  <a:pt x="21015" y="55423"/>
                </a:cubicBezTo>
                <a:cubicBezTo>
                  <a:pt x="29997" y="55423"/>
                  <a:pt x="38994" y="54866"/>
                  <a:pt x="47880" y="53219"/>
                </a:cubicBezTo>
                <a:cubicBezTo>
                  <a:pt x="52943" y="52282"/>
                  <a:pt x="58028" y="51048"/>
                  <a:pt x="62912" y="49101"/>
                </a:cubicBezTo>
                <a:cubicBezTo>
                  <a:pt x="67581" y="47240"/>
                  <a:pt x="72025" y="44594"/>
                  <a:pt x="76326" y="41657"/>
                </a:cubicBezTo>
                <a:cubicBezTo>
                  <a:pt x="84683" y="35949"/>
                  <a:pt x="92557" y="29085"/>
                  <a:pt x="101261" y="24207"/>
                </a:cubicBezTo>
                <a:cubicBezTo>
                  <a:pt x="110109" y="19249"/>
                  <a:pt x="119692" y="17446"/>
                  <a:pt x="129288" y="16670"/>
                </a:cubicBezTo>
                <a:cubicBezTo>
                  <a:pt x="132649" y="16399"/>
                  <a:pt x="136013" y="16271"/>
                  <a:pt x="139377" y="16271"/>
                </a:cubicBezTo>
                <a:cubicBezTo>
                  <a:pt x="157478" y="16271"/>
                  <a:pt x="175585" y="19963"/>
                  <a:pt x="193212" y="24804"/>
                </a:cubicBezTo>
                <a:cubicBezTo>
                  <a:pt x="203630" y="27665"/>
                  <a:pt x="214279" y="30372"/>
                  <a:pt x="224304" y="35040"/>
                </a:cubicBezTo>
                <a:cubicBezTo>
                  <a:pt x="227597" y="36575"/>
                  <a:pt x="230795" y="38437"/>
                  <a:pt x="233942" y="40411"/>
                </a:cubicBezTo>
                <a:lnTo>
                  <a:pt x="233942" y="31703"/>
                </a:lnTo>
                <a:cubicBezTo>
                  <a:pt x="228231" y="27859"/>
                  <a:pt x="222155" y="24807"/>
                  <a:pt x="216214" y="21705"/>
                </a:cubicBezTo>
                <a:cubicBezTo>
                  <a:pt x="207456" y="17134"/>
                  <a:pt x="198525" y="13002"/>
                  <a:pt x="189487" y="9410"/>
                </a:cubicBezTo>
                <a:cubicBezTo>
                  <a:pt x="180687" y="5912"/>
                  <a:pt x="171778" y="2926"/>
                  <a:pt x="162615" y="1437"/>
                </a:cubicBezTo>
                <a:cubicBezTo>
                  <a:pt x="156702" y="476"/>
                  <a:pt x="150736" y="1"/>
                  <a:pt x="144772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6" name="Google Shape;186;p7"/>
          <p:cNvSpPr/>
          <p:nvPr/>
        </p:nvSpPr>
        <p:spPr>
          <a:xfrm flipH="1">
            <a:off x="-237161" y="6346835"/>
            <a:ext cx="6613559" cy="2901803"/>
          </a:xfrm>
          <a:custGeom>
            <a:avLst/>
            <a:gdLst/>
            <a:ahLst/>
            <a:cxnLst/>
            <a:rect l="l" t="t" r="r" b="b"/>
            <a:pathLst>
              <a:path w="123950" h="54385" extrusionOk="0">
                <a:moveTo>
                  <a:pt x="25687" y="0"/>
                </a:moveTo>
                <a:cubicBezTo>
                  <a:pt x="25613" y="0"/>
                  <a:pt x="25540" y="0"/>
                  <a:pt x="25467" y="0"/>
                </a:cubicBezTo>
                <a:cubicBezTo>
                  <a:pt x="22189" y="8"/>
                  <a:pt x="18895" y="286"/>
                  <a:pt x="15653" y="893"/>
                </a:cubicBezTo>
                <a:cubicBezTo>
                  <a:pt x="12106" y="1558"/>
                  <a:pt x="8455" y="2579"/>
                  <a:pt x="5276" y="4757"/>
                </a:cubicBezTo>
                <a:cubicBezTo>
                  <a:pt x="2358" y="6754"/>
                  <a:pt x="1" y="10011"/>
                  <a:pt x="133" y="14446"/>
                </a:cubicBezTo>
                <a:cubicBezTo>
                  <a:pt x="289" y="19675"/>
                  <a:pt x="3866" y="23250"/>
                  <a:pt x="7286" y="25363"/>
                </a:cubicBezTo>
                <a:cubicBezTo>
                  <a:pt x="11223" y="27796"/>
                  <a:pt x="15408" y="28684"/>
                  <a:pt x="19651" y="28684"/>
                </a:cubicBezTo>
                <a:cubicBezTo>
                  <a:pt x="25154" y="28684"/>
                  <a:pt x="30756" y="27191"/>
                  <a:pt x="36046" y="25632"/>
                </a:cubicBezTo>
                <a:cubicBezTo>
                  <a:pt x="41465" y="24035"/>
                  <a:pt x="46862" y="22167"/>
                  <a:pt x="52380" y="21177"/>
                </a:cubicBezTo>
                <a:cubicBezTo>
                  <a:pt x="56587" y="20424"/>
                  <a:pt x="60828" y="20023"/>
                  <a:pt x="65073" y="20023"/>
                </a:cubicBezTo>
                <a:cubicBezTo>
                  <a:pt x="66363" y="20023"/>
                  <a:pt x="67654" y="20060"/>
                  <a:pt x="68944" y="20135"/>
                </a:cubicBezTo>
                <a:cubicBezTo>
                  <a:pt x="79965" y="20783"/>
                  <a:pt x="90870" y="24103"/>
                  <a:pt x="100937" y="29809"/>
                </a:cubicBezTo>
                <a:cubicBezTo>
                  <a:pt x="105755" y="32540"/>
                  <a:pt x="110519" y="35684"/>
                  <a:pt x="114557" y="40038"/>
                </a:cubicBezTo>
                <a:cubicBezTo>
                  <a:pt x="118056" y="43811"/>
                  <a:pt x="120978" y="48359"/>
                  <a:pt x="123419" y="53277"/>
                </a:cubicBezTo>
                <a:cubicBezTo>
                  <a:pt x="123600" y="53644"/>
                  <a:pt x="123773" y="54016"/>
                  <a:pt x="123950" y="54384"/>
                </a:cubicBezTo>
                <a:lnTo>
                  <a:pt x="123950" y="30590"/>
                </a:lnTo>
                <a:cubicBezTo>
                  <a:pt x="115011" y="23740"/>
                  <a:pt x="104675" y="20070"/>
                  <a:pt x="94699" y="16430"/>
                </a:cubicBezTo>
                <a:cubicBezTo>
                  <a:pt x="83278" y="12265"/>
                  <a:pt x="71945" y="7950"/>
                  <a:pt x="60279" y="4996"/>
                </a:cubicBezTo>
                <a:cubicBezTo>
                  <a:pt x="48938" y="2125"/>
                  <a:pt x="37275" y="0"/>
                  <a:pt x="25687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7" name="Google Shape;187;p7"/>
          <p:cNvSpPr/>
          <p:nvPr/>
        </p:nvSpPr>
        <p:spPr>
          <a:xfrm flipH="1">
            <a:off x="6139406" y="7389332"/>
            <a:ext cx="6105817" cy="2629683"/>
          </a:xfrm>
          <a:custGeom>
            <a:avLst/>
            <a:gdLst/>
            <a:ahLst/>
            <a:cxnLst/>
            <a:rect l="l" t="t" r="r" b="b"/>
            <a:pathLst>
              <a:path w="114434" h="49285" extrusionOk="0">
                <a:moveTo>
                  <a:pt x="97111" y="0"/>
                </a:moveTo>
                <a:cubicBezTo>
                  <a:pt x="92375" y="0"/>
                  <a:pt x="88229" y="4066"/>
                  <a:pt x="85079" y="8725"/>
                </a:cubicBezTo>
                <a:cubicBezTo>
                  <a:pt x="81036" y="14698"/>
                  <a:pt x="78056" y="22263"/>
                  <a:pt x="72346" y="26006"/>
                </a:cubicBezTo>
                <a:cubicBezTo>
                  <a:pt x="69011" y="28192"/>
                  <a:pt x="65286" y="29191"/>
                  <a:pt x="61597" y="29874"/>
                </a:cubicBezTo>
                <a:cubicBezTo>
                  <a:pt x="57172" y="30696"/>
                  <a:pt x="52733" y="31343"/>
                  <a:pt x="48270" y="31736"/>
                </a:cubicBezTo>
                <a:cubicBezTo>
                  <a:pt x="43819" y="32127"/>
                  <a:pt x="39334" y="32342"/>
                  <a:pt x="34849" y="32342"/>
                </a:cubicBezTo>
                <a:cubicBezTo>
                  <a:pt x="29827" y="32342"/>
                  <a:pt x="24804" y="32073"/>
                  <a:pt x="19828" y="31484"/>
                </a:cubicBezTo>
                <a:cubicBezTo>
                  <a:pt x="13156" y="30694"/>
                  <a:pt x="6527" y="29288"/>
                  <a:pt x="0" y="27342"/>
                </a:cubicBezTo>
                <a:lnTo>
                  <a:pt x="0" y="45284"/>
                </a:lnTo>
                <a:cubicBezTo>
                  <a:pt x="0" y="47494"/>
                  <a:pt x="1415" y="49285"/>
                  <a:pt x="3161" y="49285"/>
                </a:cubicBezTo>
                <a:lnTo>
                  <a:pt x="54554" y="49285"/>
                </a:lnTo>
                <a:cubicBezTo>
                  <a:pt x="57524" y="43691"/>
                  <a:pt x="61460" y="38933"/>
                  <a:pt x="66165" y="35699"/>
                </a:cubicBezTo>
                <a:cubicBezTo>
                  <a:pt x="74007" y="30307"/>
                  <a:pt x="82814" y="29860"/>
                  <a:pt x="91444" y="28199"/>
                </a:cubicBezTo>
                <a:cubicBezTo>
                  <a:pt x="94850" y="27544"/>
                  <a:pt x="98284" y="26656"/>
                  <a:pt x="101576" y="25345"/>
                </a:cubicBezTo>
                <a:cubicBezTo>
                  <a:pt x="104402" y="24220"/>
                  <a:pt x="107468" y="22637"/>
                  <a:pt x="109397" y="19658"/>
                </a:cubicBezTo>
                <a:cubicBezTo>
                  <a:pt x="114434" y="11884"/>
                  <a:pt x="106261" y="3395"/>
                  <a:pt x="100927" y="890"/>
                </a:cubicBezTo>
                <a:cubicBezTo>
                  <a:pt x="99620" y="276"/>
                  <a:pt x="98345" y="0"/>
                  <a:pt x="9711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8" name="Google Shape;188;p7"/>
          <p:cNvSpPr/>
          <p:nvPr/>
        </p:nvSpPr>
        <p:spPr>
          <a:xfrm flipH="1">
            <a:off x="2667656" y="9069130"/>
            <a:ext cx="5759265" cy="949909"/>
          </a:xfrm>
          <a:custGeom>
            <a:avLst/>
            <a:gdLst/>
            <a:ahLst/>
            <a:cxnLst/>
            <a:rect l="l" t="t" r="r" b="b"/>
            <a:pathLst>
              <a:path w="107939" h="17803" extrusionOk="0">
                <a:moveTo>
                  <a:pt x="27543" y="0"/>
                </a:moveTo>
                <a:cubicBezTo>
                  <a:pt x="27240" y="0"/>
                  <a:pt x="26937" y="6"/>
                  <a:pt x="26634" y="18"/>
                </a:cubicBezTo>
                <a:cubicBezTo>
                  <a:pt x="24027" y="121"/>
                  <a:pt x="21392" y="745"/>
                  <a:pt x="19094" y="2364"/>
                </a:cubicBezTo>
                <a:cubicBezTo>
                  <a:pt x="18481" y="2797"/>
                  <a:pt x="16577" y="4050"/>
                  <a:pt x="17537" y="5118"/>
                </a:cubicBezTo>
                <a:cubicBezTo>
                  <a:pt x="18117" y="5762"/>
                  <a:pt x="19161" y="5928"/>
                  <a:pt x="19890" y="6091"/>
                </a:cubicBezTo>
                <a:cubicBezTo>
                  <a:pt x="23855" y="6979"/>
                  <a:pt x="27949" y="6569"/>
                  <a:pt x="31949" y="6998"/>
                </a:cubicBezTo>
                <a:cubicBezTo>
                  <a:pt x="35180" y="7344"/>
                  <a:pt x="39652" y="7834"/>
                  <a:pt x="41798" y="11379"/>
                </a:cubicBezTo>
                <a:cubicBezTo>
                  <a:pt x="41873" y="11504"/>
                  <a:pt x="41874" y="11697"/>
                  <a:pt x="41748" y="11777"/>
                </a:cubicBezTo>
                <a:cubicBezTo>
                  <a:pt x="40684" y="12461"/>
                  <a:pt x="39488" y="12703"/>
                  <a:pt x="38262" y="12703"/>
                </a:cubicBezTo>
                <a:cubicBezTo>
                  <a:pt x="36542" y="12703"/>
                  <a:pt x="34763" y="12227"/>
                  <a:pt x="33207" y="11823"/>
                </a:cubicBezTo>
                <a:cubicBezTo>
                  <a:pt x="31601" y="11407"/>
                  <a:pt x="30013" y="10894"/>
                  <a:pt x="28412" y="10466"/>
                </a:cubicBezTo>
                <a:cubicBezTo>
                  <a:pt x="26593" y="9980"/>
                  <a:pt x="24742" y="9711"/>
                  <a:pt x="22919" y="9248"/>
                </a:cubicBezTo>
                <a:cubicBezTo>
                  <a:pt x="18811" y="8207"/>
                  <a:pt x="14751" y="6811"/>
                  <a:pt x="10581" y="6185"/>
                </a:cubicBezTo>
                <a:cubicBezTo>
                  <a:pt x="9499" y="6023"/>
                  <a:pt x="8286" y="5852"/>
                  <a:pt x="7075" y="5852"/>
                </a:cubicBezTo>
                <a:cubicBezTo>
                  <a:pt x="5505" y="5852"/>
                  <a:pt x="3938" y="6139"/>
                  <a:pt x="2667" y="7101"/>
                </a:cubicBezTo>
                <a:cubicBezTo>
                  <a:pt x="702" y="8588"/>
                  <a:pt x="1" y="12230"/>
                  <a:pt x="827" y="14868"/>
                </a:cubicBezTo>
                <a:cubicBezTo>
                  <a:pt x="1191" y="16035"/>
                  <a:pt x="1835" y="16995"/>
                  <a:pt x="2588" y="17803"/>
                </a:cubicBezTo>
                <a:lnTo>
                  <a:pt x="107349" y="17803"/>
                </a:lnTo>
                <a:cubicBezTo>
                  <a:pt x="107939" y="14229"/>
                  <a:pt x="104542" y="9947"/>
                  <a:pt x="102361" y="8404"/>
                </a:cubicBezTo>
                <a:cubicBezTo>
                  <a:pt x="99751" y="6560"/>
                  <a:pt x="96718" y="5974"/>
                  <a:pt x="93716" y="5974"/>
                </a:cubicBezTo>
                <a:cubicBezTo>
                  <a:pt x="92496" y="5974"/>
                  <a:pt x="91282" y="6070"/>
                  <a:pt x="90103" y="6219"/>
                </a:cubicBezTo>
                <a:cubicBezTo>
                  <a:pt x="87978" y="6486"/>
                  <a:pt x="85895" y="7048"/>
                  <a:pt x="83786" y="7444"/>
                </a:cubicBezTo>
                <a:cubicBezTo>
                  <a:pt x="81051" y="7961"/>
                  <a:pt x="78295" y="8278"/>
                  <a:pt x="75534" y="8442"/>
                </a:cubicBezTo>
                <a:cubicBezTo>
                  <a:pt x="74026" y="8532"/>
                  <a:pt x="72516" y="8576"/>
                  <a:pt x="71005" y="8576"/>
                </a:cubicBezTo>
                <a:cubicBezTo>
                  <a:pt x="66567" y="8576"/>
                  <a:pt x="62125" y="8194"/>
                  <a:pt x="57730" y="7447"/>
                </a:cubicBezTo>
                <a:cubicBezTo>
                  <a:pt x="52546" y="6565"/>
                  <a:pt x="47524" y="4962"/>
                  <a:pt x="42478" y="3264"/>
                </a:cubicBezTo>
                <a:cubicBezTo>
                  <a:pt x="37619" y="1632"/>
                  <a:pt x="32605" y="0"/>
                  <a:pt x="27543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9" name="Google Shape;189;p7"/>
          <p:cNvSpPr/>
          <p:nvPr/>
        </p:nvSpPr>
        <p:spPr>
          <a:xfrm flipH="1">
            <a:off x="516816" y="9063581"/>
            <a:ext cx="877877" cy="955777"/>
          </a:xfrm>
          <a:custGeom>
            <a:avLst/>
            <a:gdLst/>
            <a:ahLst/>
            <a:cxnLst/>
            <a:rect l="l" t="t" r="r" b="b"/>
            <a:pathLst>
              <a:path w="16453" h="17913" extrusionOk="0">
                <a:moveTo>
                  <a:pt x="3031" y="0"/>
                </a:moveTo>
                <a:cubicBezTo>
                  <a:pt x="3004" y="0"/>
                  <a:pt x="2977" y="1"/>
                  <a:pt x="2950" y="2"/>
                </a:cubicBezTo>
                <a:cubicBezTo>
                  <a:pt x="1" y="132"/>
                  <a:pt x="2474" y="3624"/>
                  <a:pt x="3374" y="4819"/>
                </a:cubicBezTo>
                <a:cubicBezTo>
                  <a:pt x="5353" y="7446"/>
                  <a:pt x="8065" y="13097"/>
                  <a:pt x="8485" y="17912"/>
                </a:cubicBezTo>
                <a:lnTo>
                  <a:pt x="16452" y="17912"/>
                </a:lnTo>
                <a:cubicBezTo>
                  <a:pt x="15488" y="16742"/>
                  <a:pt x="14559" y="15523"/>
                  <a:pt x="13682" y="14232"/>
                </a:cubicBezTo>
                <a:cubicBezTo>
                  <a:pt x="11356" y="10805"/>
                  <a:pt x="9597" y="6836"/>
                  <a:pt x="7171" y="3507"/>
                </a:cubicBezTo>
                <a:cubicBezTo>
                  <a:pt x="6176" y="2144"/>
                  <a:pt x="4651" y="0"/>
                  <a:pt x="303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0" name="Google Shape;190;p7"/>
          <p:cNvSpPr/>
          <p:nvPr/>
        </p:nvSpPr>
        <p:spPr>
          <a:xfrm flipH="1">
            <a:off x="-237064" y="7956095"/>
            <a:ext cx="5768443" cy="2063036"/>
          </a:xfrm>
          <a:custGeom>
            <a:avLst/>
            <a:gdLst/>
            <a:ahLst/>
            <a:cxnLst/>
            <a:rect l="l" t="t" r="r" b="b"/>
            <a:pathLst>
              <a:path w="108111" h="38665" extrusionOk="0">
                <a:moveTo>
                  <a:pt x="45814" y="1"/>
                </a:moveTo>
                <a:cubicBezTo>
                  <a:pt x="35137" y="1"/>
                  <a:pt x="24388" y="2076"/>
                  <a:pt x="14090" y="5571"/>
                </a:cubicBezTo>
                <a:cubicBezTo>
                  <a:pt x="10624" y="6748"/>
                  <a:pt x="7061" y="8059"/>
                  <a:pt x="3946" y="10366"/>
                </a:cubicBezTo>
                <a:cubicBezTo>
                  <a:pt x="2615" y="11352"/>
                  <a:pt x="1078" y="12695"/>
                  <a:pt x="565" y="14641"/>
                </a:cubicBezTo>
                <a:cubicBezTo>
                  <a:pt x="1" y="16782"/>
                  <a:pt x="1151" y="18845"/>
                  <a:pt x="2414" y="20142"/>
                </a:cubicBezTo>
                <a:cubicBezTo>
                  <a:pt x="4524" y="22313"/>
                  <a:pt x="7328" y="22930"/>
                  <a:pt x="10110" y="22930"/>
                </a:cubicBezTo>
                <a:cubicBezTo>
                  <a:pt x="11691" y="22930"/>
                  <a:pt x="13266" y="22730"/>
                  <a:pt x="14702" y="22504"/>
                </a:cubicBezTo>
                <a:cubicBezTo>
                  <a:pt x="19304" y="21780"/>
                  <a:pt x="23791" y="20252"/>
                  <a:pt x="28307" y="18979"/>
                </a:cubicBezTo>
                <a:cubicBezTo>
                  <a:pt x="31469" y="18088"/>
                  <a:pt x="34583" y="17727"/>
                  <a:pt x="37812" y="17553"/>
                </a:cubicBezTo>
                <a:cubicBezTo>
                  <a:pt x="39567" y="17460"/>
                  <a:pt x="41324" y="17409"/>
                  <a:pt x="43081" y="17409"/>
                </a:cubicBezTo>
                <a:cubicBezTo>
                  <a:pt x="45289" y="17409"/>
                  <a:pt x="47497" y="17490"/>
                  <a:pt x="49701" y="17670"/>
                </a:cubicBezTo>
                <a:cubicBezTo>
                  <a:pt x="53900" y="18013"/>
                  <a:pt x="58120" y="18692"/>
                  <a:pt x="62182" y="20121"/>
                </a:cubicBezTo>
                <a:cubicBezTo>
                  <a:pt x="65643" y="21338"/>
                  <a:pt x="69140" y="23140"/>
                  <a:pt x="71836" y="26229"/>
                </a:cubicBezTo>
                <a:cubicBezTo>
                  <a:pt x="74556" y="29344"/>
                  <a:pt x="76197" y="34210"/>
                  <a:pt x="75759" y="38664"/>
                </a:cubicBezTo>
                <a:lnTo>
                  <a:pt x="85535" y="38664"/>
                </a:lnTo>
                <a:cubicBezTo>
                  <a:pt x="85296" y="35981"/>
                  <a:pt x="84353" y="33119"/>
                  <a:pt x="83500" y="31067"/>
                </a:cubicBezTo>
                <a:cubicBezTo>
                  <a:pt x="82723" y="29197"/>
                  <a:pt x="81831" y="27538"/>
                  <a:pt x="80681" y="26012"/>
                </a:cubicBezTo>
                <a:cubicBezTo>
                  <a:pt x="79935" y="25023"/>
                  <a:pt x="78306" y="23246"/>
                  <a:pt x="78633" y="21650"/>
                </a:cubicBezTo>
                <a:cubicBezTo>
                  <a:pt x="78840" y="20643"/>
                  <a:pt x="79649" y="20281"/>
                  <a:pt x="80449" y="20281"/>
                </a:cubicBezTo>
                <a:cubicBezTo>
                  <a:pt x="80893" y="20281"/>
                  <a:pt x="81334" y="20392"/>
                  <a:pt x="81670" y="20567"/>
                </a:cubicBezTo>
                <a:cubicBezTo>
                  <a:pt x="83214" y="21372"/>
                  <a:pt x="84460" y="23111"/>
                  <a:pt x="85532" y="24674"/>
                </a:cubicBezTo>
                <a:cubicBezTo>
                  <a:pt x="88081" y="28395"/>
                  <a:pt x="90008" y="32694"/>
                  <a:pt x="92680" y="36288"/>
                </a:cubicBezTo>
                <a:cubicBezTo>
                  <a:pt x="93289" y="37105"/>
                  <a:pt x="93919" y="37895"/>
                  <a:pt x="94562" y="38663"/>
                </a:cubicBezTo>
                <a:lnTo>
                  <a:pt x="104952" y="38663"/>
                </a:lnTo>
                <a:cubicBezTo>
                  <a:pt x="106677" y="38663"/>
                  <a:pt x="108077" y="36912"/>
                  <a:pt x="108110" y="34738"/>
                </a:cubicBezTo>
                <a:cubicBezTo>
                  <a:pt x="104684" y="32047"/>
                  <a:pt x="101346" y="29175"/>
                  <a:pt x="98018" y="26250"/>
                </a:cubicBezTo>
                <a:cubicBezTo>
                  <a:pt x="92264" y="21194"/>
                  <a:pt x="86645" y="15791"/>
                  <a:pt x="80705" y="11085"/>
                </a:cubicBezTo>
                <a:cubicBezTo>
                  <a:pt x="70628" y="3099"/>
                  <a:pt x="58598" y="156"/>
                  <a:pt x="46845" y="7"/>
                </a:cubicBezTo>
                <a:cubicBezTo>
                  <a:pt x="46501" y="3"/>
                  <a:pt x="46158" y="1"/>
                  <a:pt x="45814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1" name="Google Shape;191;p7"/>
          <p:cNvSpPr/>
          <p:nvPr/>
        </p:nvSpPr>
        <p:spPr>
          <a:xfrm flipH="1">
            <a:off x="-423708" y="-91463"/>
            <a:ext cx="5781195" cy="1061465"/>
          </a:xfrm>
          <a:custGeom>
            <a:avLst/>
            <a:gdLst/>
            <a:ahLst/>
            <a:cxnLst/>
            <a:rect l="l" t="t" r="r" b="b"/>
            <a:pathLst>
              <a:path w="108350" h="27758" extrusionOk="0">
                <a:moveTo>
                  <a:pt x="51648" y="1"/>
                </a:moveTo>
                <a:cubicBezTo>
                  <a:pt x="50846" y="407"/>
                  <a:pt x="50018" y="729"/>
                  <a:pt x="49203" y="1014"/>
                </a:cubicBezTo>
                <a:cubicBezTo>
                  <a:pt x="42065" y="3506"/>
                  <a:pt x="34586" y="3501"/>
                  <a:pt x="27241" y="3584"/>
                </a:cubicBezTo>
                <a:cubicBezTo>
                  <a:pt x="20757" y="3656"/>
                  <a:pt x="14163" y="3777"/>
                  <a:pt x="7797" y="5515"/>
                </a:cubicBezTo>
                <a:cubicBezTo>
                  <a:pt x="5715" y="6083"/>
                  <a:pt x="3438" y="6902"/>
                  <a:pt x="1858" y="8814"/>
                </a:cubicBezTo>
                <a:cubicBezTo>
                  <a:pt x="0" y="11058"/>
                  <a:pt x="83" y="14195"/>
                  <a:pt x="776" y="17107"/>
                </a:cubicBezTo>
                <a:cubicBezTo>
                  <a:pt x="2438" y="24097"/>
                  <a:pt x="7861" y="27758"/>
                  <a:pt x="13371" y="27758"/>
                </a:cubicBezTo>
                <a:cubicBezTo>
                  <a:pt x="13681" y="27758"/>
                  <a:pt x="13992" y="27746"/>
                  <a:pt x="14303" y="27723"/>
                </a:cubicBezTo>
                <a:cubicBezTo>
                  <a:pt x="20922" y="27226"/>
                  <a:pt x="26485" y="22282"/>
                  <a:pt x="32673" y="19847"/>
                </a:cubicBezTo>
                <a:cubicBezTo>
                  <a:pt x="36195" y="18461"/>
                  <a:pt x="39879" y="17578"/>
                  <a:pt x="43501" y="16728"/>
                </a:cubicBezTo>
                <a:cubicBezTo>
                  <a:pt x="47244" y="15849"/>
                  <a:pt x="51012" y="15131"/>
                  <a:pt x="54789" y="14515"/>
                </a:cubicBezTo>
                <a:cubicBezTo>
                  <a:pt x="62223" y="13302"/>
                  <a:pt x="69695" y="12486"/>
                  <a:pt x="77160" y="11610"/>
                </a:cubicBezTo>
                <a:cubicBezTo>
                  <a:pt x="86796" y="10479"/>
                  <a:pt x="96503" y="9420"/>
                  <a:pt x="106195" y="9420"/>
                </a:cubicBezTo>
                <a:cubicBezTo>
                  <a:pt x="106913" y="9420"/>
                  <a:pt x="107630" y="9426"/>
                  <a:pt x="108348" y="9438"/>
                </a:cubicBezTo>
                <a:lnTo>
                  <a:pt x="108348" y="4002"/>
                </a:lnTo>
                <a:cubicBezTo>
                  <a:pt x="108350" y="1793"/>
                  <a:pt x="106935" y="1"/>
                  <a:pt x="105190" y="1"/>
                </a:cubicBezTo>
                <a:lnTo>
                  <a:pt x="90762" y="1"/>
                </a:lnTo>
                <a:cubicBezTo>
                  <a:pt x="89703" y="1934"/>
                  <a:pt x="88395" y="3470"/>
                  <a:pt x="86599" y="4557"/>
                </a:cubicBezTo>
                <a:cubicBezTo>
                  <a:pt x="83877" y="6208"/>
                  <a:pt x="80880" y="7099"/>
                  <a:pt x="77918" y="7745"/>
                </a:cubicBezTo>
                <a:cubicBezTo>
                  <a:pt x="74349" y="8524"/>
                  <a:pt x="70756" y="9202"/>
                  <a:pt x="67162" y="9801"/>
                </a:cubicBezTo>
                <a:cubicBezTo>
                  <a:pt x="59627" y="11058"/>
                  <a:pt x="52047" y="11784"/>
                  <a:pt x="44534" y="13253"/>
                </a:cubicBezTo>
                <a:cubicBezTo>
                  <a:pt x="40916" y="13963"/>
                  <a:pt x="37300" y="14822"/>
                  <a:pt x="33793" y="16179"/>
                </a:cubicBezTo>
                <a:cubicBezTo>
                  <a:pt x="31120" y="17214"/>
                  <a:pt x="28648" y="18964"/>
                  <a:pt x="26050" y="20259"/>
                </a:cubicBezTo>
                <a:cubicBezTo>
                  <a:pt x="24092" y="21236"/>
                  <a:pt x="21957" y="22126"/>
                  <a:pt x="19819" y="22126"/>
                </a:cubicBezTo>
                <a:cubicBezTo>
                  <a:pt x="19398" y="22126"/>
                  <a:pt x="18976" y="22091"/>
                  <a:pt x="18556" y="22016"/>
                </a:cubicBezTo>
                <a:cubicBezTo>
                  <a:pt x="16742" y="21690"/>
                  <a:pt x="14667" y="20360"/>
                  <a:pt x="13727" y="18271"/>
                </a:cubicBezTo>
                <a:cubicBezTo>
                  <a:pt x="12111" y="14673"/>
                  <a:pt x="16343" y="12032"/>
                  <a:pt x="18335" y="10924"/>
                </a:cubicBezTo>
                <a:cubicBezTo>
                  <a:pt x="29038" y="4972"/>
                  <a:pt x="41116" y="7214"/>
                  <a:pt x="52462" y="6363"/>
                </a:cubicBezTo>
                <a:cubicBezTo>
                  <a:pt x="56489" y="6062"/>
                  <a:pt x="60477" y="5377"/>
                  <a:pt x="64377" y="4066"/>
                </a:cubicBezTo>
                <a:cubicBezTo>
                  <a:pt x="66858" y="3233"/>
                  <a:pt x="69388" y="2647"/>
                  <a:pt x="71900" y="1973"/>
                </a:cubicBezTo>
                <a:cubicBezTo>
                  <a:pt x="74066" y="1391"/>
                  <a:pt x="76235" y="775"/>
                  <a:pt x="78366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2" name="Google Shape;192;p7"/>
          <p:cNvSpPr/>
          <p:nvPr/>
        </p:nvSpPr>
        <p:spPr>
          <a:xfrm flipH="1">
            <a:off x="6928017" y="427153"/>
            <a:ext cx="5328036" cy="1152291"/>
          </a:xfrm>
          <a:custGeom>
            <a:avLst/>
            <a:gdLst/>
            <a:ahLst/>
            <a:cxnLst/>
            <a:rect l="l" t="t" r="r" b="b"/>
            <a:pathLst>
              <a:path w="99857" h="21596" extrusionOk="0">
                <a:moveTo>
                  <a:pt x="65198" y="399"/>
                </a:moveTo>
                <a:cubicBezTo>
                  <a:pt x="72321" y="399"/>
                  <a:pt x="79621" y="1791"/>
                  <a:pt x="86922" y="4550"/>
                </a:cubicBezTo>
                <a:cubicBezTo>
                  <a:pt x="89575" y="5554"/>
                  <a:pt x="92653" y="6864"/>
                  <a:pt x="95348" y="8979"/>
                </a:cubicBezTo>
                <a:cubicBezTo>
                  <a:pt x="98235" y="11247"/>
                  <a:pt x="99428" y="13677"/>
                  <a:pt x="98898" y="16206"/>
                </a:cubicBezTo>
                <a:cubicBezTo>
                  <a:pt x="98311" y="18994"/>
                  <a:pt x="95759" y="19972"/>
                  <a:pt x="93599" y="20511"/>
                </a:cubicBezTo>
                <a:cubicBezTo>
                  <a:pt x="91491" y="21039"/>
                  <a:pt x="89309" y="21193"/>
                  <a:pt x="87246" y="21193"/>
                </a:cubicBezTo>
                <a:cubicBezTo>
                  <a:pt x="86217" y="21193"/>
                  <a:pt x="85218" y="21155"/>
                  <a:pt x="84273" y="21106"/>
                </a:cubicBezTo>
                <a:cubicBezTo>
                  <a:pt x="78503" y="20800"/>
                  <a:pt x="72921" y="19852"/>
                  <a:pt x="67683" y="18295"/>
                </a:cubicBezTo>
                <a:cubicBezTo>
                  <a:pt x="64541" y="17362"/>
                  <a:pt x="61400" y="16083"/>
                  <a:pt x="58362" y="14847"/>
                </a:cubicBezTo>
                <a:cubicBezTo>
                  <a:pt x="53266" y="12773"/>
                  <a:pt x="47995" y="10628"/>
                  <a:pt x="42530" y="10025"/>
                </a:cubicBezTo>
                <a:cubicBezTo>
                  <a:pt x="41682" y="9932"/>
                  <a:pt x="40859" y="9885"/>
                  <a:pt x="40058" y="9885"/>
                </a:cubicBezTo>
                <a:cubicBezTo>
                  <a:pt x="36646" y="9885"/>
                  <a:pt x="33636" y="10728"/>
                  <a:pt x="31087" y="12400"/>
                </a:cubicBezTo>
                <a:cubicBezTo>
                  <a:pt x="26728" y="15269"/>
                  <a:pt x="22197" y="17122"/>
                  <a:pt x="17235" y="18071"/>
                </a:cubicBezTo>
                <a:cubicBezTo>
                  <a:pt x="13172" y="18848"/>
                  <a:pt x="9086" y="19070"/>
                  <a:pt x="5424" y="19070"/>
                </a:cubicBezTo>
                <a:cubicBezTo>
                  <a:pt x="3631" y="19070"/>
                  <a:pt x="1941" y="19017"/>
                  <a:pt x="403" y="18949"/>
                </a:cubicBezTo>
                <a:lnTo>
                  <a:pt x="403" y="11532"/>
                </a:lnTo>
                <a:cubicBezTo>
                  <a:pt x="2361" y="12661"/>
                  <a:pt x="4594" y="13456"/>
                  <a:pt x="7045" y="13900"/>
                </a:cubicBezTo>
                <a:cubicBezTo>
                  <a:pt x="8672" y="14195"/>
                  <a:pt x="10356" y="14343"/>
                  <a:pt x="12121" y="14343"/>
                </a:cubicBezTo>
                <a:cubicBezTo>
                  <a:pt x="13968" y="14343"/>
                  <a:pt x="15904" y="14181"/>
                  <a:pt x="17957" y="13858"/>
                </a:cubicBezTo>
                <a:cubicBezTo>
                  <a:pt x="23076" y="13055"/>
                  <a:pt x="27790" y="10978"/>
                  <a:pt x="32121" y="8853"/>
                </a:cubicBezTo>
                <a:lnTo>
                  <a:pt x="32595" y="8620"/>
                </a:lnTo>
                <a:cubicBezTo>
                  <a:pt x="37243" y="6337"/>
                  <a:pt x="42049" y="3980"/>
                  <a:pt x="47066" y="2784"/>
                </a:cubicBezTo>
                <a:cubicBezTo>
                  <a:pt x="53031" y="1361"/>
                  <a:pt x="58397" y="590"/>
                  <a:pt x="63469" y="426"/>
                </a:cubicBezTo>
                <a:cubicBezTo>
                  <a:pt x="64044" y="408"/>
                  <a:pt x="64620" y="399"/>
                  <a:pt x="65198" y="399"/>
                </a:cubicBezTo>
                <a:close/>
                <a:moveTo>
                  <a:pt x="65203" y="1"/>
                </a:moveTo>
                <a:cubicBezTo>
                  <a:pt x="64619" y="1"/>
                  <a:pt x="64036" y="10"/>
                  <a:pt x="63455" y="29"/>
                </a:cubicBezTo>
                <a:cubicBezTo>
                  <a:pt x="58355" y="192"/>
                  <a:pt x="52963" y="968"/>
                  <a:pt x="46970" y="2396"/>
                </a:cubicBezTo>
                <a:cubicBezTo>
                  <a:pt x="41911" y="3604"/>
                  <a:pt x="37084" y="5971"/>
                  <a:pt x="32416" y="8263"/>
                </a:cubicBezTo>
                <a:lnTo>
                  <a:pt x="31942" y="8496"/>
                </a:lnTo>
                <a:cubicBezTo>
                  <a:pt x="27640" y="10606"/>
                  <a:pt x="22957" y="12670"/>
                  <a:pt x="17892" y="13466"/>
                </a:cubicBezTo>
                <a:cubicBezTo>
                  <a:pt x="15860" y="13785"/>
                  <a:pt x="13946" y="13945"/>
                  <a:pt x="12120" y="13945"/>
                </a:cubicBezTo>
                <a:cubicBezTo>
                  <a:pt x="10379" y="13945"/>
                  <a:pt x="8719" y="13799"/>
                  <a:pt x="7116" y="13508"/>
                </a:cubicBezTo>
                <a:cubicBezTo>
                  <a:pt x="4584" y="13050"/>
                  <a:pt x="2294" y="12211"/>
                  <a:pt x="305" y="11012"/>
                </a:cubicBezTo>
                <a:lnTo>
                  <a:pt x="0" y="10828"/>
                </a:lnTo>
                <a:lnTo>
                  <a:pt x="0" y="19337"/>
                </a:lnTo>
                <a:lnTo>
                  <a:pt x="193" y="19345"/>
                </a:lnTo>
                <a:cubicBezTo>
                  <a:pt x="1788" y="19417"/>
                  <a:pt x="3552" y="19474"/>
                  <a:pt x="5427" y="19474"/>
                </a:cubicBezTo>
                <a:cubicBezTo>
                  <a:pt x="9110" y="19474"/>
                  <a:pt x="13220" y="19251"/>
                  <a:pt x="17311" y="18469"/>
                </a:cubicBezTo>
                <a:cubicBezTo>
                  <a:pt x="22324" y="17509"/>
                  <a:pt x="26904" y="15636"/>
                  <a:pt x="31309" y="12740"/>
                </a:cubicBezTo>
                <a:cubicBezTo>
                  <a:pt x="33791" y="11110"/>
                  <a:pt x="36725" y="10287"/>
                  <a:pt x="40058" y="10287"/>
                </a:cubicBezTo>
                <a:cubicBezTo>
                  <a:pt x="40845" y="10287"/>
                  <a:pt x="41654" y="10333"/>
                  <a:pt x="42485" y="10425"/>
                </a:cubicBezTo>
                <a:cubicBezTo>
                  <a:pt x="47895" y="11021"/>
                  <a:pt x="53139" y="13156"/>
                  <a:pt x="58211" y="15220"/>
                </a:cubicBezTo>
                <a:cubicBezTo>
                  <a:pt x="61257" y="16459"/>
                  <a:pt x="64408" y="17742"/>
                  <a:pt x="67568" y="18681"/>
                </a:cubicBezTo>
                <a:cubicBezTo>
                  <a:pt x="72838" y="20248"/>
                  <a:pt x="78452" y="21200"/>
                  <a:pt x="84253" y="21507"/>
                </a:cubicBezTo>
                <a:cubicBezTo>
                  <a:pt x="85207" y="21557"/>
                  <a:pt x="86216" y="21596"/>
                  <a:pt x="87255" y="21596"/>
                </a:cubicBezTo>
                <a:cubicBezTo>
                  <a:pt x="89341" y="21596"/>
                  <a:pt x="91554" y="21438"/>
                  <a:pt x="93697" y="20904"/>
                </a:cubicBezTo>
                <a:cubicBezTo>
                  <a:pt x="95795" y="20381"/>
                  <a:pt x="98654" y="19332"/>
                  <a:pt x="99293" y="16292"/>
                </a:cubicBezTo>
                <a:cubicBezTo>
                  <a:pt x="99857" y="13600"/>
                  <a:pt x="98614" y="11035"/>
                  <a:pt x="95596" y="8666"/>
                </a:cubicBezTo>
                <a:cubicBezTo>
                  <a:pt x="92859" y="6520"/>
                  <a:pt x="89747" y="5193"/>
                  <a:pt x="87062" y="4178"/>
                </a:cubicBezTo>
                <a:cubicBezTo>
                  <a:pt x="79719" y="1402"/>
                  <a:pt x="72371" y="1"/>
                  <a:pt x="652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93" name="Google Shape;193;p7"/>
          <p:cNvGrpSpPr/>
          <p:nvPr/>
        </p:nvGrpSpPr>
        <p:grpSpPr>
          <a:xfrm>
            <a:off x="-247707" y="-296800"/>
            <a:ext cx="12503761" cy="2863653"/>
            <a:chOff x="-185781" y="-222600"/>
            <a:chExt cx="9377821" cy="2147740"/>
          </a:xfrm>
        </p:grpSpPr>
        <p:sp>
          <p:nvSpPr>
            <p:cNvPr id="194" name="Google Shape;194;p7"/>
            <p:cNvSpPr/>
            <p:nvPr/>
          </p:nvSpPr>
          <p:spPr>
            <a:xfrm flipH="1">
              <a:off x="-177898" y="-150047"/>
              <a:ext cx="9361814" cy="2075187"/>
            </a:xfrm>
            <a:custGeom>
              <a:avLst/>
              <a:gdLst/>
              <a:ahLst/>
              <a:cxnLst/>
              <a:rect l="l" t="t" r="r" b="b"/>
              <a:pathLst>
                <a:path w="233943" h="51857" extrusionOk="0">
                  <a:moveTo>
                    <a:pt x="114254" y="0"/>
                  </a:moveTo>
                  <a:cubicBezTo>
                    <a:pt x="113814" y="3337"/>
                    <a:pt x="107760" y="3970"/>
                    <a:pt x="105882" y="4185"/>
                  </a:cubicBezTo>
                  <a:cubicBezTo>
                    <a:pt x="103480" y="4463"/>
                    <a:pt x="101037" y="4580"/>
                    <a:pt x="98593" y="4580"/>
                  </a:cubicBezTo>
                  <a:cubicBezTo>
                    <a:pt x="96187" y="4580"/>
                    <a:pt x="93780" y="4466"/>
                    <a:pt x="91413" y="4277"/>
                  </a:cubicBezTo>
                  <a:cubicBezTo>
                    <a:pt x="83262" y="3622"/>
                    <a:pt x="75254" y="1586"/>
                    <a:pt x="67197" y="2"/>
                  </a:cubicBezTo>
                  <a:lnTo>
                    <a:pt x="3161" y="2"/>
                  </a:lnTo>
                  <a:cubicBezTo>
                    <a:pt x="1415" y="2"/>
                    <a:pt x="0" y="1794"/>
                    <a:pt x="0" y="4003"/>
                  </a:cubicBezTo>
                  <a:lnTo>
                    <a:pt x="0" y="12983"/>
                  </a:lnTo>
                  <a:cubicBezTo>
                    <a:pt x="752" y="13703"/>
                    <a:pt x="1532" y="14304"/>
                    <a:pt x="2202" y="14753"/>
                  </a:cubicBezTo>
                  <a:cubicBezTo>
                    <a:pt x="5867" y="17202"/>
                    <a:pt x="10108" y="17905"/>
                    <a:pt x="14266" y="17905"/>
                  </a:cubicBezTo>
                  <a:cubicBezTo>
                    <a:pt x="15542" y="17905"/>
                    <a:pt x="16811" y="17839"/>
                    <a:pt x="18052" y="17736"/>
                  </a:cubicBezTo>
                  <a:cubicBezTo>
                    <a:pt x="23329" y="17301"/>
                    <a:pt x="28524" y="16026"/>
                    <a:pt x="33704" y="14740"/>
                  </a:cubicBezTo>
                  <a:cubicBezTo>
                    <a:pt x="40948" y="12940"/>
                    <a:pt x="48135" y="10828"/>
                    <a:pt x="55442" y="9439"/>
                  </a:cubicBezTo>
                  <a:cubicBezTo>
                    <a:pt x="61321" y="8322"/>
                    <a:pt x="67233" y="7670"/>
                    <a:pt x="73167" y="7670"/>
                  </a:cubicBezTo>
                  <a:cubicBezTo>
                    <a:pt x="74688" y="7670"/>
                    <a:pt x="76210" y="7713"/>
                    <a:pt x="77734" y="7802"/>
                  </a:cubicBezTo>
                  <a:cubicBezTo>
                    <a:pt x="85106" y="8232"/>
                    <a:pt x="92423" y="9785"/>
                    <a:pt x="99530" y="12287"/>
                  </a:cubicBezTo>
                  <a:cubicBezTo>
                    <a:pt x="102317" y="13268"/>
                    <a:pt x="105115" y="14314"/>
                    <a:pt x="107858" y="15489"/>
                  </a:cubicBezTo>
                  <a:cubicBezTo>
                    <a:pt x="110332" y="16548"/>
                    <a:pt x="112809" y="17789"/>
                    <a:pt x="115004" y="19608"/>
                  </a:cubicBezTo>
                  <a:cubicBezTo>
                    <a:pt x="117824" y="21944"/>
                    <a:pt x="120303" y="25852"/>
                    <a:pt x="120226" y="30339"/>
                  </a:cubicBezTo>
                  <a:cubicBezTo>
                    <a:pt x="120101" y="37466"/>
                    <a:pt x="112935" y="40330"/>
                    <a:pt x="108516" y="41748"/>
                  </a:cubicBezTo>
                  <a:cubicBezTo>
                    <a:pt x="101630" y="43955"/>
                    <a:pt x="94414" y="44564"/>
                    <a:pt x="87337" y="44821"/>
                  </a:cubicBezTo>
                  <a:cubicBezTo>
                    <a:pt x="84855" y="44912"/>
                    <a:pt x="82371" y="44958"/>
                    <a:pt x="79887" y="44958"/>
                  </a:cubicBezTo>
                  <a:cubicBezTo>
                    <a:pt x="73140" y="44958"/>
                    <a:pt x="66393" y="44612"/>
                    <a:pt x="59673" y="43851"/>
                  </a:cubicBezTo>
                  <a:cubicBezTo>
                    <a:pt x="52128" y="42997"/>
                    <a:pt x="44620" y="41722"/>
                    <a:pt x="37128" y="40332"/>
                  </a:cubicBezTo>
                  <a:cubicBezTo>
                    <a:pt x="29596" y="38936"/>
                    <a:pt x="22076" y="37257"/>
                    <a:pt x="14513" y="36145"/>
                  </a:cubicBezTo>
                  <a:cubicBezTo>
                    <a:pt x="10469" y="35552"/>
                    <a:pt x="6279" y="35103"/>
                    <a:pt x="2100" y="35103"/>
                  </a:cubicBezTo>
                  <a:cubicBezTo>
                    <a:pt x="1400" y="35103"/>
                    <a:pt x="700" y="35116"/>
                    <a:pt x="0" y="35142"/>
                  </a:cubicBezTo>
                  <a:lnTo>
                    <a:pt x="0" y="41392"/>
                  </a:lnTo>
                  <a:cubicBezTo>
                    <a:pt x="3897" y="40406"/>
                    <a:pt x="7757" y="39113"/>
                    <a:pt x="11701" y="38520"/>
                  </a:cubicBezTo>
                  <a:cubicBezTo>
                    <a:pt x="12850" y="38347"/>
                    <a:pt x="14002" y="38268"/>
                    <a:pt x="15153" y="38268"/>
                  </a:cubicBezTo>
                  <a:cubicBezTo>
                    <a:pt x="18352" y="38268"/>
                    <a:pt x="21545" y="38880"/>
                    <a:pt x="24665" y="39789"/>
                  </a:cubicBezTo>
                  <a:cubicBezTo>
                    <a:pt x="29176" y="41103"/>
                    <a:pt x="33559" y="43015"/>
                    <a:pt x="37996" y="44675"/>
                  </a:cubicBezTo>
                  <a:cubicBezTo>
                    <a:pt x="42689" y="46433"/>
                    <a:pt x="47479" y="47692"/>
                    <a:pt x="52300" y="48740"/>
                  </a:cubicBezTo>
                  <a:cubicBezTo>
                    <a:pt x="61496" y="50745"/>
                    <a:pt x="70937" y="51857"/>
                    <a:pt x="80373" y="51857"/>
                  </a:cubicBezTo>
                  <a:cubicBezTo>
                    <a:pt x="91348" y="51857"/>
                    <a:pt x="102317" y="50352"/>
                    <a:pt x="112889" y="46997"/>
                  </a:cubicBezTo>
                  <a:cubicBezTo>
                    <a:pt x="122215" y="44038"/>
                    <a:pt x="130897" y="39216"/>
                    <a:pt x="139694" y="34414"/>
                  </a:cubicBezTo>
                  <a:cubicBezTo>
                    <a:pt x="143466" y="32352"/>
                    <a:pt x="147358" y="30634"/>
                    <a:pt x="151383" y="29556"/>
                  </a:cubicBezTo>
                  <a:cubicBezTo>
                    <a:pt x="155813" y="28370"/>
                    <a:pt x="160303" y="28105"/>
                    <a:pt x="164816" y="27914"/>
                  </a:cubicBezTo>
                  <a:cubicBezTo>
                    <a:pt x="167320" y="27807"/>
                    <a:pt x="169825" y="27756"/>
                    <a:pt x="172331" y="27756"/>
                  </a:cubicBezTo>
                  <a:cubicBezTo>
                    <a:pt x="189289" y="27756"/>
                    <a:pt x="206270" y="30094"/>
                    <a:pt x="222996" y="33398"/>
                  </a:cubicBezTo>
                  <a:cubicBezTo>
                    <a:pt x="226644" y="34116"/>
                    <a:pt x="230302" y="34924"/>
                    <a:pt x="233942" y="35864"/>
                  </a:cubicBezTo>
                  <a:lnTo>
                    <a:pt x="233942" y="9938"/>
                  </a:lnTo>
                  <a:cubicBezTo>
                    <a:pt x="233216" y="9925"/>
                    <a:pt x="232489" y="9919"/>
                    <a:pt x="231762" y="9919"/>
                  </a:cubicBezTo>
                  <a:cubicBezTo>
                    <a:pt x="219843" y="9919"/>
                    <a:pt x="207922" y="11530"/>
                    <a:pt x="196068" y="12904"/>
                  </a:cubicBezTo>
                  <a:cubicBezTo>
                    <a:pt x="188339" y="13801"/>
                    <a:pt x="180609" y="14806"/>
                    <a:pt x="172944" y="16393"/>
                  </a:cubicBezTo>
                  <a:cubicBezTo>
                    <a:pt x="169135" y="17181"/>
                    <a:pt x="165343" y="18112"/>
                    <a:pt x="161591" y="19260"/>
                  </a:cubicBezTo>
                  <a:cubicBezTo>
                    <a:pt x="158213" y="20291"/>
                    <a:pt x="155063" y="21813"/>
                    <a:pt x="151893" y="23606"/>
                  </a:cubicBezTo>
                  <a:cubicBezTo>
                    <a:pt x="147715" y="25970"/>
                    <a:pt x="143374" y="28204"/>
                    <a:pt x="138868" y="28204"/>
                  </a:cubicBezTo>
                  <a:cubicBezTo>
                    <a:pt x="137422" y="28204"/>
                    <a:pt x="135960" y="27974"/>
                    <a:pt x="134480" y="27445"/>
                  </a:cubicBezTo>
                  <a:cubicBezTo>
                    <a:pt x="129632" y="25711"/>
                    <a:pt x="125716" y="20547"/>
                    <a:pt x="125484" y="13951"/>
                  </a:cubicBezTo>
                  <a:cubicBezTo>
                    <a:pt x="125286" y="8300"/>
                    <a:pt x="129601" y="6027"/>
                    <a:pt x="133294" y="5020"/>
                  </a:cubicBezTo>
                  <a:cubicBezTo>
                    <a:pt x="139570" y="3307"/>
                    <a:pt x="146074" y="3151"/>
                    <a:pt x="152463" y="3078"/>
                  </a:cubicBezTo>
                  <a:cubicBezTo>
                    <a:pt x="160083" y="2991"/>
                    <a:pt x="167851" y="3042"/>
                    <a:pt x="175233" y="328"/>
                  </a:cubicBezTo>
                  <a:cubicBezTo>
                    <a:pt x="175511" y="226"/>
                    <a:pt x="175788" y="116"/>
                    <a:pt x="176066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 flipH="1">
              <a:off x="-185781" y="-222600"/>
              <a:ext cx="9377821" cy="2090634"/>
            </a:xfrm>
            <a:custGeom>
              <a:avLst/>
              <a:gdLst/>
              <a:ahLst/>
              <a:cxnLst/>
              <a:rect l="l" t="t" r="r" b="b"/>
              <a:pathLst>
                <a:path w="234343" h="52243" extrusionOk="0">
                  <a:moveTo>
                    <a:pt x="67361" y="400"/>
                  </a:moveTo>
                  <a:cubicBezTo>
                    <a:pt x="69340" y="790"/>
                    <a:pt x="71349" y="1215"/>
                    <a:pt x="73292" y="1625"/>
                  </a:cubicBezTo>
                  <a:cubicBezTo>
                    <a:pt x="79265" y="2884"/>
                    <a:pt x="85439" y="4185"/>
                    <a:pt x="91598" y="4680"/>
                  </a:cubicBezTo>
                  <a:cubicBezTo>
                    <a:pt x="94144" y="4885"/>
                    <a:pt x="96537" y="4987"/>
                    <a:pt x="98805" y="4987"/>
                  </a:cubicBezTo>
                  <a:cubicBezTo>
                    <a:pt x="101387" y="4987"/>
                    <a:pt x="103808" y="4854"/>
                    <a:pt x="106108" y="4590"/>
                  </a:cubicBezTo>
                  <a:lnTo>
                    <a:pt x="106218" y="4577"/>
                  </a:lnTo>
                  <a:cubicBezTo>
                    <a:pt x="108158" y="4354"/>
                    <a:pt x="114000" y="3685"/>
                    <a:pt x="114628" y="406"/>
                  </a:cubicBezTo>
                  <a:lnTo>
                    <a:pt x="175193" y="406"/>
                  </a:lnTo>
                  <a:cubicBezTo>
                    <a:pt x="168249" y="2915"/>
                    <a:pt x="160889" y="2994"/>
                    <a:pt x="153768" y="3069"/>
                  </a:cubicBezTo>
                  <a:lnTo>
                    <a:pt x="152665" y="3082"/>
                  </a:lnTo>
                  <a:cubicBezTo>
                    <a:pt x="145764" y="3162"/>
                    <a:pt x="139551" y="3364"/>
                    <a:pt x="133446" y="5030"/>
                  </a:cubicBezTo>
                  <a:cubicBezTo>
                    <a:pt x="128003" y="6516"/>
                    <a:pt x="125326" y="9588"/>
                    <a:pt x="125487" y="14164"/>
                  </a:cubicBezTo>
                  <a:cubicBezTo>
                    <a:pt x="125709" y="20471"/>
                    <a:pt x="129379" y="25966"/>
                    <a:pt x="134618" y="27839"/>
                  </a:cubicBezTo>
                  <a:cubicBezTo>
                    <a:pt x="136131" y="28380"/>
                    <a:pt x="137619" y="28617"/>
                    <a:pt x="139091" y="28617"/>
                  </a:cubicBezTo>
                  <a:cubicBezTo>
                    <a:pt x="143547" y="28617"/>
                    <a:pt x="147847" y="26448"/>
                    <a:pt x="152196" y="23987"/>
                  </a:cubicBezTo>
                  <a:cubicBezTo>
                    <a:pt x="155813" y="21943"/>
                    <a:pt x="158880" y="20567"/>
                    <a:pt x="161854" y="19658"/>
                  </a:cubicBezTo>
                  <a:cubicBezTo>
                    <a:pt x="165379" y="18581"/>
                    <a:pt x="169085" y="17643"/>
                    <a:pt x="173189" y="16795"/>
                  </a:cubicBezTo>
                  <a:cubicBezTo>
                    <a:pt x="180974" y="15181"/>
                    <a:pt x="188894" y="14166"/>
                    <a:pt x="196294" y="13308"/>
                  </a:cubicBezTo>
                  <a:cubicBezTo>
                    <a:pt x="197767" y="13138"/>
                    <a:pt x="199245" y="12964"/>
                    <a:pt x="200722" y="12788"/>
                  </a:cubicBezTo>
                  <a:cubicBezTo>
                    <a:pt x="210970" y="11576"/>
                    <a:pt x="221543" y="10326"/>
                    <a:pt x="231999" y="10326"/>
                  </a:cubicBezTo>
                  <a:cubicBezTo>
                    <a:pt x="232648" y="10326"/>
                    <a:pt x="233296" y="10331"/>
                    <a:pt x="233944" y="10341"/>
                  </a:cubicBezTo>
                  <a:lnTo>
                    <a:pt x="233944" y="35809"/>
                  </a:lnTo>
                  <a:cubicBezTo>
                    <a:pt x="230629" y="34959"/>
                    <a:pt x="227123" y="34173"/>
                    <a:pt x="223236" y="33405"/>
                  </a:cubicBezTo>
                  <a:cubicBezTo>
                    <a:pt x="203906" y="29587"/>
                    <a:pt x="187591" y="27758"/>
                    <a:pt x="172597" y="27758"/>
                  </a:cubicBezTo>
                  <a:cubicBezTo>
                    <a:pt x="170032" y="27758"/>
                    <a:pt x="167505" y="27812"/>
                    <a:pt x="165009" y="27918"/>
                  </a:cubicBezTo>
                  <a:cubicBezTo>
                    <a:pt x="160422" y="28112"/>
                    <a:pt x="155941" y="28387"/>
                    <a:pt x="151533" y="29567"/>
                  </a:cubicBezTo>
                  <a:cubicBezTo>
                    <a:pt x="147826" y="30560"/>
                    <a:pt x="143986" y="32153"/>
                    <a:pt x="139798" y="34441"/>
                  </a:cubicBezTo>
                  <a:lnTo>
                    <a:pt x="138875" y="34945"/>
                  </a:lnTo>
                  <a:cubicBezTo>
                    <a:pt x="130584" y="39473"/>
                    <a:pt x="122011" y="44161"/>
                    <a:pt x="113029" y="47009"/>
                  </a:cubicBezTo>
                  <a:cubicBezTo>
                    <a:pt x="102889" y="50226"/>
                    <a:pt x="91919" y="51840"/>
                    <a:pt x="80509" y="51840"/>
                  </a:cubicBezTo>
                  <a:cubicBezTo>
                    <a:pt x="71401" y="51840"/>
                    <a:pt x="62013" y="50811"/>
                    <a:pt x="52541" y="48749"/>
                  </a:cubicBezTo>
                  <a:cubicBezTo>
                    <a:pt x="46930" y="47526"/>
                    <a:pt x="42394" y="46236"/>
                    <a:pt x="38264" y="44691"/>
                  </a:cubicBezTo>
                  <a:cubicBezTo>
                    <a:pt x="36953" y="44199"/>
                    <a:pt x="35624" y="43678"/>
                    <a:pt x="34338" y="43172"/>
                  </a:cubicBezTo>
                  <a:cubicBezTo>
                    <a:pt x="31276" y="41971"/>
                    <a:pt x="28107" y="40726"/>
                    <a:pt x="24921" y="39799"/>
                  </a:cubicBezTo>
                  <a:cubicBezTo>
                    <a:pt x="21414" y="38777"/>
                    <a:pt x="18247" y="38271"/>
                    <a:pt x="15326" y="38271"/>
                  </a:cubicBezTo>
                  <a:cubicBezTo>
                    <a:pt x="14137" y="38271"/>
                    <a:pt x="12987" y="38356"/>
                    <a:pt x="11874" y="38521"/>
                  </a:cubicBezTo>
                  <a:cubicBezTo>
                    <a:pt x="9119" y="38936"/>
                    <a:pt x="6366" y="39703"/>
                    <a:pt x="3703" y="40442"/>
                  </a:cubicBezTo>
                  <a:cubicBezTo>
                    <a:pt x="2622" y="40742"/>
                    <a:pt x="1508" y="41053"/>
                    <a:pt x="406" y="41335"/>
                  </a:cubicBezTo>
                  <a:lnTo>
                    <a:pt x="406" y="35538"/>
                  </a:lnTo>
                  <a:cubicBezTo>
                    <a:pt x="1027" y="35516"/>
                    <a:pt x="1658" y="35506"/>
                    <a:pt x="2301" y="35506"/>
                  </a:cubicBezTo>
                  <a:cubicBezTo>
                    <a:pt x="5902" y="35506"/>
                    <a:pt x="9901" y="35844"/>
                    <a:pt x="14687" y="36547"/>
                  </a:cubicBezTo>
                  <a:cubicBezTo>
                    <a:pt x="19745" y="37290"/>
                    <a:pt x="24868" y="38304"/>
                    <a:pt x="29822" y="39284"/>
                  </a:cubicBezTo>
                  <a:cubicBezTo>
                    <a:pt x="32271" y="39769"/>
                    <a:pt x="34802" y="40270"/>
                    <a:pt x="37296" y="40733"/>
                  </a:cubicBezTo>
                  <a:cubicBezTo>
                    <a:pt x="43914" y="41961"/>
                    <a:pt x="51770" y="43339"/>
                    <a:pt x="59854" y="44254"/>
                  </a:cubicBezTo>
                  <a:cubicBezTo>
                    <a:pt x="66359" y="44990"/>
                    <a:pt x="73165" y="45361"/>
                    <a:pt x="80163" y="45361"/>
                  </a:cubicBezTo>
                  <a:cubicBezTo>
                    <a:pt x="82603" y="45361"/>
                    <a:pt x="85067" y="45316"/>
                    <a:pt x="87550" y="45225"/>
                  </a:cubicBezTo>
                  <a:cubicBezTo>
                    <a:pt x="94026" y="44991"/>
                    <a:pt x="101613" y="44441"/>
                    <a:pt x="108780" y="42142"/>
                  </a:cubicBezTo>
                  <a:cubicBezTo>
                    <a:pt x="113810" y="40529"/>
                    <a:pt x="120508" y="37574"/>
                    <a:pt x="120629" y="30544"/>
                  </a:cubicBezTo>
                  <a:cubicBezTo>
                    <a:pt x="120696" y="26529"/>
                    <a:pt x="118718" y="22458"/>
                    <a:pt x="115334" y="19654"/>
                  </a:cubicBezTo>
                  <a:cubicBezTo>
                    <a:pt x="112985" y="17708"/>
                    <a:pt x="110379" y="16465"/>
                    <a:pt x="108140" y="15506"/>
                  </a:cubicBezTo>
                  <a:cubicBezTo>
                    <a:pt x="105719" y="14467"/>
                    <a:pt x="103070" y="13450"/>
                    <a:pt x="99798" y="12298"/>
                  </a:cubicBezTo>
                  <a:cubicBezTo>
                    <a:pt x="92520" y="9735"/>
                    <a:pt x="85169" y="8223"/>
                    <a:pt x="77949" y="7802"/>
                  </a:cubicBezTo>
                  <a:cubicBezTo>
                    <a:pt x="76425" y="7713"/>
                    <a:pt x="74890" y="7669"/>
                    <a:pt x="73339" y="7669"/>
                  </a:cubicBezTo>
                  <a:cubicBezTo>
                    <a:pt x="67706" y="7669"/>
                    <a:pt x="61863" y="8255"/>
                    <a:pt x="55605" y="9443"/>
                  </a:cubicBezTo>
                  <a:cubicBezTo>
                    <a:pt x="50502" y="10413"/>
                    <a:pt x="45374" y="11757"/>
                    <a:pt x="40416" y="13057"/>
                  </a:cubicBezTo>
                  <a:cubicBezTo>
                    <a:pt x="38267" y="13620"/>
                    <a:pt x="36046" y="14201"/>
                    <a:pt x="33857" y="14746"/>
                  </a:cubicBezTo>
                  <a:cubicBezTo>
                    <a:pt x="29050" y="15939"/>
                    <a:pt x="23603" y="17293"/>
                    <a:pt x="18238" y="17736"/>
                  </a:cubicBezTo>
                  <a:cubicBezTo>
                    <a:pt x="17038" y="17835"/>
                    <a:pt x="15751" y="17910"/>
                    <a:pt x="14415" y="17910"/>
                  </a:cubicBezTo>
                  <a:cubicBezTo>
                    <a:pt x="10534" y="17910"/>
                    <a:pt x="6246" y="17280"/>
                    <a:pt x="2517" y="14787"/>
                  </a:cubicBezTo>
                  <a:cubicBezTo>
                    <a:pt x="2004" y="14446"/>
                    <a:pt x="1229" y="13878"/>
                    <a:pt x="403" y="13098"/>
                  </a:cubicBezTo>
                  <a:lnTo>
                    <a:pt x="403" y="4204"/>
                  </a:lnTo>
                  <a:cubicBezTo>
                    <a:pt x="403" y="2108"/>
                    <a:pt x="1731" y="405"/>
                    <a:pt x="3364" y="405"/>
                  </a:cubicBezTo>
                  <a:lnTo>
                    <a:pt x="67361" y="400"/>
                  </a:lnTo>
                  <a:close/>
                  <a:moveTo>
                    <a:pt x="114278" y="0"/>
                  </a:moveTo>
                  <a:lnTo>
                    <a:pt x="114255" y="176"/>
                  </a:lnTo>
                  <a:cubicBezTo>
                    <a:pt x="113845" y="3294"/>
                    <a:pt x="108068" y="3957"/>
                    <a:pt x="106170" y="4175"/>
                  </a:cubicBezTo>
                  <a:lnTo>
                    <a:pt x="106061" y="4187"/>
                  </a:lnTo>
                  <a:cubicBezTo>
                    <a:pt x="103777" y="4451"/>
                    <a:pt x="101371" y="4582"/>
                    <a:pt x="98803" y="4582"/>
                  </a:cubicBezTo>
                  <a:cubicBezTo>
                    <a:pt x="96546" y="4582"/>
                    <a:pt x="94164" y="4481"/>
                    <a:pt x="91630" y="4277"/>
                  </a:cubicBezTo>
                  <a:cubicBezTo>
                    <a:pt x="85496" y="3785"/>
                    <a:pt x="79335" y="2485"/>
                    <a:pt x="73374" y="1229"/>
                  </a:cubicBezTo>
                  <a:cubicBezTo>
                    <a:pt x="71430" y="820"/>
                    <a:pt x="69420" y="395"/>
                    <a:pt x="67400" y="2"/>
                  </a:cubicBezTo>
                  <a:lnTo>
                    <a:pt x="3365" y="2"/>
                  </a:lnTo>
                  <a:cubicBezTo>
                    <a:pt x="1511" y="2"/>
                    <a:pt x="3" y="1889"/>
                    <a:pt x="3" y="4205"/>
                  </a:cubicBezTo>
                  <a:lnTo>
                    <a:pt x="3" y="13267"/>
                  </a:lnTo>
                  <a:lnTo>
                    <a:pt x="66" y="13327"/>
                  </a:lnTo>
                  <a:cubicBezTo>
                    <a:pt x="935" y="14157"/>
                    <a:pt x="1758" y="14760"/>
                    <a:pt x="2295" y="15120"/>
                  </a:cubicBezTo>
                  <a:cubicBezTo>
                    <a:pt x="6107" y="17668"/>
                    <a:pt x="10473" y="18312"/>
                    <a:pt x="14416" y="18312"/>
                  </a:cubicBezTo>
                  <a:cubicBezTo>
                    <a:pt x="15764" y="18312"/>
                    <a:pt x="17063" y="18236"/>
                    <a:pt x="18274" y="18136"/>
                  </a:cubicBezTo>
                  <a:cubicBezTo>
                    <a:pt x="23670" y="17692"/>
                    <a:pt x="29134" y="16335"/>
                    <a:pt x="33955" y="15136"/>
                  </a:cubicBezTo>
                  <a:cubicBezTo>
                    <a:pt x="36148" y="14591"/>
                    <a:pt x="38370" y="14008"/>
                    <a:pt x="40521" y="13444"/>
                  </a:cubicBezTo>
                  <a:cubicBezTo>
                    <a:pt x="45471" y="12145"/>
                    <a:pt x="50591" y="10802"/>
                    <a:pt x="55682" y="9836"/>
                  </a:cubicBezTo>
                  <a:cubicBezTo>
                    <a:pt x="61914" y="8652"/>
                    <a:pt x="67733" y="8068"/>
                    <a:pt x="73339" y="8068"/>
                  </a:cubicBezTo>
                  <a:cubicBezTo>
                    <a:pt x="74883" y="8068"/>
                    <a:pt x="76410" y="8112"/>
                    <a:pt x="77924" y="8200"/>
                  </a:cubicBezTo>
                  <a:cubicBezTo>
                    <a:pt x="85109" y="8620"/>
                    <a:pt x="92423" y="10126"/>
                    <a:pt x="99664" y="12674"/>
                  </a:cubicBezTo>
                  <a:cubicBezTo>
                    <a:pt x="102926" y="13823"/>
                    <a:pt x="105569" y="14839"/>
                    <a:pt x="107978" y="15872"/>
                  </a:cubicBezTo>
                  <a:cubicBezTo>
                    <a:pt x="110192" y="16820"/>
                    <a:pt x="112765" y="18046"/>
                    <a:pt x="115074" y="19959"/>
                  </a:cubicBezTo>
                  <a:cubicBezTo>
                    <a:pt x="118366" y="22686"/>
                    <a:pt x="120289" y="26638"/>
                    <a:pt x="120224" y="30531"/>
                  </a:cubicBezTo>
                  <a:cubicBezTo>
                    <a:pt x="120108" y="37304"/>
                    <a:pt x="113565" y="40179"/>
                    <a:pt x="108656" y="41753"/>
                  </a:cubicBezTo>
                  <a:cubicBezTo>
                    <a:pt x="101534" y="44037"/>
                    <a:pt x="93982" y="44584"/>
                    <a:pt x="87532" y="44818"/>
                  </a:cubicBezTo>
                  <a:cubicBezTo>
                    <a:pt x="85053" y="44908"/>
                    <a:pt x="82593" y="44953"/>
                    <a:pt x="80156" y="44953"/>
                  </a:cubicBezTo>
                  <a:cubicBezTo>
                    <a:pt x="73174" y="44953"/>
                    <a:pt x="66385" y="44584"/>
                    <a:pt x="59897" y="43849"/>
                  </a:cubicBezTo>
                  <a:cubicBezTo>
                    <a:pt x="51824" y="42936"/>
                    <a:pt x="43978" y="41560"/>
                    <a:pt x="37366" y="40335"/>
                  </a:cubicBezTo>
                  <a:cubicBezTo>
                    <a:pt x="34874" y="39874"/>
                    <a:pt x="32343" y="39371"/>
                    <a:pt x="29894" y="38889"/>
                  </a:cubicBezTo>
                  <a:cubicBezTo>
                    <a:pt x="24935" y="37906"/>
                    <a:pt x="19807" y="36891"/>
                    <a:pt x="14740" y="36147"/>
                  </a:cubicBezTo>
                  <a:cubicBezTo>
                    <a:pt x="9938" y="35440"/>
                    <a:pt x="5923" y="35101"/>
                    <a:pt x="2306" y="35101"/>
                  </a:cubicBezTo>
                  <a:cubicBezTo>
                    <a:pt x="1587" y="35101"/>
                    <a:pt x="884" y="35114"/>
                    <a:pt x="193" y="35141"/>
                  </a:cubicBezTo>
                  <a:lnTo>
                    <a:pt x="0" y="35148"/>
                  </a:lnTo>
                  <a:lnTo>
                    <a:pt x="0" y="41850"/>
                  </a:lnTo>
                  <a:lnTo>
                    <a:pt x="250" y="41789"/>
                  </a:lnTo>
                  <a:cubicBezTo>
                    <a:pt x="1438" y="41486"/>
                    <a:pt x="2642" y="41153"/>
                    <a:pt x="3807" y="40829"/>
                  </a:cubicBezTo>
                  <a:cubicBezTo>
                    <a:pt x="6459" y="40093"/>
                    <a:pt x="9201" y="39331"/>
                    <a:pt x="11931" y="38920"/>
                  </a:cubicBezTo>
                  <a:cubicBezTo>
                    <a:pt x="13025" y="38755"/>
                    <a:pt x="14155" y="38672"/>
                    <a:pt x="15326" y="38672"/>
                  </a:cubicBezTo>
                  <a:cubicBezTo>
                    <a:pt x="18207" y="38672"/>
                    <a:pt x="21339" y="39173"/>
                    <a:pt x="24808" y="40183"/>
                  </a:cubicBezTo>
                  <a:cubicBezTo>
                    <a:pt x="27977" y="41106"/>
                    <a:pt x="31136" y="42346"/>
                    <a:pt x="34192" y="43547"/>
                  </a:cubicBezTo>
                  <a:cubicBezTo>
                    <a:pt x="35480" y="44051"/>
                    <a:pt x="36810" y="44575"/>
                    <a:pt x="38124" y="45065"/>
                  </a:cubicBezTo>
                  <a:cubicBezTo>
                    <a:pt x="42272" y="46618"/>
                    <a:pt x="46826" y="47913"/>
                    <a:pt x="52458" y="49140"/>
                  </a:cubicBezTo>
                  <a:cubicBezTo>
                    <a:pt x="61960" y="51209"/>
                    <a:pt x="71376" y="52242"/>
                    <a:pt x="80515" y="52242"/>
                  </a:cubicBezTo>
                  <a:cubicBezTo>
                    <a:pt x="91963" y="52242"/>
                    <a:pt x="102972" y="50622"/>
                    <a:pt x="113151" y="47393"/>
                  </a:cubicBezTo>
                  <a:cubicBezTo>
                    <a:pt x="122171" y="44531"/>
                    <a:pt x="130760" y="39837"/>
                    <a:pt x="139068" y="35298"/>
                  </a:cubicBezTo>
                  <a:lnTo>
                    <a:pt x="139990" y="34794"/>
                  </a:lnTo>
                  <a:cubicBezTo>
                    <a:pt x="144149" y="32523"/>
                    <a:pt x="147959" y="30939"/>
                    <a:pt x="151635" y="29954"/>
                  </a:cubicBezTo>
                  <a:cubicBezTo>
                    <a:pt x="156001" y="28784"/>
                    <a:pt x="160459" y="28512"/>
                    <a:pt x="165023" y="28318"/>
                  </a:cubicBezTo>
                  <a:cubicBezTo>
                    <a:pt x="167510" y="28212"/>
                    <a:pt x="170027" y="28159"/>
                    <a:pt x="172583" y="28159"/>
                  </a:cubicBezTo>
                  <a:cubicBezTo>
                    <a:pt x="187551" y="28159"/>
                    <a:pt x="203846" y="29985"/>
                    <a:pt x="223155" y="33798"/>
                  </a:cubicBezTo>
                  <a:cubicBezTo>
                    <a:pt x="227133" y="34583"/>
                    <a:pt x="230708" y="35389"/>
                    <a:pt x="234091" y="36262"/>
                  </a:cubicBezTo>
                  <a:lnTo>
                    <a:pt x="234343" y="36327"/>
                  </a:lnTo>
                  <a:lnTo>
                    <a:pt x="234343" y="9942"/>
                  </a:lnTo>
                  <a:lnTo>
                    <a:pt x="234144" y="9938"/>
                  </a:lnTo>
                  <a:cubicBezTo>
                    <a:pt x="233436" y="9926"/>
                    <a:pt x="232728" y="9920"/>
                    <a:pt x="232019" y="9920"/>
                  </a:cubicBezTo>
                  <a:cubicBezTo>
                    <a:pt x="221533" y="9920"/>
                    <a:pt x="210937" y="11173"/>
                    <a:pt x="200668" y="12387"/>
                  </a:cubicBezTo>
                  <a:cubicBezTo>
                    <a:pt x="199192" y="12560"/>
                    <a:pt x="197716" y="12735"/>
                    <a:pt x="196241" y="12907"/>
                  </a:cubicBezTo>
                  <a:cubicBezTo>
                    <a:pt x="188833" y="13765"/>
                    <a:pt x="180900" y="14784"/>
                    <a:pt x="173099" y="16399"/>
                  </a:cubicBezTo>
                  <a:cubicBezTo>
                    <a:pt x="168984" y="17250"/>
                    <a:pt x="165266" y="18189"/>
                    <a:pt x="161730" y="19271"/>
                  </a:cubicBezTo>
                  <a:cubicBezTo>
                    <a:pt x="158729" y="20188"/>
                    <a:pt x="155634" y="21574"/>
                    <a:pt x="151992" y="23636"/>
                  </a:cubicBezTo>
                  <a:cubicBezTo>
                    <a:pt x="147694" y="26067"/>
                    <a:pt x="143448" y="28211"/>
                    <a:pt x="139076" y="28211"/>
                  </a:cubicBezTo>
                  <a:cubicBezTo>
                    <a:pt x="137648" y="28211"/>
                    <a:pt x="136206" y="27982"/>
                    <a:pt x="134745" y="27459"/>
                  </a:cubicBezTo>
                  <a:cubicBezTo>
                    <a:pt x="129659" y="25640"/>
                    <a:pt x="126097" y="20292"/>
                    <a:pt x="125882" y="14148"/>
                  </a:cubicBezTo>
                  <a:cubicBezTo>
                    <a:pt x="125729" y="9782"/>
                    <a:pt x="128305" y="6844"/>
                    <a:pt x="133544" y="5415"/>
                  </a:cubicBezTo>
                  <a:cubicBezTo>
                    <a:pt x="139606" y="3761"/>
                    <a:pt x="145790" y="3559"/>
                    <a:pt x="152664" y="3482"/>
                  </a:cubicBezTo>
                  <a:lnTo>
                    <a:pt x="153767" y="3469"/>
                  </a:lnTo>
                  <a:cubicBezTo>
                    <a:pt x="160981" y="3392"/>
                    <a:pt x="168439" y="3314"/>
                    <a:pt x="175499" y="719"/>
                  </a:cubicBezTo>
                  <a:cubicBezTo>
                    <a:pt x="175781" y="617"/>
                    <a:pt x="176061" y="506"/>
                    <a:pt x="176341" y="389"/>
                  </a:cubicBezTo>
                  <a:lnTo>
                    <a:pt x="177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96" name="Google Shape;196;p7"/>
          <p:cNvSpPr/>
          <p:nvPr/>
        </p:nvSpPr>
        <p:spPr>
          <a:xfrm flipH="1">
            <a:off x="1099389" y="1690284"/>
            <a:ext cx="11156665" cy="2448217"/>
          </a:xfrm>
          <a:custGeom>
            <a:avLst/>
            <a:gdLst/>
            <a:ahLst/>
            <a:cxnLst/>
            <a:rect l="l" t="t" r="r" b="b"/>
            <a:pathLst>
              <a:path w="209096" h="45884" extrusionOk="0">
                <a:moveTo>
                  <a:pt x="173615" y="405"/>
                </a:moveTo>
                <a:cubicBezTo>
                  <a:pt x="176375" y="405"/>
                  <a:pt x="179213" y="507"/>
                  <a:pt x="182050" y="829"/>
                </a:cubicBezTo>
                <a:cubicBezTo>
                  <a:pt x="188207" y="1528"/>
                  <a:pt x="194615" y="3672"/>
                  <a:pt x="201642" y="7381"/>
                </a:cubicBezTo>
                <a:lnTo>
                  <a:pt x="202000" y="7570"/>
                </a:lnTo>
                <a:cubicBezTo>
                  <a:pt x="204160" y="8703"/>
                  <a:pt x="207122" y="10258"/>
                  <a:pt x="208209" y="13014"/>
                </a:cubicBezTo>
                <a:cubicBezTo>
                  <a:pt x="208659" y="14157"/>
                  <a:pt x="208681" y="15157"/>
                  <a:pt x="208272" y="15990"/>
                </a:cubicBezTo>
                <a:cubicBezTo>
                  <a:pt x="207624" y="17309"/>
                  <a:pt x="205989" y="18018"/>
                  <a:pt x="204732" y="18381"/>
                </a:cubicBezTo>
                <a:cubicBezTo>
                  <a:pt x="201461" y="19325"/>
                  <a:pt x="198006" y="19797"/>
                  <a:pt x="194392" y="19797"/>
                </a:cubicBezTo>
                <a:cubicBezTo>
                  <a:pt x="190821" y="19797"/>
                  <a:pt x="187096" y="19336"/>
                  <a:pt x="183241" y="18415"/>
                </a:cubicBezTo>
                <a:cubicBezTo>
                  <a:pt x="179114" y="17429"/>
                  <a:pt x="174866" y="16057"/>
                  <a:pt x="170611" y="14337"/>
                </a:cubicBezTo>
                <a:cubicBezTo>
                  <a:pt x="166998" y="12878"/>
                  <a:pt x="163261" y="11368"/>
                  <a:pt x="159428" y="10535"/>
                </a:cubicBezTo>
                <a:cubicBezTo>
                  <a:pt x="157531" y="10122"/>
                  <a:pt x="155742" y="9916"/>
                  <a:pt x="154034" y="9916"/>
                </a:cubicBezTo>
                <a:cubicBezTo>
                  <a:pt x="152450" y="9916"/>
                  <a:pt x="150935" y="10094"/>
                  <a:pt x="149470" y="10449"/>
                </a:cubicBezTo>
                <a:cubicBezTo>
                  <a:pt x="145504" y="11411"/>
                  <a:pt x="142070" y="13874"/>
                  <a:pt x="138895" y="16316"/>
                </a:cubicBezTo>
                <a:cubicBezTo>
                  <a:pt x="136054" y="18501"/>
                  <a:pt x="133233" y="20858"/>
                  <a:pt x="130505" y="23139"/>
                </a:cubicBezTo>
                <a:cubicBezTo>
                  <a:pt x="126905" y="26149"/>
                  <a:pt x="123181" y="29264"/>
                  <a:pt x="119366" y="32010"/>
                </a:cubicBezTo>
                <a:cubicBezTo>
                  <a:pt x="107458" y="40580"/>
                  <a:pt x="92880" y="45107"/>
                  <a:pt x="76028" y="45462"/>
                </a:cubicBezTo>
                <a:cubicBezTo>
                  <a:pt x="75424" y="45475"/>
                  <a:pt x="74822" y="45482"/>
                  <a:pt x="74224" y="45482"/>
                </a:cubicBezTo>
                <a:cubicBezTo>
                  <a:pt x="58269" y="45482"/>
                  <a:pt x="44689" y="40929"/>
                  <a:pt x="33828" y="31942"/>
                </a:cubicBezTo>
                <a:cubicBezTo>
                  <a:pt x="27187" y="26448"/>
                  <a:pt x="20603" y="21405"/>
                  <a:pt x="13056" y="20088"/>
                </a:cubicBezTo>
                <a:cubicBezTo>
                  <a:pt x="11967" y="19897"/>
                  <a:pt x="10865" y="19801"/>
                  <a:pt x="9746" y="19801"/>
                </a:cubicBezTo>
                <a:cubicBezTo>
                  <a:pt x="6781" y="19801"/>
                  <a:pt x="3696" y="20474"/>
                  <a:pt x="406" y="21833"/>
                </a:cubicBezTo>
                <a:lnTo>
                  <a:pt x="406" y="14358"/>
                </a:lnTo>
                <a:cubicBezTo>
                  <a:pt x="1109" y="14230"/>
                  <a:pt x="1864" y="14110"/>
                  <a:pt x="2702" y="13993"/>
                </a:cubicBezTo>
                <a:cubicBezTo>
                  <a:pt x="5594" y="13588"/>
                  <a:pt x="8552" y="13414"/>
                  <a:pt x="11411" y="13245"/>
                </a:cubicBezTo>
                <a:lnTo>
                  <a:pt x="12958" y="13152"/>
                </a:lnTo>
                <a:cubicBezTo>
                  <a:pt x="15818" y="12978"/>
                  <a:pt x="18953" y="12785"/>
                  <a:pt x="22145" y="12785"/>
                </a:cubicBezTo>
                <a:cubicBezTo>
                  <a:pt x="23389" y="12785"/>
                  <a:pt x="24641" y="12814"/>
                  <a:pt x="25889" y="12885"/>
                </a:cubicBezTo>
                <a:cubicBezTo>
                  <a:pt x="29786" y="13104"/>
                  <a:pt x="33808" y="14150"/>
                  <a:pt x="38546" y="16169"/>
                </a:cubicBezTo>
                <a:cubicBezTo>
                  <a:pt x="52883" y="22283"/>
                  <a:pt x="69842" y="28659"/>
                  <a:pt x="86902" y="29591"/>
                </a:cubicBezTo>
                <a:cubicBezTo>
                  <a:pt x="88135" y="29659"/>
                  <a:pt x="89353" y="29692"/>
                  <a:pt x="90554" y="29692"/>
                </a:cubicBezTo>
                <a:cubicBezTo>
                  <a:pt x="97955" y="29692"/>
                  <a:pt x="104738" y="28414"/>
                  <a:pt x="110758" y="25880"/>
                </a:cubicBezTo>
                <a:cubicBezTo>
                  <a:pt x="117187" y="23174"/>
                  <a:pt x="123174" y="18993"/>
                  <a:pt x="128962" y="14950"/>
                </a:cubicBezTo>
                <a:cubicBezTo>
                  <a:pt x="130301" y="14015"/>
                  <a:pt x="131684" y="13050"/>
                  <a:pt x="133052" y="12117"/>
                </a:cubicBezTo>
                <a:cubicBezTo>
                  <a:pt x="136569" y="9716"/>
                  <a:pt x="140379" y="7249"/>
                  <a:pt x="144384" y="5460"/>
                </a:cubicBezTo>
                <a:cubicBezTo>
                  <a:pt x="148006" y="3842"/>
                  <a:pt x="151905" y="2608"/>
                  <a:pt x="155970" y="1792"/>
                </a:cubicBezTo>
                <a:cubicBezTo>
                  <a:pt x="159701" y="1042"/>
                  <a:pt x="163680" y="640"/>
                  <a:pt x="168868" y="486"/>
                </a:cubicBezTo>
                <a:cubicBezTo>
                  <a:pt x="170413" y="440"/>
                  <a:pt x="172001" y="405"/>
                  <a:pt x="173615" y="405"/>
                </a:cubicBezTo>
                <a:close/>
                <a:moveTo>
                  <a:pt x="173609" y="0"/>
                </a:moveTo>
                <a:cubicBezTo>
                  <a:pt x="171993" y="0"/>
                  <a:pt x="170405" y="35"/>
                  <a:pt x="168858" y="80"/>
                </a:cubicBezTo>
                <a:cubicBezTo>
                  <a:pt x="163644" y="234"/>
                  <a:pt x="159645" y="639"/>
                  <a:pt x="155891" y="1393"/>
                </a:cubicBezTo>
                <a:cubicBezTo>
                  <a:pt x="151795" y="2216"/>
                  <a:pt x="147870" y="3459"/>
                  <a:pt x="144219" y="5088"/>
                </a:cubicBezTo>
                <a:cubicBezTo>
                  <a:pt x="140186" y="6888"/>
                  <a:pt x="136359" y="9369"/>
                  <a:pt x="132824" y="11781"/>
                </a:cubicBezTo>
                <a:cubicBezTo>
                  <a:pt x="131454" y="12715"/>
                  <a:pt x="130070" y="13683"/>
                  <a:pt x="128732" y="14617"/>
                </a:cubicBezTo>
                <a:cubicBezTo>
                  <a:pt x="122961" y="18648"/>
                  <a:pt x="116993" y="22817"/>
                  <a:pt x="110602" y="25506"/>
                </a:cubicBezTo>
                <a:cubicBezTo>
                  <a:pt x="104631" y="28019"/>
                  <a:pt x="97899" y="29287"/>
                  <a:pt x="90554" y="29287"/>
                </a:cubicBezTo>
                <a:cubicBezTo>
                  <a:pt x="89360" y="29287"/>
                  <a:pt x="88149" y="29254"/>
                  <a:pt x="86923" y="29187"/>
                </a:cubicBezTo>
                <a:cubicBezTo>
                  <a:pt x="69926" y="28261"/>
                  <a:pt x="53010" y="21898"/>
                  <a:pt x="38703" y="15797"/>
                </a:cubicBezTo>
                <a:cubicBezTo>
                  <a:pt x="33922" y="13758"/>
                  <a:pt x="29857" y="12704"/>
                  <a:pt x="25911" y="12481"/>
                </a:cubicBezTo>
                <a:cubicBezTo>
                  <a:pt x="24653" y="12410"/>
                  <a:pt x="23392" y="12381"/>
                  <a:pt x="22140" y="12381"/>
                </a:cubicBezTo>
                <a:cubicBezTo>
                  <a:pt x="18938" y="12381"/>
                  <a:pt x="15797" y="12572"/>
                  <a:pt x="12931" y="12748"/>
                </a:cubicBezTo>
                <a:lnTo>
                  <a:pt x="11384" y="12841"/>
                </a:lnTo>
                <a:cubicBezTo>
                  <a:pt x="8518" y="13010"/>
                  <a:pt x="5551" y="13184"/>
                  <a:pt x="2644" y="13591"/>
                </a:cubicBezTo>
                <a:cubicBezTo>
                  <a:pt x="1731" y="13718"/>
                  <a:pt x="921" y="13848"/>
                  <a:pt x="165" y="13990"/>
                </a:cubicBezTo>
                <a:lnTo>
                  <a:pt x="0" y="14020"/>
                </a:lnTo>
                <a:lnTo>
                  <a:pt x="0" y="22434"/>
                </a:lnTo>
                <a:lnTo>
                  <a:pt x="280" y="22317"/>
                </a:lnTo>
                <a:cubicBezTo>
                  <a:pt x="3624" y="20902"/>
                  <a:pt x="6748" y="20202"/>
                  <a:pt x="9745" y="20202"/>
                </a:cubicBezTo>
                <a:cubicBezTo>
                  <a:pt x="10841" y="20202"/>
                  <a:pt x="11920" y="20296"/>
                  <a:pt x="12987" y="20482"/>
                </a:cubicBezTo>
                <a:cubicBezTo>
                  <a:pt x="20436" y="21784"/>
                  <a:pt x="26975" y="26792"/>
                  <a:pt x="33571" y="32250"/>
                </a:cubicBezTo>
                <a:cubicBezTo>
                  <a:pt x="44508" y="41302"/>
                  <a:pt x="58178" y="45884"/>
                  <a:pt x="74230" y="45884"/>
                </a:cubicBezTo>
                <a:cubicBezTo>
                  <a:pt x="74828" y="45884"/>
                  <a:pt x="75434" y="45878"/>
                  <a:pt x="76041" y="45864"/>
                </a:cubicBezTo>
                <a:cubicBezTo>
                  <a:pt x="92973" y="45507"/>
                  <a:pt x="107630" y="40953"/>
                  <a:pt x="119603" y="32334"/>
                </a:cubicBezTo>
                <a:cubicBezTo>
                  <a:pt x="123430" y="29580"/>
                  <a:pt x="127160" y="26462"/>
                  <a:pt x="130767" y="23446"/>
                </a:cubicBezTo>
                <a:cubicBezTo>
                  <a:pt x="133490" y="21168"/>
                  <a:pt x="136306" y="18812"/>
                  <a:pt x="139143" y="16633"/>
                </a:cubicBezTo>
                <a:cubicBezTo>
                  <a:pt x="142286" y="14218"/>
                  <a:pt x="145678" y="11782"/>
                  <a:pt x="149569" y="10839"/>
                </a:cubicBezTo>
                <a:cubicBezTo>
                  <a:pt x="151002" y="10492"/>
                  <a:pt x="152486" y="10318"/>
                  <a:pt x="154040" y="10318"/>
                </a:cubicBezTo>
                <a:cubicBezTo>
                  <a:pt x="155718" y="10318"/>
                  <a:pt x="157477" y="10521"/>
                  <a:pt x="159345" y="10926"/>
                </a:cubicBezTo>
                <a:cubicBezTo>
                  <a:pt x="163146" y="11754"/>
                  <a:pt x="166866" y="13255"/>
                  <a:pt x="170463" y="14710"/>
                </a:cubicBezTo>
                <a:cubicBezTo>
                  <a:pt x="174735" y="16434"/>
                  <a:pt x="179004" y="17813"/>
                  <a:pt x="183149" y="18805"/>
                </a:cubicBezTo>
                <a:cubicBezTo>
                  <a:pt x="187035" y="19734"/>
                  <a:pt x="190791" y="20198"/>
                  <a:pt x="194393" y="20198"/>
                </a:cubicBezTo>
                <a:cubicBezTo>
                  <a:pt x="198045" y="20198"/>
                  <a:pt x="201538" y="19721"/>
                  <a:pt x="204846" y="18766"/>
                </a:cubicBezTo>
                <a:cubicBezTo>
                  <a:pt x="206788" y="18205"/>
                  <a:pt x="208062" y="17332"/>
                  <a:pt x="208634" y="16167"/>
                </a:cubicBezTo>
                <a:cubicBezTo>
                  <a:pt x="209095" y="15229"/>
                  <a:pt x="209080" y="14117"/>
                  <a:pt x="208584" y="12865"/>
                </a:cubicBezTo>
                <a:cubicBezTo>
                  <a:pt x="207441" y="9969"/>
                  <a:pt x="204404" y="8376"/>
                  <a:pt x="202188" y="7211"/>
                </a:cubicBezTo>
                <a:lnTo>
                  <a:pt x="201831" y="7024"/>
                </a:lnTo>
                <a:cubicBezTo>
                  <a:pt x="194760" y="3289"/>
                  <a:pt x="188306" y="1132"/>
                  <a:pt x="182098" y="427"/>
                </a:cubicBezTo>
                <a:cubicBezTo>
                  <a:pt x="179239" y="102"/>
                  <a:pt x="176384" y="0"/>
                  <a:pt x="1736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7" name="Google Shape;197;p7"/>
          <p:cNvSpPr/>
          <p:nvPr/>
        </p:nvSpPr>
        <p:spPr>
          <a:xfrm flipH="1">
            <a:off x="11179584" y="3164174"/>
            <a:ext cx="1076417" cy="440940"/>
          </a:xfrm>
          <a:custGeom>
            <a:avLst/>
            <a:gdLst/>
            <a:ahLst/>
            <a:cxnLst/>
            <a:rect l="l" t="t" r="r" b="b"/>
            <a:pathLst>
              <a:path w="20174" h="8264" extrusionOk="0">
                <a:moveTo>
                  <a:pt x="10888" y="404"/>
                </a:moveTo>
                <a:cubicBezTo>
                  <a:pt x="11749" y="404"/>
                  <a:pt x="12597" y="461"/>
                  <a:pt x="13422" y="602"/>
                </a:cubicBezTo>
                <a:cubicBezTo>
                  <a:pt x="15472" y="954"/>
                  <a:pt x="17153" y="1897"/>
                  <a:pt x="18413" y="3404"/>
                </a:cubicBezTo>
                <a:cubicBezTo>
                  <a:pt x="19054" y="4170"/>
                  <a:pt x="19787" y="5267"/>
                  <a:pt x="19634" y="6147"/>
                </a:cubicBezTo>
                <a:cubicBezTo>
                  <a:pt x="19567" y="6546"/>
                  <a:pt x="19324" y="6863"/>
                  <a:pt x="18894" y="7118"/>
                </a:cubicBezTo>
                <a:cubicBezTo>
                  <a:pt x="17704" y="7820"/>
                  <a:pt x="16206" y="7861"/>
                  <a:pt x="14950" y="7861"/>
                </a:cubicBezTo>
                <a:cubicBezTo>
                  <a:pt x="14860" y="7861"/>
                  <a:pt x="14771" y="7861"/>
                  <a:pt x="14684" y="7861"/>
                </a:cubicBezTo>
                <a:cubicBezTo>
                  <a:pt x="13289" y="7856"/>
                  <a:pt x="11866" y="7753"/>
                  <a:pt x="10488" y="7653"/>
                </a:cubicBezTo>
                <a:cubicBezTo>
                  <a:pt x="9887" y="7608"/>
                  <a:pt x="9287" y="7565"/>
                  <a:pt x="8687" y="7529"/>
                </a:cubicBezTo>
                <a:cubicBezTo>
                  <a:pt x="5827" y="7359"/>
                  <a:pt x="3245" y="7206"/>
                  <a:pt x="649" y="7206"/>
                </a:cubicBezTo>
                <a:cubicBezTo>
                  <a:pt x="568" y="7206"/>
                  <a:pt x="486" y="7206"/>
                  <a:pt x="405" y="7206"/>
                </a:cubicBezTo>
                <a:lnTo>
                  <a:pt x="405" y="1428"/>
                </a:lnTo>
                <a:cubicBezTo>
                  <a:pt x="2017" y="1368"/>
                  <a:pt x="3674" y="1139"/>
                  <a:pt x="5280" y="919"/>
                </a:cubicBezTo>
                <a:cubicBezTo>
                  <a:pt x="7141" y="665"/>
                  <a:pt x="9044" y="404"/>
                  <a:pt x="10888" y="404"/>
                </a:cubicBezTo>
                <a:close/>
                <a:moveTo>
                  <a:pt x="10888" y="1"/>
                </a:moveTo>
                <a:cubicBezTo>
                  <a:pt x="9018" y="1"/>
                  <a:pt x="7099" y="265"/>
                  <a:pt x="5223" y="522"/>
                </a:cubicBezTo>
                <a:cubicBezTo>
                  <a:pt x="3564" y="751"/>
                  <a:pt x="1848" y="984"/>
                  <a:pt x="195" y="1034"/>
                </a:cubicBezTo>
                <a:lnTo>
                  <a:pt x="1" y="1039"/>
                </a:lnTo>
                <a:lnTo>
                  <a:pt x="1" y="7612"/>
                </a:lnTo>
                <a:lnTo>
                  <a:pt x="202" y="7612"/>
                </a:lnTo>
                <a:cubicBezTo>
                  <a:pt x="266" y="7612"/>
                  <a:pt x="330" y="7612"/>
                  <a:pt x="393" y="7612"/>
                </a:cubicBezTo>
                <a:cubicBezTo>
                  <a:pt x="3056" y="7612"/>
                  <a:pt x="5717" y="7756"/>
                  <a:pt x="8664" y="7932"/>
                </a:cubicBezTo>
                <a:cubicBezTo>
                  <a:pt x="9261" y="7968"/>
                  <a:pt x="9860" y="8012"/>
                  <a:pt x="10460" y="8055"/>
                </a:cubicBezTo>
                <a:cubicBezTo>
                  <a:pt x="11844" y="8155"/>
                  <a:pt x="13275" y="8259"/>
                  <a:pt x="14682" y="8264"/>
                </a:cubicBezTo>
                <a:lnTo>
                  <a:pt x="14998" y="8264"/>
                </a:lnTo>
                <a:cubicBezTo>
                  <a:pt x="16295" y="8264"/>
                  <a:pt x="17831" y="8211"/>
                  <a:pt x="19096" y="7463"/>
                </a:cubicBezTo>
                <a:cubicBezTo>
                  <a:pt x="19626" y="7152"/>
                  <a:pt x="19940" y="6730"/>
                  <a:pt x="20030" y="6216"/>
                </a:cubicBezTo>
                <a:cubicBezTo>
                  <a:pt x="20173" y="5387"/>
                  <a:pt x="19732" y="4354"/>
                  <a:pt x="18720" y="3145"/>
                </a:cubicBezTo>
                <a:cubicBezTo>
                  <a:pt x="17395" y="1562"/>
                  <a:pt x="15637" y="574"/>
                  <a:pt x="13488" y="205"/>
                </a:cubicBezTo>
                <a:cubicBezTo>
                  <a:pt x="12639" y="59"/>
                  <a:pt x="11769" y="1"/>
                  <a:pt x="108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8" name="Google Shape;198;p7"/>
          <p:cNvSpPr/>
          <p:nvPr/>
        </p:nvSpPr>
        <p:spPr>
          <a:xfrm flipH="1">
            <a:off x="-247921" y="2703913"/>
            <a:ext cx="12503815" cy="2713880"/>
          </a:xfrm>
          <a:custGeom>
            <a:avLst/>
            <a:gdLst/>
            <a:ahLst/>
            <a:cxnLst/>
            <a:rect l="l" t="t" r="r" b="b"/>
            <a:pathLst>
              <a:path w="234344" h="50863" extrusionOk="0">
                <a:moveTo>
                  <a:pt x="233940" y="621"/>
                </a:moveTo>
                <a:lnTo>
                  <a:pt x="233940" y="12077"/>
                </a:lnTo>
                <a:cubicBezTo>
                  <a:pt x="232371" y="13846"/>
                  <a:pt x="230619" y="15358"/>
                  <a:pt x="228734" y="16565"/>
                </a:cubicBezTo>
                <a:cubicBezTo>
                  <a:pt x="224484" y="19289"/>
                  <a:pt x="219376" y="20857"/>
                  <a:pt x="213122" y="21360"/>
                </a:cubicBezTo>
                <a:cubicBezTo>
                  <a:pt x="211653" y="21479"/>
                  <a:pt x="210146" y="21539"/>
                  <a:pt x="208580" y="21539"/>
                </a:cubicBezTo>
                <a:cubicBezTo>
                  <a:pt x="205000" y="21539"/>
                  <a:pt x="201109" y="21226"/>
                  <a:pt x="196647" y="20590"/>
                </a:cubicBezTo>
                <a:lnTo>
                  <a:pt x="196529" y="20574"/>
                </a:lnTo>
                <a:cubicBezTo>
                  <a:pt x="194477" y="20283"/>
                  <a:pt x="192356" y="19981"/>
                  <a:pt x="190306" y="19457"/>
                </a:cubicBezTo>
                <a:cubicBezTo>
                  <a:pt x="188131" y="18901"/>
                  <a:pt x="186302" y="18457"/>
                  <a:pt x="184446" y="18095"/>
                </a:cubicBezTo>
                <a:cubicBezTo>
                  <a:pt x="182413" y="17700"/>
                  <a:pt x="180221" y="17338"/>
                  <a:pt x="178016" y="17338"/>
                </a:cubicBezTo>
                <a:cubicBezTo>
                  <a:pt x="177942" y="17338"/>
                  <a:pt x="177867" y="17339"/>
                  <a:pt x="177792" y="17340"/>
                </a:cubicBezTo>
                <a:cubicBezTo>
                  <a:pt x="176496" y="17354"/>
                  <a:pt x="174542" y="17378"/>
                  <a:pt x="173323" y="18637"/>
                </a:cubicBezTo>
                <a:cubicBezTo>
                  <a:pt x="172261" y="19733"/>
                  <a:pt x="172397" y="21555"/>
                  <a:pt x="173080" y="22788"/>
                </a:cubicBezTo>
                <a:cubicBezTo>
                  <a:pt x="174004" y="24459"/>
                  <a:pt x="175665" y="25395"/>
                  <a:pt x="177319" y="26158"/>
                </a:cubicBezTo>
                <a:cubicBezTo>
                  <a:pt x="180088" y="27433"/>
                  <a:pt x="183032" y="28076"/>
                  <a:pt x="185878" y="28699"/>
                </a:cubicBezTo>
                <a:cubicBezTo>
                  <a:pt x="186544" y="28844"/>
                  <a:pt x="187205" y="28990"/>
                  <a:pt x="187866" y="29142"/>
                </a:cubicBezTo>
                <a:cubicBezTo>
                  <a:pt x="191326" y="29942"/>
                  <a:pt x="194903" y="30405"/>
                  <a:pt x="198362" y="30852"/>
                </a:cubicBezTo>
                <a:lnTo>
                  <a:pt x="199879" y="31048"/>
                </a:lnTo>
                <a:cubicBezTo>
                  <a:pt x="203501" y="31524"/>
                  <a:pt x="207493" y="31975"/>
                  <a:pt x="212443" y="32469"/>
                </a:cubicBezTo>
                <a:cubicBezTo>
                  <a:pt x="216296" y="32854"/>
                  <a:pt x="220110" y="33192"/>
                  <a:pt x="223683" y="33505"/>
                </a:cubicBezTo>
                <a:cubicBezTo>
                  <a:pt x="226437" y="33747"/>
                  <a:pt x="229366" y="34040"/>
                  <a:pt x="232268" y="34727"/>
                </a:cubicBezTo>
                <a:cubicBezTo>
                  <a:pt x="232812" y="34856"/>
                  <a:pt x="233374" y="35011"/>
                  <a:pt x="233940" y="35186"/>
                </a:cubicBezTo>
                <a:lnTo>
                  <a:pt x="233940" y="50330"/>
                </a:lnTo>
                <a:cubicBezTo>
                  <a:pt x="227593" y="48509"/>
                  <a:pt x="220754" y="46238"/>
                  <a:pt x="213042" y="43386"/>
                </a:cubicBezTo>
                <a:cubicBezTo>
                  <a:pt x="208088" y="41555"/>
                  <a:pt x="202988" y="39512"/>
                  <a:pt x="197884" y="37317"/>
                </a:cubicBezTo>
                <a:cubicBezTo>
                  <a:pt x="195613" y="36339"/>
                  <a:pt x="193318" y="35281"/>
                  <a:pt x="191099" y="34257"/>
                </a:cubicBezTo>
                <a:cubicBezTo>
                  <a:pt x="188401" y="33014"/>
                  <a:pt x="185611" y="31726"/>
                  <a:pt x="182833" y="30573"/>
                </a:cubicBezTo>
                <a:cubicBezTo>
                  <a:pt x="172649" y="26340"/>
                  <a:pt x="162754" y="24195"/>
                  <a:pt x="153409" y="24195"/>
                </a:cubicBezTo>
                <a:cubicBezTo>
                  <a:pt x="153178" y="24195"/>
                  <a:pt x="152948" y="24197"/>
                  <a:pt x="152719" y="24198"/>
                </a:cubicBezTo>
                <a:cubicBezTo>
                  <a:pt x="142080" y="24319"/>
                  <a:pt x="132064" y="27884"/>
                  <a:pt x="122824" y="31721"/>
                </a:cubicBezTo>
                <a:cubicBezTo>
                  <a:pt x="112729" y="35913"/>
                  <a:pt x="102805" y="39822"/>
                  <a:pt x="92400" y="41608"/>
                </a:cubicBezTo>
                <a:cubicBezTo>
                  <a:pt x="82867" y="43244"/>
                  <a:pt x="72721" y="44299"/>
                  <a:pt x="61383" y="44830"/>
                </a:cubicBezTo>
                <a:cubicBezTo>
                  <a:pt x="58519" y="44965"/>
                  <a:pt x="55783" y="45032"/>
                  <a:pt x="53152" y="45032"/>
                </a:cubicBezTo>
                <a:cubicBezTo>
                  <a:pt x="45012" y="45032"/>
                  <a:pt x="37887" y="44383"/>
                  <a:pt x="31169" y="43050"/>
                </a:cubicBezTo>
                <a:cubicBezTo>
                  <a:pt x="24718" y="41770"/>
                  <a:pt x="18066" y="39641"/>
                  <a:pt x="11397" y="36720"/>
                </a:cubicBezTo>
                <a:cubicBezTo>
                  <a:pt x="7680" y="35093"/>
                  <a:pt x="3780" y="33224"/>
                  <a:pt x="405" y="30582"/>
                </a:cubicBezTo>
                <a:lnTo>
                  <a:pt x="405" y="21725"/>
                </a:lnTo>
                <a:cubicBezTo>
                  <a:pt x="5173" y="23118"/>
                  <a:pt x="10001" y="24631"/>
                  <a:pt x="14673" y="26094"/>
                </a:cubicBezTo>
                <a:cubicBezTo>
                  <a:pt x="18472" y="27283"/>
                  <a:pt x="22397" y="28512"/>
                  <a:pt x="26269" y="29670"/>
                </a:cubicBezTo>
                <a:cubicBezTo>
                  <a:pt x="42759" y="34607"/>
                  <a:pt x="58954" y="38982"/>
                  <a:pt x="74991" y="38982"/>
                </a:cubicBezTo>
                <a:cubicBezTo>
                  <a:pt x="78823" y="38982"/>
                  <a:pt x="82649" y="38732"/>
                  <a:pt x="86466" y="38179"/>
                </a:cubicBezTo>
                <a:cubicBezTo>
                  <a:pt x="95509" y="36872"/>
                  <a:pt x="104228" y="33938"/>
                  <a:pt x="112383" y="29455"/>
                </a:cubicBezTo>
                <a:cubicBezTo>
                  <a:pt x="116730" y="27066"/>
                  <a:pt x="120985" y="24195"/>
                  <a:pt x="125029" y="20922"/>
                </a:cubicBezTo>
                <a:cubicBezTo>
                  <a:pt x="126767" y="19511"/>
                  <a:pt x="128488" y="17994"/>
                  <a:pt x="130152" y="16524"/>
                </a:cubicBezTo>
                <a:cubicBezTo>
                  <a:pt x="131788" y="15078"/>
                  <a:pt x="133483" y="13582"/>
                  <a:pt x="135190" y="12196"/>
                </a:cubicBezTo>
                <a:cubicBezTo>
                  <a:pt x="137654" y="10200"/>
                  <a:pt x="140969" y="7788"/>
                  <a:pt x="144768" y="6873"/>
                </a:cubicBezTo>
                <a:cubicBezTo>
                  <a:pt x="145990" y="6580"/>
                  <a:pt x="147258" y="6432"/>
                  <a:pt x="148594" y="6432"/>
                </a:cubicBezTo>
                <a:cubicBezTo>
                  <a:pt x="151134" y="6432"/>
                  <a:pt x="153922" y="6966"/>
                  <a:pt x="157120" y="8052"/>
                </a:cubicBezTo>
                <a:cubicBezTo>
                  <a:pt x="165254" y="10813"/>
                  <a:pt x="174727" y="13878"/>
                  <a:pt x="184226" y="15304"/>
                </a:cubicBezTo>
                <a:cubicBezTo>
                  <a:pt x="187914" y="15858"/>
                  <a:pt x="191419" y="16136"/>
                  <a:pt x="194766" y="16136"/>
                </a:cubicBezTo>
                <a:cubicBezTo>
                  <a:pt x="200932" y="16136"/>
                  <a:pt x="206557" y="15192"/>
                  <a:pt x="211781" y="13295"/>
                </a:cubicBezTo>
                <a:cubicBezTo>
                  <a:pt x="216509" y="11579"/>
                  <a:pt x="220789" y="8892"/>
                  <a:pt x="224351" y="6492"/>
                </a:cubicBezTo>
                <a:cubicBezTo>
                  <a:pt x="224766" y="6212"/>
                  <a:pt x="225182" y="5928"/>
                  <a:pt x="225598" y="5645"/>
                </a:cubicBezTo>
                <a:cubicBezTo>
                  <a:pt x="228277" y="3826"/>
                  <a:pt x="231045" y="1944"/>
                  <a:pt x="233940" y="621"/>
                </a:cubicBezTo>
                <a:close/>
                <a:moveTo>
                  <a:pt x="234344" y="1"/>
                </a:moveTo>
                <a:lnTo>
                  <a:pt x="234062" y="127"/>
                </a:lnTo>
                <a:cubicBezTo>
                  <a:pt x="231032" y="1470"/>
                  <a:pt x="228156" y="3423"/>
                  <a:pt x="225375" y="5313"/>
                </a:cubicBezTo>
                <a:cubicBezTo>
                  <a:pt x="224959" y="5595"/>
                  <a:pt x="224545" y="5878"/>
                  <a:pt x="224128" y="6158"/>
                </a:cubicBezTo>
                <a:cubicBezTo>
                  <a:pt x="220589" y="8544"/>
                  <a:pt x="216336" y="11214"/>
                  <a:pt x="211647" y="12916"/>
                </a:cubicBezTo>
                <a:cubicBezTo>
                  <a:pt x="206466" y="14796"/>
                  <a:pt x="200885" y="15732"/>
                  <a:pt x="194765" y="15732"/>
                </a:cubicBezTo>
                <a:cubicBezTo>
                  <a:pt x="191440" y="15732"/>
                  <a:pt x="187955" y="15456"/>
                  <a:pt x="184289" y="14905"/>
                </a:cubicBezTo>
                <a:cubicBezTo>
                  <a:pt x="174822" y="13485"/>
                  <a:pt x="165370" y="10424"/>
                  <a:pt x="157251" y="7671"/>
                </a:cubicBezTo>
                <a:cubicBezTo>
                  <a:pt x="154011" y="6571"/>
                  <a:pt x="151182" y="6028"/>
                  <a:pt x="148600" y="6028"/>
                </a:cubicBezTo>
                <a:cubicBezTo>
                  <a:pt x="147230" y="6028"/>
                  <a:pt x="145930" y="6181"/>
                  <a:pt x="144675" y="6483"/>
                </a:cubicBezTo>
                <a:cubicBezTo>
                  <a:pt x="140797" y="7416"/>
                  <a:pt x="137434" y="9860"/>
                  <a:pt x="134939" y="11886"/>
                </a:cubicBezTo>
                <a:cubicBezTo>
                  <a:pt x="133224" y="13277"/>
                  <a:pt x="131528" y="14775"/>
                  <a:pt x="129887" y="16224"/>
                </a:cubicBezTo>
                <a:cubicBezTo>
                  <a:pt x="128225" y="17690"/>
                  <a:pt x="126509" y="19207"/>
                  <a:pt x="124774" y="20610"/>
                </a:cubicBezTo>
                <a:cubicBezTo>
                  <a:pt x="120749" y="23869"/>
                  <a:pt x="116514" y="26727"/>
                  <a:pt x="112189" y="29105"/>
                </a:cubicBezTo>
                <a:cubicBezTo>
                  <a:pt x="104076" y="33564"/>
                  <a:pt x="95402" y="36484"/>
                  <a:pt x="86407" y="37785"/>
                </a:cubicBezTo>
                <a:cubicBezTo>
                  <a:pt x="82611" y="38334"/>
                  <a:pt x="78806" y="38583"/>
                  <a:pt x="74991" y="38583"/>
                </a:cubicBezTo>
                <a:cubicBezTo>
                  <a:pt x="59005" y="38583"/>
                  <a:pt x="42843" y="34216"/>
                  <a:pt x="26384" y="29289"/>
                </a:cubicBezTo>
                <a:cubicBezTo>
                  <a:pt x="22516" y="28130"/>
                  <a:pt x="18589" y="26901"/>
                  <a:pt x="14793" y="25711"/>
                </a:cubicBezTo>
                <a:cubicBezTo>
                  <a:pt x="10035" y="24222"/>
                  <a:pt x="5116" y="22681"/>
                  <a:pt x="257" y="21265"/>
                </a:cubicBezTo>
                <a:lnTo>
                  <a:pt x="0" y="21189"/>
                </a:lnTo>
                <a:lnTo>
                  <a:pt x="0" y="30778"/>
                </a:lnTo>
                <a:lnTo>
                  <a:pt x="77" y="30839"/>
                </a:lnTo>
                <a:cubicBezTo>
                  <a:pt x="3505" y="33541"/>
                  <a:pt x="7466" y="35440"/>
                  <a:pt x="11235" y="37090"/>
                </a:cubicBezTo>
                <a:cubicBezTo>
                  <a:pt x="17931" y="40022"/>
                  <a:pt x="24610" y="42161"/>
                  <a:pt x="31090" y="43447"/>
                </a:cubicBezTo>
                <a:cubicBezTo>
                  <a:pt x="37834" y="44786"/>
                  <a:pt x="44983" y="45437"/>
                  <a:pt x="53148" y="45437"/>
                </a:cubicBezTo>
                <a:cubicBezTo>
                  <a:pt x="55786" y="45437"/>
                  <a:pt x="58530" y="45369"/>
                  <a:pt x="61401" y="45235"/>
                </a:cubicBezTo>
                <a:cubicBezTo>
                  <a:pt x="72756" y="44700"/>
                  <a:pt x="82917" y="43644"/>
                  <a:pt x="92467" y="42007"/>
                </a:cubicBezTo>
                <a:cubicBezTo>
                  <a:pt x="102913" y="40214"/>
                  <a:pt x="112861" y="36296"/>
                  <a:pt x="122978" y="32095"/>
                </a:cubicBezTo>
                <a:cubicBezTo>
                  <a:pt x="132181" y="28274"/>
                  <a:pt x="142153" y="24722"/>
                  <a:pt x="152725" y="24602"/>
                </a:cubicBezTo>
                <a:cubicBezTo>
                  <a:pt x="152952" y="24600"/>
                  <a:pt x="153179" y="24598"/>
                  <a:pt x="153407" y="24598"/>
                </a:cubicBezTo>
                <a:cubicBezTo>
                  <a:pt x="162694" y="24598"/>
                  <a:pt x="172541" y="26730"/>
                  <a:pt x="182679" y="30945"/>
                </a:cubicBezTo>
                <a:cubicBezTo>
                  <a:pt x="185447" y="32095"/>
                  <a:pt x="188234" y="33381"/>
                  <a:pt x="190930" y="34624"/>
                </a:cubicBezTo>
                <a:cubicBezTo>
                  <a:pt x="193152" y="35649"/>
                  <a:pt x="195448" y="36707"/>
                  <a:pt x="197726" y="37686"/>
                </a:cubicBezTo>
                <a:cubicBezTo>
                  <a:pt x="202837" y="39885"/>
                  <a:pt x="207942" y="41928"/>
                  <a:pt x="212901" y="43763"/>
                </a:cubicBezTo>
                <a:cubicBezTo>
                  <a:pt x="220729" y="46656"/>
                  <a:pt x="227658" y="48955"/>
                  <a:pt x="234085" y="50788"/>
                </a:cubicBezTo>
                <a:lnTo>
                  <a:pt x="234341" y="50863"/>
                </a:lnTo>
                <a:lnTo>
                  <a:pt x="234344" y="50863"/>
                </a:lnTo>
                <a:lnTo>
                  <a:pt x="234344" y="34896"/>
                </a:lnTo>
                <a:lnTo>
                  <a:pt x="234204" y="34850"/>
                </a:lnTo>
                <a:cubicBezTo>
                  <a:pt x="233582" y="34654"/>
                  <a:pt x="232962" y="34481"/>
                  <a:pt x="232362" y="34340"/>
                </a:cubicBezTo>
                <a:cubicBezTo>
                  <a:pt x="229433" y="33647"/>
                  <a:pt x="226488" y="33352"/>
                  <a:pt x="223721" y="33110"/>
                </a:cubicBezTo>
                <a:cubicBezTo>
                  <a:pt x="220148" y="32797"/>
                  <a:pt x="216338" y="32457"/>
                  <a:pt x="212486" y="32074"/>
                </a:cubicBezTo>
                <a:cubicBezTo>
                  <a:pt x="207542" y="31581"/>
                  <a:pt x="203553" y="31128"/>
                  <a:pt x="199935" y="30653"/>
                </a:cubicBezTo>
                <a:lnTo>
                  <a:pt x="198416" y="30455"/>
                </a:lnTo>
                <a:cubicBezTo>
                  <a:pt x="194968" y="30009"/>
                  <a:pt x="191400" y="29547"/>
                  <a:pt x="187960" y="28753"/>
                </a:cubicBezTo>
                <a:cubicBezTo>
                  <a:pt x="187298" y="28602"/>
                  <a:pt x="186634" y="28454"/>
                  <a:pt x="185969" y="28310"/>
                </a:cubicBezTo>
                <a:cubicBezTo>
                  <a:pt x="183145" y="27690"/>
                  <a:pt x="180223" y="27051"/>
                  <a:pt x="177494" y="25795"/>
                </a:cubicBezTo>
                <a:cubicBezTo>
                  <a:pt x="176009" y="25111"/>
                  <a:pt x="174350" y="24245"/>
                  <a:pt x="173437" y="22596"/>
                </a:cubicBezTo>
                <a:cubicBezTo>
                  <a:pt x="172829" y="21493"/>
                  <a:pt x="172693" y="19876"/>
                  <a:pt x="173617" y="18921"/>
                </a:cubicBezTo>
                <a:cubicBezTo>
                  <a:pt x="174717" y="17783"/>
                  <a:pt x="176574" y="17760"/>
                  <a:pt x="177801" y="17745"/>
                </a:cubicBezTo>
                <a:cubicBezTo>
                  <a:pt x="177883" y="17744"/>
                  <a:pt x="177965" y="17744"/>
                  <a:pt x="178047" y="17744"/>
                </a:cubicBezTo>
                <a:cubicBezTo>
                  <a:pt x="180223" y="17744"/>
                  <a:pt x="182367" y="18103"/>
                  <a:pt x="184375" y="18494"/>
                </a:cubicBezTo>
                <a:cubicBezTo>
                  <a:pt x="186221" y="18853"/>
                  <a:pt x="188043" y="19296"/>
                  <a:pt x="190212" y="19850"/>
                </a:cubicBezTo>
                <a:cubicBezTo>
                  <a:pt x="192283" y="20380"/>
                  <a:pt x="194415" y="20683"/>
                  <a:pt x="196477" y="20976"/>
                </a:cubicBezTo>
                <a:lnTo>
                  <a:pt x="196594" y="20993"/>
                </a:lnTo>
                <a:cubicBezTo>
                  <a:pt x="201071" y="21630"/>
                  <a:pt x="204978" y="21943"/>
                  <a:pt x="208576" y="21943"/>
                </a:cubicBezTo>
                <a:cubicBezTo>
                  <a:pt x="210156" y="21943"/>
                  <a:pt x="211676" y="21883"/>
                  <a:pt x="213159" y="21763"/>
                </a:cubicBezTo>
                <a:cubicBezTo>
                  <a:pt x="219481" y="21255"/>
                  <a:pt x="224648" y="19666"/>
                  <a:pt x="228956" y="16905"/>
                </a:cubicBezTo>
                <a:cubicBezTo>
                  <a:pt x="230892" y="15665"/>
                  <a:pt x="232689" y="14110"/>
                  <a:pt x="234294" y="12287"/>
                </a:cubicBezTo>
                <a:lnTo>
                  <a:pt x="234344" y="12230"/>
                </a:lnTo>
                <a:lnTo>
                  <a:pt x="234344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9" name="Google Shape;199;p7"/>
          <p:cNvSpPr/>
          <p:nvPr/>
        </p:nvSpPr>
        <p:spPr>
          <a:xfrm flipH="1">
            <a:off x="5360184" y="4597408"/>
            <a:ext cx="6895923" cy="1375641"/>
          </a:xfrm>
          <a:custGeom>
            <a:avLst/>
            <a:gdLst/>
            <a:ahLst/>
            <a:cxnLst/>
            <a:rect l="l" t="t" r="r" b="b"/>
            <a:pathLst>
              <a:path w="129242" h="25782" extrusionOk="0">
                <a:moveTo>
                  <a:pt x="125667" y="404"/>
                </a:moveTo>
                <a:cubicBezTo>
                  <a:pt x="125949" y="404"/>
                  <a:pt x="126232" y="415"/>
                  <a:pt x="126514" y="437"/>
                </a:cubicBezTo>
                <a:cubicBezTo>
                  <a:pt x="127419" y="510"/>
                  <a:pt x="128375" y="690"/>
                  <a:pt x="128733" y="1442"/>
                </a:cubicBezTo>
                <a:cubicBezTo>
                  <a:pt x="127667" y="1898"/>
                  <a:pt x="126604" y="2366"/>
                  <a:pt x="125540" y="2833"/>
                </a:cubicBezTo>
                <a:cubicBezTo>
                  <a:pt x="121951" y="4414"/>
                  <a:pt x="118237" y="6047"/>
                  <a:pt x="114473" y="7141"/>
                </a:cubicBezTo>
                <a:cubicBezTo>
                  <a:pt x="113881" y="7314"/>
                  <a:pt x="113286" y="7483"/>
                  <a:pt x="112693" y="7649"/>
                </a:cubicBezTo>
                <a:cubicBezTo>
                  <a:pt x="110914" y="8149"/>
                  <a:pt x="109073" y="8666"/>
                  <a:pt x="107278" y="9330"/>
                </a:cubicBezTo>
                <a:cubicBezTo>
                  <a:pt x="105183" y="10108"/>
                  <a:pt x="102936" y="11055"/>
                  <a:pt x="100411" y="12228"/>
                </a:cubicBezTo>
                <a:cubicBezTo>
                  <a:pt x="97928" y="13381"/>
                  <a:pt x="95424" y="14634"/>
                  <a:pt x="93002" y="15844"/>
                </a:cubicBezTo>
                <a:cubicBezTo>
                  <a:pt x="86663" y="19013"/>
                  <a:pt x="80109" y="22288"/>
                  <a:pt x="73322" y="24097"/>
                </a:cubicBezTo>
                <a:cubicBezTo>
                  <a:pt x="70106" y="24955"/>
                  <a:pt x="66829" y="25381"/>
                  <a:pt x="63411" y="25381"/>
                </a:cubicBezTo>
                <a:cubicBezTo>
                  <a:pt x="61691" y="25381"/>
                  <a:pt x="59935" y="25273"/>
                  <a:pt x="58132" y="25057"/>
                </a:cubicBezTo>
                <a:cubicBezTo>
                  <a:pt x="54870" y="24667"/>
                  <a:pt x="51578" y="24000"/>
                  <a:pt x="48394" y="23351"/>
                </a:cubicBezTo>
                <a:cubicBezTo>
                  <a:pt x="46720" y="23010"/>
                  <a:pt x="44988" y="22658"/>
                  <a:pt x="43281" y="22351"/>
                </a:cubicBezTo>
                <a:cubicBezTo>
                  <a:pt x="38827" y="21551"/>
                  <a:pt x="34306" y="21314"/>
                  <a:pt x="29931" y="21085"/>
                </a:cubicBezTo>
                <a:lnTo>
                  <a:pt x="28914" y="21031"/>
                </a:lnTo>
                <a:cubicBezTo>
                  <a:pt x="25978" y="20874"/>
                  <a:pt x="23609" y="20501"/>
                  <a:pt x="21462" y="19855"/>
                </a:cubicBezTo>
                <a:cubicBezTo>
                  <a:pt x="19489" y="19259"/>
                  <a:pt x="17512" y="18432"/>
                  <a:pt x="15599" y="17635"/>
                </a:cubicBezTo>
                <a:cubicBezTo>
                  <a:pt x="15171" y="17457"/>
                  <a:pt x="14747" y="17279"/>
                  <a:pt x="14321" y="17105"/>
                </a:cubicBezTo>
                <a:cubicBezTo>
                  <a:pt x="12341" y="16286"/>
                  <a:pt x="10328" y="15433"/>
                  <a:pt x="8383" y="14606"/>
                </a:cubicBezTo>
                <a:cubicBezTo>
                  <a:pt x="5772" y="13497"/>
                  <a:pt x="3075" y="12349"/>
                  <a:pt x="404" y="11276"/>
                </a:cubicBezTo>
                <a:lnTo>
                  <a:pt x="403" y="11276"/>
                </a:lnTo>
                <a:lnTo>
                  <a:pt x="403" y="5584"/>
                </a:lnTo>
                <a:cubicBezTo>
                  <a:pt x="967" y="5874"/>
                  <a:pt x="1566" y="6170"/>
                  <a:pt x="2220" y="6484"/>
                </a:cubicBezTo>
                <a:cubicBezTo>
                  <a:pt x="2905" y="6811"/>
                  <a:pt x="3592" y="7131"/>
                  <a:pt x="4281" y="7450"/>
                </a:cubicBezTo>
                <a:cubicBezTo>
                  <a:pt x="6227" y="8357"/>
                  <a:pt x="8240" y="9293"/>
                  <a:pt x="10153" y="10412"/>
                </a:cubicBezTo>
                <a:cubicBezTo>
                  <a:pt x="12434" y="11746"/>
                  <a:pt x="14871" y="13148"/>
                  <a:pt x="17395" y="14337"/>
                </a:cubicBezTo>
                <a:cubicBezTo>
                  <a:pt x="25707" y="18255"/>
                  <a:pt x="35202" y="20169"/>
                  <a:pt x="46355" y="20169"/>
                </a:cubicBezTo>
                <a:cubicBezTo>
                  <a:pt x="47079" y="20169"/>
                  <a:pt x="47811" y="20161"/>
                  <a:pt x="48549" y="20145"/>
                </a:cubicBezTo>
                <a:cubicBezTo>
                  <a:pt x="59131" y="19914"/>
                  <a:pt x="70411" y="17805"/>
                  <a:pt x="84049" y="13504"/>
                </a:cubicBezTo>
                <a:cubicBezTo>
                  <a:pt x="89815" y="11685"/>
                  <a:pt x="95612" y="9562"/>
                  <a:pt x="101217" y="7507"/>
                </a:cubicBezTo>
                <a:cubicBezTo>
                  <a:pt x="104315" y="6374"/>
                  <a:pt x="107517" y="5200"/>
                  <a:pt x="110679" y="4091"/>
                </a:cubicBezTo>
                <a:cubicBezTo>
                  <a:pt x="114143" y="2876"/>
                  <a:pt x="117874" y="1648"/>
                  <a:pt x="121675" y="895"/>
                </a:cubicBezTo>
                <a:cubicBezTo>
                  <a:pt x="122896" y="652"/>
                  <a:pt x="124279" y="404"/>
                  <a:pt x="125667" y="404"/>
                </a:cubicBezTo>
                <a:close/>
                <a:moveTo>
                  <a:pt x="125672" y="1"/>
                </a:moveTo>
                <a:cubicBezTo>
                  <a:pt x="124248" y="1"/>
                  <a:pt x="122839" y="252"/>
                  <a:pt x="121598" y="497"/>
                </a:cubicBezTo>
                <a:cubicBezTo>
                  <a:pt x="117773" y="1256"/>
                  <a:pt x="114025" y="2491"/>
                  <a:pt x="110546" y="3711"/>
                </a:cubicBezTo>
                <a:cubicBezTo>
                  <a:pt x="107384" y="4820"/>
                  <a:pt x="104179" y="5993"/>
                  <a:pt x="101080" y="7129"/>
                </a:cubicBezTo>
                <a:cubicBezTo>
                  <a:pt x="95477" y="9180"/>
                  <a:pt x="89685" y="11305"/>
                  <a:pt x="83929" y="13120"/>
                </a:cubicBezTo>
                <a:cubicBezTo>
                  <a:pt x="70328" y="17407"/>
                  <a:pt x="59084" y="19512"/>
                  <a:pt x="48540" y="19742"/>
                </a:cubicBezTo>
                <a:cubicBezTo>
                  <a:pt x="47811" y="19758"/>
                  <a:pt x="47089" y="19766"/>
                  <a:pt x="46374" y="19766"/>
                </a:cubicBezTo>
                <a:cubicBezTo>
                  <a:pt x="35268" y="19766"/>
                  <a:pt x="25827" y="17865"/>
                  <a:pt x="17567" y="13971"/>
                </a:cubicBezTo>
                <a:cubicBezTo>
                  <a:pt x="15057" y="12788"/>
                  <a:pt x="12628" y="11391"/>
                  <a:pt x="10355" y="10062"/>
                </a:cubicBezTo>
                <a:cubicBezTo>
                  <a:pt x="8426" y="8935"/>
                  <a:pt x="6404" y="7993"/>
                  <a:pt x="4448" y="7084"/>
                </a:cubicBezTo>
                <a:cubicBezTo>
                  <a:pt x="3762" y="6767"/>
                  <a:pt x="3076" y="6447"/>
                  <a:pt x="2395" y="6120"/>
                </a:cubicBezTo>
                <a:cubicBezTo>
                  <a:pt x="1626" y="5754"/>
                  <a:pt x="940" y="5411"/>
                  <a:pt x="294" y="5075"/>
                </a:cubicBezTo>
                <a:lnTo>
                  <a:pt x="0" y="4921"/>
                </a:lnTo>
                <a:lnTo>
                  <a:pt x="0" y="11545"/>
                </a:lnTo>
                <a:lnTo>
                  <a:pt x="126" y="11595"/>
                </a:lnTo>
                <a:cubicBezTo>
                  <a:pt x="2833" y="12684"/>
                  <a:pt x="5574" y="13848"/>
                  <a:pt x="8224" y="14973"/>
                </a:cubicBezTo>
                <a:cubicBezTo>
                  <a:pt x="10170" y="15801"/>
                  <a:pt x="12184" y="16656"/>
                  <a:pt x="14167" y="17473"/>
                </a:cubicBezTo>
                <a:cubicBezTo>
                  <a:pt x="14591" y="17649"/>
                  <a:pt x="15016" y="17828"/>
                  <a:pt x="15441" y="18003"/>
                </a:cubicBezTo>
                <a:cubicBezTo>
                  <a:pt x="17363" y="18808"/>
                  <a:pt x="19349" y="19638"/>
                  <a:pt x="21344" y="20238"/>
                </a:cubicBezTo>
                <a:cubicBezTo>
                  <a:pt x="23523" y="20895"/>
                  <a:pt x="25922" y="21274"/>
                  <a:pt x="28892" y="21431"/>
                </a:cubicBezTo>
                <a:lnTo>
                  <a:pt x="29910" y="21485"/>
                </a:lnTo>
                <a:cubicBezTo>
                  <a:pt x="34272" y="21714"/>
                  <a:pt x="38783" y="21950"/>
                  <a:pt x="43209" y="22746"/>
                </a:cubicBezTo>
                <a:cubicBezTo>
                  <a:pt x="44912" y="23053"/>
                  <a:pt x="46641" y="23406"/>
                  <a:pt x="48313" y="23744"/>
                </a:cubicBezTo>
                <a:cubicBezTo>
                  <a:pt x="51505" y="24393"/>
                  <a:pt x="54806" y="25065"/>
                  <a:pt x="58085" y="25456"/>
                </a:cubicBezTo>
                <a:cubicBezTo>
                  <a:pt x="59905" y="25673"/>
                  <a:pt x="61677" y="25782"/>
                  <a:pt x="63414" y="25782"/>
                </a:cubicBezTo>
                <a:cubicBezTo>
                  <a:pt x="66866" y="25782"/>
                  <a:pt x="70177" y="25352"/>
                  <a:pt x="73425" y="24486"/>
                </a:cubicBezTo>
                <a:cubicBezTo>
                  <a:pt x="80253" y="22666"/>
                  <a:pt x="86826" y="19379"/>
                  <a:pt x="93183" y="16202"/>
                </a:cubicBezTo>
                <a:cubicBezTo>
                  <a:pt x="95603" y="14991"/>
                  <a:pt x="98105" y="13741"/>
                  <a:pt x="100582" y="12591"/>
                </a:cubicBezTo>
                <a:cubicBezTo>
                  <a:pt x="103097" y="11422"/>
                  <a:pt x="105333" y="10479"/>
                  <a:pt x="107419" y="9706"/>
                </a:cubicBezTo>
                <a:cubicBezTo>
                  <a:pt x="109198" y="9046"/>
                  <a:pt x="111031" y="8532"/>
                  <a:pt x="112803" y="8033"/>
                </a:cubicBezTo>
                <a:cubicBezTo>
                  <a:pt x="113399" y="7867"/>
                  <a:pt x="113993" y="7699"/>
                  <a:pt x="114588" y="7526"/>
                </a:cubicBezTo>
                <a:cubicBezTo>
                  <a:pt x="118376" y="6424"/>
                  <a:pt x="122102" y="4784"/>
                  <a:pt x="125704" y="3199"/>
                </a:cubicBezTo>
                <a:cubicBezTo>
                  <a:pt x="126826" y="2705"/>
                  <a:pt x="127947" y="2212"/>
                  <a:pt x="129073" y="1733"/>
                </a:cubicBezTo>
                <a:lnTo>
                  <a:pt x="129242" y="1662"/>
                </a:lnTo>
                <a:lnTo>
                  <a:pt x="129185" y="1488"/>
                </a:lnTo>
                <a:cubicBezTo>
                  <a:pt x="128775" y="216"/>
                  <a:pt x="127216" y="89"/>
                  <a:pt x="126549" y="34"/>
                </a:cubicBezTo>
                <a:cubicBezTo>
                  <a:pt x="126257" y="11"/>
                  <a:pt x="125964" y="1"/>
                  <a:pt x="12567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0" name="Google Shape;200;p7"/>
          <p:cNvSpPr/>
          <p:nvPr/>
        </p:nvSpPr>
        <p:spPr>
          <a:xfrm flipH="1">
            <a:off x="-248027" y="5030775"/>
            <a:ext cx="12504028" cy="2978316"/>
          </a:xfrm>
          <a:custGeom>
            <a:avLst/>
            <a:gdLst/>
            <a:ahLst/>
            <a:cxnLst/>
            <a:rect l="l" t="t" r="r" b="b"/>
            <a:pathLst>
              <a:path w="234348" h="55819" extrusionOk="0">
                <a:moveTo>
                  <a:pt x="144981" y="403"/>
                </a:moveTo>
                <a:cubicBezTo>
                  <a:pt x="150962" y="403"/>
                  <a:pt x="156924" y="882"/>
                  <a:pt x="162787" y="1836"/>
                </a:cubicBezTo>
                <a:cubicBezTo>
                  <a:pt x="170740" y="3127"/>
                  <a:pt x="179016" y="5583"/>
                  <a:pt x="189615" y="9797"/>
                </a:cubicBezTo>
                <a:cubicBezTo>
                  <a:pt x="198427" y="13299"/>
                  <a:pt x="207411" y="17431"/>
                  <a:pt x="216323" y="22082"/>
                </a:cubicBezTo>
                <a:lnTo>
                  <a:pt x="218254" y="23088"/>
                </a:lnTo>
                <a:cubicBezTo>
                  <a:pt x="223483" y="25804"/>
                  <a:pt x="228885" y="28612"/>
                  <a:pt x="233942" y="32005"/>
                </a:cubicBezTo>
                <a:lnTo>
                  <a:pt x="233942" y="40242"/>
                </a:lnTo>
                <a:cubicBezTo>
                  <a:pt x="230357" y="38005"/>
                  <a:pt x="227378" y="36353"/>
                  <a:pt x="224590" y="35054"/>
                </a:cubicBezTo>
                <a:cubicBezTo>
                  <a:pt x="215470" y="30808"/>
                  <a:pt x="205746" y="28155"/>
                  <a:pt x="196343" y="25590"/>
                </a:cubicBezTo>
                <a:cubicBezTo>
                  <a:pt x="195383" y="25330"/>
                  <a:pt x="194423" y="25067"/>
                  <a:pt x="193466" y="24804"/>
                </a:cubicBezTo>
                <a:cubicBezTo>
                  <a:pt x="172307" y="18995"/>
                  <a:pt x="155262" y="16255"/>
                  <a:pt x="139723" y="16255"/>
                </a:cubicBezTo>
                <a:cubicBezTo>
                  <a:pt x="136241" y="16255"/>
                  <a:pt x="132834" y="16392"/>
                  <a:pt x="129473" y="16664"/>
                </a:cubicBezTo>
                <a:cubicBezTo>
                  <a:pt x="117659" y="17617"/>
                  <a:pt x="108992" y="19950"/>
                  <a:pt x="101363" y="24225"/>
                </a:cubicBezTo>
                <a:cubicBezTo>
                  <a:pt x="95848" y="27316"/>
                  <a:pt x="90586" y="31262"/>
                  <a:pt x="85495" y="35080"/>
                </a:cubicBezTo>
                <a:cubicBezTo>
                  <a:pt x="82539" y="37296"/>
                  <a:pt x="79484" y="39588"/>
                  <a:pt x="76413" y="41684"/>
                </a:cubicBezTo>
                <a:cubicBezTo>
                  <a:pt x="71394" y="45113"/>
                  <a:pt x="67146" y="47471"/>
                  <a:pt x="63039" y="49108"/>
                </a:cubicBezTo>
                <a:cubicBezTo>
                  <a:pt x="58787" y="50804"/>
                  <a:pt x="54022" y="52109"/>
                  <a:pt x="48045" y="53216"/>
                </a:cubicBezTo>
                <a:cubicBezTo>
                  <a:pt x="40031" y="54703"/>
                  <a:pt x="31384" y="55416"/>
                  <a:pt x="21189" y="55416"/>
                </a:cubicBezTo>
                <a:cubicBezTo>
                  <a:pt x="19290" y="55416"/>
                  <a:pt x="17337" y="55391"/>
                  <a:pt x="15325" y="55342"/>
                </a:cubicBezTo>
                <a:cubicBezTo>
                  <a:pt x="9761" y="55207"/>
                  <a:pt x="4879" y="54966"/>
                  <a:pt x="402" y="54612"/>
                </a:cubicBezTo>
                <a:lnTo>
                  <a:pt x="407" y="54612"/>
                </a:lnTo>
                <a:lnTo>
                  <a:pt x="407" y="49284"/>
                </a:lnTo>
                <a:cubicBezTo>
                  <a:pt x="817" y="49421"/>
                  <a:pt x="1230" y="49561"/>
                  <a:pt x="1643" y="49700"/>
                </a:cubicBezTo>
                <a:cubicBezTo>
                  <a:pt x="4359" y="50619"/>
                  <a:pt x="7168" y="51566"/>
                  <a:pt x="9980" y="52235"/>
                </a:cubicBezTo>
                <a:cubicBezTo>
                  <a:pt x="12206" y="52763"/>
                  <a:pt x="14788" y="53377"/>
                  <a:pt x="17344" y="53377"/>
                </a:cubicBezTo>
                <a:cubicBezTo>
                  <a:pt x="18683" y="53377"/>
                  <a:pt x="20014" y="53208"/>
                  <a:pt x="21283" y="52772"/>
                </a:cubicBezTo>
                <a:cubicBezTo>
                  <a:pt x="22931" y="52205"/>
                  <a:pt x="23878" y="51164"/>
                  <a:pt x="24025" y="49761"/>
                </a:cubicBezTo>
                <a:cubicBezTo>
                  <a:pt x="24231" y="47784"/>
                  <a:pt x="23055" y="45926"/>
                  <a:pt x="21802" y="44960"/>
                </a:cubicBezTo>
                <a:cubicBezTo>
                  <a:pt x="20124" y="43670"/>
                  <a:pt x="18067" y="43236"/>
                  <a:pt x="16094" y="42961"/>
                </a:cubicBezTo>
                <a:cubicBezTo>
                  <a:pt x="13968" y="42663"/>
                  <a:pt x="11797" y="42629"/>
                  <a:pt x="9701" y="42596"/>
                </a:cubicBezTo>
                <a:lnTo>
                  <a:pt x="9254" y="42589"/>
                </a:lnTo>
                <a:cubicBezTo>
                  <a:pt x="6994" y="42550"/>
                  <a:pt x="4310" y="42346"/>
                  <a:pt x="1553" y="41105"/>
                </a:cubicBezTo>
                <a:cubicBezTo>
                  <a:pt x="1170" y="40933"/>
                  <a:pt x="784" y="40741"/>
                  <a:pt x="402" y="40534"/>
                </a:cubicBezTo>
                <a:lnTo>
                  <a:pt x="402" y="31531"/>
                </a:lnTo>
                <a:cubicBezTo>
                  <a:pt x="6844" y="32915"/>
                  <a:pt x="13326" y="34726"/>
                  <a:pt x="19599" y="36477"/>
                </a:cubicBezTo>
                <a:cubicBezTo>
                  <a:pt x="22674" y="37335"/>
                  <a:pt x="25850" y="38224"/>
                  <a:pt x="28985" y="39049"/>
                </a:cubicBezTo>
                <a:cubicBezTo>
                  <a:pt x="36397" y="41005"/>
                  <a:pt x="46195" y="43249"/>
                  <a:pt x="56268" y="43249"/>
                </a:cubicBezTo>
                <a:lnTo>
                  <a:pt x="56298" y="43249"/>
                </a:lnTo>
                <a:cubicBezTo>
                  <a:pt x="60549" y="43247"/>
                  <a:pt x="65413" y="43043"/>
                  <a:pt x="69372" y="40633"/>
                </a:cubicBezTo>
                <a:cubicBezTo>
                  <a:pt x="71055" y="39609"/>
                  <a:pt x="72214" y="38269"/>
                  <a:pt x="72821" y="36652"/>
                </a:cubicBezTo>
                <a:cubicBezTo>
                  <a:pt x="73454" y="34967"/>
                  <a:pt x="73654" y="32595"/>
                  <a:pt x="72675" y="31095"/>
                </a:cubicBezTo>
                <a:cubicBezTo>
                  <a:pt x="71475" y="29255"/>
                  <a:pt x="69235" y="29002"/>
                  <a:pt x="67193" y="29002"/>
                </a:cubicBezTo>
                <a:lnTo>
                  <a:pt x="67163" y="29002"/>
                </a:lnTo>
                <a:cubicBezTo>
                  <a:pt x="64338" y="29005"/>
                  <a:pt x="61485" y="29632"/>
                  <a:pt x="59033" y="30219"/>
                </a:cubicBezTo>
                <a:cubicBezTo>
                  <a:pt x="58197" y="30419"/>
                  <a:pt x="57351" y="30648"/>
                  <a:pt x="56532" y="30868"/>
                </a:cubicBezTo>
                <a:cubicBezTo>
                  <a:pt x="55224" y="31222"/>
                  <a:pt x="53869" y="31587"/>
                  <a:pt x="52529" y="31845"/>
                </a:cubicBezTo>
                <a:cubicBezTo>
                  <a:pt x="48490" y="32626"/>
                  <a:pt x="44235" y="33024"/>
                  <a:pt x="39894" y="33024"/>
                </a:cubicBezTo>
                <a:cubicBezTo>
                  <a:pt x="39863" y="33024"/>
                  <a:pt x="39832" y="33024"/>
                  <a:pt x="39801" y="33024"/>
                </a:cubicBezTo>
                <a:cubicBezTo>
                  <a:pt x="26833" y="33011"/>
                  <a:pt x="13576" y="29869"/>
                  <a:pt x="402" y="23687"/>
                </a:cubicBezTo>
                <a:lnTo>
                  <a:pt x="402" y="6011"/>
                </a:lnTo>
                <a:cubicBezTo>
                  <a:pt x="1635" y="6344"/>
                  <a:pt x="2827" y="6712"/>
                  <a:pt x="3952" y="7104"/>
                </a:cubicBezTo>
                <a:cubicBezTo>
                  <a:pt x="7474" y="8330"/>
                  <a:pt x="10930" y="10023"/>
                  <a:pt x="14269" y="11659"/>
                </a:cubicBezTo>
                <a:cubicBezTo>
                  <a:pt x="15159" y="12095"/>
                  <a:pt x="16051" y="12530"/>
                  <a:pt x="16944" y="12959"/>
                </a:cubicBezTo>
                <a:cubicBezTo>
                  <a:pt x="21849" y="15315"/>
                  <a:pt x="26184" y="17153"/>
                  <a:pt x="30193" y="18579"/>
                </a:cubicBezTo>
                <a:cubicBezTo>
                  <a:pt x="37329" y="21116"/>
                  <a:pt x="44835" y="22386"/>
                  <a:pt x="52799" y="22386"/>
                </a:cubicBezTo>
                <a:cubicBezTo>
                  <a:pt x="62775" y="22386"/>
                  <a:pt x="73472" y="20393"/>
                  <a:pt x="85065" y="16400"/>
                </a:cubicBezTo>
                <a:cubicBezTo>
                  <a:pt x="89374" y="14915"/>
                  <a:pt x="93852" y="13162"/>
                  <a:pt x="98753" y="11037"/>
                </a:cubicBezTo>
                <a:cubicBezTo>
                  <a:pt x="99763" y="10600"/>
                  <a:pt x="100773" y="10151"/>
                  <a:pt x="101781" y="9706"/>
                </a:cubicBezTo>
                <a:cubicBezTo>
                  <a:pt x="104805" y="8364"/>
                  <a:pt x="107933" y="6975"/>
                  <a:pt x="111082" y="5882"/>
                </a:cubicBezTo>
                <a:cubicBezTo>
                  <a:pt x="119135" y="3086"/>
                  <a:pt x="127851" y="1338"/>
                  <a:pt x="136984" y="688"/>
                </a:cubicBezTo>
                <a:cubicBezTo>
                  <a:pt x="139649" y="498"/>
                  <a:pt x="142317" y="403"/>
                  <a:pt x="144981" y="403"/>
                </a:cubicBezTo>
                <a:close/>
                <a:moveTo>
                  <a:pt x="144959" y="1"/>
                </a:moveTo>
                <a:cubicBezTo>
                  <a:pt x="142293" y="1"/>
                  <a:pt x="139623" y="96"/>
                  <a:pt x="136956" y="285"/>
                </a:cubicBezTo>
                <a:cubicBezTo>
                  <a:pt x="127785" y="938"/>
                  <a:pt x="119037" y="2693"/>
                  <a:pt x="110949" y="5501"/>
                </a:cubicBezTo>
                <a:cubicBezTo>
                  <a:pt x="107786" y="6599"/>
                  <a:pt x="104650" y="7991"/>
                  <a:pt x="101618" y="9337"/>
                </a:cubicBezTo>
                <a:cubicBezTo>
                  <a:pt x="100610" y="9784"/>
                  <a:pt x="99605" y="10230"/>
                  <a:pt x="98594" y="10669"/>
                </a:cubicBezTo>
                <a:cubicBezTo>
                  <a:pt x="93702" y="12788"/>
                  <a:pt x="89236" y="14538"/>
                  <a:pt x="84935" y="16020"/>
                </a:cubicBezTo>
                <a:cubicBezTo>
                  <a:pt x="73384" y="19997"/>
                  <a:pt x="62731" y="21983"/>
                  <a:pt x="52798" y="21983"/>
                </a:cubicBezTo>
                <a:cubicBezTo>
                  <a:pt x="44880" y="21983"/>
                  <a:pt x="37420" y="20721"/>
                  <a:pt x="30329" y="18200"/>
                </a:cubicBezTo>
                <a:cubicBezTo>
                  <a:pt x="26334" y="16780"/>
                  <a:pt x="22012" y="14948"/>
                  <a:pt x="17118" y="12599"/>
                </a:cubicBezTo>
                <a:cubicBezTo>
                  <a:pt x="16225" y="12172"/>
                  <a:pt x="15335" y="11736"/>
                  <a:pt x="14448" y="11300"/>
                </a:cubicBezTo>
                <a:cubicBezTo>
                  <a:pt x="11097" y="9658"/>
                  <a:pt x="7631" y="7961"/>
                  <a:pt x="4086" y="6726"/>
                </a:cubicBezTo>
                <a:cubicBezTo>
                  <a:pt x="2874" y="6305"/>
                  <a:pt x="1587" y="5911"/>
                  <a:pt x="257" y="5556"/>
                </a:cubicBezTo>
                <a:lnTo>
                  <a:pt x="2" y="5489"/>
                </a:lnTo>
                <a:lnTo>
                  <a:pt x="2" y="23947"/>
                </a:lnTo>
                <a:lnTo>
                  <a:pt x="118" y="24001"/>
                </a:lnTo>
                <a:cubicBezTo>
                  <a:pt x="13383" y="30245"/>
                  <a:pt x="26736" y="33418"/>
                  <a:pt x="39802" y="33430"/>
                </a:cubicBezTo>
                <a:cubicBezTo>
                  <a:pt x="39862" y="33430"/>
                  <a:pt x="39922" y="33430"/>
                  <a:pt x="39983" y="33430"/>
                </a:cubicBezTo>
                <a:cubicBezTo>
                  <a:pt x="44319" y="33430"/>
                  <a:pt x="48571" y="33023"/>
                  <a:pt x="52607" y="32244"/>
                </a:cubicBezTo>
                <a:cubicBezTo>
                  <a:pt x="53961" y="31982"/>
                  <a:pt x="55324" y="31615"/>
                  <a:pt x="56640" y="31261"/>
                </a:cubicBezTo>
                <a:cubicBezTo>
                  <a:pt x="57454" y="31041"/>
                  <a:pt x="58297" y="30815"/>
                  <a:pt x="59127" y="30616"/>
                </a:cubicBezTo>
                <a:cubicBezTo>
                  <a:pt x="61559" y="30033"/>
                  <a:pt x="64382" y="29412"/>
                  <a:pt x="67164" y="29409"/>
                </a:cubicBezTo>
                <a:cubicBezTo>
                  <a:pt x="67187" y="29409"/>
                  <a:pt x="67210" y="29409"/>
                  <a:pt x="67233" y="29409"/>
                </a:cubicBezTo>
                <a:cubicBezTo>
                  <a:pt x="69147" y="29409"/>
                  <a:pt x="71252" y="29651"/>
                  <a:pt x="72340" y="31318"/>
                </a:cubicBezTo>
                <a:cubicBezTo>
                  <a:pt x="73241" y="32701"/>
                  <a:pt x="73043" y="34924"/>
                  <a:pt x="72447" y="36513"/>
                </a:cubicBezTo>
                <a:cubicBezTo>
                  <a:pt x="71871" y="38046"/>
                  <a:pt x="70768" y="39317"/>
                  <a:pt x="69163" y="40292"/>
                </a:cubicBezTo>
                <a:cubicBezTo>
                  <a:pt x="65293" y="42649"/>
                  <a:pt x="60492" y="42849"/>
                  <a:pt x="56298" y="42850"/>
                </a:cubicBezTo>
                <a:lnTo>
                  <a:pt x="56268" y="42850"/>
                </a:lnTo>
                <a:cubicBezTo>
                  <a:pt x="46241" y="42850"/>
                  <a:pt x="36475" y="40614"/>
                  <a:pt x="29086" y="38666"/>
                </a:cubicBezTo>
                <a:cubicBezTo>
                  <a:pt x="25956" y="37839"/>
                  <a:pt x="22778" y="36952"/>
                  <a:pt x="19706" y="36095"/>
                </a:cubicBezTo>
                <a:cubicBezTo>
                  <a:pt x="13350" y="34319"/>
                  <a:pt x="6776" y="32482"/>
                  <a:pt x="244" y="31089"/>
                </a:cubicBezTo>
                <a:lnTo>
                  <a:pt x="1" y="31038"/>
                </a:lnTo>
                <a:lnTo>
                  <a:pt x="1" y="40777"/>
                </a:lnTo>
                <a:lnTo>
                  <a:pt x="105" y="40834"/>
                </a:lnTo>
                <a:cubicBezTo>
                  <a:pt x="528" y="41068"/>
                  <a:pt x="960" y="41284"/>
                  <a:pt x="1387" y="41477"/>
                </a:cubicBezTo>
                <a:cubicBezTo>
                  <a:pt x="4210" y="42747"/>
                  <a:pt x="6945" y="42957"/>
                  <a:pt x="9247" y="42996"/>
                </a:cubicBezTo>
                <a:lnTo>
                  <a:pt x="9694" y="43003"/>
                </a:lnTo>
                <a:cubicBezTo>
                  <a:pt x="11777" y="43036"/>
                  <a:pt x="13933" y="43072"/>
                  <a:pt x="16035" y="43364"/>
                </a:cubicBezTo>
                <a:cubicBezTo>
                  <a:pt x="17956" y="43633"/>
                  <a:pt x="19953" y="44050"/>
                  <a:pt x="21555" y="45283"/>
                </a:cubicBezTo>
                <a:cubicBezTo>
                  <a:pt x="22721" y="46179"/>
                  <a:pt x="23812" y="47901"/>
                  <a:pt x="23624" y="49723"/>
                </a:cubicBezTo>
                <a:cubicBezTo>
                  <a:pt x="23492" y="50977"/>
                  <a:pt x="22661" y="51876"/>
                  <a:pt x="21149" y="52395"/>
                </a:cubicBezTo>
                <a:cubicBezTo>
                  <a:pt x="19929" y="52815"/>
                  <a:pt x="18642" y="52977"/>
                  <a:pt x="17343" y="52977"/>
                </a:cubicBezTo>
                <a:cubicBezTo>
                  <a:pt x="14829" y="52977"/>
                  <a:pt x="12272" y="52369"/>
                  <a:pt x="10068" y="51847"/>
                </a:cubicBezTo>
                <a:cubicBezTo>
                  <a:pt x="7275" y="51184"/>
                  <a:pt x="4475" y="50237"/>
                  <a:pt x="1767" y="49323"/>
                </a:cubicBezTo>
                <a:cubicBezTo>
                  <a:pt x="1267" y="49155"/>
                  <a:pt x="767" y="48985"/>
                  <a:pt x="265" y="48818"/>
                </a:cubicBezTo>
                <a:lnTo>
                  <a:pt x="1" y="48728"/>
                </a:lnTo>
                <a:lnTo>
                  <a:pt x="1" y="54985"/>
                </a:lnTo>
                <a:lnTo>
                  <a:pt x="187" y="54999"/>
                </a:lnTo>
                <a:cubicBezTo>
                  <a:pt x="4720" y="55364"/>
                  <a:pt x="9668" y="55608"/>
                  <a:pt x="15316" y="55745"/>
                </a:cubicBezTo>
                <a:cubicBezTo>
                  <a:pt x="17327" y="55794"/>
                  <a:pt x="19280" y="55818"/>
                  <a:pt x="21180" y="55818"/>
                </a:cubicBezTo>
                <a:cubicBezTo>
                  <a:pt x="31405" y="55818"/>
                  <a:pt x="40078" y="55104"/>
                  <a:pt x="48122" y="53615"/>
                </a:cubicBezTo>
                <a:cubicBezTo>
                  <a:pt x="54125" y="52502"/>
                  <a:pt x="58913" y="51189"/>
                  <a:pt x="63191" y="49484"/>
                </a:cubicBezTo>
                <a:cubicBezTo>
                  <a:pt x="67326" y="47835"/>
                  <a:pt x="71599" y="45463"/>
                  <a:pt x="76643" y="42018"/>
                </a:cubicBezTo>
                <a:cubicBezTo>
                  <a:pt x="79721" y="39917"/>
                  <a:pt x="82780" y="37621"/>
                  <a:pt x="85739" y="35403"/>
                </a:cubicBezTo>
                <a:cubicBezTo>
                  <a:pt x="90819" y="31594"/>
                  <a:pt x="96072" y="27654"/>
                  <a:pt x="101563" y="24578"/>
                </a:cubicBezTo>
                <a:cubicBezTo>
                  <a:pt x="109139" y="20330"/>
                  <a:pt x="117758" y="18014"/>
                  <a:pt x="129508" y="17065"/>
                </a:cubicBezTo>
                <a:cubicBezTo>
                  <a:pt x="132858" y="16795"/>
                  <a:pt x="136254" y="16658"/>
                  <a:pt x="139725" y="16658"/>
                </a:cubicBezTo>
                <a:cubicBezTo>
                  <a:pt x="155229" y="16658"/>
                  <a:pt x="172239" y="19393"/>
                  <a:pt x="193363" y="25194"/>
                </a:cubicBezTo>
                <a:cubicBezTo>
                  <a:pt x="194320" y="25456"/>
                  <a:pt x="195279" y="25717"/>
                  <a:pt x="196240" y="25980"/>
                </a:cubicBezTo>
                <a:cubicBezTo>
                  <a:pt x="205628" y="28540"/>
                  <a:pt x="215334" y="31188"/>
                  <a:pt x="224421" y="35420"/>
                </a:cubicBezTo>
                <a:cubicBezTo>
                  <a:pt x="227275" y="36749"/>
                  <a:pt x="230329" y="38452"/>
                  <a:pt x="234037" y="40778"/>
                </a:cubicBezTo>
                <a:lnTo>
                  <a:pt x="234347" y="40971"/>
                </a:lnTo>
                <a:lnTo>
                  <a:pt x="234347" y="31794"/>
                </a:lnTo>
                <a:lnTo>
                  <a:pt x="234257" y="31734"/>
                </a:lnTo>
                <a:cubicBezTo>
                  <a:pt x="229156" y="28302"/>
                  <a:pt x="223710" y="25471"/>
                  <a:pt x="218442" y="22732"/>
                </a:cubicBezTo>
                <a:lnTo>
                  <a:pt x="216510" y="21728"/>
                </a:lnTo>
                <a:cubicBezTo>
                  <a:pt x="207587" y="17070"/>
                  <a:pt x="198587" y="12930"/>
                  <a:pt x="189764" y="9423"/>
                </a:cubicBezTo>
                <a:cubicBezTo>
                  <a:pt x="179135" y="5199"/>
                  <a:pt x="170836" y="2739"/>
                  <a:pt x="162852" y="1440"/>
                </a:cubicBezTo>
                <a:cubicBezTo>
                  <a:pt x="156959" y="482"/>
                  <a:pt x="150969" y="1"/>
                  <a:pt x="1449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1" name="Google Shape;201;p7"/>
          <p:cNvSpPr/>
          <p:nvPr/>
        </p:nvSpPr>
        <p:spPr>
          <a:xfrm flipH="1">
            <a:off x="-247885" y="6250099"/>
            <a:ext cx="6636609" cy="2959855"/>
          </a:xfrm>
          <a:custGeom>
            <a:avLst/>
            <a:gdLst/>
            <a:ahLst/>
            <a:cxnLst/>
            <a:rect l="l" t="t" r="r" b="b"/>
            <a:pathLst>
              <a:path w="124382" h="55473" extrusionOk="0">
                <a:moveTo>
                  <a:pt x="25918" y="402"/>
                </a:moveTo>
                <a:cubicBezTo>
                  <a:pt x="36041" y="402"/>
                  <a:pt x="47026" y="1991"/>
                  <a:pt x="60462" y="5393"/>
                </a:cubicBezTo>
                <a:cubicBezTo>
                  <a:pt x="70856" y="8024"/>
                  <a:pt x="81175" y="11807"/>
                  <a:pt x="91155" y="15464"/>
                </a:cubicBezTo>
                <a:cubicBezTo>
                  <a:pt x="92391" y="15917"/>
                  <a:pt x="93627" y="16369"/>
                  <a:pt x="94863" y="16822"/>
                </a:cubicBezTo>
                <a:lnTo>
                  <a:pt x="95647" y="17108"/>
                </a:lnTo>
                <a:cubicBezTo>
                  <a:pt x="105319" y="20631"/>
                  <a:pt x="115319" y="24277"/>
                  <a:pt x="123981" y="30890"/>
                </a:cubicBezTo>
                <a:lnTo>
                  <a:pt x="123981" y="53695"/>
                </a:lnTo>
                <a:cubicBezTo>
                  <a:pt x="123931" y="53594"/>
                  <a:pt x="123881" y="53490"/>
                  <a:pt x="123831" y="53388"/>
                </a:cubicBezTo>
                <a:cubicBezTo>
                  <a:pt x="121216" y="48116"/>
                  <a:pt x="118223" y="43645"/>
                  <a:pt x="114937" y="40100"/>
                </a:cubicBezTo>
                <a:cubicBezTo>
                  <a:pt x="110571" y="35392"/>
                  <a:pt x="105339" y="32142"/>
                  <a:pt x="101268" y="29834"/>
                </a:cubicBezTo>
                <a:cubicBezTo>
                  <a:pt x="91058" y="24049"/>
                  <a:pt x="80265" y="20787"/>
                  <a:pt x="69187" y="20137"/>
                </a:cubicBezTo>
                <a:cubicBezTo>
                  <a:pt x="67907" y="20061"/>
                  <a:pt x="66618" y="20024"/>
                  <a:pt x="65319" y="20024"/>
                </a:cubicBezTo>
                <a:cubicBezTo>
                  <a:pt x="61141" y="20024"/>
                  <a:pt x="56870" y="20411"/>
                  <a:pt x="52577" y="21181"/>
                </a:cubicBezTo>
                <a:cubicBezTo>
                  <a:pt x="48332" y="21940"/>
                  <a:pt x="44099" y="23239"/>
                  <a:pt x="40004" y="24495"/>
                </a:cubicBezTo>
                <a:cubicBezTo>
                  <a:pt x="38744" y="24880"/>
                  <a:pt x="37484" y="25268"/>
                  <a:pt x="36221" y="25639"/>
                </a:cubicBezTo>
                <a:cubicBezTo>
                  <a:pt x="30814" y="27232"/>
                  <a:pt x="25249" y="28662"/>
                  <a:pt x="19858" y="28662"/>
                </a:cubicBezTo>
                <a:cubicBezTo>
                  <a:pt x="15618" y="28662"/>
                  <a:pt x="11486" y="27778"/>
                  <a:pt x="7624" y="25392"/>
                </a:cubicBezTo>
                <a:cubicBezTo>
                  <a:pt x="1653" y="21703"/>
                  <a:pt x="639" y="17073"/>
                  <a:pt x="567" y="14640"/>
                </a:cubicBezTo>
                <a:cubicBezTo>
                  <a:pt x="413" y="9480"/>
                  <a:pt x="3668" y="6464"/>
                  <a:pt x="5623" y="5124"/>
                </a:cubicBezTo>
                <a:cubicBezTo>
                  <a:pt x="9015" y="2801"/>
                  <a:pt x="12910" y="1856"/>
                  <a:pt x="15924" y="1292"/>
                </a:cubicBezTo>
                <a:cubicBezTo>
                  <a:pt x="19039" y="709"/>
                  <a:pt x="22328" y="409"/>
                  <a:pt x="25700" y="402"/>
                </a:cubicBezTo>
                <a:close/>
                <a:moveTo>
                  <a:pt x="25696" y="0"/>
                </a:moveTo>
                <a:cubicBezTo>
                  <a:pt x="22298" y="9"/>
                  <a:pt x="18984" y="309"/>
                  <a:pt x="15846" y="896"/>
                </a:cubicBezTo>
                <a:cubicBezTo>
                  <a:pt x="12791" y="1468"/>
                  <a:pt x="8843" y="2428"/>
                  <a:pt x="5390" y="4792"/>
                </a:cubicBezTo>
                <a:cubicBezTo>
                  <a:pt x="3368" y="6176"/>
                  <a:pt x="0" y="9300"/>
                  <a:pt x="160" y="14653"/>
                </a:cubicBezTo>
                <a:cubicBezTo>
                  <a:pt x="236" y="17166"/>
                  <a:pt x="1277" y="21947"/>
                  <a:pt x="7409" y="25735"/>
                </a:cubicBezTo>
                <a:cubicBezTo>
                  <a:pt x="11344" y="28167"/>
                  <a:pt x="15543" y="29067"/>
                  <a:pt x="19845" y="29067"/>
                </a:cubicBezTo>
                <a:cubicBezTo>
                  <a:pt x="25284" y="29067"/>
                  <a:pt x="30887" y="27628"/>
                  <a:pt x="36329" y="26025"/>
                </a:cubicBezTo>
                <a:cubicBezTo>
                  <a:pt x="37594" y="25653"/>
                  <a:pt x="38857" y="25265"/>
                  <a:pt x="40120" y="24877"/>
                </a:cubicBezTo>
                <a:cubicBezTo>
                  <a:pt x="44202" y="23626"/>
                  <a:pt x="48423" y="22331"/>
                  <a:pt x="52645" y="21575"/>
                </a:cubicBezTo>
                <a:cubicBezTo>
                  <a:pt x="56919" y="20811"/>
                  <a:pt x="61167" y="20426"/>
                  <a:pt x="65320" y="20426"/>
                </a:cubicBezTo>
                <a:cubicBezTo>
                  <a:pt x="66611" y="20426"/>
                  <a:pt x="67892" y="20464"/>
                  <a:pt x="69163" y="20538"/>
                </a:cubicBezTo>
                <a:cubicBezTo>
                  <a:pt x="80177" y="21183"/>
                  <a:pt x="90911" y="24429"/>
                  <a:pt x="101068" y="30184"/>
                </a:cubicBezTo>
                <a:cubicBezTo>
                  <a:pt x="105113" y="32476"/>
                  <a:pt x="110313" y="35707"/>
                  <a:pt x="114641" y="40373"/>
                </a:cubicBezTo>
                <a:cubicBezTo>
                  <a:pt x="117901" y="43892"/>
                  <a:pt x="120872" y="48330"/>
                  <a:pt x="123468" y="53567"/>
                </a:cubicBezTo>
                <a:cubicBezTo>
                  <a:pt x="123595" y="53824"/>
                  <a:pt x="123718" y="54084"/>
                  <a:pt x="123842" y="54344"/>
                </a:cubicBezTo>
                <a:lnTo>
                  <a:pt x="124380" y="55470"/>
                </a:lnTo>
                <a:lnTo>
                  <a:pt x="124380" y="30691"/>
                </a:lnTo>
                <a:lnTo>
                  <a:pt x="124301" y="30630"/>
                </a:lnTo>
                <a:cubicBezTo>
                  <a:pt x="115571" y="23942"/>
                  <a:pt x="105512" y="20275"/>
                  <a:pt x="95782" y="16727"/>
                </a:cubicBezTo>
                <a:lnTo>
                  <a:pt x="94996" y="16442"/>
                </a:lnTo>
                <a:cubicBezTo>
                  <a:pt x="93760" y="15992"/>
                  <a:pt x="92525" y="15539"/>
                  <a:pt x="91289" y="15087"/>
                </a:cubicBezTo>
                <a:cubicBezTo>
                  <a:pt x="81300" y="11425"/>
                  <a:pt x="70971" y="7640"/>
                  <a:pt x="60557" y="5003"/>
                </a:cubicBezTo>
                <a:cubicBezTo>
                  <a:pt x="47087" y="1592"/>
                  <a:pt x="36071" y="0"/>
                  <a:pt x="25913" y="0"/>
                </a:cubicBezTo>
                <a:close/>
                <a:moveTo>
                  <a:pt x="124380" y="55470"/>
                </a:moveTo>
                <a:lnTo>
                  <a:pt x="124380" y="55473"/>
                </a:lnTo>
                <a:lnTo>
                  <a:pt x="124381" y="55473"/>
                </a:lnTo>
                <a:lnTo>
                  <a:pt x="124380" y="5547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2" name="Google Shape;202;p7"/>
          <p:cNvSpPr/>
          <p:nvPr/>
        </p:nvSpPr>
        <p:spPr>
          <a:xfrm flipH="1">
            <a:off x="6291204" y="7292648"/>
            <a:ext cx="5964795" cy="2651507"/>
          </a:xfrm>
          <a:custGeom>
            <a:avLst/>
            <a:gdLst/>
            <a:ahLst/>
            <a:cxnLst/>
            <a:rect l="l" t="t" r="r" b="b"/>
            <a:pathLst>
              <a:path w="111791" h="49694" extrusionOk="0">
                <a:moveTo>
                  <a:pt x="97341" y="420"/>
                </a:moveTo>
                <a:cubicBezTo>
                  <a:pt x="98733" y="420"/>
                  <a:pt x="99979" y="773"/>
                  <a:pt x="101045" y="1273"/>
                </a:cubicBezTo>
                <a:cubicBezTo>
                  <a:pt x="104764" y="3021"/>
                  <a:pt x="109232" y="7243"/>
                  <a:pt x="110572" y="11931"/>
                </a:cubicBezTo>
                <a:cubicBezTo>
                  <a:pt x="111369" y="14719"/>
                  <a:pt x="110985" y="17351"/>
                  <a:pt x="109429" y="19750"/>
                </a:cubicBezTo>
                <a:cubicBezTo>
                  <a:pt x="107469" y="22776"/>
                  <a:pt x="104270" y="24339"/>
                  <a:pt x="101702" y="25361"/>
                </a:cubicBezTo>
                <a:cubicBezTo>
                  <a:pt x="98754" y="26534"/>
                  <a:pt x="95452" y="27464"/>
                  <a:pt x="91607" y="28204"/>
                </a:cubicBezTo>
                <a:cubicBezTo>
                  <a:pt x="89921" y="28528"/>
                  <a:pt x="88200" y="28811"/>
                  <a:pt x="86532" y="29084"/>
                </a:cubicBezTo>
                <a:cubicBezTo>
                  <a:pt x="79681" y="30207"/>
                  <a:pt x="72597" y="31372"/>
                  <a:pt x="66253" y="35734"/>
                </a:cubicBezTo>
                <a:cubicBezTo>
                  <a:pt x="61721" y="38849"/>
                  <a:pt x="57707" y="43535"/>
                  <a:pt x="54638" y="49289"/>
                </a:cubicBezTo>
                <a:lnTo>
                  <a:pt x="3363" y="49289"/>
                </a:lnTo>
                <a:cubicBezTo>
                  <a:pt x="1730" y="49289"/>
                  <a:pt x="402" y="47585"/>
                  <a:pt x="402" y="45488"/>
                </a:cubicBezTo>
                <a:lnTo>
                  <a:pt x="402" y="27817"/>
                </a:lnTo>
                <a:cubicBezTo>
                  <a:pt x="6956" y="29756"/>
                  <a:pt x="13549" y="31125"/>
                  <a:pt x="20006" y="31888"/>
                </a:cubicBezTo>
                <a:cubicBezTo>
                  <a:pt x="24832" y="32458"/>
                  <a:pt x="29867" y="32744"/>
                  <a:pt x="35067" y="32744"/>
                </a:cubicBezTo>
                <a:cubicBezTo>
                  <a:pt x="39433" y="32744"/>
                  <a:pt x="43915" y="32543"/>
                  <a:pt x="48490" y="32140"/>
                </a:cubicBezTo>
                <a:cubicBezTo>
                  <a:pt x="52725" y="31766"/>
                  <a:pt x="57090" y="31156"/>
                  <a:pt x="61838" y="30276"/>
                </a:cubicBezTo>
                <a:cubicBezTo>
                  <a:pt x="65200" y="29650"/>
                  <a:pt x="69115" y="28700"/>
                  <a:pt x="72658" y="26377"/>
                </a:cubicBezTo>
                <a:cubicBezTo>
                  <a:pt x="76773" y="23677"/>
                  <a:pt x="79509" y="18971"/>
                  <a:pt x="82157" y="14419"/>
                </a:cubicBezTo>
                <a:cubicBezTo>
                  <a:pt x="83207" y="12610"/>
                  <a:pt x="84295" y="10742"/>
                  <a:pt x="85446" y="9038"/>
                </a:cubicBezTo>
                <a:cubicBezTo>
                  <a:pt x="89943" y="2389"/>
                  <a:pt x="94052" y="420"/>
                  <a:pt x="97341" y="420"/>
                </a:cubicBezTo>
                <a:close/>
                <a:moveTo>
                  <a:pt x="97320" y="1"/>
                </a:moveTo>
                <a:cubicBezTo>
                  <a:pt x="92272" y="1"/>
                  <a:pt x="88015" y="4523"/>
                  <a:pt x="85113" y="8813"/>
                </a:cubicBezTo>
                <a:cubicBezTo>
                  <a:pt x="83953" y="10529"/>
                  <a:pt x="82863" y="12404"/>
                  <a:pt x="81808" y="14217"/>
                </a:cubicBezTo>
                <a:cubicBezTo>
                  <a:pt x="79187" y="18729"/>
                  <a:pt x="76473" y="23393"/>
                  <a:pt x="72437" y="26041"/>
                </a:cubicBezTo>
                <a:cubicBezTo>
                  <a:pt x="68955" y="28325"/>
                  <a:pt x="65088" y="29264"/>
                  <a:pt x="61763" y="29881"/>
                </a:cubicBezTo>
                <a:cubicBezTo>
                  <a:pt x="57027" y="30760"/>
                  <a:pt x="52675" y="31369"/>
                  <a:pt x="48454" y="31740"/>
                </a:cubicBezTo>
                <a:cubicBezTo>
                  <a:pt x="43892" y="32141"/>
                  <a:pt x="39422" y="32342"/>
                  <a:pt x="35069" y="32342"/>
                </a:cubicBezTo>
                <a:cubicBezTo>
                  <a:pt x="29883" y="32342"/>
                  <a:pt x="24864" y="32057"/>
                  <a:pt x="20053" y="31489"/>
                </a:cubicBezTo>
                <a:cubicBezTo>
                  <a:pt x="13535" y="30716"/>
                  <a:pt x="6875" y="29326"/>
                  <a:pt x="259" y="27354"/>
                </a:cubicBezTo>
                <a:lnTo>
                  <a:pt x="1" y="27277"/>
                </a:lnTo>
                <a:lnTo>
                  <a:pt x="1" y="45491"/>
                </a:lnTo>
                <a:cubicBezTo>
                  <a:pt x="1" y="47809"/>
                  <a:pt x="1508" y="49694"/>
                  <a:pt x="3363" y="49694"/>
                </a:cubicBezTo>
                <a:lnTo>
                  <a:pt x="54879" y="49694"/>
                </a:lnTo>
                <a:lnTo>
                  <a:pt x="54936" y="49585"/>
                </a:lnTo>
                <a:cubicBezTo>
                  <a:pt x="57983" y="43837"/>
                  <a:pt x="61975" y="39163"/>
                  <a:pt x="66481" y="36064"/>
                </a:cubicBezTo>
                <a:cubicBezTo>
                  <a:pt x="72751" y="31752"/>
                  <a:pt x="79791" y="30597"/>
                  <a:pt x="86599" y="29479"/>
                </a:cubicBezTo>
                <a:cubicBezTo>
                  <a:pt x="88267" y="29206"/>
                  <a:pt x="89993" y="28921"/>
                  <a:pt x="91683" y="28597"/>
                </a:cubicBezTo>
                <a:cubicBezTo>
                  <a:pt x="95554" y="27852"/>
                  <a:pt x="98882" y="26914"/>
                  <a:pt x="101852" y="25732"/>
                </a:cubicBezTo>
                <a:cubicBezTo>
                  <a:pt x="104477" y="24689"/>
                  <a:pt x="107747" y="23089"/>
                  <a:pt x="109769" y="19968"/>
                </a:cubicBezTo>
                <a:cubicBezTo>
                  <a:pt x="111389" y="17466"/>
                  <a:pt x="111791" y="14724"/>
                  <a:pt x="110961" y="11820"/>
                </a:cubicBezTo>
                <a:cubicBezTo>
                  <a:pt x="109585" y="7016"/>
                  <a:pt x="105018" y="2695"/>
                  <a:pt x="101216" y="909"/>
                </a:cubicBezTo>
                <a:cubicBezTo>
                  <a:pt x="99874" y="279"/>
                  <a:pt x="98573" y="1"/>
                  <a:pt x="973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3" name="Google Shape;203;p7"/>
          <p:cNvSpPr/>
          <p:nvPr/>
        </p:nvSpPr>
        <p:spPr>
          <a:xfrm flipH="1">
            <a:off x="2654848" y="8972606"/>
            <a:ext cx="5780608" cy="971572"/>
          </a:xfrm>
          <a:custGeom>
            <a:avLst/>
            <a:gdLst/>
            <a:ahLst/>
            <a:cxnLst/>
            <a:rect l="l" t="t" r="r" b="b"/>
            <a:pathLst>
              <a:path w="108339" h="18209" extrusionOk="0">
                <a:moveTo>
                  <a:pt x="27698" y="402"/>
                </a:moveTo>
                <a:cubicBezTo>
                  <a:pt x="32888" y="402"/>
                  <a:pt x="38022" y="2124"/>
                  <a:pt x="42576" y="3656"/>
                </a:cubicBezTo>
                <a:cubicBezTo>
                  <a:pt x="47416" y="5283"/>
                  <a:pt x="52582" y="6948"/>
                  <a:pt x="57857" y="7844"/>
                </a:cubicBezTo>
                <a:cubicBezTo>
                  <a:pt x="62292" y="8597"/>
                  <a:pt x="66755" y="8977"/>
                  <a:pt x="71177" y="8977"/>
                </a:cubicBezTo>
                <a:cubicBezTo>
                  <a:pt x="72693" y="8977"/>
                  <a:pt x="74204" y="8932"/>
                  <a:pt x="75707" y="8843"/>
                </a:cubicBezTo>
                <a:cubicBezTo>
                  <a:pt x="78578" y="8671"/>
                  <a:pt x="81363" y="8335"/>
                  <a:pt x="83983" y="7841"/>
                </a:cubicBezTo>
                <a:cubicBezTo>
                  <a:pt x="84740" y="7698"/>
                  <a:pt x="85506" y="7531"/>
                  <a:pt x="86246" y="7371"/>
                </a:cubicBezTo>
                <a:cubicBezTo>
                  <a:pt x="87567" y="7085"/>
                  <a:pt x="88932" y="6788"/>
                  <a:pt x="90288" y="6616"/>
                </a:cubicBezTo>
                <a:cubicBezTo>
                  <a:pt x="91569" y="6455"/>
                  <a:pt x="92767" y="6374"/>
                  <a:pt x="93889" y="6374"/>
                </a:cubicBezTo>
                <a:cubicBezTo>
                  <a:pt x="97369" y="6374"/>
                  <a:pt x="100126" y="7157"/>
                  <a:pt x="102405" y="8765"/>
                </a:cubicBezTo>
                <a:cubicBezTo>
                  <a:pt x="104715" y="10399"/>
                  <a:pt x="107752" y="14521"/>
                  <a:pt x="107336" y="17804"/>
                </a:cubicBezTo>
                <a:lnTo>
                  <a:pt x="2840" y="17804"/>
                </a:lnTo>
                <a:cubicBezTo>
                  <a:pt x="2038" y="16930"/>
                  <a:pt x="1495" y="16015"/>
                  <a:pt x="1180" y="15011"/>
                </a:cubicBezTo>
                <a:cubicBezTo>
                  <a:pt x="328" y="12292"/>
                  <a:pt x="1140" y="8835"/>
                  <a:pt x="2950" y="7464"/>
                </a:cubicBezTo>
                <a:cubicBezTo>
                  <a:pt x="4188" y="6527"/>
                  <a:pt x="5746" y="6255"/>
                  <a:pt x="7263" y="6255"/>
                </a:cubicBezTo>
                <a:cubicBezTo>
                  <a:pt x="8508" y="6255"/>
                  <a:pt x="9724" y="6438"/>
                  <a:pt x="10713" y="6586"/>
                </a:cubicBezTo>
                <a:cubicBezTo>
                  <a:pt x="13555" y="7015"/>
                  <a:pt x="16398" y="7815"/>
                  <a:pt x="19148" y="8591"/>
                </a:cubicBezTo>
                <a:cubicBezTo>
                  <a:pt x="20420" y="8950"/>
                  <a:pt x="21733" y="9320"/>
                  <a:pt x="23031" y="9648"/>
                </a:cubicBezTo>
                <a:cubicBezTo>
                  <a:pt x="23892" y="9867"/>
                  <a:pt x="24772" y="10044"/>
                  <a:pt x="25624" y="10217"/>
                </a:cubicBezTo>
                <a:cubicBezTo>
                  <a:pt x="26578" y="10410"/>
                  <a:pt x="27561" y="10610"/>
                  <a:pt x="28520" y="10866"/>
                </a:cubicBezTo>
                <a:cubicBezTo>
                  <a:pt x="29266" y="11066"/>
                  <a:pt x="30023" y="11287"/>
                  <a:pt x="30753" y="11502"/>
                </a:cubicBezTo>
                <a:cubicBezTo>
                  <a:pt x="31592" y="11746"/>
                  <a:pt x="32458" y="12000"/>
                  <a:pt x="33317" y="12223"/>
                </a:cubicBezTo>
                <a:lnTo>
                  <a:pt x="33467" y="12263"/>
                </a:lnTo>
                <a:cubicBezTo>
                  <a:pt x="34991" y="12659"/>
                  <a:pt x="36728" y="13111"/>
                  <a:pt x="38421" y="13111"/>
                </a:cubicBezTo>
                <a:cubicBezTo>
                  <a:pt x="39680" y="13111"/>
                  <a:pt x="40914" y="12861"/>
                  <a:pt x="42017" y="12152"/>
                </a:cubicBezTo>
                <a:cubicBezTo>
                  <a:pt x="42247" y="12003"/>
                  <a:pt x="42254" y="11687"/>
                  <a:pt x="42130" y="11480"/>
                </a:cubicBezTo>
                <a:cubicBezTo>
                  <a:pt x="39927" y="7838"/>
                  <a:pt x="35420" y="7355"/>
                  <a:pt x="32131" y="7002"/>
                </a:cubicBezTo>
                <a:cubicBezTo>
                  <a:pt x="30552" y="6834"/>
                  <a:pt x="28936" y="6794"/>
                  <a:pt x="27373" y="6755"/>
                </a:cubicBezTo>
                <a:cubicBezTo>
                  <a:pt x="24971" y="6694"/>
                  <a:pt x="22485" y="6634"/>
                  <a:pt x="20094" y="6098"/>
                </a:cubicBezTo>
                <a:lnTo>
                  <a:pt x="19861" y="6045"/>
                </a:lnTo>
                <a:cubicBezTo>
                  <a:pt x="19174" y="5899"/>
                  <a:pt x="18323" y="5715"/>
                  <a:pt x="17845" y="5185"/>
                </a:cubicBezTo>
                <a:cubicBezTo>
                  <a:pt x="17683" y="5000"/>
                  <a:pt x="17613" y="4809"/>
                  <a:pt x="17637" y="4599"/>
                </a:cubicBezTo>
                <a:cubicBezTo>
                  <a:pt x="17720" y="3886"/>
                  <a:pt x="18816" y="3119"/>
                  <a:pt x="19284" y="2791"/>
                </a:cubicBezTo>
                <a:lnTo>
                  <a:pt x="19370" y="2730"/>
                </a:lnTo>
                <a:cubicBezTo>
                  <a:pt x="21382" y="1313"/>
                  <a:pt x="23882" y="535"/>
                  <a:pt x="26803" y="420"/>
                </a:cubicBezTo>
                <a:cubicBezTo>
                  <a:pt x="27101" y="408"/>
                  <a:pt x="27399" y="402"/>
                  <a:pt x="27698" y="402"/>
                </a:cubicBezTo>
                <a:close/>
                <a:moveTo>
                  <a:pt x="27716" y="0"/>
                </a:moveTo>
                <a:cubicBezTo>
                  <a:pt x="27408" y="0"/>
                  <a:pt x="27101" y="6"/>
                  <a:pt x="26793" y="18"/>
                </a:cubicBezTo>
                <a:cubicBezTo>
                  <a:pt x="23792" y="137"/>
                  <a:pt x="21220" y="940"/>
                  <a:pt x="19143" y="2401"/>
                </a:cubicBezTo>
                <a:lnTo>
                  <a:pt x="19057" y="2461"/>
                </a:lnTo>
                <a:cubicBezTo>
                  <a:pt x="18500" y="2850"/>
                  <a:pt x="17342" y="3659"/>
                  <a:pt x="17241" y="4552"/>
                </a:cubicBezTo>
                <a:cubicBezTo>
                  <a:pt x="17204" y="4879"/>
                  <a:pt x="17307" y="5183"/>
                  <a:pt x="17550" y="5452"/>
                </a:cubicBezTo>
                <a:cubicBezTo>
                  <a:pt x="18114" y="6081"/>
                  <a:pt x="19037" y="6279"/>
                  <a:pt x="19779" y="6438"/>
                </a:cubicBezTo>
                <a:lnTo>
                  <a:pt x="20009" y="6488"/>
                </a:lnTo>
                <a:cubicBezTo>
                  <a:pt x="22436" y="7034"/>
                  <a:pt x="24942" y="7095"/>
                  <a:pt x="27366" y="7155"/>
                </a:cubicBezTo>
                <a:cubicBezTo>
                  <a:pt x="28920" y="7194"/>
                  <a:pt x="30528" y="7234"/>
                  <a:pt x="32089" y="7401"/>
                </a:cubicBezTo>
                <a:cubicBezTo>
                  <a:pt x="35297" y="7744"/>
                  <a:pt x="39689" y="8215"/>
                  <a:pt x="41788" y="11686"/>
                </a:cubicBezTo>
                <a:cubicBezTo>
                  <a:pt x="41818" y="11736"/>
                  <a:pt x="41813" y="11800"/>
                  <a:pt x="41803" y="11810"/>
                </a:cubicBezTo>
                <a:cubicBezTo>
                  <a:pt x="40777" y="12469"/>
                  <a:pt x="39614" y="12703"/>
                  <a:pt x="38419" y="12703"/>
                </a:cubicBezTo>
                <a:cubicBezTo>
                  <a:pt x="36773" y="12703"/>
                  <a:pt x="35066" y="12260"/>
                  <a:pt x="33571" y="11872"/>
                </a:cubicBezTo>
                <a:lnTo>
                  <a:pt x="33421" y="11832"/>
                </a:lnTo>
                <a:cubicBezTo>
                  <a:pt x="32568" y="11613"/>
                  <a:pt x="31706" y="11359"/>
                  <a:pt x="30871" y="11114"/>
                </a:cubicBezTo>
                <a:cubicBezTo>
                  <a:pt x="30136" y="10900"/>
                  <a:pt x="29377" y="10677"/>
                  <a:pt x="28627" y="10477"/>
                </a:cubicBezTo>
                <a:cubicBezTo>
                  <a:pt x="27659" y="10217"/>
                  <a:pt x="26667" y="10017"/>
                  <a:pt x="25708" y="9823"/>
                </a:cubicBezTo>
                <a:cubicBezTo>
                  <a:pt x="24862" y="9650"/>
                  <a:pt x="23985" y="9473"/>
                  <a:pt x="23133" y="9257"/>
                </a:cubicBezTo>
                <a:cubicBezTo>
                  <a:pt x="21840" y="8930"/>
                  <a:pt x="20529" y="8560"/>
                  <a:pt x="19261" y="8202"/>
                </a:cubicBezTo>
                <a:cubicBezTo>
                  <a:pt x="16498" y="7424"/>
                  <a:pt x="13642" y="6619"/>
                  <a:pt x="10776" y="6188"/>
                </a:cubicBezTo>
                <a:cubicBezTo>
                  <a:pt x="9769" y="6036"/>
                  <a:pt x="8534" y="5850"/>
                  <a:pt x="7263" y="5850"/>
                </a:cubicBezTo>
                <a:cubicBezTo>
                  <a:pt x="5677" y="5850"/>
                  <a:pt x="4036" y="6139"/>
                  <a:pt x="2711" y="7142"/>
                </a:cubicBezTo>
                <a:cubicBezTo>
                  <a:pt x="579" y="8757"/>
                  <a:pt x="1" y="12576"/>
                  <a:pt x="798" y="15131"/>
                </a:cubicBezTo>
                <a:cubicBezTo>
                  <a:pt x="1138" y="16218"/>
                  <a:pt x="1730" y="17203"/>
                  <a:pt x="2606" y="18144"/>
                </a:cubicBezTo>
                <a:lnTo>
                  <a:pt x="2666" y="18209"/>
                </a:lnTo>
                <a:lnTo>
                  <a:pt x="107680" y="18209"/>
                </a:lnTo>
                <a:lnTo>
                  <a:pt x="107713" y="18040"/>
                </a:lnTo>
                <a:cubicBezTo>
                  <a:pt x="108339" y="14231"/>
                  <a:pt x="104720" y="9907"/>
                  <a:pt x="102642" y="8438"/>
                </a:cubicBezTo>
                <a:cubicBezTo>
                  <a:pt x="100295" y="6780"/>
                  <a:pt x="97465" y="5972"/>
                  <a:pt x="93901" y="5972"/>
                </a:cubicBezTo>
                <a:cubicBezTo>
                  <a:pt x="92759" y="5972"/>
                  <a:pt x="91543" y="6055"/>
                  <a:pt x="90243" y="6219"/>
                </a:cubicBezTo>
                <a:cubicBezTo>
                  <a:pt x="88870" y="6392"/>
                  <a:pt x="87495" y="6691"/>
                  <a:pt x="86166" y="6979"/>
                </a:cubicBezTo>
                <a:cubicBezTo>
                  <a:pt x="85428" y="7141"/>
                  <a:pt x="84666" y="7307"/>
                  <a:pt x="83913" y="7448"/>
                </a:cubicBezTo>
                <a:cubicBezTo>
                  <a:pt x="81310" y="7937"/>
                  <a:pt x="78543" y="8272"/>
                  <a:pt x="75687" y="8443"/>
                </a:cubicBezTo>
                <a:cubicBezTo>
                  <a:pt x="74193" y="8531"/>
                  <a:pt x="72692" y="8575"/>
                  <a:pt x="71186" y="8575"/>
                </a:cubicBezTo>
                <a:cubicBezTo>
                  <a:pt x="66784" y="8575"/>
                  <a:pt x="62342" y="8199"/>
                  <a:pt x="57928" y="7448"/>
                </a:cubicBezTo>
                <a:cubicBezTo>
                  <a:pt x="52682" y="6556"/>
                  <a:pt x="47532" y="4898"/>
                  <a:pt x="42708" y="3276"/>
                </a:cubicBezTo>
                <a:cubicBezTo>
                  <a:pt x="38128" y="1734"/>
                  <a:pt x="32975" y="0"/>
                  <a:pt x="277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4" name="Google Shape;204;p7"/>
          <p:cNvSpPr/>
          <p:nvPr/>
        </p:nvSpPr>
        <p:spPr>
          <a:xfrm flipH="1">
            <a:off x="-247788" y="7859624"/>
            <a:ext cx="5797896" cy="2084592"/>
          </a:xfrm>
          <a:custGeom>
            <a:avLst/>
            <a:gdLst/>
            <a:ahLst/>
            <a:cxnLst/>
            <a:rect l="l" t="t" r="r" b="b"/>
            <a:pathLst>
              <a:path w="108663" h="39069" extrusionOk="0">
                <a:moveTo>
                  <a:pt x="46151" y="403"/>
                </a:moveTo>
                <a:cubicBezTo>
                  <a:pt x="46500" y="403"/>
                  <a:pt x="46847" y="405"/>
                  <a:pt x="47194" y="409"/>
                </a:cubicBezTo>
                <a:cubicBezTo>
                  <a:pt x="60555" y="576"/>
                  <a:pt x="71907" y="4288"/>
                  <a:pt x="80932" y="11441"/>
                </a:cubicBezTo>
                <a:cubicBezTo>
                  <a:pt x="84958" y="14633"/>
                  <a:pt x="88903" y="18201"/>
                  <a:pt x="92718" y="21653"/>
                </a:cubicBezTo>
                <a:cubicBezTo>
                  <a:pt x="94523" y="23286"/>
                  <a:pt x="96389" y="24974"/>
                  <a:pt x="98238" y="26600"/>
                </a:cubicBezTo>
                <a:cubicBezTo>
                  <a:pt x="101177" y="29181"/>
                  <a:pt x="104663" y="32202"/>
                  <a:pt x="108257" y="35034"/>
                </a:cubicBezTo>
                <a:cubicBezTo>
                  <a:pt x="108185" y="37046"/>
                  <a:pt x="106877" y="38663"/>
                  <a:pt x="105303" y="38663"/>
                </a:cubicBezTo>
                <a:lnTo>
                  <a:pt x="95006" y="38663"/>
                </a:lnTo>
                <a:cubicBezTo>
                  <a:pt x="94337" y="37862"/>
                  <a:pt x="93741" y="37110"/>
                  <a:pt x="93190" y="36368"/>
                </a:cubicBezTo>
                <a:cubicBezTo>
                  <a:pt x="91738" y="34415"/>
                  <a:pt x="90482" y="32209"/>
                  <a:pt x="89268" y="30076"/>
                </a:cubicBezTo>
                <a:cubicBezTo>
                  <a:pt x="88255" y="28296"/>
                  <a:pt x="87207" y="26455"/>
                  <a:pt x="86046" y="24761"/>
                </a:cubicBezTo>
                <a:cubicBezTo>
                  <a:pt x="84901" y="23090"/>
                  <a:pt x="83654" y="21394"/>
                  <a:pt x="82109" y="20589"/>
                </a:cubicBezTo>
                <a:cubicBezTo>
                  <a:pt x="81766" y="20411"/>
                  <a:pt x="81285" y="20282"/>
                  <a:pt x="80790" y="20282"/>
                </a:cubicBezTo>
                <a:cubicBezTo>
                  <a:pt x="80446" y="20282"/>
                  <a:pt x="80095" y="20344"/>
                  <a:pt x="79779" y="20494"/>
                </a:cubicBezTo>
                <a:cubicBezTo>
                  <a:pt x="79253" y="20744"/>
                  <a:pt x="78909" y="21200"/>
                  <a:pt x="78784" y="21809"/>
                </a:cubicBezTo>
                <a:cubicBezTo>
                  <a:pt x="78479" y="23295"/>
                  <a:pt x="79725" y="24879"/>
                  <a:pt x="80550" y="25925"/>
                </a:cubicBezTo>
                <a:cubicBezTo>
                  <a:pt x="80666" y="26074"/>
                  <a:pt x="80775" y="26210"/>
                  <a:pt x="80868" y="26335"/>
                </a:cubicBezTo>
                <a:cubicBezTo>
                  <a:pt x="81946" y="27764"/>
                  <a:pt x="82835" y="29354"/>
                  <a:pt x="83661" y="31345"/>
                </a:cubicBezTo>
                <a:cubicBezTo>
                  <a:pt x="84287" y="32848"/>
                  <a:pt x="85364" y="35767"/>
                  <a:pt x="85660" y="38663"/>
                </a:cubicBezTo>
                <a:lnTo>
                  <a:pt x="76327" y="38663"/>
                </a:lnTo>
                <a:cubicBezTo>
                  <a:pt x="76685" y="34328"/>
                  <a:pt x="75134" y="29497"/>
                  <a:pt x="72336" y="26295"/>
                </a:cubicBezTo>
                <a:cubicBezTo>
                  <a:pt x="70016" y="23636"/>
                  <a:pt x="66829" y="21619"/>
                  <a:pt x="62597" y="20130"/>
                </a:cubicBezTo>
                <a:cubicBezTo>
                  <a:pt x="58968" y="18853"/>
                  <a:pt x="54987" y="18071"/>
                  <a:pt x="50066" y="17668"/>
                </a:cubicBezTo>
                <a:cubicBezTo>
                  <a:pt x="47919" y="17494"/>
                  <a:pt x="45723" y="17407"/>
                  <a:pt x="43437" y="17407"/>
                </a:cubicBezTo>
                <a:cubicBezTo>
                  <a:pt x="41731" y="17407"/>
                  <a:pt x="39974" y="17455"/>
                  <a:pt x="38150" y="17552"/>
                </a:cubicBezTo>
                <a:cubicBezTo>
                  <a:pt x="34341" y="17757"/>
                  <a:pt x="31394" y="18197"/>
                  <a:pt x="28604" y="18985"/>
                </a:cubicBezTo>
                <a:cubicBezTo>
                  <a:pt x="27525" y="19288"/>
                  <a:pt x="26448" y="19608"/>
                  <a:pt x="25369" y="19927"/>
                </a:cubicBezTo>
                <a:cubicBezTo>
                  <a:pt x="21997" y="20924"/>
                  <a:pt x="18511" y="21956"/>
                  <a:pt x="15020" y="22506"/>
                </a:cubicBezTo>
                <a:cubicBezTo>
                  <a:pt x="13538" y="22740"/>
                  <a:pt x="11993" y="22922"/>
                  <a:pt x="10477" y="22922"/>
                </a:cubicBezTo>
                <a:cubicBezTo>
                  <a:pt x="7660" y="22922"/>
                  <a:pt x="4942" y="22294"/>
                  <a:pt x="2908" y="20201"/>
                </a:cubicBezTo>
                <a:cubicBezTo>
                  <a:pt x="2318" y="19594"/>
                  <a:pt x="445" y="17417"/>
                  <a:pt x="1110" y="14892"/>
                </a:cubicBezTo>
                <a:cubicBezTo>
                  <a:pt x="1609" y="13004"/>
                  <a:pt x="3139" y="11676"/>
                  <a:pt x="4417" y="10728"/>
                </a:cubicBezTo>
                <a:cubicBezTo>
                  <a:pt x="7502" y="8442"/>
                  <a:pt x="11094" y="7120"/>
                  <a:pt x="14506" y="5962"/>
                </a:cubicBezTo>
                <a:cubicBezTo>
                  <a:pt x="25380" y="2272"/>
                  <a:pt x="36012" y="403"/>
                  <a:pt x="46151" y="403"/>
                </a:cubicBezTo>
                <a:close/>
                <a:moveTo>
                  <a:pt x="46184" y="0"/>
                </a:moveTo>
                <a:cubicBezTo>
                  <a:pt x="35995" y="0"/>
                  <a:pt x="25302" y="1873"/>
                  <a:pt x="14376" y="5582"/>
                </a:cubicBezTo>
                <a:cubicBezTo>
                  <a:pt x="10932" y="6749"/>
                  <a:pt x="7309" y="8083"/>
                  <a:pt x="4175" y="10405"/>
                </a:cubicBezTo>
                <a:cubicBezTo>
                  <a:pt x="2845" y="11391"/>
                  <a:pt x="1250" y="12780"/>
                  <a:pt x="720" y="14790"/>
                </a:cubicBezTo>
                <a:cubicBezTo>
                  <a:pt x="0" y="17521"/>
                  <a:pt x="1992" y="19837"/>
                  <a:pt x="2618" y="20484"/>
                </a:cubicBezTo>
                <a:cubicBezTo>
                  <a:pt x="4745" y="22672"/>
                  <a:pt x="7559" y="23326"/>
                  <a:pt x="10464" y="23326"/>
                </a:cubicBezTo>
                <a:cubicBezTo>
                  <a:pt x="12008" y="23326"/>
                  <a:pt x="13578" y="23141"/>
                  <a:pt x="15083" y="22903"/>
                </a:cubicBezTo>
                <a:cubicBezTo>
                  <a:pt x="18599" y="22350"/>
                  <a:pt x="22098" y="21314"/>
                  <a:pt x="25483" y="20314"/>
                </a:cubicBezTo>
                <a:cubicBezTo>
                  <a:pt x="26558" y="19996"/>
                  <a:pt x="27635" y="19678"/>
                  <a:pt x="28713" y="19374"/>
                </a:cubicBezTo>
                <a:cubicBezTo>
                  <a:pt x="31476" y="18595"/>
                  <a:pt x="34392" y="18158"/>
                  <a:pt x="38171" y="17957"/>
                </a:cubicBezTo>
                <a:cubicBezTo>
                  <a:pt x="39992" y="17859"/>
                  <a:pt x="41744" y="17811"/>
                  <a:pt x="43446" y="17811"/>
                </a:cubicBezTo>
                <a:cubicBezTo>
                  <a:pt x="45718" y="17811"/>
                  <a:pt x="47900" y="17898"/>
                  <a:pt x="50034" y="18072"/>
                </a:cubicBezTo>
                <a:cubicBezTo>
                  <a:pt x="54919" y="18471"/>
                  <a:pt x="58869" y="19245"/>
                  <a:pt x="62464" y="20513"/>
                </a:cubicBezTo>
                <a:cubicBezTo>
                  <a:pt x="66629" y="21980"/>
                  <a:pt x="69761" y="23959"/>
                  <a:pt x="72035" y="26564"/>
                </a:cubicBezTo>
                <a:cubicBezTo>
                  <a:pt x="74808" y="29740"/>
                  <a:pt x="76328" y="34562"/>
                  <a:pt x="75907" y="38847"/>
                </a:cubicBezTo>
                <a:lnTo>
                  <a:pt x="75885" y="39069"/>
                </a:lnTo>
                <a:lnTo>
                  <a:pt x="86103" y="39069"/>
                </a:lnTo>
                <a:lnTo>
                  <a:pt x="86083" y="38849"/>
                </a:lnTo>
                <a:cubicBezTo>
                  <a:pt x="85816" y="35827"/>
                  <a:pt x="84685" y="32755"/>
                  <a:pt x="84035" y="31193"/>
                </a:cubicBezTo>
                <a:cubicBezTo>
                  <a:pt x="83194" y="29170"/>
                  <a:pt x="82289" y="27550"/>
                  <a:pt x="81192" y="26094"/>
                </a:cubicBezTo>
                <a:cubicBezTo>
                  <a:pt x="81095" y="25968"/>
                  <a:pt x="80986" y="25829"/>
                  <a:pt x="80868" y="25679"/>
                </a:cubicBezTo>
                <a:cubicBezTo>
                  <a:pt x="80089" y="24692"/>
                  <a:pt x="78913" y="23196"/>
                  <a:pt x="79180" y="21893"/>
                </a:cubicBezTo>
                <a:cubicBezTo>
                  <a:pt x="79280" y="21406"/>
                  <a:pt x="79542" y="21057"/>
                  <a:pt x="79953" y="20860"/>
                </a:cubicBezTo>
                <a:cubicBezTo>
                  <a:pt x="80215" y="20736"/>
                  <a:pt x="80506" y="20684"/>
                  <a:pt x="80793" y="20684"/>
                </a:cubicBezTo>
                <a:cubicBezTo>
                  <a:pt x="81216" y="20684"/>
                  <a:pt x="81630" y="20796"/>
                  <a:pt x="81925" y="20950"/>
                </a:cubicBezTo>
                <a:cubicBezTo>
                  <a:pt x="83388" y="21710"/>
                  <a:pt x="84600" y="23365"/>
                  <a:pt x="85716" y="24991"/>
                </a:cubicBezTo>
                <a:cubicBezTo>
                  <a:pt x="86867" y="26672"/>
                  <a:pt x="87910" y="28506"/>
                  <a:pt x="88919" y="30277"/>
                </a:cubicBezTo>
                <a:cubicBezTo>
                  <a:pt x="90139" y="32421"/>
                  <a:pt x="91401" y="34638"/>
                  <a:pt x="92868" y="36611"/>
                </a:cubicBezTo>
                <a:cubicBezTo>
                  <a:pt x="93440" y="37380"/>
                  <a:pt x="94059" y="38160"/>
                  <a:pt x="94759" y="38996"/>
                </a:cubicBezTo>
                <a:lnTo>
                  <a:pt x="94819" y="39068"/>
                </a:lnTo>
                <a:lnTo>
                  <a:pt x="105303" y="39068"/>
                </a:lnTo>
                <a:cubicBezTo>
                  <a:pt x="107121" y="39068"/>
                  <a:pt x="108627" y="37217"/>
                  <a:pt x="108661" y="34947"/>
                </a:cubicBezTo>
                <a:lnTo>
                  <a:pt x="108663" y="34847"/>
                </a:lnTo>
                <a:lnTo>
                  <a:pt x="108584" y="34784"/>
                </a:lnTo>
                <a:cubicBezTo>
                  <a:pt x="104971" y="31939"/>
                  <a:pt x="101460" y="28897"/>
                  <a:pt x="98502" y="26300"/>
                </a:cubicBezTo>
                <a:cubicBezTo>
                  <a:pt x="96655" y="24675"/>
                  <a:pt x="94790" y="22989"/>
                  <a:pt x="92987" y="21357"/>
                </a:cubicBezTo>
                <a:cubicBezTo>
                  <a:pt x="89168" y="17899"/>
                  <a:pt x="85217" y="14326"/>
                  <a:pt x="81181" y="11127"/>
                </a:cubicBezTo>
                <a:cubicBezTo>
                  <a:pt x="72085" y="3918"/>
                  <a:pt x="60650" y="176"/>
                  <a:pt x="47197" y="6"/>
                </a:cubicBezTo>
                <a:cubicBezTo>
                  <a:pt x="46860" y="2"/>
                  <a:pt x="46522" y="0"/>
                  <a:pt x="461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5" name="Google Shape;205;p7"/>
          <p:cNvSpPr/>
          <p:nvPr/>
        </p:nvSpPr>
        <p:spPr>
          <a:xfrm flipH="1">
            <a:off x="-434485" y="-160952"/>
            <a:ext cx="5807553" cy="1076992"/>
          </a:xfrm>
          <a:custGeom>
            <a:avLst/>
            <a:gdLst/>
            <a:ahLst/>
            <a:cxnLst/>
            <a:rect l="l" t="t" r="r" b="b"/>
            <a:pathLst>
              <a:path w="108844" h="28164" extrusionOk="0">
                <a:moveTo>
                  <a:pt x="105484" y="409"/>
                </a:moveTo>
                <a:cubicBezTo>
                  <a:pt x="107116" y="409"/>
                  <a:pt x="108443" y="2114"/>
                  <a:pt x="108443" y="4208"/>
                </a:cubicBezTo>
                <a:lnTo>
                  <a:pt x="108443" y="9441"/>
                </a:lnTo>
                <a:cubicBezTo>
                  <a:pt x="107791" y="9431"/>
                  <a:pt x="107138" y="9426"/>
                  <a:pt x="106485" y="9426"/>
                </a:cubicBezTo>
                <a:cubicBezTo>
                  <a:pt x="96929" y="9426"/>
                  <a:pt x="87281" y="10461"/>
                  <a:pt x="77432" y="11618"/>
                </a:cubicBezTo>
                <a:lnTo>
                  <a:pt x="74438" y="11967"/>
                </a:lnTo>
                <a:cubicBezTo>
                  <a:pt x="68077" y="12707"/>
                  <a:pt x="61497" y="13471"/>
                  <a:pt x="55052" y="14524"/>
                </a:cubicBezTo>
                <a:cubicBezTo>
                  <a:pt x="50937" y="15196"/>
                  <a:pt x="47239" y="15919"/>
                  <a:pt x="43750" y="16739"/>
                </a:cubicBezTo>
                <a:cubicBezTo>
                  <a:pt x="39671" y="17698"/>
                  <a:pt x="36280" y="18535"/>
                  <a:pt x="32894" y="19868"/>
                </a:cubicBezTo>
                <a:cubicBezTo>
                  <a:pt x="30642" y="20754"/>
                  <a:pt x="28443" y="21986"/>
                  <a:pt x="26315" y="23179"/>
                </a:cubicBezTo>
                <a:cubicBezTo>
                  <a:pt x="22603" y="25262"/>
                  <a:pt x="18761" y="27414"/>
                  <a:pt x="14582" y="27728"/>
                </a:cubicBezTo>
                <a:cubicBezTo>
                  <a:pt x="14284" y="27750"/>
                  <a:pt x="13983" y="27761"/>
                  <a:pt x="13680" y="27761"/>
                </a:cubicBezTo>
                <a:cubicBezTo>
                  <a:pt x="8600" y="27761"/>
                  <a:pt x="3011" y="24606"/>
                  <a:pt x="1265" y="17265"/>
                </a:cubicBezTo>
                <a:cubicBezTo>
                  <a:pt x="424" y="13728"/>
                  <a:pt x="774" y="10998"/>
                  <a:pt x="2304" y="9148"/>
                </a:cubicBezTo>
                <a:cubicBezTo>
                  <a:pt x="3847" y="7282"/>
                  <a:pt x="6123" y="6467"/>
                  <a:pt x="8144" y="5916"/>
                </a:cubicBezTo>
                <a:cubicBezTo>
                  <a:pt x="14663" y="4135"/>
                  <a:pt x="21503" y="4060"/>
                  <a:pt x="27536" y="3991"/>
                </a:cubicBezTo>
                <a:lnTo>
                  <a:pt x="28284" y="3982"/>
                </a:lnTo>
                <a:cubicBezTo>
                  <a:pt x="35338" y="3908"/>
                  <a:pt x="42635" y="3830"/>
                  <a:pt x="49562" y="1411"/>
                </a:cubicBezTo>
                <a:cubicBezTo>
                  <a:pt x="50530" y="1072"/>
                  <a:pt x="51303" y="753"/>
                  <a:pt x="51989" y="409"/>
                </a:cubicBezTo>
                <a:lnTo>
                  <a:pt x="51989" y="410"/>
                </a:lnTo>
                <a:lnTo>
                  <a:pt x="77472" y="410"/>
                </a:lnTo>
                <a:cubicBezTo>
                  <a:pt x="75657" y="1022"/>
                  <a:pt x="73845" y="1526"/>
                  <a:pt x="72138" y="1986"/>
                </a:cubicBezTo>
                <a:cubicBezTo>
                  <a:pt x="71479" y="2162"/>
                  <a:pt x="70816" y="2334"/>
                  <a:pt x="70156" y="2505"/>
                </a:cubicBezTo>
                <a:cubicBezTo>
                  <a:pt x="68329" y="2977"/>
                  <a:pt x="66440" y="3467"/>
                  <a:pt x="64605" y="4082"/>
                </a:cubicBezTo>
                <a:cubicBezTo>
                  <a:pt x="61004" y="5291"/>
                  <a:pt x="57124" y="6040"/>
                  <a:pt x="52740" y="6369"/>
                </a:cubicBezTo>
                <a:cubicBezTo>
                  <a:pt x="49638" y="6602"/>
                  <a:pt x="46418" y="6602"/>
                  <a:pt x="43304" y="6603"/>
                </a:cubicBezTo>
                <a:cubicBezTo>
                  <a:pt x="34965" y="6606"/>
                  <a:pt x="26344" y="6609"/>
                  <a:pt x="18528" y="10955"/>
                </a:cubicBezTo>
                <a:cubicBezTo>
                  <a:pt x="14223" y="13350"/>
                  <a:pt x="12644" y="15910"/>
                  <a:pt x="13835" y="18561"/>
                </a:cubicBezTo>
                <a:cubicBezTo>
                  <a:pt x="14838" y="20791"/>
                  <a:pt x="17057" y="22107"/>
                  <a:pt x="18813" y="22421"/>
                </a:cubicBezTo>
                <a:cubicBezTo>
                  <a:pt x="19239" y="22498"/>
                  <a:pt x="19668" y="22533"/>
                  <a:pt x="20097" y="22533"/>
                </a:cubicBezTo>
                <a:cubicBezTo>
                  <a:pt x="22307" y="22533"/>
                  <a:pt x="24513" y="21604"/>
                  <a:pt x="26433" y="20647"/>
                </a:cubicBezTo>
                <a:cubicBezTo>
                  <a:pt x="27444" y="20142"/>
                  <a:pt x="28451" y="19561"/>
                  <a:pt x="29427" y="18998"/>
                </a:cubicBezTo>
                <a:cubicBezTo>
                  <a:pt x="30955" y="18116"/>
                  <a:pt x="32534" y="17203"/>
                  <a:pt x="34157" y="16576"/>
                </a:cubicBezTo>
                <a:cubicBezTo>
                  <a:pt x="37956" y="15106"/>
                  <a:pt x="41874" y="14247"/>
                  <a:pt x="44864" y="13661"/>
                </a:cubicBezTo>
                <a:cubicBezTo>
                  <a:pt x="49244" y="12804"/>
                  <a:pt x="53720" y="12190"/>
                  <a:pt x="58050" y="11597"/>
                </a:cubicBezTo>
                <a:cubicBezTo>
                  <a:pt x="61146" y="11172"/>
                  <a:pt x="64344" y="10734"/>
                  <a:pt x="67486" y="10209"/>
                </a:cubicBezTo>
                <a:cubicBezTo>
                  <a:pt x="71305" y="9572"/>
                  <a:pt x="74827" y="8898"/>
                  <a:pt x="78252" y="8150"/>
                </a:cubicBezTo>
                <a:cubicBezTo>
                  <a:pt x="80759" y="7602"/>
                  <a:pt x="84017" y="6743"/>
                  <a:pt x="86995" y="4937"/>
                </a:cubicBezTo>
                <a:cubicBezTo>
                  <a:pt x="88677" y="3915"/>
                  <a:pt x="90044" y="2435"/>
                  <a:pt x="91173" y="409"/>
                </a:cubicBezTo>
                <a:close/>
                <a:moveTo>
                  <a:pt x="90934" y="0"/>
                </a:moveTo>
                <a:lnTo>
                  <a:pt x="90877" y="105"/>
                </a:lnTo>
                <a:cubicBezTo>
                  <a:pt x="89755" y="2148"/>
                  <a:pt x="88458" y="3572"/>
                  <a:pt x="86786" y="4587"/>
                </a:cubicBezTo>
                <a:cubicBezTo>
                  <a:pt x="83860" y="6361"/>
                  <a:pt x="80642" y="7209"/>
                  <a:pt x="78166" y="7749"/>
                </a:cubicBezTo>
                <a:cubicBezTo>
                  <a:pt x="74747" y="8496"/>
                  <a:pt x="71232" y="9168"/>
                  <a:pt x="67420" y="9804"/>
                </a:cubicBezTo>
                <a:cubicBezTo>
                  <a:pt x="64284" y="10326"/>
                  <a:pt x="61086" y="10767"/>
                  <a:pt x="57994" y="11189"/>
                </a:cubicBezTo>
                <a:cubicBezTo>
                  <a:pt x="53660" y="11784"/>
                  <a:pt x="49177" y="12398"/>
                  <a:pt x="44787" y="13257"/>
                </a:cubicBezTo>
                <a:cubicBezTo>
                  <a:pt x="41781" y="13846"/>
                  <a:pt x="37840" y="14712"/>
                  <a:pt x="34011" y="16192"/>
                </a:cubicBezTo>
                <a:cubicBezTo>
                  <a:pt x="32361" y="16832"/>
                  <a:pt x="30768" y="17751"/>
                  <a:pt x="29227" y="18641"/>
                </a:cubicBezTo>
                <a:cubicBezTo>
                  <a:pt x="28257" y="19199"/>
                  <a:pt x="27256" y="19778"/>
                  <a:pt x="26252" y="20278"/>
                </a:cubicBezTo>
                <a:cubicBezTo>
                  <a:pt x="24377" y="21213"/>
                  <a:pt x="22228" y="22123"/>
                  <a:pt x="20096" y="22123"/>
                </a:cubicBezTo>
                <a:cubicBezTo>
                  <a:pt x="19691" y="22123"/>
                  <a:pt x="19286" y="22090"/>
                  <a:pt x="18884" y="22019"/>
                </a:cubicBezTo>
                <a:cubicBezTo>
                  <a:pt x="17234" y="21723"/>
                  <a:pt x="15146" y="20485"/>
                  <a:pt x="14203" y="18389"/>
                </a:cubicBezTo>
                <a:cubicBezTo>
                  <a:pt x="13112" y="15962"/>
                  <a:pt x="14633" y="13577"/>
                  <a:pt x="18725" y="11302"/>
                </a:cubicBezTo>
                <a:cubicBezTo>
                  <a:pt x="26450" y="7006"/>
                  <a:pt x="35017" y="7004"/>
                  <a:pt x="43304" y="7002"/>
                </a:cubicBezTo>
                <a:cubicBezTo>
                  <a:pt x="46426" y="7002"/>
                  <a:pt x="49654" y="6999"/>
                  <a:pt x="52770" y="6766"/>
                </a:cubicBezTo>
                <a:cubicBezTo>
                  <a:pt x="57188" y="6433"/>
                  <a:pt x="61100" y="5680"/>
                  <a:pt x="64734" y="4460"/>
                </a:cubicBezTo>
                <a:cubicBezTo>
                  <a:pt x="66555" y="3847"/>
                  <a:pt x="68437" y="3359"/>
                  <a:pt x="70258" y="2889"/>
                </a:cubicBezTo>
                <a:cubicBezTo>
                  <a:pt x="70921" y="2718"/>
                  <a:pt x="71583" y="2546"/>
                  <a:pt x="72244" y="2369"/>
                </a:cubicBezTo>
                <a:cubicBezTo>
                  <a:pt x="74310" y="1815"/>
                  <a:pt x="76526" y="1191"/>
                  <a:pt x="78725" y="393"/>
                </a:cubicBezTo>
                <a:lnTo>
                  <a:pt x="79801" y="3"/>
                </a:lnTo>
                <a:lnTo>
                  <a:pt x="51891" y="3"/>
                </a:lnTo>
                <a:lnTo>
                  <a:pt x="51849" y="25"/>
                </a:lnTo>
                <a:cubicBezTo>
                  <a:pt x="51168" y="369"/>
                  <a:pt x="50398" y="688"/>
                  <a:pt x="49430" y="1026"/>
                </a:cubicBezTo>
                <a:cubicBezTo>
                  <a:pt x="42565" y="3424"/>
                  <a:pt x="35301" y="3502"/>
                  <a:pt x="28279" y="3577"/>
                </a:cubicBezTo>
                <a:lnTo>
                  <a:pt x="27530" y="3587"/>
                </a:lnTo>
                <a:cubicBezTo>
                  <a:pt x="21472" y="3654"/>
                  <a:pt x="14606" y="3731"/>
                  <a:pt x="8035" y="5524"/>
                </a:cubicBezTo>
                <a:cubicBezTo>
                  <a:pt x="5955" y="6091"/>
                  <a:pt x="3608" y="6937"/>
                  <a:pt x="1994" y="8889"/>
                </a:cubicBezTo>
                <a:cubicBezTo>
                  <a:pt x="378" y="10842"/>
                  <a:pt x="1" y="13691"/>
                  <a:pt x="872" y="17356"/>
                </a:cubicBezTo>
                <a:cubicBezTo>
                  <a:pt x="2415" y="23842"/>
                  <a:pt x="7591" y="28164"/>
                  <a:pt x="13647" y="28164"/>
                </a:cubicBezTo>
                <a:cubicBezTo>
                  <a:pt x="13966" y="28164"/>
                  <a:pt x="14287" y="28154"/>
                  <a:pt x="14609" y="28121"/>
                </a:cubicBezTo>
                <a:cubicBezTo>
                  <a:pt x="18878" y="27800"/>
                  <a:pt x="22758" y="25623"/>
                  <a:pt x="26511" y="23520"/>
                </a:cubicBezTo>
                <a:cubicBezTo>
                  <a:pt x="28626" y="22334"/>
                  <a:pt x="30812" y="21108"/>
                  <a:pt x="33038" y="20233"/>
                </a:cubicBezTo>
                <a:cubicBezTo>
                  <a:pt x="36400" y="18911"/>
                  <a:pt x="39775" y="18075"/>
                  <a:pt x="43838" y="17121"/>
                </a:cubicBezTo>
                <a:cubicBezTo>
                  <a:pt x="47319" y="16305"/>
                  <a:pt x="51008" y="15582"/>
                  <a:pt x="55113" y="14912"/>
                </a:cubicBezTo>
                <a:cubicBezTo>
                  <a:pt x="61550" y="13861"/>
                  <a:pt x="68126" y="13097"/>
                  <a:pt x="74484" y="12357"/>
                </a:cubicBezTo>
                <a:lnTo>
                  <a:pt x="77477" y="12010"/>
                </a:lnTo>
                <a:cubicBezTo>
                  <a:pt x="87323" y="10854"/>
                  <a:pt x="96973" y="9822"/>
                  <a:pt x="106514" y="9822"/>
                </a:cubicBezTo>
                <a:cubicBezTo>
                  <a:pt x="107222" y="9822"/>
                  <a:pt x="107930" y="9827"/>
                  <a:pt x="108637" y="9839"/>
                </a:cubicBezTo>
                <a:lnTo>
                  <a:pt x="108843" y="9842"/>
                </a:lnTo>
                <a:lnTo>
                  <a:pt x="108843" y="4203"/>
                </a:lnTo>
                <a:cubicBezTo>
                  <a:pt x="108843" y="1884"/>
                  <a:pt x="107336" y="0"/>
                  <a:pt x="1054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6" name="Google Shape;206;p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7" name="Google Shape;207;p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8" name="Google Shape;208;p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09" name="Google Shape;209;p7"/>
          <p:cNvSpPr txBox="1">
            <a:spLocks noGrp="1"/>
          </p:cNvSpPr>
          <p:nvPr>
            <p:ph type="subTitle" idx="2"/>
          </p:nvPr>
        </p:nvSpPr>
        <p:spPr>
          <a:xfrm>
            <a:off x="4887833" y="2894967"/>
            <a:ext cx="4098000" cy="21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10" name="Google Shape;210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1"/>
        </a:solidFill>
        <a:effectLst/>
      </p:bgPr>
    </p:bg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9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45" name="Google Shape;245;p9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" name="Google Shape;252;p9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" name="Google Shape;253;p9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" name="Google Shape;254;p9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" name="Google Shape;255;p9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" name="Google Shape;256;p9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" name="Google Shape;257;p9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59" name="Google Shape;259;p9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60" name="Google Shape;260;p9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1" name="Google Shape;261;p9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Google Shape;262;p9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" name="Google Shape;266;p9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" name="Google Shape;267;p9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72" name="Google Shape;272;p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3" name="Google Shape;273;p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4" name="Google Shape;274;p9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75" name="Google Shape;275;p9"/>
          <p:cNvSpPr txBox="1">
            <a:spLocks noGrp="1"/>
          </p:cNvSpPr>
          <p:nvPr>
            <p:ph type="title"/>
          </p:nvPr>
        </p:nvSpPr>
        <p:spPr>
          <a:xfrm>
            <a:off x="2482200" y="1528000"/>
            <a:ext cx="7227600" cy="29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335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Didact Gothi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276" name="Google Shape;276;p9"/>
          <p:cNvSpPr txBox="1">
            <a:spLocks noGrp="1"/>
          </p:cNvSpPr>
          <p:nvPr>
            <p:ph type="subTitle" idx="2"/>
          </p:nvPr>
        </p:nvSpPr>
        <p:spPr>
          <a:xfrm>
            <a:off x="3394200" y="4505200"/>
            <a:ext cx="5403600" cy="8248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1"/>
        </a:solidFill>
        <a:effectLst/>
      </p:bgPr>
    </p:bg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81" name="Google Shape;281;p1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95" name="Google Shape;295;p1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96" name="Google Shape;296;p1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7" name="Google Shape;297;p1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98" name="Google Shape;298;p1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" name="Google Shape;300;p1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" name="Google Shape;301;p1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" name="Google Shape;302;p1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" name="Google Shape;303;p1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" name="Google Shape;304;p1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" name="Google Shape;305;p1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" name="Google Shape;306;p1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" name="Google Shape;307;p1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08" name="Google Shape;308;p11"/>
          <p:cNvSpPr/>
          <p:nvPr/>
        </p:nvSpPr>
        <p:spPr>
          <a:xfrm>
            <a:off x="544333" y="1200852"/>
            <a:ext cx="11245600" cy="4441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09" name="Google Shape;309;p11"/>
          <p:cNvSpPr/>
          <p:nvPr/>
        </p:nvSpPr>
        <p:spPr>
          <a:xfrm>
            <a:off x="402067" y="1066751"/>
            <a:ext cx="11245600" cy="4441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10" name="Google Shape;310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340967"/>
            <a:ext cx="8768000" cy="1401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9525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11" name="Google Shape;311;p11"/>
          <p:cNvSpPr txBox="1">
            <a:spLocks noGrp="1"/>
          </p:cNvSpPr>
          <p:nvPr>
            <p:ph type="subTitle" idx="1"/>
          </p:nvPr>
        </p:nvSpPr>
        <p:spPr>
          <a:xfrm>
            <a:off x="1712000" y="3945833"/>
            <a:ext cx="8768000" cy="5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600"/>
              <a:buNone/>
              <a:defRPr sz="2135"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" name="Google Shape;348;p14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349" name="Google Shape;349;p14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" name="Google Shape;353;p14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" name="Google Shape;354;p14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" name="Google Shape;355;p14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" name="Google Shape;356;p14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" name="Google Shape;357;p14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" name="Google Shape;358;p14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" name="Google Shape;359;p14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" name="Google Shape;360;p14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" name="Google Shape;361;p14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" name="Google Shape;362;p14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363" name="Google Shape;363;p14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364" name="Google Shape;364;p14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66" name="Google Shape;366;p14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" name="Google Shape;367;p14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" name="Google Shape;368;p14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" name="Google Shape;369;p14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" name="Google Shape;370;p14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" name="Google Shape;371;p14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" name="Google Shape;372;p14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7" name="Google Shape;377;p14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8" name="Google Shape;378;p14"/>
          <p:cNvSpPr txBox="1">
            <a:spLocks noGrp="1"/>
          </p:cNvSpPr>
          <p:nvPr>
            <p:ph type="title"/>
          </p:nvPr>
        </p:nvSpPr>
        <p:spPr>
          <a:xfrm>
            <a:off x="4160233" y="4036933"/>
            <a:ext cx="5968400" cy="14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379" name="Google Shape;379;p14"/>
          <p:cNvSpPr txBox="1">
            <a:spLocks noGrp="1"/>
          </p:cNvSpPr>
          <p:nvPr>
            <p:ph type="title" idx="2" hasCustomPrompt="1"/>
          </p:nvPr>
        </p:nvSpPr>
        <p:spPr>
          <a:xfrm>
            <a:off x="2184684" y="4526300"/>
            <a:ext cx="144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80" name="Google Shape;380;p14"/>
          <p:cNvSpPr txBox="1">
            <a:spLocks noGrp="1"/>
          </p:cNvSpPr>
          <p:nvPr>
            <p:ph type="subTitle" idx="1"/>
          </p:nvPr>
        </p:nvSpPr>
        <p:spPr>
          <a:xfrm>
            <a:off x="4160284" y="5330800"/>
            <a:ext cx="31724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6"/>
        </a:solidFill>
        <a:effectLst/>
      </p:bgPr>
    </p:bg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" name="Google Shape;415;p16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416" name="Google Shape;416;p16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" name="Google Shape;417;p16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" name="Google Shape;419;p16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" name="Google Shape;420;p16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" name="Google Shape;422;p16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" name="Google Shape;423;p16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" name="Google Shape;425;p16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" name="Google Shape;426;p16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" name="Google Shape;427;p16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" name="Google Shape;428;p16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" name="Google Shape;429;p16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0" name="Google Shape;430;p16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431" name="Google Shape;431;p16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Google Shape;433;p16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" name="Google Shape;434;p16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" name="Google Shape;435;p16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" name="Google Shape;436;p16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7" name="Google Shape;437;p16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8" name="Google Shape;438;p16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9" name="Google Shape;439;p16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0" name="Google Shape;440;p16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1" name="Google Shape;441;p16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2" name="Google Shape;442;p16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443" name="Google Shape;443;p1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4" name="Google Shape;444;p1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5" name="Google Shape;445;p16"/>
          <p:cNvSpPr txBox="1">
            <a:spLocks noGrp="1"/>
          </p:cNvSpPr>
          <p:nvPr>
            <p:ph type="title"/>
          </p:nvPr>
        </p:nvSpPr>
        <p:spPr>
          <a:xfrm>
            <a:off x="9599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6" name="Google Shape;446;p16"/>
          <p:cNvSpPr txBox="1">
            <a:spLocks noGrp="1"/>
          </p:cNvSpPr>
          <p:nvPr>
            <p:ph type="title" idx="2" hasCustomPrompt="1"/>
          </p:nvPr>
        </p:nvSpPr>
        <p:spPr>
          <a:xfrm>
            <a:off x="49125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47" name="Google Shape;447;p16"/>
          <p:cNvSpPr txBox="1">
            <a:spLocks noGrp="1"/>
          </p:cNvSpPr>
          <p:nvPr>
            <p:ph type="subTitle" idx="1"/>
          </p:nvPr>
        </p:nvSpPr>
        <p:spPr>
          <a:xfrm>
            <a:off x="9599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48" name="Google Shape;448;p16"/>
          <p:cNvSpPr txBox="1">
            <a:spLocks noGrp="1"/>
          </p:cNvSpPr>
          <p:nvPr>
            <p:ph type="title" idx="3"/>
          </p:nvPr>
        </p:nvSpPr>
        <p:spPr>
          <a:xfrm>
            <a:off x="9599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9" name="Google Shape;449;p16"/>
          <p:cNvSpPr txBox="1">
            <a:spLocks noGrp="1"/>
          </p:cNvSpPr>
          <p:nvPr>
            <p:ph type="title" idx="4" hasCustomPrompt="1"/>
          </p:nvPr>
        </p:nvSpPr>
        <p:spPr>
          <a:xfrm>
            <a:off x="49125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0" name="Google Shape;450;p16"/>
          <p:cNvSpPr txBox="1">
            <a:spLocks noGrp="1"/>
          </p:cNvSpPr>
          <p:nvPr>
            <p:ph type="subTitle" idx="5"/>
          </p:nvPr>
        </p:nvSpPr>
        <p:spPr>
          <a:xfrm>
            <a:off x="9599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1" name="Google Shape;451;p16"/>
          <p:cNvSpPr txBox="1">
            <a:spLocks noGrp="1"/>
          </p:cNvSpPr>
          <p:nvPr>
            <p:ph type="title" idx="6"/>
          </p:nvPr>
        </p:nvSpPr>
        <p:spPr>
          <a:xfrm>
            <a:off x="81167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2" name="Google Shape;452;p16"/>
          <p:cNvSpPr txBox="1">
            <a:spLocks noGrp="1"/>
          </p:cNvSpPr>
          <p:nvPr>
            <p:ph type="title" idx="7" hasCustomPrompt="1"/>
          </p:nvPr>
        </p:nvSpPr>
        <p:spPr>
          <a:xfrm>
            <a:off x="64312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3" name="Google Shape;453;p16"/>
          <p:cNvSpPr txBox="1">
            <a:spLocks noGrp="1"/>
          </p:cNvSpPr>
          <p:nvPr>
            <p:ph type="subTitle" idx="8"/>
          </p:nvPr>
        </p:nvSpPr>
        <p:spPr>
          <a:xfrm>
            <a:off x="81167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4" name="Google Shape;454;p16"/>
          <p:cNvSpPr txBox="1">
            <a:spLocks noGrp="1"/>
          </p:cNvSpPr>
          <p:nvPr>
            <p:ph type="title" idx="9"/>
          </p:nvPr>
        </p:nvSpPr>
        <p:spPr>
          <a:xfrm>
            <a:off x="81167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5" name="Google Shape;455;p16"/>
          <p:cNvSpPr txBox="1">
            <a:spLocks noGrp="1"/>
          </p:cNvSpPr>
          <p:nvPr>
            <p:ph type="title" idx="13" hasCustomPrompt="1"/>
          </p:nvPr>
        </p:nvSpPr>
        <p:spPr>
          <a:xfrm>
            <a:off x="64312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6" name="Google Shape;456;p16"/>
          <p:cNvSpPr txBox="1">
            <a:spLocks noGrp="1"/>
          </p:cNvSpPr>
          <p:nvPr>
            <p:ph type="subTitle" idx="14"/>
          </p:nvPr>
        </p:nvSpPr>
        <p:spPr>
          <a:xfrm>
            <a:off x="81167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7" name="Google Shape;457;p16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lt1"/>
        </a:solid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" name="Google Shape;492;p18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493" name="Google Shape;493;p18"/>
            <p:cNvSpPr/>
            <p:nvPr/>
          </p:nvSpPr>
          <p:spPr>
            <a:xfrm>
              <a:off x="-2415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4" name="Google Shape;494;p18"/>
            <p:cNvSpPr/>
            <p:nvPr/>
          </p:nvSpPr>
          <p:spPr>
            <a:xfrm>
              <a:off x="-2416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5" name="Google Shape;495;p18"/>
            <p:cNvSpPr/>
            <p:nvPr/>
          </p:nvSpPr>
          <p:spPr>
            <a:xfrm>
              <a:off x="-2415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-2415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7" name="Google Shape;497;p18"/>
            <p:cNvSpPr/>
            <p:nvPr/>
          </p:nvSpPr>
          <p:spPr>
            <a:xfrm>
              <a:off x="-2412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8" name="Google Shape;498;p18"/>
            <p:cNvSpPr/>
            <p:nvPr/>
          </p:nvSpPr>
          <p:spPr>
            <a:xfrm>
              <a:off x="-2415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-2415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1601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-2415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26222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78963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7938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5" name="Google Shape;505;p18"/>
            <p:cNvSpPr/>
            <p:nvPr/>
          </p:nvSpPr>
          <p:spPr>
            <a:xfrm>
              <a:off x="49243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6" name="Google Shape;506;p18"/>
            <p:cNvSpPr/>
            <p:nvPr/>
          </p:nvSpPr>
          <p:spPr>
            <a:xfrm>
              <a:off x="-2496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07" name="Google Shape;507;p18"/>
            <p:cNvGrpSpPr/>
            <p:nvPr/>
          </p:nvGrpSpPr>
          <p:grpSpPr>
            <a:xfrm>
              <a:off x="-249624" y="-2432400"/>
              <a:ext cx="9377821" cy="2147740"/>
              <a:chOff x="-249624" y="-2432400"/>
              <a:chExt cx="9377821" cy="2147740"/>
            </a:xfrm>
          </p:grpSpPr>
          <p:sp>
            <p:nvSpPr>
              <p:cNvPr id="508" name="Google Shape;508;p18"/>
              <p:cNvSpPr/>
              <p:nvPr/>
            </p:nvSpPr>
            <p:spPr>
              <a:xfrm>
                <a:off x="-2415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9" name="Google Shape;509;p18"/>
              <p:cNvSpPr/>
              <p:nvPr/>
            </p:nvSpPr>
            <p:spPr>
              <a:xfrm>
                <a:off x="-2496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10" name="Google Shape;510;p18"/>
            <p:cNvSpPr/>
            <p:nvPr/>
          </p:nvSpPr>
          <p:spPr>
            <a:xfrm>
              <a:off x="-2496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-2495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-2495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-2496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-2495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41508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-2495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26158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47798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49126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20" name="Google Shape;520;p1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1" name="Google Shape;521;p1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2" name="Google Shape;52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6"/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" name="Google Shape;524;p19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25" name="Google Shape;525;p19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6" name="Google Shape;526;p19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7" name="Google Shape;527;p19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8" name="Google Shape;528;p19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9" name="Google Shape;529;p19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0" name="Google Shape;530;p19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1" name="Google Shape;531;p19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2" name="Google Shape;532;p19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3" name="Google Shape;533;p19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4" name="Google Shape;534;p19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5" name="Google Shape;535;p19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6" name="Google Shape;536;p19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7" name="Google Shape;537;p19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8" name="Google Shape;538;p19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39" name="Google Shape;539;p19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540" name="Google Shape;540;p19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1" name="Google Shape;541;p19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42" name="Google Shape;542;p19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3" name="Google Shape;543;p19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4" name="Google Shape;544;p19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5" name="Google Shape;545;p19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6" name="Google Shape;546;p19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7" name="Google Shape;547;p19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8" name="Google Shape;548;p19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9" name="Google Shape;549;p19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0" name="Google Shape;550;p19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1" name="Google Shape;551;p19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2" name="Google Shape;552;p1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3" name="Google Shape;553;p1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4" name="Google Shape;554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6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oogle Shape;556;p20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557" name="Google Shape;557;p20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8" name="Google Shape;558;p20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9" name="Google Shape;559;p20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0" name="Google Shape;560;p20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1" name="Google Shape;561;p20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2" name="Google Shape;562;p20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3" name="Google Shape;563;p20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4" name="Google Shape;564;p20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5" name="Google Shape;565;p20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6" name="Google Shape;566;p20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7" name="Google Shape;567;p20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8" name="Google Shape;568;p20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9" name="Google Shape;569;p20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0" name="Google Shape;570;p20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1" name="Google Shape;571;p20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572" name="Google Shape;572;p20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3" name="Google Shape;573;p20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74" name="Google Shape;574;p20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5" name="Google Shape;575;p20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6" name="Google Shape;576;p20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7" name="Google Shape;577;p20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8" name="Google Shape;578;p20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9" name="Google Shape;579;p20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0" name="Google Shape;580;p20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1" name="Google Shape;581;p20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2" name="Google Shape;582;p20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3" name="Google Shape;583;p20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84" name="Google Shape;584;p20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5" name="Google Shape;585;p20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6" name="Google Shape;586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587" name="Google Shape;587;p20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solidFill>
          <a:schemeClr val="accent6"/>
        </a:solidFill>
        <a:effectLst/>
      </p:bgPr>
    </p:bg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" name="Google Shape;589;p21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90" name="Google Shape;590;p21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1" name="Google Shape;591;p21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2" name="Google Shape;592;p21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3" name="Google Shape;593;p21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4" name="Google Shape;594;p21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5" name="Google Shape;595;p21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6" name="Google Shape;596;p21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7" name="Google Shape;597;p21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8" name="Google Shape;598;p21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9" name="Google Shape;599;p21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0" name="Google Shape;600;p21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1" name="Google Shape;601;p21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2" name="Google Shape;602;p21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3" name="Google Shape;603;p21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04" name="Google Shape;604;p21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605" name="Google Shape;605;p21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6" name="Google Shape;606;p21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7" name="Google Shape;607;p21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8" name="Google Shape;608;p21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9" name="Google Shape;609;p21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0" name="Google Shape;610;p21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1" name="Google Shape;611;p21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2" name="Google Shape;612;p21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3" name="Google Shape;613;p21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4" name="Google Shape;614;p21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5" name="Google Shape;615;p21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6" name="Google Shape;616;p21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17" name="Google Shape;617;p21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Google Shape;618;p21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Google Shape;619;p21"/>
          <p:cNvSpPr txBox="1">
            <a:spLocks noGrp="1"/>
          </p:cNvSpPr>
          <p:nvPr>
            <p:ph type="subTitle" idx="1"/>
          </p:nvPr>
        </p:nvSpPr>
        <p:spPr>
          <a:xfrm>
            <a:off x="9600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20" name="Google Shape;62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21" name="Google Shape;621;p21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solidFill>
          <a:schemeClr val="accent6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" name="Google Shape;623;p22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24" name="Google Shape;624;p22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38" name="Google Shape;638;p22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639" name="Google Shape;639;p22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0" name="Google Shape;640;p22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41" name="Google Shape;641;p22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51" name="Google Shape;651;p22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2" name="Google Shape;652;p22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3" name="Google Shape;653;p22"/>
          <p:cNvSpPr txBox="1">
            <a:spLocks noGrp="1"/>
          </p:cNvSpPr>
          <p:nvPr>
            <p:ph type="subTitle" idx="1"/>
          </p:nvPr>
        </p:nvSpPr>
        <p:spPr>
          <a:xfrm>
            <a:off x="7443200" y="3099800"/>
            <a:ext cx="3788800" cy="21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54" name="Google Shape;65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55" name="Google Shape;655;p22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chemeClr val="accent6"/>
        </a:solid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3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658" name="Google Shape;658;p23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9" name="Google Shape;659;p23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0" name="Google Shape;660;p23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1" name="Google Shape;661;p23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2" name="Google Shape;662;p23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3" name="Google Shape;663;p23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4" name="Google Shape;664;p23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5" name="Google Shape;665;p23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6" name="Google Shape;666;p23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7" name="Google Shape;667;p23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8" name="Google Shape;668;p23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9" name="Google Shape;669;p23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0" name="Google Shape;670;p23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1" name="Google Shape;671;p23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672" name="Google Shape;672;p23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673" name="Google Shape;673;p23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75" name="Google Shape;675;p23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6" name="Google Shape;676;p23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7" name="Google Shape;677;p23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8" name="Google Shape;678;p23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9" name="Google Shape;679;p23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0" name="Google Shape;680;p23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1" name="Google Shape;681;p23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2" name="Google Shape;682;p23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3" name="Google Shape;683;p23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4" name="Google Shape;684;p23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85" name="Google Shape;685;p23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6" name="Google Shape;686;p23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7" name="Google Shape;687;p23"/>
          <p:cNvSpPr txBox="1">
            <a:spLocks noGrp="1"/>
          </p:cNvSpPr>
          <p:nvPr>
            <p:ph type="subTitle" idx="1"/>
          </p:nvPr>
        </p:nvSpPr>
        <p:spPr>
          <a:xfrm>
            <a:off x="1366400" y="2086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8" name="Google Shape;688;p23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89" name="Google Shape;68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690" name="Google Shape;690;p23"/>
          <p:cNvSpPr txBox="1">
            <a:spLocks noGrp="1"/>
          </p:cNvSpPr>
          <p:nvPr>
            <p:ph type="subTitle" idx="3"/>
          </p:nvPr>
        </p:nvSpPr>
        <p:spPr>
          <a:xfrm>
            <a:off x="1366400" y="2665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1" name="Google Shape;691;p23"/>
          <p:cNvSpPr txBox="1">
            <a:spLocks noGrp="1"/>
          </p:cNvSpPr>
          <p:nvPr>
            <p:ph type="subTitle" idx="4"/>
          </p:nvPr>
        </p:nvSpPr>
        <p:spPr>
          <a:xfrm>
            <a:off x="1366400" y="32441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2" name="Google Shape;692;p23"/>
          <p:cNvSpPr txBox="1">
            <a:spLocks noGrp="1"/>
          </p:cNvSpPr>
          <p:nvPr>
            <p:ph type="subTitle" idx="5"/>
          </p:nvPr>
        </p:nvSpPr>
        <p:spPr>
          <a:xfrm>
            <a:off x="1366400" y="38229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3" name="Google Shape;693;p23"/>
          <p:cNvSpPr txBox="1">
            <a:spLocks noGrp="1"/>
          </p:cNvSpPr>
          <p:nvPr>
            <p:ph type="subTitle" idx="6"/>
          </p:nvPr>
        </p:nvSpPr>
        <p:spPr>
          <a:xfrm>
            <a:off x="1366400" y="44017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4" name="Google Shape;694;p23"/>
          <p:cNvSpPr txBox="1">
            <a:spLocks noGrp="1"/>
          </p:cNvSpPr>
          <p:nvPr>
            <p:ph type="subTitle" idx="7"/>
          </p:nvPr>
        </p:nvSpPr>
        <p:spPr>
          <a:xfrm>
            <a:off x="1366400" y="49805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695" name="Google Shape;695;p23"/>
          <p:cNvSpPr txBox="1">
            <a:spLocks noGrp="1"/>
          </p:cNvSpPr>
          <p:nvPr>
            <p:ph type="subTitle" idx="8"/>
          </p:nvPr>
        </p:nvSpPr>
        <p:spPr>
          <a:xfrm>
            <a:off x="1366400" y="5559300"/>
            <a:ext cx="4336800" cy="5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6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24"/>
          <p:cNvGrpSpPr/>
          <p:nvPr/>
        </p:nvGrpSpPr>
        <p:grpSpPr>
          <a:xfrm>
            <a:off x="-129685" y="-3243200"/>
            <a:ext cx="12690592" cy="10316157"/>
            <a:chOff x="-97264" y="-2432400"/>
            <a:chExt cx="9517944" cy="7737118"/>
          </a:xfrm>
        </p:grpSpPr>
        <p:sp>
          <p:nvSpPr>
            <p:cNvPr id="698" name="Google Shape;698;p24"/>
            <p:cNvSpPr/>
            <p:nvPr/>
          </p:nvSpPr>
          <p:spPr>
            <a:xfrm>
              <a:off x="-891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-892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-891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-891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-888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-891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-891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43125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-891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27746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80487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49462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50767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-972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12" name="Google Shape;712;p24"/>
            <p:cNvGrpSpPr/>
            <p:nvPr/>
          </p:nvGrpSpPr>
          <p:grpSpPr>
            <a:xfrm>
              <a:off x="-97224" y="-2432400"/>
              <a:ext cx="9377821" cy="2147740"/>
              <a:chOff x="-97224" y="-2432400"/>
              <a:chExt cx="9377821" cy="2147740"/>
            </a:xfrm>
          </p:grpSpPr>
          <p:sp>
            <p:nvSpPr>
              <p:cNvPr id="713" name="Google Shape;713;p24"/>
              <p:cNvSpPr/>
              <p:nvPr/>
            </p:nvSpPr>
            <p:spPr>
              <a:xfrm>
                <a:off x="-891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4" name="Google Shape;714;p24"/>
              <p:cNvSpPr/>
              <p:nvPr/>
            </p:nvSpPr>
            <p:spPr>
              <a:xfrm>
                <a:off x="-972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15" name="Google Shape;715;p24"/>
            <p:cNvSpPr/>
            <p:nvPr/>
          </p:nvSpPr>
          <p:spPr>
            <a:xfrm>
              <a:off x="-972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-971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-971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-972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-971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43032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1" name="Google Shape;721;p24"/>
            <p:cNvSpPr/>
            <p:nvPr/>
          </p:nvSpPr>
          <p:spPr>
            <a:xfrm>
              <a:off x="-971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2" name="Google Shape;722;p24"/>
            <p:cNvSpPr/>
            <p:nvPr/>
          </p:nvSpPr>
          <p:spPr>
            <a:xfrm>
              <a:off x="27682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3" name="Google Shape;723;p24"/>
            <p:cNvSpPr/>
            <p:nvPr/>
          </p:nvSpPr>
          <p:spPr>
            <a:xfrm>
              <a:off x="49322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4" name="Google Shape;724;p24"/>
            <p:cNvSpPr/>
            <p:nvPr/>
          </p:nvSpPr>
          <p:spPr>
            <a:xfrm>
              <a:off x="50650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25" name="Google Shape;725;p2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6" name="Google Shape;726;p2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7" name="Google Shape;727;p24"/>
          <p:cNvSpPr txBox="1">
            <a:spLocks noGrp="1"/>
          </p:cNvSpPr>
          <p:nvPr>
            <p:ph type="subTitle" idx="1"/>
          </p:nvPr>
        </p:nvSpPr>
        <p:spPr>
          <a:xfrm>
            <a:off x="3570600" y="2910300"/>
            <a:ext cx="5050800" cy="19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28" name="Google Shape;728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729" name="Google Shape;729;p24"/>
          <p:cNvSpPr txBox="1">
            <a:spLocks noGrp="1"/>
          </p:cNvSpPr>
          <p:nvPr>
            <p:ph type="subTitle" idx="2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6"/>
        </a:solidFill>
        <a:effectLst/>
      </p:bgPr>
    </p:bg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5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732" name="Google Shape;732;p25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3" name="Google Shape;733;p25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4" name="Google Shape;734;p25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5" name="Google Shape;735;p25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6" name="Google Shape;736;p25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7" name="Google Shape;737;p25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8" name="Google Shape;738;p25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9" name="Google Shape;739;p25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0" name="Google Shape;740;p25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1" name="Google Shape;741;p25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2" name="Google Shape;742;p25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3" name="Google Shape;743;p25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4" name="Google Shape;744;p25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5" name="Google Shape;745;p25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46" name="Google Shape;746;p25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747" name="Google Shape;747;p25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49" name="Google Shape;749;p25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0" name="Google Shape;750;p25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1" name="Google Shape;751;p25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2" name="Google Shape;752;p25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3" name="Google Shape;753;p25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4" name="Google Shape;754;p25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5" name="Google Shape;755;p25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6" name="Google Shape;756;p25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7" name="Google Shape;757;p25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8" name="Google Shape;758;p25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59" name="Google Shape;759;p2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0" name="Google Shape;760;p2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61" name="Google Shape;761;p25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2" name="Google Shape;762;p25"/>
          <p:cNvSpPr txBox="1">
            <a:spLocks noGrp="1"/>
          </p:cNvSpPr>
          <p:nvPr>
            <p:ph type="subTitle" idx="2"/>
          </p:nvPr>
        </p:nvSpPr>
        <p:spPr>
          <a:xfrm>
            <a:off x="5109217" y="1906367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3" name="Google Shape;763;p25"/>
          <p:cNvSpPr txBox="1">
            <a:spLocks noGrp="1"/>
          </p:cNvSpPr>
          <p:nvPr>
            <p:ph type="subTitle" idx="3"/>
          </p:nvPr>
        </p:nvSpPr>
        <p:spPr>
          <a:xfrm>
            <a:off x="5109217" y="2511872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4" name="Google Shape;764;p25"/>
          <p:cNvSpPr txBox="1">
            <a:spLocks noGrp="1"/>
          </p:cNvSpPr>
          <p:nvPr>
            <p:ph type="subTitle" idx="4"/>
          </p:nvPr>
        </p:nvSpPr>
        <p:spPr>
          <a:xfrm>
            <a:off x="5109217" y="49327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5" name="Google Shape;765;p25"/>
          <p:cNvSpPr txBox="1">
            <a:spLocks noGrp="1"/>
          </p:cNvSpPr>
          <p:nvPr>
            <p:ph type="subTitle" idx="5"/>
          </p:nvPr>
        </p:nvSpPr>
        <p:spPr>
          <a:xfrm>
            <a:off x="5109217" y="55382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6" name="Google Shape;766;p25"/>
          <p:cNvSpPr txBox="1">
            <a:spLocks noGrp="1"/>
          </p:cNvSpPr>
          <p:nvPr>
            <p:ph type="subTitle" idx="6"/>
          </p:nvPr>
        </p:nvSpPr>
        <p:spPr>
          <a:xfrm>
            <a:off x="5109217" y="3419533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767" name="Google Shape;767;p25"/>
          <p:cNvSpPr txBox="1">
            <a:spLocks noGrp="1"/>
          </p:cNvSpPr>
          <p:nvPr>
            <p:ph type="subTitle" idx="7"/>
          </p:nvPr>
        </p:nvSpPr>
        <p:spPr>
          <a:xfrm>
            <a:off x="5109217" y="4025039"/>
            <a:ext cx="3876800" cy="6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768" name="Google Shape;768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6"/>
        </a:solidFill>
        <a:effectLst/>
      </p:bgPr>
    </p:bg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26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771" name="Google Shape;771;p26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2" name="Google Shape;772;p26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3" name="Google Shape;773;p26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4" name="Google Shape;774;p26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5" name="Google Shape;775;p26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6" name="Google Shape;776;p26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7" name="Google Shape;777;p26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8" name="Google Shape;778;p26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9" name="Google Shape;779;p26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0" name="Google Shape;780;p26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1" name="Google Shape;781;p26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2" name="Google Shape;782;p26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3" name="Google Shape;783;p26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4" name="Google Shape;784;p26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785" name="Google Shape;785;p26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786" name="Google Shape;786;p26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7" name="Google Shape;787;p26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788" name="Google Shape;788;p26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9" name="Google Shape;789;p26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0" name="Google Shape;790;p26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1" name="Google Shape;791;p26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2" name="Google Shape;792;p26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3" name="Google Shape;793;p26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4" name="Google Shape;794;p26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5" name="Google Shape;795;p26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6" name="Google Shape;796;p26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7" name="Google Shape;797;p26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98" name="Google Shape;798;p2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99" name="Google Shape;799;p2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/>
          </p:nvPr>
        </p:nvSpPr>
        <p:spPr>
          <a:xfrm>
            <a:off x="9599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2"/>
          </p:nvPr>
        </p:nvSpPr>
        <p:spPr>
          <a:xfrm>
            <a:off x="9600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3"/>
          </p:nvPr>
        </p:nvSpPr>
        <p:spPr>
          <a:xfrm>
            <a:off x="3592127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4" name="Google Shape;804;p26"/>
          <p:cNvSpPr txBox="1">
            <a:spLocks noGrp="1"/>
          </p:cNvSpPr>
          <p:nvPr>
            <p:ph type="subTitle" idx="4"/>
          </p:nvPr>
        </p:nvSpPr>
        <p:spPr>
          <a:xfrm>
            <a:off x="3592133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5" name="Google Shape;805;p26"/>
          <p:cNvSpPr txBox="1">
            <a:spLocks noGrp="1"/>
          </p:cNvSpPr>
          <p:nvPr>
            <p:ph type="title" idx="5"/>
          </p:nvPr>
        </p:nvSpPr>
        <p:spPr>
          <a:xfrm>
            <a:off x="6224260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6" name="Google Shape;806;p26"/>
          <p:cNvSpPr txBox="1">
            <a:spLocks noGrp="1"/>
          </p:cNvSpPr>
          <p:nvPr>
            <p:ph type="subTitle" idx="6"/>
          </p:nvPr>
        </p:nvSpPr>
        <p:spPr>
          <a:xfrm>
            <a:off x="6224267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7" name="Google Shape;807;p26"/>
          <p:cNvSpPr txBox="1">
            <a:spLocks noGrp="1"/>
          </p:cNvSpPr>
          <p:nvPr>
            <p:ph type="title" idx="7"/>
          </p:nvPr>
        </p:nvSpPr>
        <p:spPr>
          <a:xfrm>
            <a:off x="8856393" y="2000567"/>
            <a:ext cx="2375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08" name="Google Shape;808;p26"/>
          <p:cNvSpPr txBox="1">
            <a:spLocks noGrp="1"/>
          </p:cNvSpPr>
          <p:nvPr>
            <p:ph type="subTitle" idx="8"/>
          </p:nvPr>
        </p:nvSpPr>
        <p:spPr>
          <a:xfrm>
            <a:off x="8856400" y="2553333"/>
            <a:ext cx="2375600" cy="8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09" name="Google Shape;809;p26"/>
          <p:cNvSpPr txBox="1">
            <a:spLocks noGrp="1"/>
          </p:cNvSpPr>
          <p:nvPr>
            <p:ph type="title" idx="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6"/>
        </a:solidFill>
        <a:effectLst/>
      </p:bgPr>
    </p:bg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" name="Google Shape;811;p27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12" name="Google Shape;812;p27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26" name="Google Shape;826;p27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27" name="Google Shape;827;p27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8" name="Google Shape;828;p27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29" name="Google Shape;829;p27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39" name="Google Shape;839;p2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0" name="Google Shape;840;p2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41" name="Google Shape;841;p2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2" name="Google Shape;842;p27"/>
          <p:cNvSpPr txBox="1">
            <a:spLocks noGrp="1"/>
          </p:cNvSpPr>
          <p:nvPr>
            <p:ph type="title"/>
          </p:nvPr>
        </p:nvSpPr>
        <p:spPr>
          <a:xfrm>
            <a:off x="1712400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3" name="Google Shape;843;p27"/>
          <p:cNvSpPr txBox="1">
            <a:spLocks noGrp="1"/>
          </p:cNvSpPr>
          <p:nvPr>
            <p:ph type="subTitle" idx="2"/>
          </p:nvPr>
        </p:nvSpPr>
        <p:spPr>
          <a:xfrm>
            <a:off x="1712400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4" name="Google Shape;844;p27"/>
          <p:cNvSpPr txBox="1">
            <a:spLocks noGrp="1"/>
          </p:cNvSpPr>
          <p:nvPr>
            <p:ph type="title" idx="3"/>
          </p:nvPr>
        </p:nvSpPr>
        <p:spPr>
          <a:xfrm>
            <a:off x="5247032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5" name="Google Shape;845;p27"/>
          <p:cNvSpPr txBox="1">
            <a:spLocks noGrp="1"/>
          </p:cNvSpPr>
          <p:nvPr>
            <p:ph type="subTitle" idx="4"/>
          </p:nvPr>
        </p:nvSpPr>
        <p:spPr>
          <a:xfrm>
            <a:off x="5247033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6" name="Google Shape;846;p27"/>
          <p:cNvSpPr txBox="1">
            <a:spLocks noGrp="1"/>
          </p:cNvSpPr>
          <p:nvPr>
            <p:ph type="title" idx="5"/>
          </p:nvPr>
        </p:nvSpPr>
        <p:spPr>
          <a:xfrm>
            <a:off x="1712400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7" name="Google Shape;847;p27"/>
          <p:cNvSpPr txBox="1">
            <a:spLocks noGrp="1"/>
          </p:cNvSpPr>
          <p:nvPr>
            <p:ph type="subTitle" idx="6"/>
          </p:nvPr>
        </p:nvSpPr>
        <p:spPr>
          <a:xfrm>
            <a:off x="1712400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48" name="Google Shape;848;p27"/>
          <p:cNvSpPr txBox="1">
            <a:spLocks noGrp="1"/>
          </p:cNvSpPr>
          <p:nvPr>
            <p:ph type="title" idx="7"/>
          </p:nvPr>
        </p:nvSpPr>
        <p:spPr>
          <a:xfrm>
            <a:off x="5247032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49" name="Google Shape;849;p27"/>
          <p:cNvSpPr txBox="1">
            <a:spLocks noGrp="1"/>
          </p:cNvSpPr>
          <p:nvPr>
            <p:ph type="subTitle" idx="8"/>
          </p:nvPr>
        </p:nvSpPr>
        <p:spPr>
          <a:xfrm>
            <a:off x="5247033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0" name="Google Shape;850;p27"/>
          <p:cNvSpPr txBox="1">
            <a:spLocks noGrp="1"/>
          </p:cNvSpPr>
          <p:nvPr>
            <p:ph type="title" idx="9"/>
          </p:nvPr>
        </p:nvSpPr>
        <p:spPr>
          <a:xfrm>
            <a:off x="8781667" y="19390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1" name="Google Shape;851;p27"/>
          <p:cNvSpPr txBox="1">
            <a:spLocks noGrp="1"/>
          </p:cNvSpPr>
          <p:nvPr>
            <p:ph type="subTitle" idx="13"/>
          </p:nvPr>
        </p:nvSpPr>
        <p:spPr>
          <a:xfrm>
            <a:off x="8781669" y="2449767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2" name="Google Shape;852;p27"/>
          <p:cNvSpPr txBox="1">
            <a:spLocks noGrp="1"/>
          </p:cNvSpPr>
          <p:nvPr>
            <p:ph type="title" idx="14"/>
          </p:nvPr>
        </p:nvSpPr>
        <p:spPr>
          <a:xfrm>
            <a:off x="8781667" y="3850200"/>
            <a:ext cx="2450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53" name="Google Shape;853;p27"/>
          <p:cNvSpPr txBox="1">
            <a:spLocks noGrp="1"/>
          </p:cNvSpPr>
          <p:nvPr>
            <p:ph type="subTitle" idx="15"/>
          </p:nvPr>
        </p:nvSpPr>
        <p:spPr>
          <a:xfrm>
            <a:off x="8781669" y="4361033"/>
            <a:ext cx="2450400" cy="8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54" name="Google Shape;854;p27"/>
          <p:cNvSpPr txBox="1">
            <a:spLocks noGrp="1"/>
          </p:cNvSpPr>
          <p:nvPr>
            <p:ph type="title" idx="1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leven columns">
  <p:cSld name="Title and eleven columns">
    <p:bg>
      <p:bgPr>
        <a:solidFill>
          <a:schemeClr val="accent6"/>
        </a:solidFill>
        <a:effectLst/>
      </p:bgPr>
    </p:bg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6" name="Google Shape;856;p28"/>
          <p:cNvGrpSpPr/>
          <p:nvPr/>
        </p:nvGrpSpPr>
        <p:grpSpPr>
          <a:xfrm>
            <a:off x="-129685" y="-296800"/>
            <a:ext cx="12690592" cy="10316157"/>
            <a:chOff x="-97264" y="-222600"/>
            <a:chExt cx="9517944" cy="7737118"/>
          </a:xfrm>
        </p:grpSpPr>
        <p:sp>
          <p:nvSpPr>
            <p:cNvPr id="857" name="Google Shape;857;p28"/>
            <p:cNvSpPr/>
            <p:nvPr/>
          </p:nvSpPr>
          <p:spPr>
            <a:xfrm>
              <a:off x="-89101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-89221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-89101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-89101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-88861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-8910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-89101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4312517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-89101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2774626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8048796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4946282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5076700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-97224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71" name="Google Shape;871;p28"/>
            <p:cNvGrpSpPr/>
            <p:nvPr/>
          </p:nvGrpSpPr>
          <p:grpSpPr>
            <a:xfrm>
              <a:off x="-97224" y="-222600"/>
              <a:ext cx="9377821" cy="2147740"/>
              <a:chOff x="-97224" y="-222600"/>
              <a:chExt cx="9377821" cy="2147740"/>
            </a:xfrm>
          </p:grpSpPr>
          <p:sp>
            <p:nvSpPr>
              <p:cNvPr id="872" name="Google Shape;872;p28"/>
              <p:cNvSpPr/>
              <p:nvPr/>
            </p:nvSpPr>
            <p:spPr>
              <a:xfrm>
                <a:off x="-89101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3" name="Google Shape;873;p28"/>
              <p:cNvSpPr/>
              <p:nvPr/>
            </p:nvSpPr>
            <p:spPr>
              <a:xfrm>
                <a:off x="-97224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74" name="Google Shape;874;p28"/>
            <p:cNvSpPr/>
            <p:nvPr/>
          </p:nvSpPr>
          <p:spPr>
            <a:xfrm>
              <a:off x="-97224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-97184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-97104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-97264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-97184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4303273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-97184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2768223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4932235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5065015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84" name="Google Shape;884;p2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5" name="Google Shape;885;p2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86" name="Google Shape;886;p28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7" name="Google Shape;887;p28"/>
          <p:cNvSpPr txBox="1">
            <a:spLocks noGrp="1"/>
          </p:cNvSpPr>
          <p:nvPr>
            <p:ph type="title"/>
          </p:nvPr>
        </p:nvSpPr>
        <p:spPr>
          <a:xfrm>
            <a:off x="9600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88" name="Google Shape;888;p28"/>
          <p:cNvSpPr txBox="1">
            <a:spLocks noGrp="1"/>
          </p:cNvSpPr>
          <p:nvPr>
            <p:ph type="subTitle" idx="2"/>
          </p:nvPr>
        </p:nvSpPr>
        <p:spPr>
          <a:xfrm>
            <a:off x="9600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89" name="Google Shape;889;p28"/>
          <p:cNvSpPr txBox="1">
            <a:spLocks noGrp="1"/>
          </p:cNvSpPr>
          <p:nvPr>
            <p:ph type="title" idx="3"/>
          </p:nvPr>
        </p:nvSpPr>
        <p:spPr>
          <a:xfrm>
            <a:off x="3587067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0" name="Google Shape;890;p28"/>
          <p:cNvSpPr txBox="1">
            <a:spLocks noGrp="1"/>
          </p:cNvSpPr>
          <p:nvPr>
            <p:ph type="subTitle" idx="4"/>
          </p:nvPr>
        </p:nvSpPr>
        <p:spPr>
          <a:xfrm>
            <a:off x="3587067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1" name="Google Shape;891;p28"/>
          <p:cNvSpPr txBox="1">
            <a:spLocks noGrp="1"/>
          </p:cNvSpPr>
          <p:nvPr>
            <p:ph type="title" idx="5"/>
          </p:nvPr>
        </p:nvSpPr>
        <p:spPr>
          <a:xfrm>
            <a:off x="6214133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2" name="Google Shape;892;p28"/>
          <p:cNvSpPr txBox="1">
            <a:spLocks noGrp="1"/>
          </p:cNvSpPr>
          <p:nvPr>
            <p:ph type="subTitle" idx="6"/>
          </p:nvPr>
        </p:nvSpPr>
        <p:spPr>
          <a:xfrm>
            <a:off x="6214133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3" name="Google Shape;893;p28"/>
          <p:cNvSpPr txBox="1">
            <a:spLocks noGrp="1"/>
          </p:cNvSpPr>
          <p:nvPr>
            <p:ph type="title" idx="7"/>
          </p:nvPr>
        </p:nvSpPr>
        <p:spPr>
          <a:xfrm>
            <a:off x="8841200" y="1904567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4" name="Google Shape;894;p28"/>
          <p:cNvSpPr txBox="1">
            <a:spLocks noGrp="1"/>
          </p:cNvSpPr>
          <p:nvPr>
            <p:ph type="subTitle" idx="8"/>
          </p:nvPr>
        </p:nvSpPr>
        <p:spPr>
          <a:xfrm>
            <a:off x="8841200" y="2608167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5" name="Google Shape;895;p28"/>
          <p:cNvSpPr txBox="1">
            <a:spLocks noGrp="1"/>
          </p:cNvSpPr>
          <p:nvPr>
            <p:ph type="title" idx="9"/>
          </p:nvPr>
        </p:nvSpPr>
        <p:spPr>
          <a:xfrm>
            <a:off x="960000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6" name="Google Shape;896;p28"/>
          <p:cNvSpPr txBox="1">
            <a:spLocks noGrp="1"/>
          </p:cNvSpPr>
          <p:nvPr>
            <p:ph type="subTitle" idx="13"/>
          </p:nvPr>
        </p:nvSpPr>
        <p:spPr>
          <a:xfrm>
            <a:off x="960000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7" name="Google Shape;897;p28"/>
          <p:cNvSpPr txBox="1">
            <a:spLocks noGrp="1"/>
          </p:cNvSpPr>
          <p:nvPr>
            <p:ph type="title" idx="14"/>
          </p:nvPr>
        </p:nvSpPr>
        <p:spPr>
          <a:xfrm>
            <a:off x="3587067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898" name="Google Shape;898;p28"/>
          <p:cNvSpPr txBox="1">
            <a:spLocks noGrp="1"/>
          </p:cNvSpPr>
          <p:nvPr>
            <p:ph type="subTitle" idx="15"/>
          </p:nvPr>
        </p:nvSpPr>
        <p:spPr>
          <a:xfrm>
            <a:off x="3587067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899" name="Google Shape;899;p28"/>
          <p:cNvSpPr txBox="1">
            <a:spLocks noGrp="1"/>
          </p:cNvSpPr>
          <p:nvPr>
            <p:ph type="title" idx="16"/>
          </p:nvPr>
        </p:nvSpPr>
        <p:spPr>
          <a:xfrm>
            <a:off x="6214133" y="4985200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0" name="Google Shape;900;p28"/>
          <p:cNvSpPr txBox="1">
            <a:spLocks noGrp="1"/>
          </p:cNvSpPr>
          <p:nvPr>
            <p:ph type="subTitle" idx="17"/>
          </p:nvPr>
        </p:nvSpPr>
        <p:spPr>
          <a:xfrm>
            <a:off x="6214133" y="5688800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1" name="Google Shape;901;p28"/>
          <p:cNvSpPr txBox="1">
            <a:spLocks noGrp="1"/>
          </p:cNvSpPr>
          <p:nvPr>
            <p:ph type="title" idx="18"/>
          </p:nvPr>
        </p:nvSpPr>
        <p:spPr>
          <a:xfrm>
            <a:off x="9600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2" name="Google Shape;902;p28"/>
          <p:cNvSpPr txBox="1">
            <a:spLocks noGrp="1"/>
          </p:cNvSpPr>
          <p:nvPr>
            <p:ph type="subTitle" idx="19"/>
          </p:nvPr>
        </p:nvSpPr>
        <p:spPr>
          <a:xfrm>
            <a:off x="9600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3" name="Google Shape;903;p28"/>
          <p:cNvSpPr txBox="1">
            <a:spLocks noGrp="1"/>
          </p:cNvSpPr>
          <p:nvPr>
            <p:ph type="title" idx="20"/>
          </p:nvPr>
        </p:nvSpPr>
        <p:spPr>
          <a:xfrm>
            <a:off x="3587067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4" name="Google Shape;904;p28"/>
          <p:cNvSpPr txBox="1">
            <a:spLocks noGrp="1"/>
          </p:cNvSpPr>
          <p:nvPr>
            <p:ph type="subTitle" idx="21"/>
          </p:nvPr>
        </p:nvSpPr>
        <p:spPr>
          <a:xfrm>
            <a:off x="3587067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5" name="Google Shape;905;p28"/>
          <p:cNvSpPr txBox="1">
            <a:spLocks noGrp="1"/>
          </p:cNvSpPr>
          <p:nvPr>
            <p:ph type="title" idx="22"/>
          </p:nvPr>
        </p:nvSpPr>
        <p:spPr>
          <a:xfrm>
            <a:off x="6214133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6" name="Google Shape;906;p28"/>
          <p:cNvSpPr txBox="1">
            <a:spLocks noGrp="1"/>
          </p:cNvSpPr>
          <p:nvPr>
            <p:ph type="subTitle" idx="23"/>
          </p:nvPr>
        </p:nvSpPr>
        <p:spPr>
          <a:xfrm>
            <a:off x="6214133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7" name="Google Shape;907;p28"/>
          <p:cNvSpPr txBox="1">
            <a:spLocks noGrp="1"/>
          </p:cNvSpPr>
          <p:nvPr>
            <p:ph type="title" idx="24"/>
          </p:nvPr>
        </p:nvSpPr>
        <p:spPr>
          <a:xfrm>
            <a:off x="8841200" y="3444884"/>
            <a:ext cx="2390800" cy="703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312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908" name="Google Shape;908;p28"/>
          <p:cNvSpPr txBox="1">
            <a:spLocks noGrp="1"/>
          </p:cNvSpPr>
          <p:nvPr>
            <p:ph type="subTitle" idx="25"/>
          </p:nvPr>
        </p:nvSpPr>
        <p:spPr>
          <a:xfrm>
            <a:off x="8841200" y="4148484"/>
            <a:ext cx="2390800" cy="4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909" name="Google Shape;909;p28"/>
          <p:cNvSpPr txBox="1">
            <a:spLocks noGrp="1"/>
          </p:cNvSpPr>
          <p:nvPr>
            <p:ph type="title" idx="2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6"/>
        </a:solidFill>
        <a:effectLst/>
      </p:bgPr>
    </p:bg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7" name="Google Shape;987;p3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988" name="Google Shape;988;p3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9" name="Google Shape;989;p3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0" name="Google Shape;990;p3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1" name="Google Shape;991;p3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2" name="Google Shape;992;p3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3" name="Google Shape;993;p3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4" name="Google Shape;994;p3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5" name="Google Shape;995;p3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6" name="Google Shape;996;p3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7" name="Google Shape;997;p3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8" name="Google Shape;998;p3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9" name="Google Shape;999;p3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0" name="Google Shape;1000;p3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1" name="Google Shape;1001;p3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02" name="Google Shape;1002;p3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03" name="Google Shape;1003;p3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4" name="Google Shape;1004;p3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05" name="Google Shape;1005;p3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1" name="Google Shape;1011;p3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2" name="Google Shape;1012;p3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3" name="Google Shape;1013;p3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4" name="Google Shape;1014;p3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32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1017" name="Google Shape;1017;p32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31" name="Google Shape;1031;p32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1032" name="Google Shape;1032;p32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3" name="Google Shape;1033;p32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34" name="Google Shape;1034;p32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5" name="Google Shape;1035;p32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1" name="Google Shape;1041;p32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2" name="Google Shape;1042;p32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4"/>
        </a:solidFill>
        <a:effectLst/>
      </p:bgPr>
    </p:bg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" name="Google Shape;1045;p3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1046" name="Google Shape;1046;p3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7" name="Google Shape;1047;p3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8" name="Google Shape;1048;p3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9" name="Google Shape;1049;p3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0" name="Google Shape;1050;p3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1" name="Google Shape;1051;p3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2" name="Google Shape;1052;p3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3" name="Google Shape;1053;p3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4" name="Google Shape;1054;p3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5" name="Google Shape;1055;p3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6" name="Google Shape;1056;p3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7" name="Google Shape;1057;p3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8" name="Google Shape;1058;p3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9" name="Google Shape;1059;p3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60" name="Google Shape;1060;p3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1061" name="Google Shape;1061;p3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2" name="Google Shape;1062;p3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63" name="Google Shape;1063;p3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4" name="Google Shape;1064;p3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5" name="Google Shape;1065;p3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6" name="Google Shape;1066;p3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7" name="Google Shape;1067;p3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8" name="Google Shape;1068;p3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9" name="Google Shape;1069;p3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0" name="Google Shape;1070;p3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1" name="Google Shape;1071;p3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2" name="Google Shape;1072;p3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34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1075" name="Google Shape;1075;p34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89" name="Google Shape;1089;p34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1090" name="Google Shape;1090;p34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1" name="Google Shape;1091;p34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92" name="Google Shape;1092;p34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 header">
    <p:bg>
      <p:bgPr>
        <a:solidFill>
          <a:schemeClr val="accent4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3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43" name="Google Shape;43;p3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7" name="Google Shape;57;p3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58" name="Google Shape;58;p3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60" name="Google Shape;60;p3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0" name="Google Shape;70;p3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1" name="Google Shape;71;p3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" name="Google Shape;72;p3"/>
          <p:cNvSpPr txBox="1">
            <a:spLocks noGrp="1"/>
          </p:cNvSpPr>
          <p:nvPr>
            <p:ph type="title"/>
          </p:nvPr>
        </p:nvSpPr>
        <p:spPr>
          <a:xfrm>
            <a:off x="3189184" y="2971533"/>
            <a:ext cx="5813600" cy="28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 hasCustomPrompt="1"/>
          </p:nvPr>
        </p:nvSpPr>
        <p:spPr>
          <a:xfrm>
            <a:off x="4885600" y="1163967"/>
            <a:ext cx="242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>
            <a:off x="3189217" y="5445200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 and body">
    <p:bg>
      <p:bgPr>
        <a:solidFill>
          <a:schemeClr val="lt1"/>
        </a:solid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77" name="Google Shape;77;p4"/>
            <p:cNvSpPr/>
            <p:nvPr/>
          </p:nvSpPr>
          <p:spPr>
            <a:xfrm flipH="1">
              <a:off x="5274613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Google Shape;78;p4"/>
            <p:cNvSpPr/>
            <p:nvPr/>
          </p:nvSpPr>
          <p:spPr>
            <a:xfrm flipH="1">
              <a:off x="873769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Google Shape;79;p4"/>
            <p:cNvSpPr/>
            <p:nvPr/>
          </p:nvSpPr>
          <p:spPr>
            <a:xfrm flipH="1">
              <a:off x="8440438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Google Shape;80;p4"/>
            <p:cNvSpPr/>
            <p:nvPr/>
          </p:nvSpPr>
          <p:spPr>
            <a:xfrm flipH="1">
              <a:off x="-101578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Google Shape;81;p4"/>
            <p:cNvSpPr/>
            <p:nvPr/>
          </p:nvSpPr>
          <p:spPr>
            <a:xfrm flipH="1">
              <a:off x="4106062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 flipH="1">
              <a:off x="831018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 flipH="1">
              <a:off x="-101698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 flipH="1">
              <a:off x="-101671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 flipH="1">
              <a:off x="4680754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 flipH="1">
              <a:off x="2076941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 flipH="1">
              <a:off x="463812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Google Shape;88;p4"/>
            <p:cNvSpPr/>
            <p:nvPr/>
          </p:nvSpPr>
          <p:spPr>
            <a:xfrm flipH="1">
              <a:off x="-101598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Google Shape;89;p4"/>
            <p:cNvSpPr/>
            <p:nvPr/>
          </p:nvSpPr>
          <p:spPr>
            <a:xfrm flipH="1">
              <a:off x="-241581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Google Shape;90;p4"/>
            <p:cNvSpPr/>
            <p:nvPr/>
          </p:nvSpPr>
          <p:spPr>
            <a:xfrm flipH="1">
              <a:off x="5272212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91" name="Google Shape;91;p4"/>
            <p:cNvGrpSpPr/>
            <p:nvPr/>
          </p:nvGrpSpPr>
          <p:grpSpPr>
            <a:xfrm>
              <a:off x="-109581" y="-2432400"/>
              <a:ext cx="9377821" cy="2147740"/>
              <a:chOff x="-109581" y="-2432400"/>
              <a:chExt cx="9377821" cy="2147740"/>
            </a:xfrm>
          </p:grpSpPr>
          <p:sp>
            <p:nvSpPr>
              <p:cNvPr id="92" name="Google Shape;92;p4"/>
              <p:cNvSpPr/>
              <p:nvPr/>
            </p:nvSpPr>
            <p:spPr>
              <a:xfrm flipH="1">
                <a:off x="-101698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Google Shape;93;p4"/>
              <p:cNvSpPr/>
              <p:nvPr/>
            </p:nvSpPr>
            <p:spPr>
              <a:xfrm flipH="1">
                <a:off x="-109581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94" name="Google Shape;94;p4"/>
            <p:cNvSpPr/>
            <p:nvPr/>
          </p:nvSpPr>
          <p:spPr>
            <a:xfrm flipH="1">
              <a:off x="900741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Google Shape;95;p4"/>
            <p:cNvSpPr/>
            <p:nvPr/>
          </p:nvSpPr>
          <p:spPr>
            <a:xfrm flipH="1">
              <a:off x="8460887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Google Shape;96;p4"/>
            <p:cNvSpPr/>
            <p:nvPr/>
          </p:nvSpPr>
          <p:spPr>
            <a:xfrm flipH="1">
              <a:off x="-109741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Google Shape;97;p4"/>
            <p:cNvSpPr/>
            <p:nvPr/>
          </p:nvSpPr>
          <p:spPr>
            <a:xfrm flipH="1">
              <a:off x="4096338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Google Shape;98;p4"/>
            <p:cNvSpPr/>
            <p:nvPr/>
          </p:nvSpPr>
          <p:spPr>
            <a:xfrm flipH="1">
              <a:off x="-109821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Google Shape;99;p4"/>
            <p:cNvSpPr/>
            <p:nvPr/>
          </p:nvSpPr>
          <p:spPr>
            <a:xfrm flipH="1">
              <a:off x="-109714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Google Shape;100;p4"/>
            <p:cNvSpPr/>
            <p:nvPr/>
          </p:nvSpPr>
          <p:spPr>
            <a:xfrm flipH="1">
              <a:off x="4794603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Google Shape;101;p4"/>
            <p:cNvSpPr/>
            <p:nvPr/>
          </p:nvSpPr>
          <p:spPr>
            <a:xfrm flipH="1">
              <a:off x="2067336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Google Shape;102;p4"/>
            <p:cNvSpPr/>
            <p:nvPr/>
          </p:nvSpPr>
          <p:spPr>
            <a:xfrm flipH="1">
              <a:off x="-109641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" name="Google Shape;103;p4"/>
            <p:cNvSpPr/>
            <p:nvPr/>
          </p:nvSpPr>
          <p:spPr>
            <a:xfrm flipH="1">
              <a:off x="-249664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4" name="Google Shape;104;p4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5" name="Google Shape;105;p4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6" name="Google Shape;106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5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07" name="Google Shape;107;p4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5">
                <a:solidFill>
                  <a:srgbClr val="43434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219200" lvl="1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800" lvl="2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400" lvl="3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8000" lvl="4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600" lvl="5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200" lvl="6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800" lvl="7" indent="-423545" rtl="0">
              <a:lnSpc>
                <a:spcPct val="115000"/>
              </a:lnSpc>
              <a:spcBef>
                <a:spcPts val="2135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400" lvl="8" indent="-423545" rtl="0">
              <a:lnSpc>
                <a:spcPct val="115000"/>
              </a:lnSpc>
              <a:spcBef>
                <a:spcPts val="2135"/>
              </a:spcBef>
              <a:spcAft>
                <a:spcPts val="2135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 and two columns">
    <p:bg>
      <p:bgPr>
        <a:solidFill>
          <a:schemeClr val="accent6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oogle Shape;109;p5"/>
          <p:cNvGrpSpPr/>
          <p:nvPr/>
        </p:nvGrpSpPr>
        <p:grpSpPr>
          <a:xfrm>
            <a:off x="-129685" y="-2227200"/>
            <a:ext cx="12690592" cy="10316157"/>
            <a:chOff x="-97264" y="-1670400"/>
            <a:chExt cx="9517944" cy="7737118"/>
          </a:xfrm>
        </p:grpSpPr>
        <p:sp>
          <p:nvSpPr>
            <p:cNvPr id="110" name="Google Shape;110;p5"/>
            <p:cNvSpPr/>
            <p:nvPr/>
          </p:nvSpPr>
          <p:spPr>
            <a:xfrm rot="10800000" flipH="1">
              <a:off x="-89101" y="46031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Google Shape;111;p5"/>
            <p:cNvSpPr/>
            <p:nvPr/>
          </p:nvSpPr>
          <p:spPr>
            <a:xfrm rot="10800000" flipH="1">
              <a:off x="-89221" y="26838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2" name="Google Shape;112;p5"/>
            <p:cNvSpPr/>
            <p:nvPr/>
          </p:nvSpPr>
          <p:spPr>
            <a:xfrm rot="10800000" flipH="1">
              <a:off x="-89101" y="30839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Google Shape;113;p5"/>
            <p:cNvSpPr/>
            <p:nvPr/>
          </p:nvSpPr>
          <p:spPr>
            <a:xfrm rot="10800000" flipH="1">
              <a:off x="-89101" y="17270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Google Shape;114;p5"/>
            <p:cNvSpPr/>
            <p:nvPr/>
          </p:nvSpPr>
          <p:spPr>
            <a:xfrm rot="10800000" flipH="1">
              <a:off x="-88861" y="13080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Google Shape;115;p5"/>
            <p:cNvSpPr/>
            <p:nvPr/>
          </p:nvSpPr>
          <p:spPr>
            <a:xfrm rot="10800000" flipH="1">
              <a:off x="-89101" y="-1018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6" name="Google Shape;116;p5"/>
            <p:cNvSpPr/>
            <p:nvPr/>
          </p:nvSpPr>
          <p:spPr>
            <a:xfrm rot="10800000" flipH="1">
              <a:off x="-89101" y="-2192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Google Shape;117;p5"/>
            <p:cNvSpPr/>
            <p:nvPr/>
          </p:nvSpPr>
          <p:spPr>
            <a:xfrm rot="10800000" flipH="1">
              <a:off x="4312517" y="-10923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Google Shape;118;p5"/>
            <p:cNvSpPr/>
            <p:nvPr/>
          </p:nvSpPr>
          <p:spPr>
            <a:xfrm rot="10800000" flipH="1">
              <a:off x="-89101" y="-16701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Google Shape;119;p5"/>
            <p:cNvSpPr/>
            <p:nvPr/>
          </p:nvSpPr>
          <p:spPr>
            <a:xfrm rot="10800000" flipH="1">
              <a:off x="2774626" y="-16701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0" name="Google Shape;120;p5"/>
            <p:cNvSpPr/>
            <p:nvPr/>
          </p:nvSpPr>
          <p:spPr>
            <a:xfrm rot="10800000" flipH="1">
              <a:off x="8048796" y="-16704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Google Shape;121;p5"/>
            <p:cNvSpPr/>
            <p:nvPr/>
          </p:nvSpPr>
          <p:spPr>
            <a:xfrm rot="10800000" flipH="1">
              <a:off x="4946282" y="-16702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Google Shape;122;p5"/>
            <p:cNvSpPr/>
            <p:nvPr/>
          </p:nvSpPr>
          <p:spPr>
            <a:xfrm rot="10800000" flipH="1">
              <a:off x="5076700" y="51166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Google Shape;123;p5"/>
            <p:cNvSpPr/>
            <p:nvPr/>
          </p:nvSpPr>
          <p:spPr>
            <a:xfrm rot="10800000" flipH="1">
              <a:off x="-97224" y="46595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24" name="Google Shape;124;p5"/>
            <p:cNvGrpSpPr/>
            <p:nvPr/>
          </p:nvGrpSpPr>
          <p:grpSpPr>
            <a:xfrm>
              <a:off x="-97224" y="3918978"/>
              <a:ext cx="9377821" cy="2147740"/>
              <a:chOff x="-97224" y="3918978"/>
              <a:chExt cx="9377821" cy="2147740"/>
            </a:xfrm>
          </p:grpSpPr>
          <p:sp>
            <p:nvSpPr>
              <p:cNvPr id="125" name="Google Shape;125;p5"/>
              <p:cNvSpPr/>
              <p:nvPr/>
            </p:nvSpPr>
            <p:spPr>
              <a:xfrm rot="10800000" flipH="1">
                <a:off x="-89101" y="39189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" name="Google Shape;126;p5"/>
              <p:cNvSpPr/>
              <p:nvPr/>
            </p:nvSpPr>
            <p:spPr>
              <a:xfrm rot="10800000" flipH="1">
                <a:off x="-97224" y="39760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27" name="Google Shape;127;p5"/>
            <p:cNvSpPr/>
            <p:nvPr/>
          </p:nvSpPr>
          <p:spPr>
            <a:xfrm rot="10800000" flipH="1">
              <a:off x="-97224" y="27402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8" name="Google Shape;128;p5"/>
            <p:cNvSpPr/>
            <p:nvPr/>
          </p:nvSpPr>
          <p:spPr>
            <a:xfrm rot="10800000" flipH="1">
              <a:off x="-97184" y="31402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Google Shape;129;p5"/>
            <p:cNvSpPr/>
            <p:nvPr/>
          </p:nvSpPr>
          <p:spPr>
            <a:xfrm rot="10800000" flipH="1">
              <a:off x="-97104" y="17807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Google Shape;130;p5"/>
            <p:cNvSpPr/>
            <p:nvPr/>
          </p:nvSpPr>
          <p:spPr>
            <a:xfrm rot="10800000" flipH="1">
              <a:off x="-97264" y="13643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Google Shape;131;p5"/>
            <p:cNvSpPr/>
            <p:nvPr/>
          </p:nvSpPr>
          <p:spPr>
            <a:xfrm rot="10800000" flipH="1">
              <a:off x="-97184" y="-1627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2" name="Google Shape;132;p5"/>
            <p:cNvSpPr/>
            <p:nvPr/>
          </p:nvSpPr>
          <p:spPr>
            <a:xfrm rot="10800000" flipH="1">
              <a:off x="4303273" y="-10633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Google Shape;133;p5"/>
            <p:cNvSpPr/>
            <p:nvPr/>
          </p:nvSpPr>
          <p:spPr>
            <a:xfrm rot="10800000" flipH="1">
              <a:off x="-97184" y="-16139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Google Shape;134;p5"/>
            <p:cNvSpPr/>
            <p:nvPr/>
          </p:nvSpPr>
          <p:spPr>
            <a:xfrm rot="10800000" flipH="1">
              <a:off x="2768223" y="-16140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Google Shape;135;p5"/>
            <p:cNvSpPr/>
            <p:nvPr/>
          </p:nvSpPr>
          <p:spPr>
            <a:xfrm rot="10800000" flipH="1">
              <a:off x="4932235" y="-16140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6" name="Google Shape;136;p5"/>
            <p:cNvSpPr/>
            <p:nvPr/>
          </p:nvSpPr>
          <p:spPr>
            <a:xfrm rot="10800000" flipH="1">
              <a:off x="5065015" y="51570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7" name="Google Shape;137;p5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8" name="Google Shape;138;p5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9" name="Google Shape;139;p5"/>
          <p:cNvSpPr txBox="1">
            <a:spLocks noGrp="1"/>
          </p:cNvSpPr>
          <p:nvPr>
            <p:ph type="subTitle" idx="1"/>
          </p:nvPr>
        </p:nvSpPr>
        <p:spPr>
          <a:xfrm>
            <a:off x="960000" y="2162167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0" name="Google Shape;140;p5"/>
          <p:cNvSpPr txBox="1">
            <a:spLocks noGrp="1"/>
          </p:cNvSpPr>
          <p:nvPr>
            <p:ph type="subTitle" idx="2"/>
          </p:nvPr>
        </p:nvSpPr>
        <p:spPr>
          <a:xfrm>
            <a:off x="960000" y="4368100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hiana"/>
              <a:buNone/>
              <a:defRPr sz="320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Bahiana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Font typeface="Bahiana"/>
              <a:buNone/>
              <a:defRPr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 dirty="0"/>
          </a:p>
        </p:txBody>
      </p:sp>
      <p:sp>
        <p:nvSpPr>
          <p:cNvPr id="141" name="Google Shape;141;p5"/>
          <p:cNvSpPr txBox="1">
            <a:spLocks noGrp="1"/>
          </p:cNvSpPr>
          <p:nvPr>
            <p:ph type="subTitle" idx="3"/>
          </p:nvPr>
        </p:nvSpPr>
        <p:spPr>
          <a:xfrm>
            <a:off x="960000" y="2767681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2" name="Google Shape;142;p5"/>
          <p:cNvSpPr txBox="1">
            <a:spLocks noGrp="1"/>
          </p:cNvSpPr>
          <p:nvPr>
            <p:ph type="subTitle" idx="4"/>
          </p:nvPr>
        </p:nvSpPr>
        <p:spPr>
          <a:xfrm>
            <a:off x="960000" y="4973615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3" name="Google Shape;143;p5"/>
          <p:cNvSpPr txBox="1">
            <a:spLocks noGrp="1"/>
          </p:cNvSpPr>
          <p:nvPr>
            <p:ph type="subTitle" idx="5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44" name="Google Shape;14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 only">
    <p:bg>
      <p:bgPr>
        <a:solidFill>
          <a:schemeClr val="accent6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oogle Shape;146;p6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147" name="Google Shape;147;p6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Google Shape;148;p6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2" name="Google Shape;152;p6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3" name="Google Shape;153;p6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4" name="Google Shape;154;p6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5" name="Google Shape;155;p6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6" name="Google Shape;156;p6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7" name="Google Shape;157;p6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8" name="Google Shape;158;p6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9" name="Google Shape;159;p6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" name="Google Shape;160;p6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61" name="Google Shape;161;p6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162" name="Google Shape;162;p6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64" name="Google Shape;164;p6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74" name="Google Shape;174;p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5" name="Google Shape;175;p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6" name="Google Shape;176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177" name="Google Shape;177;p6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6"/>
        </a:solidFill>
        <a:effectLst/>
      </p:bgPr>
    </p:bg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7"/>
          <p:cNvSpPr/>
          <p:nvPr/>
        </p:nvSpPr>
        <p:spPr>
          <a:xfrm flipH="1">
            <a:off x="6931218" y="523677"/>
            <a:ext cx="5314004" cy="1131001"/>
          </a:xfrm>
          <a:custGeom>
            <a:avLst/>
            <a:gdLst/>
            <a:ahLst/>
            <a:cxnLst/>
            <a:rect l="l" t="t" r="r" b="b"/>
            <a:pathLst>
              <a:path w="99594" h="21197" extrusionOk="0">
                <a:moveTo>
                  <a:pt x="65021" y="0"/>
                </a:moveTo>
                <a:cubicBezTo>
                  <a:pt x="64434" y="0"/>
                  <a:pt x="63848" y="10"/>
                  <a:pt x="63260" y="29"/>
                </a:cubicBezTo>
                <a:cubicBezTo>
                  <a:pt x="57732" y="207"/>
                  <a:pt x="52245" y="1096"/>
                  <a:pt x="46816" y="2389"/>
                </a:cubicBezTo>
                <a:cubicBezTo>
                  <a:pt x="41611" y="3631"/>
                  <a:pt x="36750" y="6060"/>
                  <a:pt x="31830" y="8475"/>
                </a:cubicBezTo>
                <a:cubicBezTo>
                  <a:pt x="27244" y="10725"/>
                  <a:pt x="22624" y="12692"/>
                  <a:pt x="17724" y="13463"/>
                </a:cubicBezTo>
                <a:cubicBezTo>
                  <a:pt x="15802" y="13765"/>
                  <a:pt x="13860" y="13942"/>
                  <a:pt x="11920" y="13942"/>
                </a:cubicBezTo>
                <a:cubicBezTo>
                  <a:pt x="10234" y="13942"/>
                  <a:pt x="8549" y="13808"/>
                  <a:pt x="6879" y="13505"/>
                </a:cubicBezTo>
                <a:cubicBezTo>
                  <a:pt x="4515" y="13077"/>
                  <a:pt x="2162" y="12285"/>
                  <a:pt x="0" y="10984"/>
                </a:cubicBezTo>
                <a:lnTo>
                  <a:pt x="0" y="18944"/>
                </a:lnTo>
                <a:cubicBezTo>
                  <a:pt x="1762" y="19024"/>
                  <a:pt x="3523" y="19075"/>
                  <a:pt x="5283" y="19075"/>
                </a:cubicBezTo>
                <a:cubicBezTo>
                  <a:pt x="9227" y="19075"/>
                  <a:pt x="13162" y="18820"/>
                  <a:pt x="17071" y="18072"/>
                </a:cubicBezTo>
                <a:cubicBezTo>
                  <a:pt x="21981" y="17133"/>
                  <a:pt x="26589" y="15270"/>
                  <a:pt x="30996" y="12374"/>
                </a:cubicBezTo>
                <a:cubicBezTo>
                  <a:pt x="33739" y="10570"/>
                  <a:pt x="36781" y="9886"/>
                  <a:pt x="39837" y="9886"/>
                </a:cubicBezTo>
                <a:cubicBezTo>
                  <a:pt x="40660" y="9886"/>
                  <a:pt x="41484" y="9936"/>
                  <a:pt x="42304" y="10026"/>
                </a:cubicBezTo>
                <a:cubicBezTo>
                  <a:pt x="50992" y="10985"/>
                  <a:pt x="59004" y="15789"/>
                  <a:pt x="67420" y="18291"/>
                </a:cubicBezTo>
                <a:cubicBezTo>
                  <a:pt x="72853" y="19907"/>
                  <a:pt x="78486" y="20812"/>
                  <a:pt x="84058" y="21107"/>
                </a:cubicBezTo>
                <a:cubicBezTo>
                  <a:pt x="85055" y="21160"/>
                  <a:pt x="86060" y="21196"/>
                  <a:pt x="87066" y="21196"/>
                </a:cubicBezTo>
                <a:cubicBezTo>
                  <a:pt x="89207" y="21196"/>
                  <a:pt x="91355" y="21031"/>
                  <a:pt x="93446" y="20508"/>
                </a:cubicBezTo>
                <a:cubicBezTo>
                  <a:pt x="95522" y="19989"/>
                  <a:pt x="98275" y="18989"/>
                  <a:pt x="98894" y="16049"/>
                </a:cubicBezTo>
                <a:cubicBezTo>
                  <a:pt x="99594" y="12721"/>
                  <a:pt x="97265" y="10188"/>
                  <a:pt x="95270" y="8623"/>
                </a:cubicBezTo>
                <a:cubicBezTo>
                  <a:pt x="92667" y="6581"/>
                  <a:pt x="89709" y="5268"/>
                  <a:pt x="86790" y="4165"/>
                </a:cubicBezTo>
                <a:cubicBezTo>
                  <a:pt x="79711" y="1489"/>
                  <a:pt x="72404" y="0"/>
                  <a:pt x="6502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Google Shape;180;p7"/>
          <p:cNvSpPr/>
          <p:nvPr/>
        </p:nvSpPr>
        <p:spPr>
          <a:xfrm flipH="1">
            <a:off x="1063426" y="1787127"/>
            <a:ext cx="11181956" cy="2426501"/>
          </a:xfrm>
          <a:custGeom>
            <a:avLst/>
            <a:gdLst/>
            <a:ahLst/>
            <a:cxnLst/>
            <a:rect l="l" t="t" r="r" b="b"/>
            <a:pathLst>
              <a:path w="209570" h="45477" extrusionOk="0">
                <a:moveTo>
                  <a:pt x="173399" y="0"/>
                </a:moveTo>
                <a:cubicBezTo>
                  <a:pt x="171819" y="0"/>
                  <a:pt x="170239" y="33"/>
                  <a:pt x="168661" y="80"/>
                </a:cubicBezTo>
                <a:cubicBezTo>
                  <a:pt x="164324" y="208"/>
                  <a:pt x="160018" y="528"/>
                  <a:pt x="155729" y="1390"/>
                </a:cubicBezTo>
                <a:cubicBezTo>
                  <a:pt x="151776" y="2184"/>
                  <a:pt x="147874" y="3386"/>
                  <a:pt x="144099" y="5071"/>
                </a:cubicBezTo>
                <a:cubicBezTo>
                  <a:pt x="140139" y="6838"/>
                  <a:pt x="136425" y="9227"/>
                  <a:pt x="132734" y="11745"/>
                </a:cubicBezTo>
                <a:cubicBezTo>
                  <a:pt x="125453" y="16714"/>
                  <a:pt x="118372" y="22168"/>
                  <a:pt x="110478" y="25489"/>
                </a:cubicBezTo>
                <a:cubicBezTo>
                  <a:pt x="104010" y="28211"/>
                  <a:pt x="97197" y="29287"/>
                  <a:pt x="90399" y="29287"/>
                </a:cubicBezTo>
                <a:cubicBezTo>
                  <a:pt x="89168" y="29287"/>
                  <a:pt x="87937" y="29252"/>
                  <a:pt x="86709" y="29185"/>
                </a:cubicBezTo>
                <a:cubicBezTo>
                  <a:pt x="70235" y="28285"/>
                  <a:pt x="53959" y="22404"/>
                  <a:pt x="38422" y="15780"/>
                </a:cubicBezTo>
                <a:cubicBezTo>
                  <a:pt x="34245" y="13999"/>
                  <a:pt x="30113" y="12729"/>
                  <a:pt x="25697" y="12479"/>
                </a:cubicBezTo>
                <a:cubicBezTo>
                  <a:pt x="24449" y="12409"/>
                  <a:pt x="23202" y="12379"/>
                  <a:pt x="21954" y="12379"/>
                </a:cubicBezTo>
                <a:cubicBezTo>
                  <a:pt x="18881" y="12379"/>
                  <a:pt x="15809" y="12558"/>
                  <a:pt x="12741" y="12746"/>
                </a:cubicBezTo>
                <a:cubicBezTo>
                  <a:pt x="9315" y="12958"/>
                  <a:pt x="5883" y="13109"/>
                  <a:pt x="2471" y="13588"/>
                </a:cubicBezTo>
                <a:cubicBezTo>
                  <a:pt x="1651" y="13702"/>
                  <a:pt x="825" y="13831"/>
                  <a:pt x="0" y="13986"/>
                </a:cubicBezTo>
                <a:lnTo>
                  <a:pt x="0" y="21931"/>
                </a:lnTo>
                <a:cubicBezTo>
                  <a:pt x="3093" y="20622"/>
                  <a:pt x="6277" y="19799"/>
                  <a:pt x="9551" y="19799"/>
                </a:cubicBezTo>
                <a:cubicBezTo>
                  <a:pt x="10632" y="19799"/>
                  <a:pt x="11722" y="19889"/>
                  <a:pt x="12823" y="20080"/>
                </a:cubicBezTo>
                <a:cubicBezTo>
                  <a:pt x="20488" y="21419"/>
                  <a:pt x="27144" y="26632"/>
                  <a:pt x="33499" y="31891"/>
                </a:cubicBezTo>
                <a:cubicBezTo>
                  <a:pt x="45486" y="41811"/>
                  <a:pt x="59912" y="45476"/>
                  <a:pt x="74081" y="45476"/>
                </a:cubicBezTo>
                <a:cubicBezTo>
                  <a:pt x="74665" y="45476"/>
                  <a:pt x="75248" y="45470"/>
                  <a:pt x="75831" y="45458"/>
                </a:cubicBezTo>
                <a:cubicBezTo>
                  <a:pt x="90804" y="45142"/>
                  <a:pt x="106177" y="41401"/>
                  <a:pt x="119282" y="31968"/>
                </a:cubicBezTo>
                <a:cubicBezTo>
                  <a:pt x="125990" y="27139"/>
                  <a:pt x="132221" y="21338"/>
                  <a:pt x="138817" y="16271"/>
                </a:cubicBezTo>
                <a:cubicBezTo>
                  <a:pt x="142143" y="13714"/>
                  <a:pt x="145448" y="11379"/>
                  <a:pt x="149316" y="10440"/>
                </a:cubicBezTo>
                <a:cubicBezTo>
                  <a:pt x="150812" y="10078"/>
                  <a:pt x="152323" y="9917"/>
                  <a:pt x="153836" y="9917"/>
                </a:cubicBezTo>
                <a:cubicBezTo>
                  <a:pt x="155625" y="9917"/>
                  <a:pt x="157416" y="10142"/>
                  <a:pt x="159185" y="10527"/>
                </a:cubicBezTo>
                <a:cubicBezTo>
                  <a:pt x="162983" y="11352"/>
                  <a:pt x="166672" y="12839"/>
                  <a:pt x="170334" y="14321"/>
                </a:cubicBezTo>
                <a:cubicBezTo>
                  <a:pt x="174482" y="15997"/>
                  <a:pt x="178713" y="17383"/>
                  <a:pt x="182992" y="18407"/>
                </a:cubicBezTo>
                <a:cubicBezTo>
                  <a:pt x="186653" y="19282"/>
                  <a:pt x="190426" y="19787"/>
                  <a:pt x="194193" y="19787"/>
                </a:cubicBezTo>
                <a:cubicBezTo>
                  <a:pt x="197694" y="19787"/>
                  <a:pt x="201190" y="19351"/>
                  <a:pt x="204587" y="18369"/>
                </a:cubicBezTo>
                <a:cubicBezTo>
                  <a:pt x="206831" y="17721"/>
                  <a:pt x="209570" y="16218"/>
                  <a:pt x="208195" y="12736"/>
                </a:cubicBezTo>
                <a:cubicBezTo>
                  <a:pt x="207019" y="9759"/>
                  <a:pt x="203809" y="8201"/>
                  <a:pt x="201535" y="7001"/>
                </a:cubicBezTo>
                <a:cubicBezTo>
                  <a:pt x="195238" y="3676"/>
                  <a:pt x="188684" y="1200"/>
                  <a:pt x="181872" y="426"/>
                </a:cubicBezTo>
                <a:cubicBezTo>
                  <a:pt x="179055" y="106"/>
                  <a:pt x="176227" y="0"/>
                  <a:pt x="173399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Google Shape;181;p7"/>
          <p:cNvSpPr/>
          <p:nvPr/>
        </p:nvSpPr>
        <p:spPr>
          <a:xfrm flipH="1">
            <a:off x="11152317" y="3260697"/>
            <a:ext cx="1092904" cy="419544"/>
          </a:xfrm>
          <a:custGeom>
            <a:avLst/>
            <a:gdLst/>
            <a:ahLst/>
            <a:cxnLst/>
            <a:rect l="l" t="t" r="r" b="b"/>
            <a:pathLst>
              <a:path w="20483" h="7863" extrusionOk="0">
                <a:moveTo>
                  <a:pt x="10679" y="1"/>
                </a:moveTo>
                <a:cubicBezTo>
                  <a:pt x="7200" y="1"/>
                  <a:pt x="3530" y="930"/>
                  <a:pt x="0" y="1036"/>
                </a:cubicBezTo>
                <a:lnTo>
                  <a:pt x="0" y="7210"/>
                </a:lnTo>
                <a:cubicBezTo>
                  <a:pt x="73" y="7210"/>
                  <a:pt x="146" y="7210"/>
                  <a:pt x="218" y="7210"/>
                </a:cubicBezTo>
                <a:cubicBezTo>
                  <a:pt x="2966" y="7210"/>
                  <a:pt x="5723" y="7366"/>
                  <a:pt x="8473" y="7532"/>
                </a:cubicBezTo>
                <a:cubicBezTo>
                  <a:pt x="10471" y="7652"/>
                  <a:pt x="12481" y="7858"/>
                  <a:pt x="14482" y="7862"/>
                </a:cubicBezTo>
                <a:cubicBezTo>
                  <a:pt x="14579" y="7862"/>
                  <a:pt x="14677" y="7863"/>
                  <a:pt x="14776" y="7863"/>
                </a:cubicBezTo>
                <a:cubicBezTo>
                  <a:pt x="16107" y="7863"/>
                  <a:pt x="17589" y="7805"/>
                  <a:pt x="18794" y="7093"/>
                </a:cubicBezTo>
                <a:cubicBezTo>
                  <a:pt x="20483" y="6096"/>
                  <a:pt x="19330" y="4228"/>
                  <a:pt x="18366" y="3075"/>
                </a:cubicBezTo>
                <a:cubicBezTo>
                  <a:pt x="16959" y="1395"/>
                  <a:pt x="15150" y="529"/>
                  <a:pt x="13253" y="203"/>
                </a:cubicBezTo>
                <a:cubicBezTo>
                  <a:pt x="12410" y="59"/>
                  <a:pt x="11551" y="1"/>
                  <a:pt x="10679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Google Shape;182;p7"/>
          <p:cNvSpPr/>
          <p:nvPr/>
        </p:nvSpPr>
        <p:spPr>
          <a:xfrm flipH="1">
            <a:off x="-237038" y="2806252"/>
            <a:ext cx="12482259" cy="2683147"/>
          </a:xfrm>
          <a:custGeom>
            <a:avLst/>
            <a:gdLst/>
            <a:ahLst/>
            <a:cxnLst/>
            <a:rect l="l" t="t" r="r" b="b"/>
            <a:pathLst>
              <a:path w="233940" h="50287" extrusionOk="0">
                <a:moveTo>
                  <a:pt x="233940" y="0"/>
                </a:moveTo>
                <a:cubicBezTo>
                  <a:pt x="230479" y="1532"/>
                  <a:pt x="227264" y="3838"/>
                  <a:pt x="224035" y="6016"/>
                </a:cubicBezTo>
                <a:cubicBezTo>
                  <a:pt x="219999" y="8735"/>
                  <a:pt x="215918" y="11195"/>
                  <a:pt x="211510" y="12795"/>
                </a:cubicBezTo>
                <a:cubicBezTo>
                  <a:pt x="205977" y="14804"/>
                  <a:pt x="200252" y="15619"/>
                  <a:pt x="194517" y="15619"/>
                </a:cubicBezTo>
                <a:cubicBezTo>
                  <a:pt x="191019" y="15619"/>
                  <a:pt x="187518" y="15316"/>
                  <a:pt x="184053" y="14796"/>
                </a:cubicBezTo>
                <a:cubicBezTo>
                  <a:pt x="174879" y="13417"/>
                  <a:pt x="165892" y="10575"/>
                  <a:pt x="156983" y="7553"/>
                </a:cubicBezTo>
                <a:cubicBezTo>
                  <a:pt x="154186" y="6603"/>
                  <a:pt x="151295" y="5923"/>
                  <a:pt x="148402" y="5923"/>
                </a:cubicBezTo>
                <a:cubicBezTo>
                  <a:pt x="147105" y="5923"/>
                  <a:pt x="145807" y="6060"/>
                  <a:pt x="144518" y="6370"/>
                </a:cubicBezTo>
                <a:cubicBezTo>
                  <a:pt x="141010" y="7213"/>
                  <a:pt x="137841" y="9316"/>
                  <a:pt x="134862" y="11732"/>
                </a:cubicBezTo>
                <a:cubicBezTo>
                  <a:pt x="131415" y="14529"/>
                  <a:pt x="128149" y="17665"/>
                  <a:pt x="124700" y="20457"/>
                </a:cubicBezTo>
                <a:cubicBezTo>
                  <a:pt x="120681" y="23709"/>
                  <a:pt x="116461" y="26565"/>
                  <a:pt x="112085" y="28971"/>
                </a:cubicBezTo>
                <a:cubicBezTo>
                  <a:pt x="103869" y="33488"/>
                  <a:pt x="95132" y="36387"/>
                  <a:pt x="86236" y="37674"/>
                </a:cubicBezTo>
                <a:cubicBezTo>
                  <a:pt x="82434" y="38224"/>
                  <a:pt x="78620" y="38471"/>
                  <a:pt x="74803" y="38471"/>
                </a:cubicBezTo>
                <a:cubicBezTo>
                  <a:pt x="58405" y="38471"/>
                  <a:pt x="41951" y="33908"/>
                  <a:pt x="26125" y="29171"/>
                </a:cubicBezTo>
                <a:cubicBezTo>
                  <a:pt x="17408" y="26561"/>
                  <a:pt x="8732" y="23693"/>
                  <a:pt x="0" y="21148"/>
                </a:cubicBezTo>
                <a:lnTo>
                  <a:pt x="0" y="30371"/>
                </a:lnTo>
                <a:cubicBezTo>
                  <a:pt x="3472" y="33108"/>
                  <a:pt x="7489" y="35009"/>
                  <a:pt x="11115" y="36595"/>
                </a:cubicBezTo>
                <a:cubicBezTo>
                  <a:pt x="17532" y="39404"/>
                  <a:pt x="24220" y="41608"/>
                  <a:pt x="30929" y="42938"/>
                </a:cubicBezTo>
                <a:cubicBezTo>
                  <a:pt x="38228" y="44386"/>
                  <a:pt x="45630" y="44923"/>
                  <a:pt x="53022" y="44923"/>
                </a:cubicBezTo>
                <a:cubicBezTo>
                  <a:pt x="55748" y="44923"/>
                  <a:pt x="58473" y="44850"/>
                  <a:pt x="61191" y="44723"/>
                </a:cubicBezTo>
                <a:cubicBezTo>
                  <a:pt x="71533" y="44237"/>
                  <a:pt x="81978" y="43258"/>
                  <a:pt x="92233" y="41498"/>
                </a:cubicBezTo>
                <a:cubicBezTo>
                  <a:pt x="102742" y="39694"/>
                  <a:pt x="112661" y="35767"/>
                  <a:pt x="122701" y="31597"/>
                </a:cubicBezTo>
                <a:cubicBezTo>
                  <a:pt x="132437" y="27557"/>
                  <a:pt x="142206" y="24207"/>
                  <a:pt x="152521" y="24092"/>
                </a:cubicBezTo>
                <a:cubicBezTo>
                  <a:pt x="152754" y="24089"/>
                  <a:pt x="152988" y="24088"/>
                  <a:pt x="153222" y="24088"/>
                </a:cubicBezTo>
                <a:cubicBezTo>
                  <a:pt x="163194" y="24088"/>
                  <a:pt x="173100" y="26520"/>
                  <a:pt x="182555" y="30450"/>
                </a:cubicBezTo>
                <a:cubicBezTo>
                  <a:pt x="187610" y="32550"/>
                  <a:pt x="192565" y="35025"/>
                  <a:pt x="197604" y="37193"/>
                </a:cubicBezTo>
                <a:cubicBezTo>
                  <a:pt x="202625" y="39352"/>
                  <a:pt x="207681" y="41382"/>
                  <a:pt x="212770" y="43265"/>
                </a:cubicBezTo>
                <a:cubicBezTo>
                  <a:pt x="219747" y="45846"/>
                  <a:pt x="226825" y="48256"/>
                  <a:pt x="233940" y="50286"/>
                </a:cubicBezTo>
                <a:lnTo>
                  <a:pt x="233940" y="34729"/>
                </a:lnTo>
                <a:cubicBezTo>
                  <a:pt x="233339" y="34539"/>
                  <a:pt x="232731" y="34368"/>
                  <a:pt x="232112" y="34224"/>
                </a:cubicBezTo>
                <a:cubicBezTo>
                  <a:pt x="229270" y="33551"/>
                  <a:pt x="226381" y="33250"/>
                  <a:pt x="223499" y="32996"/>
                </a:cubicBezTo>
                <a:cubicBezTo>
                  <a:pt x="219753" y="32668"/>
                  <a:pt x="216005" y="32333"/>
                  <a:pt x="212261" y="31960"/>
                </a:cubicBezTo>
                <a:cubicBezTo>
                  <a:pt x="208072" y="31543"/>
                  <a:pt x="203886" y="31089"/>
                  <a:pt x="199705" y="30539"/>
                </a:cubicBezTo>
                <a:cubicBezTo>
                  <a:pt x="195713" y="30014"/>
                  <a:pt x="191661" y="29550"/>
                  <a:pt x="187710" y="28635"/>
                </a:cubicBezTo>
                <a:cubicBezTo>
                  <a:pt x="184185" y="27821"/>
                  <a:pt x="180587" y="27222"/>
                  <a:pt x="177204" y="25665"/>
                </a:cubicBezTo>
                <a:cubicBezTo>
                  <a:pt x="175719" y="24980"/>
                  <a:pt x="173996" y="24080"/>
                  <a:pt x="173054" y="22380"/>
                </a:cubicBezTo>
                <a:cubicBezTo>
                  <a:pt x="172381" y="21164"/>
                  <a:pt x="172300" y="19467"/>
                  <a:pt x="173266" y="18466"/>
                </a:cubicBezTo>
                <a:cubicBezTo>
                  <a:pt x="174400" y="17293"/>
                  <a:pt x="176205" y="17248"/>
                  <a:pt x="177591" y="17230"/>
                </a:cubicBezTo>
                <a:cubicBezTo>
                  <a:pt x="177667" y="17230"/>
                  <a:pt x="177743" y="17229"/>
                  <a:pt x="177820" y="17229"/>
                </a:cubicBezTo>
                <a:cubicBezTo>
                  <a:pt x="179957" y="17229"/>
                  <a:pt x="182098" y="17572"/>
                  <a:pt x="184206" y="17983"/>
                </a:cubicBezTo>
                <a:cubicBezTo>
                  <a:pt x="186167" y="18365"/>
                  <a:pt x="188113" y="18845"/>
                  <a:pt x="190056" y="19342"/>
                </a:cubicBezTo>
                <a:cubicBezTo>
                  <a:pt x="192155" y="19880"/>
                  <a:pt x="194290" y="20178"/>
                  <a:pt x="196416" y="20482"/>
                </a:cubicBezTo>
                <a:cubicBezTo>
                  <a:pt x="200378" y="21047"/>
                  <a:pt x="204372" y="21430"/>
                  <a:pt x="208364" y="21430"/>
                </a:cubicBezTo>
                <a:cubicBezTo>
                  <a:pt x="209889" y="21430"/>
                  <a:pt x="211413" y="21374"/>
                  <a:pt x="212936" y="21251"/>
                </a:cubicBezTo>
                <a:cubicBezTo>
                  <a:pt x="218320" y="20818"/>
                  <a:pt x="223791" y="19532"/>
                  <a:pt x="228641" y="16425"/>
                </a:cubicBezTo>
                <a:cubicBezTo>
                  <a:pt x="230586" y="15179"/>
                  <a:pt x="232358" y="13636"/>
                  <a:pt x="233940" y="11842"/>
                </a:cubicBezTo>
                <a:lnTo>
                  <a:pt x="233940" y="0"/>
                </a:ln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Google Shape;183;p7"/>
          <p:cNvSpPr/>
          <p:nvPr/>
        </p:nvSpPr>
        <p:spPr>
          <a:xfrm flipH="1">
            <a:off x="5373149" y="4694038"/>
            <a:ext cx="6871752" cy="1354085"/>
          </a:xfrm>
          <a:custGeom>
            <a:avLst/>
            <a:gdLst/>
            <a:ahLst/>
            <a:cxnLst/>
            <a:rect l="l" t="t" r="r" b="b"/>
            <a:pathLst>
              <a:path w="128789" h="25378" extrusionOk="0">
                <a:moveTo>
                  <a:pt x="125460" y="1"/>
                </a:moveTo>
                <a:cubicBezTo>
                  <a:pt x="124112" y="1"/>
                  <a:pt x="122755" y="233"/>
                  <a:pt x="121432" y="495"/>
                </a:cubicBezTo>
                <a:cubicBezTo>
                  <a:pt x="117708" y="1235"/>
                  <a:pt x="114038" y="2428"/>
                  <a:pt x="110408" y="3702"/>
                </a:cubicBezTo>
                <a:cubicBezTo>
                  <a:pt x="101528" y="6816"/>
                  <a:pt x="92732" y="10293"/>
                  <a:pt x="83787" y="13112"/>
                </a:cubicBezTo>
                <a:cubicBezTo>
                  <a:pt x="72182" y="16772"/>
                  <a:pt x="60329" y="19483"/>
                  <a:pt x="48340" y="19746"/>
                </a:cubicBezTo>
                <a:cubicBezTo>
                  <a:pt x="47589" y="19762"/>
                  <a:pt x="46838" y="19771"/>
                  <a:pt x="46087" y="19771"/>
                </a:cubicBezTo>
                <a:cubicBezTo>
                  <a:pt x="36277" y="19771"/>
                  <a:pt x="26528" y="18319"/>
                  <a:pt x="17277" y="13958"/>
                </a:cubicBezTo>
                <a:cubicBezTo>
                  <a:pt x="14817" y="12796"/>
                  <a:pt x="12434" y="11433"/>
                  <a:pt x="10052" y="10038"/>
                </a:cubicBezTo>
                <a:cubicBezTo>
                  <a:pt x="7467" y="8528"/>
                  <a:pt x="4765" y="7378"/>
                  <a:pt x="2106" y="6103"/>
                </a:cubicBezTo>
                <a:cubicBezTo>
                  <a:pt x="1402" y="5766"/>
                  <a:pt x="699" y="5418"/>
                  <a:pt x="0" y="5056"/>
                </a:cubicBezTo>
                <a:lnTo>
                  <a:pt x="0" y="11211"/>
                </a:lnTo>
                <a:cubicBezTo>
                  <a:pt x="4701" y="13100"/>
                  <a:pt x="9362" y="15161"/>
                  <a:pt x="14041" y="17090"/>
                </a:cubicBezTo>
                <a:cubicBezTo>
                  <a:pt x="16400" y="18063"/>
                  <a:pt x="18775" y="19117"/>
                  <a:pt x="21195" y="19846"/>
                </a:cubicBezTo>
                <a:cubicBezTo>
                  <a:pt x="23656" y="20587"/>
                  <a:pt x="26170" y="20896"/>
                  <a:pt x="28695" y="21030"/>
                </a:cubicBezTo>
                <a:cubicBezTo>
                  <a:pt x="33506" y="21285"/>
                  <a:pt x="38258" y="21488"/>
                  <a:pt x="43036" y="22348"/>
                </a:cubicBezTo>
                <a:cubicBezTo>
                  <a:pt x="47992" y="23241"/>
                  <a:pt x="52914" y="24461"/>
                  <a:pt x="57900" y="25055"/>
                </a:cubicBezTo>
                <a:cubicBezTo>
                  <a:pt x="59669" y="25266"/>
                  <a:pt x="61430" y="25377"/>
                  <a:pt x="63185" y="25377"/>
                </a:cubicBezTo>
                <a:cubicBezTo>
                  <a:pt x="66528" y="25377"/>
                  <a:pt x="69851" y="24974"/>
                  <a:pt x="73168" y="24091"/>
                </a:cubicBezTo>
                <a:cubicBezTo>
                  <a:pt x="82572" y="21585"/>
                  <a:pt x="91311" y="16379"/>
                  <a:pt x="100290" y="12209"/>
                </a:cubicBezTo>
                <a:cubicBezTo>
                  <a:pt x="102551" y="11159"/>
                  <a:pt x="104832" y="10174"/>
                  <a:pt x="107142" y="9317"/>
                </a:cubicBezTo>
                <a:cubicBezTo>
                  <a:pt x="109515" y="8437"/>
                  <a:pt x="111919" y="7831"/>
                  <a:pt x="114326" y="7132"/>
                </a:cubicBezTo>
                <a:cubicBezTo>
                  <a:pt x="119263" y="5699"/>
                  <a:pt x="123997" y="3389"/>
                  <a:pt x="128789" y="1350"/>
                </a:cubicBezTo>
                <a:cubicBezTo>
                  <a:pt x="128436" y="255"/>
                  <a:pt x="127130" y="101"/>
                  <a:pt x="126329" y="35"/>
                </a:cubicBezTo>
                <a:cubicBezTo>
                  <a:pt x="126040" y="12"/>
                  <a:pt x="125750" y="1"/>
                  <a:pt x="125460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Google Shape;184;p7"/>
          <p:cNvSpPr/>
          <p:nvPr/>
        </p:nvSpPr>
        <p:spPr>
          <a:xfrm flipH="1">
            <a:off x="10978642" y="7315593"/>
            <a:ext cx="1266580" cy="612375"/>
          </a:xfrm>
          <a:custGeom>
            <a:avLst/>
            <a:gdLst/>
            <a:ahLst/>
            <a:cxnLst/>
            <a:rect l="l" t="t" r="r" b="b"/>
            <a:pathLst>
              <a:path w="23738" h="11477" extrusionOk="0">
                <a:moveTo>
                  <a:pt x="0" y="0"/>
                </a:moveTo>
                <a:lnTo>
                  <a:pt x="0" y="7277"/>
                </a:lnTo>
                <a:cubicBezTo>
                  <a:pt x="3475" y="8436"/>
                  <a:pt x="6937" y="9675"/>
                  <a:pt x="10474" y="10467"/>
                </a:cubicBezTo>
                <a:cubicBezTo>
                  <a:pt x="12599" y="10942"/>
                  <a:pt x="14945" y="11477"/>
                  <a:pt x="17230" y="11477"/>
                </a:cubicBezTo>
                <a:cubicBezTo>
                  <a:pt x="18607" y="11477"/>
                  <a:pt x="19963" y="11282"/>
                  <a:pt x="21233" y="10762"/>
                </a:cubicBezTo>
                <a:cubicBezTo>
                  <a:pt x="22964" y="10052"/>
                  <a:pt x="23737" y="8373"/>
                  <a:pt x="22783" y="6233"/>
                </a:cubicBezTo>
                <a:cubicBezTo>
                  <a:pt x="21854" y="4148"/>
                  <a:pt x="19780" y="3350"/>
                  <a:pt x="18049" y="2892"/>
                </a:cubicBezTo>
                <a:cubicBezTo>
                  <a:pt x="14044" y="1834"/>
                  <a:pt x="9964" y="2398"/>
                  <a:pt x="5923" y="1958"/>
                </a:cubicBezTo>
                <a:cubicBezTo>
                  <a:pt x="3848" y="1734"/>
                  <a:pt x="1868" y="1036"/>
                  <a:pt x="0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5" name="Google Shape;185;p7"/>
          <p:cNvSpPr/>
          <p:nvPr/>
        </p:nvSpPr>
        <p:spPr>
          <a:xfrm flipH="1">
            <a:off x="-237198" y="5127352"/>
            <a:ext cx="12482419" cy="2957187"/>
          </a:xfrm>
          <a:custGeom>
            <a:avLst/>
            <a:gdLst/>
            <a:ahLst/>
            <a:cxnLst/>
            <a:rect l="l" t="t" r="r" b="b"/>
            <a:pathLst>
              <a:path w="233943" h="55423" extrusionOk="0">
                <a:moveTo>
                  <a:pt x="144772" y="1"/>
                </a:moveTo>
                <a:cubicBezTo>
                  <a:pt x="142102" y="1"/>
                  <a:pt x="139431" y="96"/>
                  <a:pt x="136766" y="286"/>
                </a:cubicBezTo>
                <a:cubicBezTo>
                  <a:pt x="128012" y="909"/>
                  <a:pt x="119276" y="2552"/>
                  <a:pt x="110812" y="5489"/>
                </a:cubicBezTo>
                <a:cubicBezTo>
                  <a:pt x="106624" y="6944"/>
                  <a:pt x="102575" y="8874"/>
                  <a:pt x="98468" y="10653"/>
                </a:cubicBezTo>
                <a:cubicBezTo>
                  <a:pt x="93953" y="12609"/>
                  <a:pt x="89399" y="14424"/>
                  <a:pt x="84794" y="16010"/>
                </a:cubicBezTo>
                <a:cubicBezTo>
                  <a:pt x="74251" y="19642"/>
                  <a:pt x="63428" y="21981"/>
                  <a:pt x="52620" y="21981"/>
                </a:cubicBezTo>
                <a:cubicBezTo>
                  <a:pt x="45059" y="21981"/>
                  <a:pt x="37505" y="20836"/>
                  <a:pt x="30059" y="18189"/>
                </a:cubicBezTo>
                <a:cubicBezTo>
                  <a:pt x="25579" y="16596"/>
                  <a:pt x="21178" y="14667"/>
                  <a:pt x="16828" y="12578"/>
                </a:cubicBezTo>
                <a:cubicBezTo>
                  <a:pt x="12514" y="10509"/>
                  <a:pt x="8272" y="8266"/>
                  <a:pt x="3815" y="6712"/>
                </a:cubicBezTo>
                <a:cubicBezTo>
                  <a:pt x="2549" y="6272"/>
                  <a:pt x="1276" y="5888"/>
                  <a:pt x="0" y="5548"/>
                </a:cubicBezTo>
                <a:lnTo>
                  <a:pt x="0" y="23614"/>
                </a:lnTo>
                <a:cubicBezTo>
                  <a:pt x="12657" y="29572"/>
                  <a:pt x="26166" y="33013"/>
                  <a:pt x="39600" y="33024"/>
                </a:cubicBezTo>
                <a:cubicBezTo>
                  <a:pt x="39625" y="33024"/>
                  <a:pt x="39649" y="33024"/>
                  <a:pt x="39674" y="33024"/>
                </a:cubicBezTo>
                <a:cubicBezTo>
                  <a:pt x="43920" y="33024"/>
                  <a:pt x="48167" y="32654"/>
                  <a:pt x="52367" y="31843"/>
                </a:cubicBezTo>
                <a:cubicBezTo>
                  <a:pt x="54553" y="31420"/>
                  <a:pt x="56709" y="30737"/>
                  <a:pt x="58881" y="30217"/>
                </a:cubicBezTo>
                <a:cubicBezTo>
                  <a:pt x="61539" y="29579"/>
                  <a:pt x="64252" y="29008"/>
                  <a:pt x="66965" y="29005"/>
                </a:cubicBezTo>
                <a:cubicBezTo>
                  <a:pt x="66982" y="29005"/>
                  <a:pt x="66999" y="29005"/>
                  <a:pt x="67017" y="29005"/>
                </a:cubicBezTo>
                <a:cubicBezTo>
                  <a:pt x="68762" y="29005"/>
                  <a:pt x="71102" y="29156"/>
                  <a:pt x="72309" y="31005"/>
                </a:cubicBezTo>
                <a:cubicBezTo>
                  <a:pt x="73261" y="32464"/>
                  <a:pt x="73035" y="34779"/>
                  <a:pt x="72433" y="36381"/>
                </a:cubicBezTo>
                <a:cubicBezTo>
                  <a:pt x="71760" y="38175"/>
                  <a:pt x="70452" y="39418"/>
                  <a:pt x="69067" y="40261"/>
                </a:cubicBezTo>
                <a:cubicBezTo>
                  <a:pt x="65139" y="42655"/>
                  <a:pt x="60371" y="42850"/>
                  <a:pt x="56096" y="42852"/>
                </a:cubicBezTo>
                <a:cubicBezTo>
                  <a:pt x="56089" y="42852"/>
                  <a:pt x="56082" y="42852"/>
                  <a:pt x="56075" y="42852"/>
                </a:cubicBezTo>
                <a:cubicBezTo>
                  <a:pt x="46902" y="42852"/>
                  <a:pt x="37792" y="41022"/>
                  <a:pt x="28834" y="38660"/>
                </a:cubicBezTo>
                <a:cubicBezTo>
                  <a:pt x="19225" y="36125"/>
                  <a:pt x="9684" y="33151"/>
                  <a:pt x="0" y="31087"/>
                </a:cubicBezTo>
                <a:lnTo>
                  <a:pt x="0" y="40459"/>
                </a:lnTo>
                <a:cubicBezTo>
                  <a:pt x="415" y="40687"/>
                  <a:pt x="838" y="40900"/>
                  <a:pt x="1269" y="41094"/>
                </a:cubicBezTo>
                <a:cubicBezTo>
                  <a:pt x="3834" y="42246"/>
                  <a:pt x="6360" y="42550"/>
                  <a:pt x="9049" y="42595"/>
                </a:cubicBezTo>
                <a:cubicBezTo>
                  <a:pt x="11321" y="42632"/>
                  <a:pt x="13601" y="42650"/>
                  <a:pt x="15862" y="42966"/>
                </a:cubicBezTo>
                <a:cubicBezTo>
                  <a:pt x="17766" y="43232"/>
                  <a:pt x="19811" y="43645"/>
                  <a:pt x="21476" y="44925"/>
                </a:cubicBezTo>
                <a:cubicBezTo>
                  <a:pt x="22689" y="45858"/>
                  <a:pt x="23822" y="47631"/>
                  <a:pt x="23620" y="49546"/>
                </a:cubicBezTo>
                <a:cubicBezTo>
                  <a:pt x="23450" y="51198"/>
                  <a:pt x="22153" y="51995"/>
                  <a:pt x="21013" y="52388"/>
                </a:cubicBezTo>
                <a:cubicBezTo>
                  <a:pt x="19769" y="52816"/>
                  <a:pt x="18468" y="52983"/>
                  <a:pt x="17149" y="52983"/>
                </a:cubicBezTo>
                <a:cubicBezTo>
                  <a:pt x="14678" y="52983"/>
                  <a:pt x="12147" y="52396"/>
                  <a:pt x="9822" y="51845"/>
                </a:cubicBezTo>
                <a:cubicBezTo>
                  <a:pt x="6510" y="51059"/>
                  <a:pt x="3259" y="49899"/>
                  <a:pt x="0" y="48810"/>
                </a:cubicBezTo>
                <a:lnTo>
                  <a:pt x="0" y="54602"/>
                </a:lnTo>
                <a:cubicBezTo>
                  <a:pt x="5036" y="55007"/>
                  <a:pt x="10079" y="55225"/>
                  <a:pt x="15119" y="55348"/>
                </a:cubicBezTo>
                <a:cubicBezTo>
                  <a:pt x="17082" y="55396"/>
                  <a:pt x="19048" y="55423"/>
                  <a:pt x="21015" y="55423"/>
                </a:cubicBezTo>
                <a:cubicBezTo>
                  <a:pt x="29997" y="55423"/>
                  <a:pt x="38994" y="54866"/>
                  <a:pt x="47880" y="53219"/>
                </a:cubicBezTo>
                <a:cubicBezTo>
                  <a:pt x="52943" y="52282"/>
                  <a:pt x="58028" y="51048"/>
                  <a:pt x="62912" y="49101"/>
                </a:cubicBezTo>
                <a:cubicBezTo>
                  <a:pt x="67581" y="47240"/>
                  <a:pt x="72025" y="44594"/>
                  <a:pt x="76326" y="41657"/>
                </a:cubicBezTo>
                <a:cubicBezTo>
                  <a:pt x="84683" y="35949"/>
                  <a:pt x="92557" y="29085"/>
                  <a:pt x="101261" y="24207"/>
                </a:cubicBezTo>
                <a:cubicBezTo>
                  <a:pt x="110109" y="19249"/>
                  <a:pt x="119692" y="17446"/>
                  <a:pt x="129288" y="16670"/>
                </a:cubicBezTo>
                <a:cubicBezTo>
                  <a:pt x="132649" y="16399"/>
                  <a:pt x="136013" y="16271"/>
                  <a:pt x="139377" y="16271"/>
                </a:cubicBezTo>
                <a:cubicBezTo>
                  <a:pt x="157478" y="16271"/>
                  <a:pt x="175585" y="19963"/>
                  <a:pt x="193212" y="24804"/>
                </a:cubicBezTo>
                <a:cubicBezTo>
                  <a:pt x="203630" y="27665"/>
                  <a:pt x="214279" y="30372"/>
                  <a:pt x="224304" y="35040"/>
                </a:cubicBezTo>
                <a:cubicBezTo>
                  <a:pt x="227597" y="36575"/>
                  <a:pt x="230795" y="38437"/>
                  <a:pt x="233942" y="40411"/>
                </a:cubicBezTo>
                <a:lnTo>
                  <a:pt x="233942" y="31703"/>
                </a:lnTo>
                <a:cubicBezTo>
                  <a:pt x="228231" y="27859"/>
                  <a:pt x="222155" y="24807"/>
                  <a:pt x="216214" y="21705"/>
                </a:cubicBezTo>
                <a:cubicBezTo>
                  <a:pt x="207456" y="17134"/>
                  <a:pt x="198525" y="13002"/>
                  <a:pt x="189487" y="9410"/>
                </a:cubicBezTo>
                <a:cubicBezTo>
                  <a:pt x="180687" y="5912"/>
                  <a:pt x="171778" y="2926"/>
                  <a:pt x="162615" y="1437"/>
                </a:cubicBezTo>
                <a:cubicBezTo>
                  <a:pt x="156702" y="476"/>
                  <a:pt x="150736" y="1"/>
                  <a:pt x="144772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6" name="Google Shape;186;p7"/>
          <p:cNvSpPr/>
          <p:nvPr/>
        </p:nvSpPr>
        <p:spPr>
          <a:xfrm flipH="1">
            <a:off x="-237161" y="6346835"/>
            <a:ext cx="6613559" cy="2901803"/>
          </a:xfrm>
          <a:custGeom>
            <a:avLst/>
            <a:gdLst/>
            <a:ahLst/>
            <a:cxnLst/>
            <a:rect l="l" t="t" r="r" b="b"/>
            <a:pathLst>
              <a:path w="123950" h="54385" extrusionOk="0">
                <a:moveTo>
                  <a:pt x="25687" y="0"/>
                </a:moveTo>
                <a:cubicBezTo>
                  <a:pt x="25613" y="0"/>
                  <a:pt x="25540" y="0"/>
                  <a:pt x="25467" y="0"/>
                </a:cubicBezTo>
                <a:cubicBezTo>
                  <a:pt x="22189" y="8"/>
                  <a:pt x="18895" y="286"/>
                  <a:pt x="15653" y="893"/>
                </a:cubicBezTo>
                <a:cubicBezTo>
                  <a:pt x="12106" y="1558"/>
                  <a:pt x="8455" y="2579"/>
                  <a:pt x="5276" y="4757"/>
                </a:cubicBezTo>
                <a:cubicBezTo>
                  <a:pt x="2358" y="6754"/>
                  <a:pt x="1" y="10011"/>
                  <a:pt x="133" y="14446"/>
                </a:cubicBezTo>
                <a:cubicBezTo>
                  <a:pt x="289" y="19675"/>
                  <a:pt x="3866" y="23250"/>
                  <a:pt x="7286" y="25363"/>
                </a:cubicBezTo>
                <a:cubicBezTo>
                  <a:pt x="11223" y="27796"/>
                  <a:pt x="15408" y="28684"/>
                  <a:pt x="19651" y="28684"/>
                </a:cubicBezTo>
                <a:cubicBezTo>
                  <a:pt x="25154" y="28684"/>
                  <a:pt x="30756" y="27191"/>
                  <a:pt x="36046" y="25632"/>
                </a:cubicBezTo>
                <a:cubicBezTo>
                  <a:pt x="41465" y="24035"/>
                  <a:pt x="46862" y="22167"/>
                  <a:pt x="52380" y="21177"/>
                </a:cubicBezTo>
                <a:cubicBezTo>
                  <a:pt x="56587" y="20424"/>
                  <a:pt x="60828" y="20023"/>
                  <a:pt x="65073" y="20023"/>
                </a:cubicBezTo>
                <a:cubicBezTo>
                  <a:pt x="66363" y="20023"/>
                  <a:pt x="67654" y="20060"/>
                  <a:pt x="68944" y="20135"/>
                </a:cubicBezTo>
                <a:cubicBezTo>
                  <a:pt x="79965" y="20783"/>
                  <a:pt x="90870" y="24103"/>
                  <a:pt x="100937" y="29809"/>
                </a:cubicBezTo>
                <a:cubicBezTo>
                  <a:pt x="105755" y="32540"/>
                  <a:pt x="110519" y="35684"/>
                  <a:pt x="114557" y="40038"/>
                </a:cubicBezTo>
                <a:cubicBezTo>
                  <a:pt x="118056" y="43811"/>
                  <a:pt x="120978" y="48359"/>
                  <a:pt x="123419" y="53277"/>
                </a:cubicBezTo>
                <a:cubicBezTo>
                  <a:pt x="123600" y="53644"/>
                  <a:pt x="123773" y="54016"/>
                  <a:pt x="123950" y="54384"/>
                </a:cubicBezTo>
                <a:lnTo>
                  <a:pt x="123950" y="30590"/>
                </a:lnTo>
                <a:cubicBezTo>
                  <a:pt x="115011" y="23740"/>
                  <a:pt x="104675" y="20070"/>
                  <a:pt x="94699" y="16430"/>
                </a:cubicBezTo>
                <a:cubicBezTo>
                  <a:pt x="83278" y="12265"/>
                  <a:pt x="71945" y="7950"/>
                  <a:pt x="60279" y="4996"/>
                </a:cubicBezTo>
                <a:cubicBezTo>
                  <a:pt x="48938" y="2125"/>
                  <a:pt x="37275" y="0"/>
                  <a:pt x="25687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7" name="Google Shape;187;p7"/>
          <p:cNvSpPr/>
          <p:nvPr/>
        </p:nvSpPr>
        <p:spPr>
          <a:xfrm flipH="1">
            <a:off x="6139406" y="7389332"/>
            <a:ext cx="6105817" cy="2629683"/>
          </a:xfrm>
          <a:custGeom>
            <a:avLst/>
            <a:gdLst/>
            <a:ahLst/>
            <a:cxnLst/>
            <a:rect l="l" t="t" r="r" b="b"/>
            <a:pathLst>
              <a:path w="114434" h="49285" extrusionOk="0">
                <a:moveTo>
                  <a:pt x="97111" y="0"/>
                </a:moveTo>
                <a:cubicBezTo>
                  <a:pt x="92375" y="0"/>
                  <a:pt x="88229" y="4066"/>
                  <a:pt x="85079" y="8725"/>
                </a:cubicBezTo>
                <a:cubicBezTo>
                  <a:pt x="81036" y="14698"/>
                  <a:pt x="78056" y="22263"/>
                  <a:pt x="72346" y="26006"/>
                </a:cubicBezTo>
                <a:cubicBezTo>
                  <a:pt x="69011" y="28192"/>
                  <a:pt x="65286" y="29191"/>
                  <a:pt x="61597" y="29874"/>
                </a:cubicBezTo>
                <a:cubicBezTo>
                  <a:pt x="57172" y="30696"/>
                  <a:pt x="52733" y="31343"/>
                  <a:pt x="48270" y="31736"/>
                </a:cubicBezTo>
                <a:cubicBezTo>
                  <a:pt x="43819" y="32127"/>
                  <a:pt x="39334" y="32342"/>
                  <a:pt x="34849" y="32342"/>
                </a:cubicBezTo>
                <a:cubicBezTo>
                  <a:pt x="29827" y="32342"/>
                  <a:pt x="24804" y="32073"/>
                  <a:pt x="19828" y="31484"/>
                </a:cubicBezTo>
                <a:cubicBezTo>
                  <a:pt x="13156" y="30694"/>
                  <a:pt x="6527" y="29288"/>
                  <a:pt x="0" y="27342"/>
                </a:cubicBezTo>
                <a:lnTo>
                  <a:pt x="0" y="45284"/>
                </a:lnTo>
                <a:cubicBezTo>
                  <a:pt x="0" y="47494"/>
                  <a:pt x="1415" y="49285"/>
                  <a:pt x="3161" y="49285"/>
                </a:cubicBezTo>
                <a:lnTo>
                  <a:pt x="54554" y="49285"/>
                </a:lnTo>
                <a:cubicBezTo>
                  <a:pt x="57524" y="43691"/>
                  <a:pt x="61460" y="38933"/>
                  <a:pt x="66165" y="35699"/>
                </a:cubicBezTo>
                <a:cubicBezTo>
                  <a:pt x="74007" y="30307"/>
                  <a:pt x="82814" y="29860"/>
                  <a:pt x="91444" y="28199"/>
                </a:cubicBezTo>
                <a:cubicBezTo>
                  <a:pt x="94850" y="27544"/>
                  <a:pt x="98284" y="26656"/>
                  <a:pt x="101576" y="25345"/>
                </a:cubicBezTo>
                <a:cubicBezTo>
                  <a:pt x="104402" y="24220"/>
                  <a:pt x="107468" y="22637"/>
                  <a:pt x="109397" y="19658"/>
                </a:cubicBezTo>
                <a:cubicBezTo>
                  <a:pt x="114434" y="11884"/>
                  <a:pt x="106261" y="3395"/>
                  <a:pt x="100927" y="890"/>
                </a:cubicBezTo>
                <a:cubicBezTo>
                  <a:pt x="99620" y="276"/>
                  <a:pt x="98345" y="0"/>
                  <a:pt x="9711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8" name="Google Shape;188;p7"/>
          <p:cNvSpPr/>
          <p:nvPr/>
        </p:nvSpPr>
        <p:spPr>
          <a:xfrm flipH="1">
            <a:off x="2667656" y="9069130"/>
            <a:ext cx="5759265" cy="949909"/>
          </a:xfrm>
          <a:custGeom>
            <a:avLst/>
            <a:gdLst/>
            <a:ahLst/>
            <a:cxnLst/>
            <a:rect l="l" t="t" r="r" b="b"/>
            <a:pathLst>
              <a:path w="107939" h="17803" extrusionOk="0">
                <a:moveTo>
                  <a:pt x="27543" y="0"/>
                </a:moveTo>
                <a:cubicBezTo>
                  <a:pt x="27240" y="0"/>
                  <a:pt x="26937" y="6"/>
                  <a:pt x="26634" y="18"/>
                </a:cubicBezTo>
                <a:cubicBezTo>
                  <a:pt x="24027" y="121"/>
                  <a:pt x="21392" y="745"/>
                  <a:pt x="19094" y="2364"/>
                </a:cubicBezTo>
                <a:cubicBezTo>
                  <a:pt x="18481" y="2797"/>
                  <a:pt x="16577" y="4050"/>
                  <a:pt x="17537" y="5118"/>
                </a:cubicBezTo>
                <a:cubicBezTo>
                  <a:pt x="18117" y="5762"/>
                  <a:pt x="19161" y="5928"/>
                  <a:pt x="19890" y="6091"/>
                </a:cubicBezTo>
                <a:cubicBezTo>
                  <a:pt x="23855" y="6979"/>
                  <a:pt x="27949" y="6569"/>
                  <a:pt x="31949" y="6998"/>
                </a:cubicBezTo>
                <a:cubicBezTo>
                  <a:pt x="35180" y="7344"/>
                  <a:pt x="39652" y="7834"/>
                  <a:pt x="41798" y="11379"/>
                </a:cubicBezTo>
                <a:cubicBezTo>
                  <a:pt x="41873" y="11504"/>
                  <a:pt x="41874" y="11697"/>
                  <a:pt x="41748" y="11777"/>
                </a:cubicBezTo>
                <a:cubicBezTo>
                  <a:pt x="40684" y="12461"/>
                  <a:pt x="39488" y="12703"/>
                  <a:pt x="38262" y="12703"/>
                </a:cubicBezTo>
                <a:cubicBezTo>
                  <a:pt x="36542" y="12703"/>
                  <a:pt x="34763" y="12227"/>
                  <a:pt x="33207" y="11823"/>
                </a:cubicBezTo>
                <a:cubicBezTo>
                  <a:pt x="31601" y="11407"/>
                  <a:pt x="30013" y="10894"/>
                  <a:pt x="28412" y="10466"/>
                </a:cubicBezTo>
                <a:cubicBezTo>
                  <a:pt x="26593" y="9980"/>
                  <a:pt x="24742" y="9711"/>
                  <a:pt x="22919" y="9248"/>
                </a:cubicBezTo>
                <a:cubicBezTo>
                  <a:pt x="18811" y="8207"/>
                  <a:pt x="14751" y="6811"/>
                  <a:pt x="10581" y="6185"/>
                </a:cubicBezTo>
                <a:cubicBezTo>
                  <a:pt x="9499" y="6023"/>
                  <a:pt x="8286" y="5852"/>
                  <a:pt x="7075" y="5852"/>
                </a:cubicBezTo>
                <a:cubicBezTo>
                  <a:pt x="5505" y="5852"/>
                  <a:pt x="3938" y="6139"/>
                  <a:pt x="2667" y="7101"/>
                </a:cubicBezTo>
                <a:cubicBezTo>
                  <a:pt x="702" y="8588"/>
                  <a:pt x="1" y="12230"/>
                  <a:pt x="827" y="14868"/>
                </a:cubicBezTo>
                <a:cubicBezTo>
                  <a:pt x="1191" y="16035"/>
                  <a:pt x="1835" y="16995"/>
                  <a:pt x="2588" y="17803"/>
                </a:cubicBezTo>
                <a:lnTo>
                  <a:pt x="107349" y="17803"/>
                </a:lnTo>
                <a:cubicBezTo>
                  <a:pt x="107939" y="14229"/>
                  <a:pt x="104542" y="9947"/>
                  <a:pt x="102361" y="8404"/>
                </a:cubicBezTo>
                <a:cubicBezTo>
                  <a:pt x="99751" y="6560"/>
                  <a:pt x="96718" y="5974"/>
                  <a:pt x="93716" y="5974"/>
                </a:cubicBezTo>
                <a:cubicBezTo>
                  <a:pt x="92496" y="5974"/>
                  <a:pt x="91282" y="6070"/>
                  <a:pt x="90103" y="6219"/>
                </a:cubicBezTo>
                <a:cubicBezTo>
                  <a:pt x="87978" y="6486"/>
                  <a:pt x="85895" y="7048"/>
                  <a:pt x="83786" y="7444"/>
                </a:cubicBezTo>
                <a:cubicBezTo>
                  <a:pt x="81051" y="7961"/>
                  <a:pt x="78295" y="8278"/>
                  <a:pt x="75534" y="8442"/>
                </a:cubicBezTo>
                <a:cubicBezTo>
                  <a:pt x="74026" y="8532"/>
                  <a:pt x="72516" y="8576"/>
                  <a:pt x="71005" y="8576"/>
                </a:cubicBezTo>
                <a:cubicBezTo>
                  <a:pt x="66567" y="8576"/>
                  <a:pt x="62125" y="8194"/>
                  <a:pt x="57730" y="7447"/>
                </a:cubicBezTo>
                <a:cubicBezTo>
                  <a:pt x="52546" y="6565"/>
                  <a:pt x="47524" y="4962"/>
                  <a:pt x="42478" y="3264"/>
                </a:cubicBezTo>
                <a:cubicBezTo>
                  <a:pt x="37619" y="1632"/>
                  <a:pt x="32605" y="0"/>
                  <a:pt x="27543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9" name="Google Shape;189;p7"/>
          <p:cNvSpPr/>
          <p:nvPr/>
        </p:nvSpPr>
        <p:spPr>
          <a:xfrm flipH="1">
            <a:off x="516816" y="9063581"/>
            <a:ext cx="877877" cy="955777"/>
          </a:xfrm>
          <a:custGeom>
            <a:avLst/>
            <a:gdLst/>
            <a:ahLst/>
            <a:cxnLst/>
            <a:rect l="l" t="t" r="r" b="b"/>
            <a:pathLst>
              <a:path w="16453" h="17913" extrusionOk="0">
                <a:moveTo>
                  <a:pt x="3031" y="0"/>
                </a:moveTo>
                <a:cubicBezTo>
                  <a:pt x="3004" y="0"/>
                  <a:pt x="2977" y="1"/>
                  <a:pt x="2950" y="2"/>
                </a:cubicBezTo>
                <a:cubicBezTo>
                  <a:pt x="1" y="132"/>
                  <a:pt x="2474" y="3624"/>
                  <a:pt x="3374" y="4819"/>
                </a:cubicBezTo>
                <a:cubicBezTo>
                  <a:pt x="5353" y="7446"/>
                  <a:pt x="8065" y="13097"/>
                  <a:pt x="8485" y="17912"/>
                </a:cubicBezTo>
                <a:lnTo>
                  <a:pt x="16452" y="17912"/>
                </a:lnTo>
                <a:cubicBezTo>
                  <a:pt x="15488" y="16742"/>
                  <a:pt x="14559" y="15523"/>
                  <a:pt x="13682" y="14232"/>
                </a:cubicBezTo>
                <a:cubicBezTo>
                  <a:pt x="11356" y="10805"/>
                  <a:pt x="9597" y="6836"/>
                  <a:pt x="7171" y="3507"/>
                </a:cubicBezTo>
                <a:cubicBezTo>
                  <a:pt x="6176" y="2144"/>
                  <a:pt x="4651" y="0"/>
                  <a:pt x="3031" y="0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0" name="Google Shape;190;p7"/>
          <p:cNvSpPr/>
          <p:nvPr/>
        </p:nvSpPr>
        <p:spPr>
          <a:xfrm flipH="1">
            <a:off x="-237064" y="7956095"/>
            <a:ext cx="5768443" cy="2063036"/>
          </a:xfrm>
          <a:custGeom>
            <a:avLst/>
            <a:gdLst/>
            <a:ahLst/>
            <a:cxnLst/>
            <a:rect l="l" t="t" r="r" b="b"/>
            <a:pathLst>
              <a:path w="108111" h="38665" extrusionOk="0">
                <a:moveTo>
                  <a:pt x="45814" y="1"/>
                </a:moveTo>
                <a:cubicBezTo>
                  <a:pt x="35137" y="1"/>
                  <a:pt x="24388" y="2076"/>
                  <a:pt x="14090" y="5571"/>
                </a:cubicBezTo>
                <a:cubicBezTo>
                  <a:pt x="10624" y="6748"/>
                  <a:pt x="7061" y="8059"/>
                  <a:pt x="3946" y="10366"/>
                </a:cubicBezTo>
                <a:cubicBezTo>
                  <a:pt x="2615" y="11352"/>
                  <a:pt x="1078" y="12695"/>
                  <a:pt x="565" y="14641"/>
                </a:cubicBezTo>
                <a:cubicBezTo>
                  <a:pt x="1" y="16782"/>
                  <a:pt x="1151" y="18845"/>
                  <a:pt x="2414" y="20142"/>
                </a:cubicBezTo>
                <a:cubicBezTo>
                  <a:pt x="4524" y="22313"/>
                  <a:pt x="7328" y="22930"/>
                  <a:pt x="10110" y="22930"/>
                </a:cubicBezTo>
                <a:cubicBezTo>
                  <a:pt x="11691" y="22930"/>
                  <a:pt x="13266" y="22730"/>
                  <a:pt x="14702" y="22504"/>
                </a:cubicBezTo>
                <a:cubicBezTo>
                  <a:pt x="19304" y="21780"/>
                  <a:pt x="23791" y="20252"/>
                  <a:pt x="28307" y="18979"/>
                </a:cubicBezTo>
                <a:cubicBezTo>
                  <a:pt x="31469" y="18088"/>
                  <a:pt x="34583" y="17727"/>
                  <a:pt x="37812" y="17553"/>
                </a:cubicBezTo>
                <a:cubicBezTo>
                  <a:pt x="39567" y="17460"/>
                  <a:pt x="41324" y="17409"/>
                  <a:pt x="43081" y="17409"/>
                </a:cubicBezTo>
                <a:cubicBezTo>
                  <a:pt x="45289" y="17409"/>
                  <a:pt x="47497" y="17490"/>
                  <a:pt x="49701" y="17670"/>
                </a:cubicBezTo>
                <a:cubicBezTo>
                  <a:pt x="53900" y="18013"/>
                  <a:pt x="58120" y="18692"/>
                  <a:pt x="62182" y="20121"/>
                </a:cubicBezTo>
                <a:cubicBezTo>
                  <a:pt x="65643" y="21338"/>
                  <a:pt x="69140" y="23140"/>
                  <a:pt x="71836" y="26229"/>
                </a:cubicBezTo>
                <a:cubicBezTo>
                  <a:pt x="74556" y="29344"/>
                  <a:pt x="76197" y="34210"/>
                  <a:pt x="75759" y="38664"/>
                </a:cubicBezTo>
                <a:lnTo>
                  <a:pt x="85535" y="38664"/>
                </a:lnTo>
                <a:cubicBezTo>
                  <a:pt x="85296" y="35981"/>
                  <a:pt x="84353" y="33119"/>
                  <a:pt x="83500" y="31067"/>
                </a:cubicBezTo>
                <a:cubicBezTo>
                  <a:pt x="82723" y="29197"/>
                  <a:pt x="81831" y="27538"/>
                  <a:pt x="80681" y="26012"/>
                </a:cubicBezTo>
                <a:cubicBezTo>
                  <a:pt x="79935" y="25023"/>
                  <a:pt x="78306" y="23246"/>
                  <a:pt x="78633" y="21650"/>
                </a:cubicBezTo>
                <a:cubicBezTo>
                  <a:pt x="78840" y="20643"/>
                  <a:pt x="79649" y="20281"/>
                  <a:pt x="80449" y="20281"/>
                </a:cubicBezTo>
                <a:cubicBezTo>
                  <a:pt x="80893" y="20281"/>
                  <a:pt x="81334" y="20392"/>
                  <a:pt x="81670" y="20567"/>
                </a:cubicBezTo>
                <a:cubicBezTo>
                  <a:pt x="83214" y="21372"/>
                  <a:pt x="84460" y="23111"/>
                  <a:pt x="85532" y="24674"/>
                </a:cubicBezTo>
                <a:cubicBezTo>
                  <a:pt x="88081" y="28395"/>
                  <a:pt x="90008" y="32694"/>
                  <a:pt x="92680" y="36288"/>
                </a:cubicBezTo>
                <a:cubicBezTo>
                  <a:pt x="93289" y="37105"/>
                  <a:pt x="93919" y="37895"/>
                  <a:pt x="94562" y="38663"/>
                </a:cubicBezTo>
                <a:lnTo>
                  <a:pt x="104952" y="38663"/>
                </a:lnTo>
                <a:cubicBezTo>
                  <a:pt x="106677" y="38663"/>
                  <a:pt x="108077" y="36912"/>
                  <a:pt x="108110" y="34738"/>
                </a:cubicBezTo>
                <a:cubicBezTo>
                  <a:pt x="104684" y="32047"/>
                  <a:pt x="101346" y="29175"/>
                  <a:pt x="98018" y="26250"/>
                </a:cubicBezTo>
                <a:cubicBezTo>
                  <a:pt x="92264" y="21194"/>
                  <a:pt x="86645" y="15791"/>
                  <a:pt x="80705" y="11085"/>
                </a:cubicBezTo>
                <a:cubicBezTo>
                  <a:pt x="70628" y="3099"/>
                  <a:pt x="58598" y="156"/>
                  <a:pt x="46845" y="7"/>
                </a:cubicBezTo>
                <a:cubicBezTo>
                  <a:pt x="46501" y="3"/>
                  <a:pt x="46158" y="1"/>
                  <a:pt x="45814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1" name="Google Shape;191;p7"/>
          <p:cNvSpPr/>
          <p:nvPr/>
        </p:nvSpPr>
        <p:spPr>
          <a:xfrm flipH="1">
            <a:off x="-423708" y="-91463"/>
            <a:ext cx="5781195" cy="1061465"/>
          </a:xfrm>
          <a:custGeom>
            <a:avLst/>
            <a:gdLst/>
            <a:ahLst/>
            <a:cxnLst/>
            <a:rect l="l" t="t" r="r" b="b"/>
            <a:pathLst>
              <a:path w="108350" h="27758" extrusionOk="0">
                <a:moveTo>
                  <a:pt x="51648" y="1"/>
                </a:moveTo>
                <a:cubicBezTo>
                  <a:pt x="50846" y="407"/>
                  <a:pt x="50018" y="729"/>
                  <a:pt x="49203" y="1014"/>
                </a:cubicBezTo>
                <a:cubicBezTo>
                  <a:pt x="42065" y="3506"/>
                  <a:pt x="34586" y="3501"/>
                  <a:pt x="27241" y="3584"/>
                </a:cubicBezTo>
                <a:cubicBezTo>
                  <a:pt x="20757" y="3656"/>
                  <a:pt x="14163" y="3777"/>
                  <a:pt x="7797" y="5515"/>
                </a:cubicBezTo>
                <a:cubicBezTo>
                  <a:pt x="5715" y="6083"/>
                  <a:pt x="3438" y="6902"/>
                  <a:pt x="1858" y="8814"/>
                </a:cubicBezTo>
                <a:cubicBezTo>
                  <a:pt x="0" y="11058"/>
                  <a:pt x="83" y="14195"/>
                  <a:pt x="776" y="17107"/>
                </a:cubicBezTo>
                <a:cubicBezTo>
                  <a:pt x="2438" y="24097"/>
                  <a:pt x="7861" y="27758"/>
                  <a:pt x="13371" y="27758"/>
                </a:cubicBezTo>
                <a:cubicBezTo>
                  <a:pt x="13681" y="27758"/>
                  <a:pt x="13992" y="27746"/>
                  <a:pt x="14303" y="27723"/>
                </a:cubicBezTo>
                <a:cubicBezTo>
                  <a:pt x="20922" y="27226"/>
                  <a:pt x="26485" y="22282"/>
                  <a:pt x="32673" y="19847"/>
                </a:cubicBezTo>
                <a:cubicBezTo>
                  <a:pt x="36195" y="18461"/>
                  <a:pt x="39879" y="17578"/>
                  <a:pt x="43501" y="16728"/>
                </a:cubicBezTo>
                <a:cubicBezTo>
                  <a:pt x="47244" y="15849"/>
                  <a:pt x="51012" y="15131"/>
                  <a:pt x="54789" y="14515"/>
                </a:cubicBezTo>
                <a:cubicBezTo>
                  <a:pt x="62223" y="13302"/>
                  <a:pt x="69695" y="12486"/>
                  <a:pt x="77160" y="11610"/>
                </a:cubicBezTo>
                <a:cubicBezTo>
                  <a:pt x="86796" y="10479"/>
                  <a:pt x="96503" y="9420"/>
                  <a:pt x="106195" y="9420"/>
                </a:cubicBezTo>
                <a:cubicBezTo>
                  <a:pt x="106913" y="9420"/>
                  <a:pt x="107630" y="9426"/>
                  <a:pt x="108348" y="9438"/>
                </a:cubicBezTo>
                <a:lnTo>
                  <a:pt x="108348" y="4002"/>
                </a:lnTo>
                <a:cubicBezTo>
                  <a:pt x="108350" y="1793"/>
                  <a:pt x="106935" y="1"/>
                  <a:pt x="105190" y="1"/>
                </a:cubicBezTo>
                <a:lnTo>
                  <a:pt x="90762" y="1"/>
                </a:lnTo>
                <a:cubicBezTo>
                  <a:pt x="89703" y="1934"/>
                  <a:pt x="88395" y="3470"/>
                  <a:pt x="86599" y="4557"/>
                </a:cubicBezTo>
                <a:cubicBezTo>
                  <a:pt x="83877" y="6208"/>
                  <a:pt x="80880" y="7099"/>
                  <a:pt x="77918" y="7745"/>
                </a:cubicBezTo>
                <a:cubicBezTo>
                  <a:pt x="74349" y="8524"/>
                  <a:pt x="70756" y="9202"/>
                  <a:pt x="67162" y="9801"/>
                </a:cubicBezTo>
                <a:cubicBezTo>
                  <a:pt x="59627" y="11058"/>
                  <a:pt x="52047" y="11784"/>
                  <a:pt x="44534" y="13253"/>
                </a:cubicBezTo>
                <a:cubicBezTo>
                  <a:pt x="40916" y="13963"/>
                  <a:pt x="37300" y="14822"/>
                  <a:pt x="33793" y="16179"/>
                </a:cubicBezTo>
                <a:cubicBezTo>
                  <a:pt x="31120" y="17214"/>
                  <a:pt x="28648" y="18964"/>
                  <a:pt x="26050" y="20259"/>
                </a:cubicBezTo>
                <a:cubicBezTo>
                  <a:pt x="24092" y="21236"/>
                  <a:pt x="21957" y="22126"/>
                  <a:pt x="19819" y="22126"/>
                </a:cubicBezTo>
                <a:cubicBezTo>
                  <a:pt x="19398" y="22126"/>
                  <a:pt x="18976" y="22091"/>
                  <a:pt x="18556" y="22016"/>
                </a:cubicBezTo>
                <a:cubicBezTo>
                  <a:pt x="16742" y="21690"/>
                  <a:pt x="14667" y="20360"/>
                  <a:pt x="13727" y="18271"/>
                </a:cubicBezTo>
                <a:cubicBezTo>
                  <a:pt x="12111" y="14673"/>
                  <a:pt x="16343" y="12032"/>
                  <a:pt x="18335" y="10924"/>
                </a:cubicBezTo>
                <a:cubicBezTo>
                  <a:pt x="29038" y="4972"/>
                  <a:pt x="41116" y="7214"/>
                  <a:pt x="52462" y="6363"/>
                </a:cubicBezTo>
                <a:cubicBezTo>
                  <a:pt x="56489" y="6062"/>
                  <a:pt x="60477" y="5377"/>
                  <a:pt x="64377" y="4066"/>
                </a:cubicBezTo>
                <a:cubicBezTo>
                  <a:pt x="66858" y="3233"/>
                  <a:pt x="69388" y="2647"/>
                  <a:pt x="71900" y="1973"/>
                </a:cubicBezTo>
                <a:cubicBezTo>
                  <a:pt x="74066" y="1391"/>
                  <a:pt x="76235" y="775"/>
                  <a:pt x="78366" y="1"/>
                </a:cubicBezTo>
                <a:close/>
              </a:path>
            </a:pathLst>
          </a:custGeom>
          <a:solidFill>
            <a:srgbClr val="FAC539">
              <a:alpha val="368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2" name="Google Shape;192;p7"/>
          <p:cNvSpPr/>
          <p:nvPr/>
        </p:nvSpPr>
        <p:spPr>
          <a:xfrm flipH="1">
            <a:off x="6928017" y="427153"/>
            <a:ext cx="5328036" cy="1152291"/>
          </a:xfrm>
          <a:custGeom>
            <a:avLst/>
            <a:gdLst/>
            <a:ahLst/>
            <a:cxnLst/>
            <a:rect l="l" t="t" r="r" b="b"/>
            <a:pathLst>
              <a:path w="99857" h="21596" extrusionOk="0">
                <a:moveTo>
                  <a:pt x="65198" y="399"/>
                </a:moveTo>
                <a:cubicBezTo>
                  <a:pt x="72321" y="399"/>
                  <a:pt x="79621" y="1791"/>
                  <a:pt x="86922" y="4550"/>
                </a:cubicBezTo>
                <a:cubicBezTo>
                  <a:pt x="89575" y="5554"/>
                  <a:pt x="92653" y="6864"/>
                  <a:pt x="95348" y="8979"/>
                </a:cubicBezTo>
                <a:cubicBezTo>
                  <a:pt x="98235" y="11247"/>
                  <a:pt x="99428" y="13677"/>
                  <a:pt x="98898" y="16206"/>
                </a:cubicBezTo>
                <a:cubicBezTo>
                  <a:pt x="98311" y="18994"/>
                  <a:pt x="95759" y="19972"/>
                  <a:pt x="93599" y="20511"/>
                </a:cubicBezTo>
                <a:cubicBezTo>
                  <a:pt x="91491" y="21039"/>
                  <a:pt x="89309" y="21193"/>
                  <a:pt x="87246" y="21193"/>
                </a:cubicBezTo>
                <a:cubicBezTo>
                  <a:pt x="86217" y="21193"/>
                  <a:pt x="85218" y="21155"/>
                  <a:pt x="84273" y="21106"/>
                </a:cubicBezTo>
                <a:cubicBezTo>
                  <a:pt x="78503" y="20800"/>
                  <a:pt x="72921" y="19852"/>
                  <a:pt x="67683" y="18295"/>
                </a:cubicBezTo>
                <a:cubicBezTo>
                  <a:pt x="64541" y="17362"/>
                  <a:pt x="61400" y="16083"/>
                  <a:pt x="58362" y="14847"/>
                </a:cubicBezTo>
                <a:cubicBezTo>
                  <a:pt x="53266" y="12773"/>
                  <a:pt x="47995" y="10628"/>
                  <a:pt x="42530" y="10025"/>
                </a:cubicBezTo>
                <a:cubicBezTo>
                  <a:pt x="41682" y="9932"/>
                  <a:pt x="40859" y="9885"/>
                  <a:pt x="40058" y="9885"/>
                </a:cubicBezTo>
                <a:cubicBezTo>
                  <a:pt x="36646" y="9885"/>
                  <a:pt x="33636" y="10728"/>
                  <a:pt x="31087" y="12400"/>
                </a:cubicBezTo>
                <a:cubicBezTo>
                  <a:pt x="26728" y="15269"/>
                  <a:pt x="22197" y="17122"/>
                  <a:pt x="17235" y="18071"/>
                </a:cubicBezTo>
                <a:cubicBezTo>
                  <a:pt x="13172" y="18848"/>
                  <a:pt x="9086" y="19070"/>
                  <a:pt x="5424" y="19070"/>
                </a:cubicBezTo>
                <a:cubicBezTo>
                  <a:pt x="3631" y="19070"/>
                  <a:pt x="1941" y="19017"/>
                  <a:pt x="403" y="18949"/>
                </a:cubicBezTo>
                <a:lnTo>
                  <a:pt x="403" y="11532"/>
                </a:lnTo>
                <a:cubicBezTo>
                  <a:pt x="2361" y="12661"/>
                  <a:pt x="4594" y="13456"/>
                  <a:pt x="7045" y="13900"/>
                </a:cubicBezTo>
                <a:cubicBezTo>
                  <a:pt x="8672" y="14195"/>
                  <a:pt x="10356" y="14343"/>
                  <a:pt x="12121" y="14343"/>
                </a:cubicBezTo>
                <a:cubicBezTo>
                  <a:pt x="13968" y="14343"/>
                  <a:pt x="15904" y="14181"/>
                  <a:pt x="17957" y="13858"/>
                </a:cubicBezTo>
                <a:cubicBezTo>
                  <a:pt x="23076" y="13055"/>
                  <a:pt x="27790" y="10978"/>
                  <a:pt x="32121" y="8853"/>
                </a:cubicBezTo>
                <a:lnTo>
                  <a:pt x="32595" y="8620"/>
                </a:lnTo>
                <a:cubicBezTo>
                  <a:pt x="37243" y="6337"/>
                  <a:pt x="42049" y="3980"/>
                  <a:pt x="47066" y="2784"/>
                </a:cubicBezTo>
                <a:cubicBezTo>
                  <a:pt x="53031" y="1361"/>
                  <a:pt x="58397" y="590"/>
                  <a:pt x="63469" y="426"/>
                </a:cubicBezTo>
                <a:cubicBezTo>
                  <a:pt x="64044" y="408"/>
                  <a:pt x="64620" y="399"/>
                  <a:pt x="65198" y="399"/>
                </a:cubicBezTo>
                <a:close/>
                <a:moveTo>
                  <a:pt x="65203" y="1"/>
                </a:moveTo>
                <a:cubicBezTo>
                  <a:pt x="64619" y="1"/>
                  <a:pt x="64036" y="10"/>
                  <a:pt x="63455" y="29"/>
                </a:cubicBezTo>
                <a:cubicBezTo>
                  <a:pt x="58355" y="192"/>
                  <a:pt x="52963" y="968"/>
                  <a:pt x="46970" y="2396"/>
                </a:cubicBezTo>
                <a:cubicBezTo>
                  <a:pt x="41911" y="3604"/>
                  <a:pt x="37084" y="5971"/>
                  <a:pt x="32416" y="8263"/>
                </a:cubicBezTo>
                <a:lnTo>
                  <a:pt x="31942" y="8496"/>
                </a:lnTo>
                <a:cubicBezTo>
                  <a:pt x="27640" y="10606"/>
                  <a:pt x="22957" y="12670"/>
                  <a:pt x="17892" y="13466"/>
                </a:cubicBezTo>
                <a:cubicBezTo>
                  <a:pt x="15860" y="13785"/>
                  <a:pt x="13946" y="13945"/>
                  <a:pt x="12120" y="13945"/>
                </a:cubicBezTo>
                <a:cubicBezTo>
                  <a:pt x="10379" y="13945"/>
                  <a:pt x="8719" y="13799"/>
                  <a:pt x="7116" y="13508"/>
                </a:cubicBezTo>
                <a:cubicBezTo>
                  <a:pt x="4584" y="13050"/>
                  <a:pt x="2294" y="12211"/>
                  <a:pt x="305" y="11012"/>
                </a:cubicBezTo>
                <a:lnTo>
                  <a:pt x="0" y="10828"/>
                </a:lnTo>
                <a:lnTo>
                  <a:pt x="0" y="19337"/>
                </a:lnTo>
                <a:lnTo>
                  <a:pt x="193" y="19345"/>
                </a:lnTo>
                <a:cubicBezTo>
                  <a:pt x="1788" y="19417"/>
                  <a:pt x="3552" y="19474"/>
                  <a:pt x="5427" y="19474"/>
                </a:cubicBezTo>
                <a:cubicBezTo>
                  <a:pt x="9110" y="19474"/>
                  <a:pt x="13220" y="19251"/>
                  <a:pt x="17311" y="18469"/>
                </a:cubicBezTo>
                <a:cubicBezTo>
                  <a:pt x="22324" y="17509"/>
                  <a:pt x="26904" y="15636"/>
                  <a:pt x="31309" y="12740"/>
                </a:cubicBezTo>
                <a:cubicBezTo>
                  <a:pt x="33791" y="11110"/>
                  <a:pt x="36725" y="10287"/>
                  <a:pt x="40058" y="10287"/>
                </a:cubicBezTo>
                <a:cubicBezTo>
                  <a:pt x="40845" y="10287"/>
                  <a:pt x="41654" y="10333"/>
                  <a:pt x="42485" y="10425"/>
                </a:cubicBezTo>
                <a:cubicBezTo>
                  <a:pt x="47895" y="11021"/>
                  <a:pt x="53139" y="13156"/>
                  <a:pt x="58211" y="15220"/>
                </a:cubicBezTo>
                <a:cubicBezTo>
                  <a:pt x="61257" y="16459"/>
                  <a:pt x="64408" y="17742"/>
                  <a:pt x="67568" y="18681"/>
                </a:cubicBezTo>
                <a:cubicBezTo>
                  <a:pt x="72838" y="20248"/>
                  <a:pt x="78452" y="21200"/>
                  <a:pt x="84253" y="21507"/>
                </a:cubicBezTo>
                <a:cubicBezTo>
                  <a:pt x="85207" y="21557"/>
                  <a:pt x="86216" y="21596"/>
                  <a:pt x="87255" y="21596"/>
                </a:cubicBezTo>
                <a:cubicBezTo>
                  <a:pt x="89341" y="21596"/>
                  <a:pt x="91554" y="21438"/>
                  <a:pt x="93697" y="20904"/>
                </a:cubicBezTo>
                <a:cubicBezTo>
                  <a:pt x="95795" y="20381"/>
                  <a:pt x="98654" y="19332"/>
                  <a:pt x="99293" y="16292"/>
                </a:cubicBezTo>
                <a:cubicBezTo>
                  <a:pt x="99857" y="13600"/>
                  <a:pt x="98614" y="11035"/>
                  <a:pt x="95596" y="8666"/>
                </a:cubicBezTo>
                <a:cubicBezTo>
                  <a:pt x="92859" y="6520"/>
                  <a:pt x="89747" y="5193"/>
                  <a:pt x="87062" y="4178"/>
                </a:cubicBezTo>
                <a:cubicBezTo>
                  <a:pt x="79719" y="1402"/>
                  <a:pt x="72371" y="1"/>
                  <a:pt x="652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93" name="Google Shape;193;p7"/>
          <p:cNvGrpSpPr/>
          <p:nvPr/>
        </p:nvGrpSpPr>
        <p:grpSpPr>
          <a:xfrm>
            <a:off x="-247707" y="-296800"/>
            <a:ext cx="12503761" cy="2863653"/>
            <a:chOff x="-185781" y="-222600"/>
            <a:chExt cx="9377821" cy="2147740"/>
          </a:xfrm>
        </p:grpSpPr>
        <p:sp>
          <p:nvSpPr>
            <p:cNvPr id="194" name="Google Shape;194;p7"/>
            <p:cNvSpPr/>
            <p:nvPr/>
          </p:nvSpPr>
          <p:spPr>
            <a:xfrm flipH="1">
              <a:off x="-177898" y="-150047"/>
              <a:ext cx="9361814" cy="2075187"/>
            </a:xfrm>
            <a:custGeom>
              <a:avLst/>
              <a:gdLst/>
              <a:ahLst/>
              <a:cxnLst/>
              <a:rect l="l" t="t" r="r" b="b"/>
              <a:pathLst>
                <a:path w="233943" h="51857" extrusionOk="0">
                  <a:moveTo>
                    <a:pt x="114254" y="0"/>
                  </a:moveTo>
                  <a:cubicBezTo>
                    <a:pt x="113814" y="3337"/>
                    <a:pt x="107760" y="3970"/>
                    <a:pt x="105882" y="4185"/>
                  </a:cubicBezTo>
                  <a:cubicBezTo>
                    <a:pt x="103480" y="4463"/>
                    <a:pt x="101037" y="4580"/>
                    <a:pt x="98593" y="4580"/>
                  </a:cubicBezTo>
                  <a:cubicBezTo>
                    <a:pt x="96187" y="4580"/>
                    <a:pt x="93780" y="4466"/>
                    <a:pt x="91413" y="4277"/>
                  </a:cubicBezTo>
                  <a:cubicBezTo>
                    <a:pt x="83262" y="3622"/>
                    <a:pt x="75254" y="1586"/>
                    <a:pt x="67197" y="2"/>
                  </a:cubicBezTo>
                  <a:lnTo>
                    <a:pt x="3161" y="2"/>
                  </a:lnTo>
                  <a:cubicBezTo>
                    <a:pt x="1415" y="2"/>
                    <a:pt x="0" y="1794"/>
                    <a:pt x="0" y="4003"/>
                  </a:cubicBezTo>
                  <a:lnTo>
                    <a:pt x="0" y="12983"/>
                  </a:lnTo>
                  <a:cubicBezTo>
                    <a:pt x="752" y="13703"/>
                    <a:pt x="1532" y="14304"/>
                    <a:pt x="2202" y="14753"/>
                  </a:cubicBezTo>
                  <a:cubicBezTo>
                    <a:pt x="5867" y="17202"/>
                    <a:pt x="10108" y="17905"/>
                    <a:pt x="14266" y="17905"/>
                  </a:cubicBezTo>
                  <a:cubicBezTo>
                    <a:pt x="15542" y="17905"/>
                    <a:pt x="16811" y="17839"/>
                    <a:pt x="18052" y="17736"/>
                  </a:cubicBezTo>
                  <a:cubicBezTo>
                    <a:pt x="23329" y="17301"/>
                    <a:pt x="28524" y="16026"/>
                    <a:pt x="33704" y="14740"/>
                  </a:cubicBezTo>
                  <a:cubicBezTo>
                    <a:pt x="40948" y="12940"/>
                    <a:pt x="48135" y="10828"/>
                    <a:pt x="55442" y="9439"/>
                  </a:cubicBezTo>
                  <a:cubicBezTo>
                    <a:pt x="61321" y="8322"/>
                    <a:pt x="67233" y="7670"/>
                    <a:pt x="73167" y="7670"/>
                  </a:cubicBezTo>
                  <a:cubicBezTo>
                    <a:pt x="74688" y="7670"/>
                    <a:pt x="76210" y="7713"/>
                    <a:pt x="77734" y="7802"/>
                  </a:cubicBezTo>
                  <a:cubicBezTo>
                    <a:pt x="85106" y="8232"/>
                    <a:pt x="92423" y="9785"/>
                    <a:pt x="99530" y="12287"/>
                  </a:cubicBezTo>
                  <a:cubicBezTo>
                    <a:pt x="102317" y="13268"/>
                    <a:pt x="105115" y="14314"/>
                    <a:pt x="107858" y="15489"/>
                  </a:cubicBezTo>
                  <a:cubicBezTo>
                    <a:pt x="110332" y="16548"/>
                    <a:pt x="112809" y="17789"/>
                    <a:pt x="115004" y="19608"/>
                  </a:cubicBezTo>
                  <a:cubicBezTo>
                    <a:pt x="117824" y="21944"/>
                    <a:pt x="120303" y="25852"/>
                    <a:pt x="120226" y="30339"/>
                  </a:cubicBezTo>
                  <a:cubicBezTo>
                    <a:pt x="120101" y="37466"/>
                    <a:pt x="112935" y="40330"/>
                    <a:pt x="108516" y="41748"/>
                  </a:cubicBezTo>
                  <a:cubicBezTo>
                    <a:pt x="101630" y="43955"/>
                    <a:pt x="94414" y="44564"/>
                    <a:pt x="87337" y="44821"/>
                  </a:cubicBezTo>
                  <a:cubicBezTo>
                    <a:pt x="84855" y="44912"/>
                    <a:pt x="82371" y="44958"/>
                    <a:pt x="79887" y="44958"/>
                  </a:cubicBezTo>
                  <a:cubicBezTo>
                    <a:pt x="73140" y="44958"/>
                    <a:pt x="66393" y="44612"/>
                    <a:pt x="59673" y="43851"/>
                  </a:cubicBezTo>
                  <a:cubicBezTo>
                    <a:pt x="52128" y="42997"/>
                    <a:pt x="44620" y="41722"/>
                    <a:pt x="37128" y="40332"/>
                  </a:cubicBezTo>
                  <a:cubicBezTo>
                    <a:pt x="29596" y="38936"/>
                    <a:pt x="22076" y="37257"/>
                    <a:pt x="14513" y="36145"/>
                  </a:cubicBezTo>
                  <a:cubicBezTo>
                    <a:pt x="10469" y="35552"/>
                    <a:pt x="6279" y="35103"/>
                    <a:pt x="2100" y="35103"/>
                  </a:cubicBezTo>
                  <a:cubicBezTo>
                    <a:pt x="1400" y="35103"/>
                    <a:pt x="700" y="35116"/>
                    <a:pt x="0" y="35142"/>
                  </a:cubicBezTo>
                  <a:lnTo>
                    <a:pt x="0" y="41392"/>
                  </a:lnTo>
                  <a:cubicBezTo>
                    <a:pt x="3897" y="40406"/>
                    <a:pt x="7757" y="39113"/>
                    <a:pt x="11701" y="38520"/>
                  </a:cubicBezTo>
                  <a:cubicBezTo>
                    <a:pt x="12850" y="38347"/>
                    <a:pt x="14002" y="38268"/>
                    <a:pt x="15153" y="38268"/>
                  </a:cubicBezTo>
                  <a:cubicBezTo>
                    <a:pt x="18352" y="38268"/>
                    <a:pt x="21545" y="38880"/>
                    <a:pt x="24665" y="39789"/>
                  </a:cubicBezTo>
                  <a:cubicBezTo>
                    <a:pt x="29176" y="41103"/>
                    <a:pt x="33559" y="43015"/>
                    <a:pt x="37996" y="44675"/>
                  </a:cubicBezTo>
                  <a:cubicBezTo>
                    <a:pt x="42689" y="46433"/>
                    <a:pt x="47479" y="47692"/>
                    <a:pt x="52300" y="48740"/>
                  </a:cubicBezTo>
                  <a:cubicBezTo>
                    <a:pt x="61496" y="50745"/>
                    <a:pt x="70937" y="51857"/>
                    <a:pt x="80373" y="51857"/>
                  </a:cubicBezTo>
                  <a:cubicBezTo>
                    <a:pt x="91348" y="51857"/>
                    <a:pt x="102317" y="50352"/>
                    <a:pt x="112889" y="46997"/>
                  </a:cubicBezTo>
                  <a:cubicBezTo>
                    <a:pt x="122215" y="44038"/>
                    <a:pt x="130897" y="39216"/>
                    <a:pt x="139694" y="34414"/>
                  </a:cubicBezTo>
                  <a:cubicBezTo>
                    <a:pt x="143466" y="32352"/>
                    <a:pt x="147358" y="30634"/>
                    <a:pt x="151383" y="29556"/>
                  </a:cubicBezTo>
                  <a:cubicBezTo>
                    <a:pt x="155813" y="28370"/>
                    <a:pt x="160303" y="28105"/>
                    <a:pt x="164816" y="27914"/>
                  </a:cubicBezTo>
                  <a:cubicBezTo>
                    <a:pt x="167320" y="27807"/>
                    <a:pt x="169825" y="27756"/>
                    <a:pt x="172331" y="27756"/>
                  </a:cubicBezTo>
                  <a:cubicBezTo>
                    <a:pt x="189289" y="27756"/>
                    <a:pt x="206270" y="30094"/>
                    <a:pt x="222996" y="33398"/>
                  </a:cubicBezTo>
                  <a:cubicBezTo>
                    <a:pt x="226644" y="34116"/>
                    <a:pt x="230302" y="34924"/>
                    <a:pt x="233942" y="35864"/>
                  </a:cubicBezTo>
                  <a:lnTo>
                    <a:pt x="233942" y="9938"/>
                  </a:lnTo>
                  <a:cubicBezTo>
                    <a:pt x="233216" y="9925"/>
                    <a:pt x="232489" y="9919"/>
                    <a:pt x="231762" y="9919"/>
                  </a:cubicBezTo>
                  <a:cubicBezTo>
                    <a:pt x="219843" y="9919"/>
                    <a:pt x="207922" y="11530"/>
                    <a:pt x="196068" y="12904"/>
                  </a:cubicBezTo>
                  <a:cubicBezTo>
                    <a:pt x="188339" y="13801"/>
                    <a:pt x="180609" y="14806"/>
                    <a:pt x="172944" y="16393"/>
                  </a:cubicBezTo>
                  <a:cubicBezTo>
                    <a:pt x="169135" y="17181"/>
                    <a:pt x="165343" y="18112"/>
                    <a:pt x="161591" y="19260"/>
                  </a:cubicBezTo>
                  <a:cubicBezTo>
                    <a:pt x="158213" y="20291"/>
                    <a:pt x="155063" y="21813"/>
                    <a:pt x="151893" y="23606"/>
                  </a:cubicBezTo>
                  <a:cubicBezTo>
                    <a:pt x="147715" y="25970"/>
                    <a:pt x="143374" y="28204"/>
                    <a:pt x="138868" y="28204"/>
                  </a:cubicBezTo>
                  <a:cubicBezTo>
                    <a:pt x="137422" y="28204"/>
                    <a:pt x="135960" y="27974"/>
                    <a:pt x="134480" y="27445"/>
                  </a:cubicBezTo>
                  <a:cubicBezTo>
                    <a:pt x="129632" y="25711"/>
                    <a:pt x="125716" y="20547"/>
                    <a:pt x="125484" y="13951"/>
                  </a:cubicBezTo>
                  <a:cubicBezTo>
                    <a:pt x="125286" y="8300"/>
                    <a:pt x="129601" y="6027"/>
                    <a:pt x="133294" y="5020"/>
                  </a:cubicBezTo>
                  <a:cubicBezTo>
                    <a:pt x="139570" y="3307"/>
                    <a:pt x="146074" y="3151"/>
                    <a:pt x="152463" y="3078"/>
                  </a:cubicBezTo>
                  <a:cubicBezTo>
                    <a:pt x="160083" y="2991"/>
                    <a:pt x="167851" y="3042"/>
                    <a:pt x="175233" y="328"/>
                  </a:cubicBezTo>
                  <a:cubicBezTo>
                    <a:pt x="175511" y="226"/>
                    <a:pt x="175788" y="116"/>
                    <a:pt x="176066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 flipH="1">
              <a:off x="-185781" y="-222600"/>
              <a:ext cx="9377821" cy="2090634"/>
            </a:xfrm>
            <a:custGeom>
              <a:avLst/>
              <a:gdLst/>
              <a:ahLst/>
              <a:cxnLst/>
              <a:rect l="l" t="t" r="r" b="b"/>
              <a:pathLst>
                <a:path w="234343" h="52243" extrusionOk="0">
                  <a:moveTo>
                    <a:pt x="67361" y="400"/>
                  </a:moveTo>
                  <a:cubicBezTo>
                    <a:pt x="69340" y="790"/>
                    <a:pt x="71349" y="1215"/>
                    <a:pt x="73292" y="1625"/>
                  </a:cubicBezTo>
                  <a:cubicBezTo>
                    <a:pt x="79265" y="2884"/>
                    <a:pt x="85439" y="4185"/>
                    <a:pt x="91598" y="4680"/>
                  </a:cubicBezTo>
                  <a:cubicBezTo>
                    <a:pt x="94144" y="4885"/>
                    <a:pt x="96537" y="4987"/>
                    <a:pt x="98805" y="4987"/>
                  </a:cubicBezTo>
                  <a:cubicBezTo>
                    <a:pt x="101387" y="4987"/>
                    <a:pt x="103808" y="4854"/>
                    <a:pt x="106108" y="4590"/>
                  </a:cubicBezTo>
                  <a:lnTo>
                    <a:pt x="106218" y="4577"/>
                  </a:lnTo>
                  <a:cubicBezTo>
                    <a:pt x="108158" y="4354"/>
                    <a:pt x="114000" y="3685"/>
                    <a:pt x="114628" y="406"/>
                  </a:cubicBezTo>
                  <a:lnTo>
                    <a:pt x="175193" y="406"/>
                  </a:lnTo>
                  <a:cubicBezTo>
                    <a:pt x="168249" y="2915"/>
                    <a:pt x="160889" y="2994"/>
                    <a:pt x="153768" y="3069"/>
                  </a:cubicBezTo>
                  <a:lnTo>
                    <a:pt x="152665" y="3082"/>
                  </a:lnTo>
                  <a:cubicBezTo>
                    <a:pt x="145764" y="3162"/>
                    <a:pt x="139551" y="3364"/>
                    <a:pt x="133446" y="5030"/>
                  </a:cubicBezTo>
                  <a:cubicBezTo>
                    <a:pt x="128003" y="6516"/>
                    <a:pt x="125326" y="9588"/>
                    <a:pt x="125487" y="14164"/>
                  </a:cubicBezTo>
                  <a:cubicBezTo>
                    <a:pt x="125709" y="20471"/>
                    <a:pt x="129379" y="25966"/>
                    <a:pt x="134618" y="27839"/>
                  </a:cubicBezTo>
                  <a:cubicBezTo>
                    <a:pt x="136131" y="28380"/>
                    <a:pt x="137619" y="28617"/>
                    <a:pt x="139091" y="28617"/>
                  </a:cubicBezTo>
                  <a:cubicBezTo>
                    <a:pt x="143547" y="28617"/>
                    <a:pt x="147847" y="26448"/>
                    <a:pt x="152196" y="23987"/>
                  </a:cubicBezTo>
                  <a:cubicBezTo>
                    <a:pt x="155813" y="21943"/>
                    <a:pt x="158880" y="20567"/>
                    <a:pt x="161854" y="19658"/>
                  </a:cubicBezTo>
                  <a:cubicBezTo>
                    <a:pt x="165379" y="18581"/>
                    <a:pt x="169085" y="17643"/>
                    <a:pt x="173189" y="16795"/>
                  </a:cubicBezTo>
                  <a:cubicBezTo>
                    <a:pt x="180974" y="15181"/>
                    <a:pt x="188894" y="14166"/>
                    <a:pt x="196294" y="13308"/>
                  </a:cubicBezTo>
                  <a:cubicBezTo>
                    <a:pt x="197767" y="13138"/>
                    <a:pt x="199245" y="12964"/>
                    <a:pt x="200722" y="12788"/>
                  </a:cubicBezTo>
                  <a:cubicBezTo>
                    <a:pt x="210970" y="11576"/>
                    <a:pt x="221543" y="10326"/>
                    <a:pt x="231999" y="10326"/>
                  </a:cubicBezTo>
                  <a:cubicBezTo>
                    <a:pt x="232648" y="10326"/>
                    <a:pt x="233296" y="10331"/>
                    <a:pt x="233944" y="10341"/>
                  </a:cubicBezTo>
                  <a:lnTo>
                    <a:pt x="233944" y="35809"/>
                  </a:lnTo>
                  <a:cubicBezTo>
                    <a:pt x="230629" y="34959"/>
                    <a:pt x="227123" y="34173"/>
                    <a:pt x="223236" y="33405"/>
                  </a:cubicBezTo>
                  <a:cubicBezTo>
                    <a:pt x="203906" y="29587"/>
                    <a:pt x="187591" y="27758"/>
                    <a:pt x="172597" y="27758"/>
                  </a:cubicBezTo>
                  <a:cubicBezTo>
                    <a:pt x="170032" y="27758"/>
                    <a:pt x="167505" y="27812"/>
                    <a:pt x="165009" y="27918"/>
                  </a:cubicBezTo>
                  <a:cubicBezTo>
                    <a:pt x="160422" y="28112"/>
                    <a:pt x="155941" y="28387"/>
                    <a:pt x="151533" y="29567"/>
                  </a:cubicBezTo>
                  <a:cubicBezTo>
                    <a:pt x="147826" y="30560"/>
                    <a:pt x="143986" y="32153"/>
                    <a:pt x="139798" y="34441"/>
                  </a:cubicBezTo>
                  <a:lnTo>
                    <a:pt x="138875" y="34945"/>
                  </a:lnTo>
                  <a:cubicBezTo>
                    <a:pt x="130584" y="39473"/>
                    <a:pt x="122011" y="44161"/>
                    <a:pt x="113029" y="47009"/>
                  </a:cubicBezTo>
                  <a:cubicBezTo>
                    <a:pt x="102889" y="50226"/>
                    <a:pt x="91919" y="51840"/>
                    <a:pt x="80509" y="51840"/>
                  </a:cubicBezTo>
                  <a:cubicBezTo>
                    <a:pt x="71401" y="51840"/>
                    <a:pt x="62013" y="50811"/>
                    <a:pt x="52541" y="48749"/>
                  </a:cubicBezTo>
                  <a:cubicBezTo>
                    <a:pt x="46930" y="47526"/>
                    <a:pt x="42394" y="46236"/>
                    <a:pt x="38264" y="44691"/>
                  </a:cubicBezTo>
                  <a:cubicBezTo>
                    <a:pt x="36953" y="44199"/>
                    <a:pt x="35624" y="43678"/>
                    <a:pt x="34338" y="43172"/>
                  </a:cubicBezTo>
                  <a:cubicBezTo>
                    <a:pt x="31276" y="41971"/>
                    <a:pt x="28107" y="40726"/>
                    <a:pt x="24921" y="39799"/>
                  </a:cubicBezTo>
                  <a:cubicBezTo>
                    <a:pt x="21414" y="38777"/>
                    <a:pt x="18247" y="38271"/>
                    <a:pt x="15326" y="38271"/>
                  </a:cubicBezTo>
                  <a:cubicBezTo>
                    <a:pt x="14137" y="38271"/>
                    <a:pt x="12987" y="38356"/>
                    <a:pt x="11874" y="38521"/>
                  </a:cubicBezTo>
                  <a:cubicBezTo>
                    <a:pt x="9119" y="38936"/>
                    <a:pt x="6366" y="39703"/>
                    <a:pt x="3703" y="40442"/>
                  </a:cubicBezTo>
                  <a:cubicBezTo>
                    <a:pt x="2622" y="40742"/>
                    <a:pt x="1508" y="41053"/>
                    <a:pt x="406" y="41335"/>
                  </a:cubicBezTo>
                  <a:lnTo>
                    <a:pt x="406" y="35538"/>
                  </a:lnTo>
                  <a:cubicBezTo>
                    <a:pt x="1027" y="35516"/>
                    <a:pt x="1658" y="35506"/>
                    <a:pt x="2301" y="35506"/>
                  </a:cubicBezTo>
                  <a:cubicBezTo>
                    <a:pt x="5902" y="35506"/>
                    <a:pt x="9901" y="35844"/>
                    <a:pt x="14687" y="36547"/>
                  </a:cubicBezTo>
                  <a:cubicBezTo>
                    <a:pt x="19745" y="37290"/>
                    <a:pt x="24868" y="38304"/>
                    <a:pt x="29822" y="39284"/>
                  </a:cubicBezTo>
                  <a:cubicBezTo>
                    <a:pt x="32271" y="39769"/>
                    <a:pt x="34802" y="40270"/>
                    <a:pt x="37296" y="40733"/>
                  </a:cubicBezTo>
                  <a:cubicBezTo>
                    <a:pt x="43914" y="41961"/>
                    <a:pt x="51770" y="43339"/>
                    <a:pt x="59854" y="44254"/>
                  </a:cubicBezTo>
                  <a:cubicBezTo>
                    <a:pt x="66359" y="44990"/>
                    <a:pt x="73165" y="45361"/>
                    <a:pt x="80163" y="45361"/>
                  </a:cubicBezTo>
                  <a:cubicBezTo>
                    <a:pt x="82603" y="45361"/>
                    <a:pt x="85067" y="45316"/>
                    <a:pt x="87550" y="45225"/>
                  </a:cubicBezTo>
                  <a:cubicBezTo>
                    <a:pt x="94026" y="44991"/>
                    <a:pt x="101613" y="44441"/>
                    <a:pt x="108780" y="42142"/>
                  </a:cubicBezTo>
                  <a:cubicBezTo>
                    <a:pt x="113810" y="40529"/>
                    <a:pt x="120508" y="37574"/>
                    <a:pt x="120629" y="30544"/>
                  </a:cubicBezTo>
                  <a:cubicBezTo>
                    <a:pt x="120696" y="26529"/>
                    <a:pt x="118718" y="22458"/>
                    <a:pt x="115334" y="19654"/>
                  </a:cubicBezTo>
                  <a:cubicBezTo>
                    <a:pt x="112985" y="17708"/>
                    <a:pt x="110379" y="16465"/>
                    <a:pt x="108140" y="15506"/>
                  </a:cubicBezTo>
                  <a:cubicBezTo>
                    <a:pt x="105719" y="14467"/>
                    <a:pt x="103070" y="13450"/>
                    <a:pt x="99798" y="12298"/>
                  </a:cubicBezTo>
                  <a:cubicBezTo>
                    <a:pt x="92520" y="9735"/>
                    <a:pt x="85169" y="8223"/>
                    <a:pt x="77949" y="7802"/>
                  </a:cubicBezTo>
                  <a:cubicBezTo>
                    <a:pt x="76425" y="7713"/>
                    <a:pt x="74890" y="7669"/>
                    <a:pt x="73339" y="7669"/>
                  </a:cubicBezTo>
                  <a:cubicBezTo>
                    <a:pt x="67706" y="7669"/>
                    <a:pt x="61863" y="8255"/>
                    <a:pt x="55605" y="9443"/>
                  </a:cubicBezTo>
                  <a:cubicBezTo>
                    <a:pt x="50502" y="10413"/>
                    <a:pt x="45374" y="11757"/>
                    <a:pt x="40416" y="13057"/>
                  </a:cubicBezTo>
                  <a:cubicBezTo>
                    <a:pt x="38267" y="13620"/>
                    <a:pt x="36046" y="14201"/>
                    <a:pt x="33857" y="14746"/>
                  </a:cubicBezTo>
                  <a:cubicBezTo>
                    <a:pt x="29050" y="15939"/>
                    <a:pt x="23603" y="17293"/>
                    <a:pt x="18238" y="17736"/>
                  </a:cubicBezTo>
                  <a:cubicBezTo>
                    <a:pt x="17038" y="17835"/>
                    <a:pt x="15751" y="17910"/>
                    <a:pt x="14415" y="17910"/>
                  </a:cubicBezTo>
                  <a:cubicBezTo>
                    <a:pt x="10534" y="17910"/>
                    <a:pt x="6246" y="17280"/>
                    <a:pt x="2517" y="14787"/>
                  </a:cubicBezTo>
                  <a:cubicBezTo>
                    <a:pt x="2004" y="14446"/>
                    <a:pt x="1229" y="13878"/>
                    <a:pt x="403" y="13098"/>
                  </a:cubicBezTo>
                  <a:lnTo>
                    <a:pt x="403" y="4204"/>
                  </a:lnTo>
                  <a:cubicBezTo>
                    <a:pt x="403" y="2108"/>
                    <a:pt x="1731" y="405"/>
                    <a:pt x="3364" y="405"/>
                  </a:cubicBezTo>
                  <a:lnTo>
                    <a:pt x="67361" y="400"/>
                  </a:lnTo>
                  <a:close/>
                  <a:moveTo>
                    <a:pt x="114278" y="0"/>
                  </a:moveTo>
                  <a:lnTo>
                    <a:pt x="114255" y="176"/>
                  </a:lnTo>
                  <a:cubicBezTo>
                    <a:pt x="113845" y="3294"/>
                    <a:pt x="108068" y="3957"/>
                    <a:pt x="106170" y="4175"/>
                  </a:cubicBezTo>
                  <a:lnTo>
                    <a:pt x="106061" y="4187"/>
                  </a:lnTo>
                  <a:cubicBezTo>
                    <a:pt x="103777" y="4451"/>
                    <a:pt x="101371" y="4582"/>
                    <a:pt x="98803" y="4582"/>
                  </a:cubicBezTo>
                  <a:cubicBezTo>
                    <a:pt x="96546" y="4582"/>
                    <a:pt x="94164" y="4481"/>
                    <a:pt x="91630" y="4277"/>
                  </a:cubicBezTo>
                  <a:cubicBezTo>
                    <a:pt x="85496" y="3785"/>
                    <a:pt x="79335" y="2485"/>
                    <a:pt x="73374" y="1229"/>
                  </a:cubicBezTo>
                  <a:cubicBezTo>
                    <a:pt x="71430" y="820"/>
                    <a:pt x="69420" y="395"/>
                    <a:pt x="67400" y="2"/>
                  </a:cubicBezTo>
                  <a:lnTo>
                    <a:pt x="3365" y="2"/>
                  </a:lnTo>
                  <a:cubicBezTo>
                    <a:pt x="1511" y="2"/>
                    <a:pt x="3" y="1889"/>
                    <a:pt x="3" y="4205"/>
                  </a:cubicBezTo>
                  <a:lnTo>
                    <a:pt x="3" y="13267"/>
                  </a:lnTo>
                  <a:lnTo>
                    <a:pt x="66" y="13327"/>
                  </a:lnTo>
                  <a:cubicBezTo>
                    <a:pt x="935" y="14157"/>
                    <a:pt x="1758" y="14760"/>
                    <a:pt x="2295" y="15120"/>
                  </a:cubicBezTo>
                  <a:cubicBezTo>
                    <a:pt x="6107" y="17668"/>
                    <a:pt x="10473" y="18312"/>
                    <a:pt x="14416" y="18312"/>
                  </a:cubicBezTo>
                  <a:cubicBezTo>
                    <a:pt x="15764" y="18312"/>
                    <a:pt x="17063" y="18236"/>
                    <a:pt x="18274" y="18136"/>
                  </a:cubicBezTo>
                  <a:cubicBezTo>
                    <a:pt x="23670" y="17692"/>
                    <a:pt x="29134" y="16335"/>
                    <a:pt x="33955" y="15136"/>
                  </a:cubicBezTo>
                  <a:cubicBezTo>
                    <a:pt x="36148" y="14591"/>
                    <a:pt x="38370" y="14008"/>
                    <a:pt x="40521" y="13444"/>
                  </a:cubicBezTo>
                  <a:cubicBezTo>
                    <a:pt x="45471" y="12145"/>
                    <a:pt x="50591" y="10802"/>
                    <a:pt x="55682" y="9836"/>
                  </a:cubicBezTo>
                  <a:cubicBezTo>
                    <a:pt x="61914" y="8652"/>
                    <a:pt x="67733" y="8068"/>
                    <a:pt x="73339" y="8068"/>
                  </a:cubicBezTo>
                  <a:cubicBezTo>
                    <a:pt x="74883" y="8068"/>
                    <a:pt x="76410" y="8112"/>
                    <a:pt x="77924" y="8200"/>
                  </a:cubicBezTo>
                  <a:cubicBezTo>
                    <a:pt x="85109" y="8620"/>
                    <a:pt x="92423" y="10126"/>
                    <a:pt x="99664" y="12674"/>
                  </a:cubicBezTo>
                  <a:cubicBezTo>
                    <a:pt x="102926" y="13823"/>
                    <a:pt x="105569" y="14839"/>
                    <a:pt x="107978" y="15872"/>
                  </a:cubicBezTo>
                  <a:cubicBezTo>
                    <a:pt x="110192" y="16820"/>
                    <a:pt x="112765" y="18046"/>
                    <a:pt x="115074" y="19959"/>
                  </a:cubicBezTo>
                  <a:cubicBezTo>
                    <a:pt x="118366" y="22686"/>
                    <a:pt x="120289" y="26638"/>
                    <a:pt x="120224" y="30531"/>
                  </a:cubicBezTo>
                  <a:cubicBezTo>
                    <a:pt x="120108" y="37304"/>
                    <a:pt x="113565" y="40179"/>
                    <a:pt x="108656" y="41753"/>
                  </a:cubicBezTo>
                  <a:cubicBezTo>
                    <a:pt x="101534" y="44037"/>
                    <a:pt x="93982" y="44584"/>
                    <a:pt x="87532" y="44818"/>
                  </a:cubicBezTo>
                  <a:cubicBezTo>
                    <a:pt x="85053" y="44908"/>
                    <a:pt x="82593" y="44953"/>
                    <a:pt x="80156" y="44953"/>
                  </a:cubicBezTo>
                  <a:cubicBezTo>
                    <a:pt x="73174" y="44953"/>
                    <a:pt x="66385" y="44584"/>
                    <a:pt x="59897" y="43849"/>
                  </a:cubicBezTo>
                  <a:cubicBezTo>
                    <a:pt x="51824" y="42936"/>
                    <a:pt x="43978" y="41560"/>
                    <a:pt x="37366" y="40335"/>
                  </a:cubicBezTo>
                  <a:cubicBezTo>
                    <a:pt x="34874" y="39874"/>
                    <a:pt x="32343" y="39371"/>
                    <a:pt x="29894" y="38889"/>
                  </a:cubicBezTo>
                  <a:cubicBezTo>
                    <a:pt x="24935" y="37906"/>
                    <a:pt x="19807" y="36891"/>
                    <a:pt x="14740" y="36147"/>
                  </a:cubicBezTo>
                  <a:cubicBezTo>
                    <a:pt x="9938" y="35440"/>
                    <a:pt x="5923" y="35101"/>
                    <a:pt x="2306" y="35101"/>
                  </a:cubicBezTo>
                  <a:cubicBezTo>
                    <a:pt x="1587" y="35101"/>
                    <a:pt x="884" y="35114"/>
                    <a:pt x="193" y="35141"/>
                  </a:cubicBezTo>
                  <a:lnTo>
                    <a:pt x="0" y="35148"/>
                  </a:lnTo>
                  <a:lnTo>
                    <a:pt x="0" y="41850"/>
                  </a:lnTo>
                  <a:lnTo>
                    <a:pt x="250" y="41789"/>
                  </a:lnTo>
                  <a:cubicBezTo>
                    <a:pt x="1438" y="41486"/>
                    <a:pt x="2642" y="41153"/>
                    <a:pt x="3807" y="40829"/>
                  </a:cubicBezTo>
                  <a:cubicBezTo>
                    <a:pt x="6459" y="40093"/>
                    <a:pt x="9201" y="39331"/>
                    <a:pt x="11931" y="38920"/>
                  </a:cubicBezTo>
                  <a:cubicBezTo>
                    <a:pt x="13025" y="38755"/>
                    <a:pt x="14155" y="38672"/>
                    <a:pt x="15326" y="38672"/>
                  </a:cubicBezTo>
                  <a:cubicBezTo>
                    <a:pt x="18207" y="38672"/>
                    <a:pt x="21339" y="39173"/>
                    <a:pt x="24808" y="40183"/>
                  </a:cubicBezTo>
                  <a:cubicBezTo>
                    <a:pt x="27977" y="41106"/>
                    <a:pt x="31136" y="42346"/>
                    <a:pt x="34192" y="43547"/>
                  </a:cubicBezTo>
                  <a:cubicBezTo>
                    <a:pt x="35480" y="44051"/>
                    <a:pt x="36810" y="44575"/>
                    <a:pt x="38124" y="45065"/>
                  </a:cubicBezTo>
                  <a:cubicBezTo>
                    <a:pt x="42272" y="46618"/>
                    <a:pt x="46826" y="47913"/>
                    <a:pt x="52458" y="49140"/>
                  </a:cubicBezTo>
                  <a:cubicBezTo>
                    <a:pt x="61960" y="51209"/>
                    <a:pt x="71376" y="52242"/>
                    <a:pt x="80515" y="52242"/>
                  </a:cubicBezTo>
                  <a:cubicBezTo>
                    <a:pt x="91963" y="52242"/>
                    <a:pt x="102972" y="50622"/>
                    <a:pt x="113151" y="47393"/>
                  </a:cubicBezTo>
                  <a:cubicBezTo>
                    <a:pt x="122171" y="44531"/>
                    <a:pt x="130760" y="39837"/>
                    <a:pt x="139068" y="35298"/>
                  </a:cubicBezTo>
                  <a:lnTo>
                    <a:pt x="139990" y="34794"/>
                  </a:lnTo>
                  <a:cubicBezTo>
                    <a:pt x="144149" y="32523"/>
                    <a:pt x="147959" y="30939"/>
                    <a:pt x="151635" y="29954"/>
                  </a:cubicBezTo>
                  <a:cubicBezTo>
                    <a:pt x="156001" y="28784"/>
                    <a:pt x="160459" y="28512"/>
                    <a:pt x="165023" y="28318"/>
                  </a:cubicBezTo>
                  <a:cubicBezTo>
                    <a:pt x="167510" y="28212"/>
                    <a:pt x="170027" y="28159"/>
                    <a:pt x="172583" y="28159"/>
                  </a:cubicBezTo>
                  <a:cubicBezTo>
                    <a:pt x="187551" y="28159"/>
                    <a:pt x="203846" y="29985"/>
                    <a:pt x="223155" y="33798"/>
                  </a:cubicBezTo>
                  <a:cubicBezTo>
                    <a:pt x="227133" y="34583"/>
                    <a:pt x="230708" y="35389"/>
                    <a:pt x="234091" y="36262"/>
                  </a:cubicBezTo>
                  <a:lnTo>
                    <a:pt x="234343" y="36327"/>
                  </a:lnTo>
                  <a:lnTo>
                    <a:pt x="234343" y="9942"/>
                  </a:lnTo>
                  <a:lnTo>
                    <a:pt x="234144" y="9938"/>
                  </a:lnTo>
                  <a:cubicBezTo>
                    <a:pt x="233436" y="9926"/>
                    <a:pt x="232728" y="9920"/>
                    <a:pt x="232019" y="9920"/>
                  </a:cubicBezTo>
                  <a:cubicBezTo>
                    <a:pt x="221533" y="9920"/>
                    <a:pt x="210937" y="11173"/>
                    <a:pt x="200668" y="12387"/>
                  </a:cubicBezTo>
                  <a:cubicBezTo>
                    <a:pt x="199192" y="12560"/>
                    <a:pt x="197716" y="12735"/>
                    <a:pt x="196241" y="12907"/>
                  </a:cubicBezTo>
                  <a:cubicBezTo>
                    <a:pt x="188833" y="13765"/>
                    <a:pt x="180900" y="14784"/>
                    <a:pt x="173099" y="16399"/>
                  </a:cubicBezTo>
                  <a:cubicBezTo>
                    <a:pt x="168984" y="17250"/>
                    <a:pt x="165266" y="18189"/>
                    <a:pt x="161730" y="19271"/>
                  </a:cubicBezTo>
                  <a:cubicBezTo>
                    <a:pt x="158729" y="20188"/>
                    <a:pt x="155634" y="21574"/>
                    <a:pt x="151992" y="23636"/>
                  </a:cubicBezTo>
                  <a:cubicBezTo>
                    <a:pt x="147694" y="26067"/>
                    <a:pt x="143448" y="28211"/>
                    <a:pt x="139076" y="28211"/>
                  </a:cubicBezTo>
                  <a:cubicBezTo>
                    <a:pt x="137648" y="28211"/>
                    <a:pt x="136206" y="27982"/>
                    <a:pt x="134745" y="27459"/>
                  </a:cubicBezTo>
                  <a:cubicBezTo>
                    <a:pt x="129659" y="25640"/>
                    <a:pt x="126097" y="20292"/>
                    <a:pt x="125882" y="14148"/>
                  </a:cubicBezTo>
                  <a:cubicBezTo>
                    <a:pt x="125729" y="9782"/>
                    <a:pt x="128305" y="6844"/>
                    <a:pt x="133544" y="5415"/>
                  </a:cubicBezTo>
                  <a:cubicBezTo>
                    <a:pt x="139606" y="3761"/>
                    <a:pt x="145790" y="3559"/>
                    <a:pt x="152664" y="3482"/>
                  </a:cubicBezTo>
                  <a:lnTo>
                    <a:pt x="153767" y="3469"/>
                  </a:lnTo>
                  <a:cubicBezTo>
                    <a:pt x="160981" y="3392"/>
                    <a:pt x="168439" y="3314"/>
                    <a:pt x="175499" y="719"/>
                  </a:cubicBezTo>
                  <a:cubicBezTo>
                    <a:pt x="175781" y="617"/>
                    <a:pt x="176061" y="506"/>
                    <a:pt x="176341" y="389"/>
                  </a:cubicBezTo>
                  <a:lnTo>
                    <a:pt x="177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96" name="Google Shape;196;p7"/>
          <p:cNvSpPr/>
          <p:nvPr/>
        </p:nvSpPr>
        <p:spPr>
          <a:xfrm flipH="1">
            <a:off x="1099389" y="1690284"/>
            <a:ext cx="11156665" cy="2448217"/>
          </a:xfrm>
          <a:custGeom>
            <a:avLst/>
            <a:gdLst/>
            <a:ahLst/>
            <a:cxnLst/>
            <a:rect l="l" t="t" r="r" b="b"/>
            <a:pathLst>
              <a:path w="209096" h="45884" extrusionOk="0">
                <a:moveTo>
                  <a:pt x="173615" y="405"/>
                </a:moveTo>
                <a:cubicBezTo>
                  <a:pt x="176375" y="405"/>
                  <a:pt x="179213" y="507"/>
                  <a:pt x="182050" y="829"/>
                </a:cubicBezTo>
                <a:cubicBezTo>
                  <a:pt x="188207" y="1528"/>
                  <a:pt x="194615" y="3672"/>
                  <a:pt x="201642" y="7381"/>
                </a:cubicBezTo>
                <a:lnTo>
                  <a:pt x="202000" y="7570"/>
                </a:lnTo>
                <a:cubicBezTo>
                  <a:pt x="204160" y="8703"/>
                  <a:pt x="207122" y="10258"/>
                  <a:pt x="208209" y="13014"/>
                </a:cubicBezTo>
                <a:cubicBezTo>
                  <a:pt x="208659" y="14157"/>
                  <a:pt x="208681" y="15157"/>
                  <a:pt x="208272" y="15990"/>
                </a:cubicBezTo>
                <a:cubicBezTo>
                  <a:pt x="207624" y="17309"/>
                  <a:pt x="205989" y="18018"/>
                  <a:pt x="204732" y="18381"/>
                </a:cubicBezTo>
                <a:cubicBezTo>
                  <a:pt x="201461" y="19325"/>
                  <a:pt x="198006" y="19797"/>
                  <a:pt x="194392" y="19797"/>
                </a:cubicBezTo>
                <a:cubicBezTo>
                  <a:pt x="190821" y="19797"/>
                  <a:pt x="187096" y="19336"/>
                  <a:pt x="183241" y="18415"/>
                </a:cubicBezTo>
                <a:cubicBezTo>
                  <a:pt x="179114" y="17429"/>
                  <a:pt x="174866" y="16057"/>
                  <a:pt x="170611" y="14337"/>
                </a:cubicBezTo>
                <a:cubicBezTo>
                  <a:pt x="166998" y="12878"/>
                  <a:pt x="163261" y="11368"/>
                  <a:pt x="159428" y="10535"/>
                </a:cubicBezTo>
                <a:cubicBezTo>
                  <a:pt x="157531" y="10122"/>
                  <a:pt x="155742" y="9916"/>
                  <a:pt x="154034" y="9916"/>
                </a:cubicBezTo>
                <a:cubicBezTo>
                  <a:pt x="152450" y="9916"/>
                  <a:pt x="150935" y="10094"/>
                  <a:pt x="149470" y="10449"/>
                </a:cubicBezTo>
                <a:cubicBezTo>
                  <a:pt x="145504" y="11411"/>
                  <a:pt x="142070" y="13874"/>
                  <a:pt x="138895" y="16316"/>
                </a:cubicBezTo>
                <a:cubicBezTo>
                  <a:pt x="136054" y="18501"/>
                  <a:pt x="133233" y="20858"/>
                  <a:pt x="130505" y="23139"/>
                </a:cubicBezTo>
                <a:cubicBezTo>
                  <a:pt x="126905" y="26149"/>
                  <a:pt x="123181" y="29264"/>
                  <a:pt x="119366" y="32010"/>
                </a:cubicBezTo>
                <a:cubicBezTo>
                  <a:pt x="107458" y="40580"/>
                  <a:pt x="92880" y="45107"/>
                  <a:pt x="76028" y="45462"/>
                </a:cubicBezTo>
                <a:cubicBezTo>
                  <a:pt x="75424" y="45475"/>
                  <a:pt x="74822" y="45482"/>
                  <a:pt x="74224" y="45482"/>
                </a:cubicBezTo>
                <a:cubicBezTo>
                  <a:pt x="58269" y="45482"/>
                  <a:pt x="44689" y="40929"/>
                  <a:pt x="33828" y="31942"/>
                </a:cubicBezTo>
                <a:cubicBezTo>
                  <a:pt x="27187" y="26448"/>
                  <a:pt x="20603" y="21405"/>
                  <a:pt x="13056" y="20088"/>
                </a:cubicBezTo>
                <a:cubicBezTo>
                  <a:pt x="11967" y="19897"/>
                  <a:pt x="10865" y="19801"/>
                  <a:pt x="9746" y="19801"/>
                </a:cubicBezTo>
                <a:cubicBezTo>
                  <a:pt x="6781" y="19801"/>
                  <a:pt x="3696" y="20474"/>
                  <a:pt x="406" y="21833"/>
                </a:cubicBezTo>
                <a:lnTo>
                  <a:pt x="406" y="14358"/>
                </a:lnTo>
                <a:cubicBezTo>
                  <a:pt x="1109" y="14230"/>
                  <a:pt x="1864" y="14110"/>
                  <a:pt x="2702" y="13993"/>
                </a:cubicBezTo>
                <a:cubicBezTo>
                  <a:pt x="5594" y="13588"/>
                  <a:pt x="8552" y="13414"/>
                  <a:pt x="11411" y="13245"/>
                </a:cubicBezTo>
                <a:lnTo>
                  <a:pt x="12958" y="13152"/>
                </a:lnTo>
                <a:cubicBezTo>
                  <a:pt x="15818" y="12978"/>
                  <a:pt x="18953" y="12785"/>
                  <a:pt x="22145" y="12785"/>
                </a:cubicBezTo>
                <a:cubicBezTo>
                  <a:pt x="23389" y="12785"/>
                  <a:pt x="24641" y="12814"/>
                  <a:pt x="25889" y="12885"/>
                </a:cubicBezTo>
                <a:cubicBezTo>
                  <a:pt x="29786" y="13104"/>
                  <a:pt x="33808" y="14150"/>
                  <a:pt x="38546" y="16169"/>
                </a:cubicBezTo>
                <a:cubicBezTo>
                  <a:pt x="52883" y="22283"/>
                  <a:pt x="69842" y="28659"/>
                  <a:pt x="86902" y="29591"/>
                </a:cubicBezTo>
                <a:cubicBezTo>
                  <a:pt x="88135" y="29659"/>
                  <a:pt x="89353" y="29692"/>
                  <a:pt x="90554" y="29692"/>
                </a:cubicBezTo>
                <a:cubicBezTo>
                  <a:pt x="97955" y="29692"/>
                  <a:pt x="104738" y="28414"/>
                  <a:pt x="110758" y="25880"/>
                </a:cubicBezTo>
                <a:cubicBezTo>
                  <a:pt x="117187" y="23174"/>
                  <a:pt x="123174" y="18993"/>
                  <a:pt x="128962" y="14950"/>
                </a:cubicBezTo>
                <a:cubicBezTo>
                  <a:pt x="130301" y="14015"/>
                  <a:pt x="131684" y="13050"/>
                  <a:pt x="133052" y="12117"/>
                </a:cubicBezTo>
                <a:cubicBezTo>
                  <a:pt x="136569" y="9716"/>
                  <a:pt x="140379" y="7249"/>
                  <a:pt x="144384" y="5460"/>
                </a:cubicBezTo>
                <a:cubicBezTo>
                  <a:pt x="148006" y="3842"/>
                  <a:pt x="151905" y="2608"/>
                  <a:pt x="155970" y="1792"/>
                </a:cubicBezTo>
                <a:cubicBezTo>
                  <a:pt x="159701" y="1042"/>
                  <a:pt x="163680" y="640"/>
                  <a:pt x="168868" y="486"/>
                </a:cubicBezTo>
                <a:cubicBezTo>
                  <a:pt x="170413" y="440"/>
                  <a:pt x="172001" y="405"/>
                  <a:pt x="173615" y="405"/>
                </a:cubicBezTo>
                <a:close/>
                <a:moveTo>
                  <a:pt x="173609" y="0"/>
                </a:moveTo>
                <a:cubicBezTo>
                  <a:pt x="171993" y="0"/>
                  <a:pt x="170405" y="35"/>
                  <a:pt x="168858" y="80"/>
                </a:cubicBezTo>
                <a:cubicBezTo>
                  <a:pt x="163644" y="234"/>
                  <a:pt x="159645" y="639"/>
                  <a:pt x="155891" y="1393"/>
                </a:cubicBezTo>
                <a:cubicBezTo>
                  <a:pt x="151795" y="2216"/>
                  <a:pt x="147870" y="3459"/>
                  <a:pt x="144219" y="5088"/>
                </a:cubicBezTo>
                <a:cubicBezTo>
                  <a:pt x="140186" y="6888"/>
                  <a:pt x="136359" y="9369"/>
                  <a:pt x="132824" y="11781"/>
                </a:cubicBezTo>
                <a:cubicBezTo>
                  <a:pt x="131454" y="12715"/>
                  <a:pt x="130070" y="13683"/>
                  <a:pt x="128732" y="14617"/>
                </a:cubicBezTo>
                <a:cubicBezTo>
                  <a:pt x="122961" y="18648"/>
                  <a:pt x="116993" y="22817"/>
                  <a:pt x="110602" y="25506"/>
                </a:cubicBezTo>
                <a:cubicBezTo>
                  <a:pt x="104631" y="28019"/>
                  <a:pt x="97899" y="29287"/>
                  <a:pt x="90554" y="29287"/>
                </a:cubicBezTo>
                <a:cubicBezTo>
                  <a:pt x="89360" y="29287"/>
                  <a:pt x="88149" y="29254"/>
                  <a:pt x="86923" y="29187"/>
                </a:cubicBezTo>
                <a:cubicBezTo>
                  <a:pt x="69926" y="28261"/>
                  <a:pt x="53010" y="21898"/>
                  <a:pt x="38703" y="15797"/>
                </a:cubicBezTo>
                <a:cubicBezTo>
                  <a:pt x="33922" y="13758"/>
                  <a:pt x="29857" y="12704"/>
                  <a:pt x="25911" y="12481"/>
                </a:cubicBezTo>
                <a:cubicBezTo>
                  <a:pt x="24653" y="12410"/>
                  <a:pt x="23392" y="12381"/>
                  <a:pt x="22140" y="12381"/>
                </a:cubicBezTo>
                <a:cubicBezTo>
                  <a:pt x="18938" y="12381"/>
                  <a:pt x="15797" y="12572"/>
                  <a:pt x="12931" y="12748"/>
                </a:cubicBezTo>
                <a:lnTo>
                  <a:pt x="11384" y="12841"/>
                </a:lnTo>
                <a:cubicBezTo>
                  <a:pt x="8518" y="13010"/>
                  <a:pt x="5551" y="13184"/>
                  <a:pt x="2644" y="13591"/>
                </a:cubicBezTo>
                <a:cubicBezTo>
                  <a:pt x="1731" y="13718"/>
                  <a:pt x="921" y="13848"/>
                  <a:pt x="165" y="13990"/>
                </a:cubicBezTo>
                <a:lnTo>
                  <a:pt x="0" y="14020"/>
                </a:lnTo>
                <a:lnTo>
                  <a:pt x="0" y="22434"/>
                </a:lnTo>
                <a:lnTo>
                  <a:pt x="280" y="22317"/>
                </a:lnTo>
                <a:cubicBezTo>
                  <a:pt x="3624" y="20902"/>
                  <a:pt x="6748" y="20202"/>
                  <a:pt x="9745" y="20202"/>
                </a:cubicBezTo>
                <a:cubicBezTo>
                  <a:pt x="10841" y="20202"/>
                  <a:pt x="11920" y="20296"/>
                  <a:pt x="12987" y="20482"/>
                </a:cubicBezTo>
                <a:cubicBezTo>
                  <a:pt x="20436" y="21784"/>
                  <a:pt x="26975" y="26792"/>
                  <a:pt x="33571" y="32250"/>
                </a:cubicBezTo>
                <a:cubicBezTo>
                  <a:pt x="44508" y="41302"/>
                  <a:pt x="58178" y="45884"/>
                  <a:pt x="74230" y="45884"/>
                </a:cubicBezTo>
                <a:cubicBezTo>
                  <a:pt x="74828" y="45884"/>
                  <a:pt x="75434" y="45878"/>
                  <a:pt x="76041" y="45864"/>
                </a:cubicBezTo>
                <a:cubicBezTo>
                  <a:pt x="92973" y="45507"/>
                  <a:pt x="107630" y="40953"/>
                  <a:pt x="119603" y="32334"/>
                </a:cubicBezTo>
                <a:cubicBezTo>
                  <a:pt x="123430" y="29580"/>
                  <a:pt x="127160" y="26462"/>
                  <a:pt x="130767" y="23446"/>
                </a:cubicBezTo>
                <a:cubicBezTo>
                  <a:pt x="133490" y="21168"/>
                  <a:pt x="136306" y="18812"/>
                  <a:pt x="139143" y="16633"/>
                </a:cubicBezTo>
                <a:cubicBezTo>
                  <a:pt x="142286" y="14218"/>
                  <a:pt x="145678" y="11782"/>
                  <a:pt x="149569" y="10839"/>
                </a:cubicBezTo>
                <a:cubicBezTo>
                  <a:pt x="151002" y="10492"/>
                  <a:pt x="152486" y="10318"/>
                  <a:pt x="154040" y="10318"/>
                </a:cubicBezTo>
                <a:cubicBezTo>
                  <a:pt x="155718" y="10318"/>
                  <a:pt x="157477" y="10521"/>
                  <a:pt x="159345" y="10926"/>
                </a:cubicBezTo>
                <a:cubicBezTo>
                  <a:pt x="163146" y="11754"/>
                  <a:pt x="166866" y="13255"/>
                  <a:pt x="170463" y="14710"/>
                </a:cubicBezTo>
                <a:cubicBezTo>
                  <a:pt x="174735" y="16434"/>
                  <a:pt x="179004" y="17813"/>
                  <a:pt x="183149" y="18805"/>
                </a:cubicBezTo>
                <a:cubicBezTo>
                  <a:pt x="187035" y="19734"/>
                  <a:pt x="190791" y="20198"/>
                  <a:pt x="194393" y="20198"/>
                </a:cubicBezTo>
                <a:cubicBezTo>
                  <a:pt x="198045" y="20198"/>
                  <a:pt x="201538" y="19721"/>
                  <a:pt x="204846" y="18766"/>
                </a:cubicBezTo>
                <a:cubicBezTo>
                  <a:pt x="206788" y="18205"/>
                  <a:pt x="208062" y="17332"/>
                  <a:pt x="208634" y="16167"/>
                </a:cubicBezTo>
                <a:cubicBezTo>
                  <a:pt x="209095" y="15229"/>
                  <a:pt x="209080" y="14117"/>
                  <a:pt x="208584" y="12865"/>
                </a:cubicBezTo>
                <a:cubicBezTo>
                  <a:pt x="207441" y="9969"/>
                  <a:pt x="204404" y="8376"/>
                  <a:pt x="202188" y="7211"/>
                </a:cubicBezTo>
                <a:lnTo>
                  <a:pt x="201831" y="7024"/>
                </a:lnTo>
                <a:cubicBezTo>
                  <a:pt x="194760" y="3289"/>
                  <a:pt x="188306" y="1132"/>
                  <a:pt x="182098" y="427"/>
                </a:cubicBezTo>
                <a:cubicBezTo>
                  <a:pt x="179239" y="102"/>
                  <a:pt x="176384" y="0"/>
                  <a:pt x="1736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7" name="Google Shape;197;p7"/>
          <p:cNvSpPr/>
          <p:nvPr/>
        </p:nvSpPr>
        <p:spPr>
          <a:xfrm flipH="1">
            <a:off x="11179584" y="3164174"/>
            <a:ext cx="1076417" cy="440940"/>
          </a:xfrm>
          <a:custGeom>
            <a:avLst/>
            <a:gdLst/>
            <a:ahLst/>
            <a:cxnLst/>
            <a:rect l="l" t="t" r="r" b="b"/>
            <a:pathLst>
              <a:path w="20174" h="8264" extrusionOk="0">
                <a:moveTo>
                  <a:pt x="10888" y="404"/>
                </a:moveTo>
                <a:cubicBezTo>
                  <a:pt x="11749" y="404"/>
                  <a:pt x="12597" y="461"/>
                  <a:pt x="13422" y="602"/>
                </a:cubicBezTo>
                <a:cubicBezTo>
                  <a:pt x="15472" y="954"/>
                  <a:pt x="17153" y="1897"/>
                  <a:pt x="18413" y="3404"/>
                </a:cubicBezTo>
                <a:cubicBezTo>
                  <a:pt x="19054" y="4170"/>
                  <a:pt x="19787" y="5267"/>
                  <a:pt x="19634" y="6147"/>
                </a:cubicBezTo>
                <a:cubicBezTo>
                  <a:pt x="19567" y="6546"/>
                  <a:pt x="19324" y="6863"/>
                  <a:pt x="18894" y="7118"/>
                </a:cubicBezTo>
                <a:cubicBezTo>
                  <a:pt x="17704" y="7820"/>
                  <a:pt x="16206" y="7861"/>
                  <a:pt x="14950" y="7861"/>
                </a:cubicBezTo>
                <a:cubicBezTo>
                  <a:pt x="14860" y="7861"/>
                  <a:pt x="14771" y="7861"/>
                  <a:pt x="14684" y="7861"/>
                </a:cubicBezTo>
                <a:cubicBezTo>
                  <a:pt x="13289" y="7856"/>
                  <a:pt x="11866" y="7753"/>
                  <a:pt x="10488" y="7653"/>
                </a:cubicBezTo>
                <a:cubicBezTo>
                  <a:pt x="9887" y="7608"/>
                  <a:pt x="9287" y="7565"/>
                  <a:pt x="8687" y="7529"/>
                </a:cubicBezTo>
                <a:cubicBezTo>
                  <a:pt x="5827" y="7359"/>
                  <a:pt x="3245" y="7206"/>
                  <a:pt x="649" y="7206"/>
                </a:cubicBezTo>
                <a:cubicBezTo>
                  <a:pt x="568" y="7206"/>
                  <a:pt x="486" y="7206"/>
                  <a:pt x="405" y="7206"/>
                </a:cubicBezTo>
                <a:lnTo>
                  <a:pt x="405" y="1428"/>
                </a:lnTo>
                <a:cubicBezTo>
                  <a:pt x="2017" y="1368"/>
                  <a:pt x="3674" y="1139"/>
                  <a:pt x="5280" y="919"/>
                </a:cubicBezTo>
                <a:cubicBezTo>
                  <a:pt x="7141" y="665"/>
                  <a:pt x="9044" y="404"/>
                  <a:pt x="10888" y="404"/>
                </a:cubicBezTo>
                <a:close/>
                <a:moveTo>
                  <a:pt x="10888" y="1"/>
                </a:moveTo>
                <a:cubicBezTo>
                  <a:pt x="9018" y="1"/>
                  <a:pt x="7099" y="265"/>
                  <a:pt x="5223" y="522"/>
                </a:cubicBezTo>
                <a:cubicBezTo>
                  <a:pt x="3564" y="751"/>
                  <a:pt x="1848" y="984"/>
                  <a:pt x="195" y="1034"/>
                </a:cubicBezTo>
                <a:lnTo>
                  <a:pt x="1" y="1039"/>
                </a:lnTo>
                <a:lnTo>
                  <a:pt x="1" y="7612"/>
                </a:lnTo>
                <a:lnTo>
                  <a:pt x="202" y="7612"/>
                </a:lnTo>
                <a:cubicBezTo>
                  <a:pt x="266" y="7612"/>
                  <a:pt x="330" y="7612"/>
                  <a:pt x="393" y="7612"/>
                </a:cubicBezTo>
                <a:cubicBezTo>
                  <a:pt x="3056" y="7612"/>
                  <a:pt x="5717" y="7756"/>
                  <a:pt x="8664" y="7932"/>
                </a:cubicBezTo>
                <a:cubicBezTo>
                  <a:pt x="9261" y="7968"/>
                  <a:pt x="9860" y="8012"/>
                  <a:pt x="10460" y="8055"/>
                </a:cubicBezTo>
                <a:cubicBezTo>
                  <a:pt x="11844" y="8155"/>
                  <a:pt x="13275" y="8259"/>
                  <a:pt x="14682" y="8264"/>
                </a:cubicBezTo>
                <a:lnTo>
                  <a:pt x="14998" y="8264"/>
                </a:lnTo>
                <a:cubicBezTo>
                  <a:pt x="16295" y="8264"/>
                  <a:pt x="17831" y="8211"/>
                  <a:pt x="19096" y="7463"/>
                </a:cubicBezTo>
                <a:cubicBezTo>
                  <a:pt x="19626" y="7152"/>
                  <a:pt x="19940" y="6730"/>
                  <a:pt x="20030" y="6216"/>
                </a:cubicBezTo>
                <a:cubicBezTo>
                  <a:pt x="20173" y="5387"/>
                  <a:pt x="19732" y="4354"/>
                  <a:pt x="18720" y="3145"/>
                </a:cubicBezTo>
                <a:cubicBezTo>
                  <a:pt x="17395" y="1562"/>
                  <a:pt x="15637" y="574"/>
                  <a:pt x="13488" y="205"/>
                </a:cubicBezTo>
                <a:cubicBezTo>
                  <a:pt x="12639" y="59"/>
                  <a:pt x="11769" y="1"/>
                  <a:pt x="108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8" name="Google Shape;198;p7"/>
          <p:cNvSpPr/>
          <p:nvPr/>
        </p:nvSpPr>
        <p:spPr>
          <a:xfrm flipH="1">
            <a:off x="-247921" y="2703913"/>
            <a:ext cx="12503815" cy="2713880"/>
          </a:xfrm>
          <a:custGeom>
            <a:avLst/>
            <a:gdLst/>
            <a:ahLst/>
            <a:cxnLst/>
            <a:rect l="l" t="t" r="r" b="b"/>
            <a:pathLst>
              <a:path w="234344" h="50863" extrusionOk="0">
                <a:moveTo>
                  <a:pt x="233940" y="621"/>
                </a:moveTo>
                <a:lnTo>
                  <a:pt x="233940" y="12077"/>
                </a:lnTo>
                <a:cubicBezTo>
                  <a:pt x="232371" y="13846"/>
                  <a:pt x="230619" y="15358"/>
                  <a:pt x="228734" y="16565"/>
                </a:cubicBezTo>
                <a:cubicBezTo>
                  <a:pt x="224484" y="19289"/>
                  <a:pt x="219376" y="20857"/>
                  <a:pt x="213122" y="21360"/>
                </a:cubicBezTo>
                <a:cubicBezTo>
                  <a:pt x="211653" y="21479"/>
                  <a:pt x="210146" y="21539"/>
                  <a:pt x="208580" y="21539"/>
                </a:cubicBezTo>
                <a:cubicBezTo>
                  <a:pt x="205000" y="21539"/>
                  <a:pt x="201109" y="21226"/>
                  <a:pt x="196647" y="20590"/>
                </a:cubicBezTo>
                <a:lnTo>
                  <a:pt x="196529" y="20574"/>
                </a:lnTo>
                <a:cubicBezTo>
                  <a:pt x="194477" y="20283"/>
                  <a:pt x="192356" y="19981"/>
                  <a:pt x="190306" y="19457"/>
                </a:cubicBezTo>
                <a:cubicBezTo>
                  <a:pt x="188131" y="18901"/>
                  <a:pt x="186302" y="18457"/>
                  <a:pt x="184446" y="18095"/>
                </a:cubicBezTo>
                <a:cubicBezTo>
                  <a:pt x="182413" y="17700"/>
                  <a:pt x="180221" y="17338"/>
                  <a:pt x="178016" y="17338"/>
                </a:cubicBezTo>
                <a:cubicBezTo>
                  <a:pt x="177942" y="17338"/>
                  <a:pt x="177867" y="17339"/>
                  <a:pt x="177792" y="17340"/>
                </a:cubicBezTo>
                <a:cubicBezTo>
                  <a:pt x="176496" y="17354"/>
                  <a:pt x="174542" y="17378"/>
                  <a:pt x="173323" y="18637"/>
                </a:cubicBezTo>
                <a:cubicBezTo>
                  <a:pt x="172261" y="19733"/>
                  <a:pt x="172397" y="21555"/>
                  <a:pt x="173080" y="22788"/>
                </a:cubicBezTo>
                <a:cubicBezTo>
                  <a:pt x="174004" y="24459"/>
                  <a:pt x="175665" y="25395"/>
                  <a:pt x="177319" y="26158"/>
                </a:cubicBezTo>
                <a:cubicBezTo>
                  <a:pt x="180088" y="27433"/>
                  <a:pt x="183032" y="28076"/>
                  <a:pt x="185878" y="28699"/>
                </a:cubicBezTo>
                <a:cubicBezTo>
                  <a:pt x="186544" y="28844"/>
                  <a:pt x="187205" y="28990"/>
                  <a:pt x="187866" y="29142"/>
                </a:cubicBezTo>
                <a:cubicBezTo>
                  <a:pt x="191326" y="29942"/>
                  <a:pt x="194903" y="30405"/>
                  <a:pt x="198362" y="30852"/>
                </a:cubicBezTo>
                <a:lnTo>
                  <a:pt x="199879" y="31048"/>
                </a:lnTo>
                <a:cubicBezTo>
                  <a:pt x="203501" y="31524"/>
                  <a:pt x="207493" y="31975"/>
                  <a:pt x="212443" y="32469"/>
                </a:cubicBezTo>
                <a:cubicBezTo>
                  <a:pt x="216296" y="32854"/>
                  <a:pt x="220110" y="33192"/>
                  <a:pt x="223683" y="33505"/>
                </a:cubicBezTo>
                <a:cubicBezTo>
                  <a:pt x="226437" y="33747"/>
                  <a:pt x="229366" y="34040"/>
                  <a:pt x="232268" y="34727"/>
                </a:cubicBezTo>
                <a:cubicBezTo>
                  <a:pt x="232812" y="34856"/>
                  <a:pt x="233374" y="35011"/>
                  <a:pt x="233940" y="35186"/>
                </a:cubicBezTo>
                <a:lnTo>
                  <a:pt x="233940" y="50330"/>
                </a:lnTo>
                <a:cubicBezTo>
                  <a:pt x="227593" y="48509"/>
                  <a:pt x="220754" y="46238"/>
                  <a:pt x="213042" y="43386"/>
                </a:cubicBezTo>
                <a:cubicBezTo>
                  <a:pt x="208088" y="41555"/>
                  <a:pt x="202988" y="39512"/>
                  <a:pt x="197884" y="37317"/>
                </a:cubicBezTo>
                <a:cubicBezTo>
                  <a:pt x="195613" y="36339"/>
                  <a:pt x="193318" y="35281"/>
                  <a:pt x="191099" y="34257"/>
                </a:cubicBezTo>
                <a:cubicBezTo>
                  <a:pt x="188401" y="33014"/>
                  <a:pt x="185611" y="31726"/>
                  <a:pt x="182833" y="30573"/>
                </a:cubicBezTo>
                <a:cubicBezTo>
                  <a:pt x="172649" y="26340"/>
                  <a:pt x="162754" y="24195"/>
                  <a:pt x="153409" y="24195"/>
                </a:cubicBezTo>
                <a:cubicBezTo>
                  <a:pt x="153178" y="24195"/>
                  <a:pt x="152948" y="24197"/>
                  <a:pt x="152719" y="24198"/>
                </a:cubicBezTo>
                <a:cubicBezTo>
                  <a:pt x="142080" y="24319"/>
                  <a:pt x="132064" y="27884"/>
                  <a:pt x="122824" y="31721"/>
                </a:cubicBezTo>
                <a:cubicBezTo>
                  <a:pt x="112729" y="35913"/>
                  <a:pt x="102805" y="39822"/>
                  <a:pt x="92400" y="41608"/>
                </a:cubicBezTo>
                <a:cubicBezTo>
                  <a:pt x="82867" y="43244"/>
                  <a:pt x="72721" y="44299"/>
                  <a:pt x="61383" y="44830"/>
                </a:cubicBezTo>
                <a:cubicBezTo>
                  <a:pt x="58519" y="44965"/>
                  <a:pt x="55783" y="45032"/>
                  <a:pt x="53152" y="45032"/>
                </a:cubicBezTo>
                <a:cubicBezTo>
                  <a:pt x="45012" y="45032"/>
                  <a:pt x="37887" y="44383"/>
                  <a:pt x="31169" y="43050"/>
                </a:cubicBezTo>
                <a:cubicBezTo>
                  <a:pt x="24718" y="41770"/>
                  <a:pt x="18066" y="39641"/>
                  <a:pt x="11397" y="36720"/>
                </a:cubicBezTo>
                <a:cubicBezTo>
                  <a:pt x="7680" y="35093"/>
                  <a:pt x="3780" y="33224"/>
                  <a:pt x="405" y="30582"/>
                </a:cubicBezTo>
                <a:lnTo>
                  <a:pt x="405" y="21725"/>
                </a:lnTo>
                <a:cubicBezTo>
                  <a:pt x="5173" y="23118"/>
                  <a:pt x="10001" y="24631"/>
                  <a:pt x="14673" y="26094"/>
                </a:cubicBezTo>
                <a:cubicBezTo>
                  <a:pt x="18472" y="27283"/>
                  <a:pt x="22397" y="28512"/>
                  <a:pt x="26269" y="29670"/>
                </a:cubicBezTo>
                <a:cubicBezTo>
                  <a:pt x="42759" y="34607"/>
                  <a:pt x="58954" y="38982"/>
                  <a:pt x="74991" y="38982"/>
                </a:cubicBezTo>
                <a:cubicBezTo>
                  <a:pt x="78823" y="38982"/>
                  <a:pt x="82649" y="38732"/>
                  <a:pt x="86466" y="38179"/>
                </a:cubicBezTo>
                <a:cubicBezTo>
                  <a:pt x="95509" y="36872"/>
                  <a:pt x="104228" y="33938"/>
                  <a:pt x="112383" y="29455"/>
                </a:cubicBezTo>
                <a:cubicBezTo>
                  <a:pt x="116730" y="27066"/>
                  <a:pt x="120985" y="24195"/>
                  <a:pt x="125029" y="20922"/>
                </a:cubicBezTo>
                <a:cubicBezTo>
                  <a:pt x="126767" y="19511"/>
                  <a:pt x="128488" y="17994"/>
                  <a:pt x="130152" y="16524"/>
                </a:cubicBezTo>
                <a:cubicBezTo>
                  <a:pt x="131788" y="15078"/>
                  <a:pt x="133483" y="13582"/>
                  <a:pt x="135190" y="12196"/>
                </a:cubicBezTo>
                <a:cubicBezTo>
                  <a:pt x="137654" y="10200"/>
                  <a:pt x="140969" y="7788"/>
                  <a:pt x="144768" y="6873"/>
                </a:cubicBezTo>
                <a:cubicBezTo>
                  <a:pt x="145990" y="6580"/>
                  <a:pt x="147258" y="6432"/>
                  <a:pt x="148594" y="6432"/>
                </a:cubicBezTo>
                <a:cubicBezTo>
                  <a:pt x="151134" y="6432"/>
                  <a:pt x="153922" y="6966"/>
                  <a:pt x="157120" y="8052"/>
                </a:cubicBezTo>
                <a:cubicBezTo>
                  <a:pt x="165254" y="10813"/>
                  <a:pt x="174727" y="13878"/>
                  <a:pt x="184226" y="15304"/>
                </a:cubicBezTo>
                <a:cubicBezTo>
                  <a:pt x="187914" y="15858"/>
                  <a:pt x="191419" y="16136"/>
                  <a:pt x="194766" y="16136"/>
                </a:cubicBezTo>
                <a:cubicBezTo>
                  <a:pt x="200932" y="16136"/>
                  <a:pt x="206557" y="15192"/>
                  <a:pt x="211781" y="13295"/>
                </a:cubicBezTo>
                <a:cubicBezTo>
                  <a:pt x="216509" y="11579"/>
                  <a:pt x="220789" y="8892"/>
                  <a:pt x="224351" y="6492"/>
                </a:cubicBezTo>
                <a:cubicBezTo>
                  <a:pt x="224766" y="6212"/>
                  <a:pt x="225182" y="5928"/>
                  <a:pt x="225598" y="5645"/>
                </a:cubicBezTo>
                <a:cubicBezTo>
                  <a:pt x="228277" y="3826"/>
                  <a:pt x="231045" y="1944"/>
                  <a:pt x="233940" y="621"/>
                </a:cubicBezTo>
                <a:close/>
                <a:moveTo>
                  <a:pt x="234344" y="1"/>
                </a:moveTo>
                <a:lnTo>
                  <a:pt x="234062" y="127"/>
                </a:lnTo>
                <a:cubicBezTo>
                  <a:pt x="231032" y="1470"/>
                  <a:pt x="228156" y="3423"/>
                  <a:pt x="225375" y="5313"/>
                </a:cubicBezTo>
                <a:cubicBezTo>
                  <a:pt x="224959" y="5595"/>
                  <a:pt x="224545" y="5878"/>
                  <a:pt x="224128" y="6158"/>
                </a:cubicBezTo>
                <a:cubicBezTo>
                  <a:pt x="220589" y="8544"/>
                  <a:pt x="216336" y="11214"/>
                  <a:pt x="211647" y="12916"/>
                </a:cubicBezTo>
                <a:cubicBezTo>
                  <a:pt x="206466" y="14796"/>
                  <a:pt x="200885" y="15732"/>
                  <a:pt x="194765" y="15732"/>
                </a:cubicBezTo>
                <a:cubicBezTo>
                  <a:pt x="191440" y="15732"/>
                  <a:pt x="187955" y="15456"/>
                  <a:pt x="184289" y="14905"/>
                </a:cubicBezTo>
                <a:cubicBezTo>
                  <a:pt x="174822" y="13485"/>
                  <a:pt x="165370" y="10424"/>
                  <a:pt x="157251" y="7671"/>
                </a:cubicBezTo>
                <a:cubicBezTo>
                  <a:pt x="154011" y="6571"/>
                  <a:pt x="151182" y="6028"/>
                  <a:pt x="148600" y="6028"/>
                </a:cubicBezTo>
                <a:cubicBezTo>
                  <a:pt x="147230" y="6028"/>
                  <a:pt x="145930" y="6181"/>
                  <a:pt x="144675" y="6483"/>
                </a:cubicBezTo>
                <a:cubicBezTo>
                  <a:pt x="140797" y="7416"/>
                  <a:pt x="137434" y="9860"/>
                  <a:pt x="134939" y="11886"/>
                </a:cubicBezTo>
                <a:cubicBezTo>
                  <a:pt x="133224" y="13277"/>
                  <a:pt x="131528" y="14775"/>
                  <a:pt x="129887" y="16224"/>
                </a:cubicBezTo>
                <a:cubicBezTo>
                  <a:pt x="128225" y="17690"/>
                  <a:pt x="126509" y="19207"/>
                  <a:pt x="124774" y="20610"/>
                </a:cubicBezTo>
                <a:cubicBezTo>
                  <a:pt x="120749" y="23869"/>
                  <a:pt x="116514" y="26727"/>
                  <a:pt x="112189" y="29105"/>
                </a:cubicBezTo>
                <a:cubicBezTo>
                  <a:pt x="104076" y="33564"/>
                  <a:pt x="95402" y="36484"/>
                  <a:pt x="86407" y="37785"/>
                </a:cubicBezTo>
                <a:cubicBezTo>
                  <a:pt x="82611" y="38334"/>
                  <a:pt x="78806" y="38583"/>
                  <a:pt x="74991" y="38583"/>
                </a:cubicBezTo>
                <a:cubicBezTo>
                  <a:pt x="59005" y="38583"/>
                  <a:pt x="42843" y="34216"/>
                  <a:pt x="26384" y="29289"/>
                </a:cubicBezTo>
                <a:cubicBezTo>
                  <a:pt x="22516" y="28130"/>
                  <a:pt x="18589" y="26901"/>
                  <a:pt x="14793" y="25711"/>
                </a:cubicBezTo>
                <a:cubicBezTo>
                  <a:pt x="10035" y="24222"/>
                  <a:pt x="5116" y="22681"/>
                  <a:pt x="257" y="21265"/>
                </a:cubicBezTo>
                <a:lnTo>
                  <a:pt x="0" y="21189"/>
                </a:lnTo>
                <a:lnTo>
                  <a:pt x="0" y="30778"/>
                </a:lnTo>
                <a:lnTo>
                  <a:pt x="77" y="30839"/>
                </a:lnTo>
                <a:cubicBezTo>
                  <a:pt x="3505" y="33541"/>
                  <a:pt x="7466" y="35440"/>
                  <a:pt x="11235" y="37090"/>
                </a:cubicBezTo>
                <a:cubicBezTo>
                  <a:pt x="17931" y="40022"/>
                  <a:pt x="24610" y="42161"/>
                  <a:pt x="31090" y="43447"/>
                </a:cubicBezTo>
                <a:cubicBezTo>
                  <a:pt x="37834" y="44786"/>
                  <a:pt x="44983" y="45437"/>
                  <a:pt x="53148" y="45437"/>
                </a:cubicBezTo>
                <a:cubicBezTo>
                  <a:pt x="55786" y="45437"/>
                  <a:pt x="58530" y="45369"/>
                  <a:pt x="61401" y="45235"/>
                </a:cubicBezTo>
                <a:cubicBezTo>
                  <a:pt x="72756" y="44700"/>
                  <a:pt x="82917" y="43644"/>
                  <a:pt x="92467" y="42007"/>
                </a:cubicBezTo>
                <a:cubicBezTo>
                  <a:pt x="102913" y="40214"/>
                  <a:pt x="112861" y="36296"/>
                  <a:pt x="122978" y="32095"/>
                </a:cubicBezTo>
                <a:cubicBezTo>
                  <a:pt x="132181" y="28274"/>
                  <a:pt x="142153" y="24722"/>
                  <a:pt x="152725" y="24602"/>
                </a:cubicBezTo>
                <a:cubicBezTo>
                  <a:pt x="152952" y="24600"/>
                  <a:pt x="153179" y="24598"/>
                  <a:pt x="153407" y="24598"/>
                </a:cubicBezTo>
                <a:cubicBezTo>
                  <a:pt x="162694" y="24598"/>
                  <a:pt x="172541" y="26730"/>
                  <a:pt x="182679" y="30945"/>
                </a:cubicBezTo>
                <a:cubicBezTo>
                  <a:pt x="185447" y="32095"/>
                  <a:pt x="188234" y="33381"/>
                  <a:pt x="190930" y="34624"/>
                </a:cubicBezTo>
                <a:cubicBezTo>
                  <a:pt x="193152" y="35649"/>
                  <a:pt x="195448" y="36707"/>
                  <a:pt x="197726" y="37686"/>
                </a:cubicBezTo>
                <a:cubicBezTo>
                  <a:pt x="202837" y="39885"/>
                  <a:pt x="207942" y="41928"/>
                  <a:pt x="212901" y="43763"/>
                </a:cubicBezTo>
                <a:cubicBezTo>
                  <a:pt x="220729" y="46656"/>
                  <a:pt x="227658" y="48955"/>
                  <a:pt x="234085" y="50788"/>
                </a:cubicBezTo>
                <a:lnTo>
                  <a:pt x="234341" y="50863"/>
                </a:lnTo>
                <a:lnTo>
                  <a:pt x="234344" y="50863"/>
                </a:lnTo>
                <a:lnTo>
                  <a:pt x="234344" y="34896"/>
                </a:lnTo>
                <a:lnTo>
                  <a:pt x="234204" y="34850"/>
                </a:lnTo>
                <a:cubicBezTo>
                  <a:pt x="233582" y="34654"/>
                  <a:pt x="232962" y="34481"/>
                  <a:pt x="232362" y="34340"/>
                </a:cubicBezTo>
                <a:cubicBezTo>
                  <a:pt x="229433" y="33647"/>
                  <a:pt x="226488" y="33352"/>
                  <a:pt x="223721" y="33110"/>
                </a:cubicBezTo>
                <a:cubicBezTo>
                  <a:pt x="220148" y="32797"/>
                  <a:pt x="216338" y="32457"/>
                  <a:pt x="212486" y="32074"/>
                </a:cubicBezTo>
                <a:cubicBezTo>
                  <a:pt x="207542" y="31581"/>
                  <a:pt x="203553" y="31128"/>
                  <a:pt x="199935" y="30653"/>
                </a:cubicBezTo>
                <a:lnTo>
                  <a:pt x="198416" y="30455"/>
                </a:lnTo>
                <a:cubicBezTo>
                  <a:pt x="194968" y="30009"/>
                  <a:pt x="191400" y="29547"/>
                  <a:pt x="187960" y="28753"/>
                </a:cubicBezTo>
                <a:cubicBezTo>
                  <a:pt x="187298" y="28602"/>
                  <a:pt x="186634" y="28454"/>
                  <a:pt x="185969" y="28310"/>
                </a:cubicBezTo>
                <a:cubicBezTo>
                  <a:pt x="183145" y="27690"/>
                  <a:pt x="180223" y="27051"/>
                  <a:pt x="177494" y="25795"/>
                </a:cubicBezTo>
                <a:cubicBezTo>
                  <a:pt x="176009" y="25111"/>
                  <a:pt x="174350" y="24245"/>
                  <a:pt x="173437" y="22596"/>
                </a:cubicBezTo>
                <a:cubicBezTo>
                  <a:pt x="172829" y="21493"/>
                  <a:pt x="172693" y="19876"/>
                  <a:pt x="173617" y="18921"/>
                </a:cubicBezTo>
                <a:cubicBezTo>
                  <a:pt x="174717" y="17783"/>
                  <a:pt x="176574" y="17760"/>
                  <a:pt x="177801" y="17745"/>
                </a:cubicBezTo>
                <a:cubicBezTo>
                  <a:pt x="177883" y="17744"/>
                  <a:pt x="177965" y="17744"/>
                  <a:pt x="178047" y="17744"/>
                </a:cubicBezTo>
                <a:cubicBezTo>
                  <a:pt x="180223" y="17744"/>
                  <a:pt x="182367" y="18103"/>
                  <a:pt x="184375" y="18494"/>
                </a:cubicBezTo>
                <a:cubicBezTo>
                  <a:pt x="186221" y="18853"/>
                  <a:pt x="188043" y="19296"/>
                  <a:pt x="190212" y="19850"/>
                </a:cubicBezTo>
                <a:cubicBezTo>
                  <a:pt x="192283" y="20380"/>
                  <a:pt x="194415" y="20683"/>
                  <a:pt x="196477" y="20976"/>
                </a:cubicBezTo>
                <a:lnTo>
                  <a:pt x="196594" y="20993"/>
                </a:lnTo>
                <a:cubicBezTo>
                  <a:pt x="201071" y="21630"/>
                  <a:pt x="204978" y="21943"/>
                  <a:pt x="208576" y="21943"/>
                </a:cubicBezTo>
                <a:cubicBezTo>
                  <a:pt x="210156" y="21943"/>
                  <a:pt x="211676" y="21883"/>
                  <a:pt x="213159" y="21763"/>
                </a:cubicBezTo>
                <a:cubicBezTo>
                  <a:pt x="219481" y="21255"/>
                  <a:pt x="224648" y="19666"/>
                  <a:pt x="228956" y="16905"/>
                </a:cubicBezTo>
                <a:cubicBezTo>
                  <a:pt x="230892" y="15665"/>
                  <a:pt x="232689" y="14110"/>
                  <a:pt x="234294" y="12287"/>
                </a:cubicBezTo>
                <a:lnTo>
                  <a:pt x="234344" y="12230"/>
                </a:lnTo>
                <a:lnTo>
                  <a:pt x="234344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9" name="Google Shape;199;p7"/>
          <p:cNvSpPr/>
          <p:nvPr/>
        </p:nvSpPr>
        <p:spPr>
          <a:xfrm flipH="1">
            <a:off x="5360184" y="4597408"/>
            <a:ext cx="6895923" cy="1375641"/>
          </a:xfrm>
          <a:custGeom>
            <a:avLst/>
            <a:gdLst/>
            <a:ahLst/>
            <a:cxnLst/>
            <a:rect l="l" t="t" r="r" b="b"/>
            <a:pathLst>
              <a:path w="129242" h="25782" extrusionOk="0">
                <a:moveTo>
                  <a:pt x="125667" y="404"/>
                </a:moveTo>
                <a:cubicBezTo>
                  <a:pt x="125949" y="404"/>
                  <a:pt x="126232" y="415"/>
                  <a:pt x="126514" y="437"/>
                </a:cubicBezTo>
                <a:cubicBezTo>
                  <a:pt x="127419" y="510"/>
                  <a:pt x="128375" y="690"/>
                  <a:pt x="128733" y="1442"/>
                </a:cubicBezTo>
                <a:cubicBezTo>
                  <a:pt x="127667" y="1898"/>
                  <a:pt x="126604" y="2366"/>
                  <a:pt x="125540" y="2833"/>
                </a:cubicBezTo>
                <a:cubicBezTo>
                  <a:pt x="121951" y="4414"/>
                  <a:pt x="118237" y="6047"/>
                  <a:pt x="114473" y="7141"/>
                </a:cubicBezTo>
                <a:cubicBezTo>
                  <a:pt x="113881" y="7314"/>
                  <a:pt x="113286" y="7483"/>
                  <a:pt x="112693" y="7649"/>
                </a:cubicBezTo>
                <a:cubicBezTo>
                  <a:pt x="110914" y="8149"/>
                  <a:pt x="109073" y="8666"/>
                  <a:pt x="107278" y="9330"/>
                </a:cubicBezTo>
                <a:cubicBezTo>
                  <a:pt x="105183" y="10108"/>
                  <a:pt x="102936" y="11055"/>
                  <a:pt x="100411" y="12228"/>
                </a:cubicBezTo>
                <a:cubicBezTo>
                  <a:pt x="97928" y="13381"/>
                  <a:pt x="95424" y="14634"/>
                  <a:pt x="93002" y="15844"/>
                </a:cubicBezTo>
                <a:cubicBezTo>
                  <a:pt x="86663" y="19013"/>
                  <a:pt x="80109" y="22288"/>
                  <a:pt x="73322" y="24097"/>
                </a:cubicBezTo>
                <a:cubicBezTo>
                  <a:pt x="70106" y="24955"/>
                  <a:pt x="66829" y="25381"/>
                  <a:pt x="63411" y="25381"/>
                </a:cubicBezTo>
                <a:cubicBezTo>
                  <a:pt x="61691" y="25381"/>
                  <a:pt x="59935" y="25273"/>
                  <a:pt x="58132" y="25057"/>
                </a:cubicBezTo>
                <a:cubicBezTo>
                  <a:pt x="54870" y="24667"/>
                  <a:pt x="51578" y="24000"/>
                  <a:pt x="48394" y="23351"/>
                </a:cubicBezTo>
                <a:cubicBezTo>
                  <a:pt x="46720" y="23010"/>
                  <a:pt x="44988" y="22658"/>
                  <a:pt x="43281" y="22351"/>
                </a:cubicBezTo>
                <a:cubicBezTo>
                  <a:pt x="38827" y="21551"/>
                  <a:pt x="34306" y="21314"/>
                  <a:pt x="29931" y="21085"/>
                </a:cubicBezTo>
                <a:lnTo>
                  <a:pt x="28914" y="21031"/>
                </a:lnTo>
                <a:cubicBezTo>
                  <a:pt x="25978" y="20874"/>
                  <a:pt x="23609" y="20501"/>
                  <a:pt x="21462" y="19855"/>
                </a:cubicBezTo>
                <a:cubicBezTo>
                  <a:pt x="19489" y="19259"/>
                  <a:pt x="17512" y="18432"/>
                  <a:pt x="15599" y="17635"/>
                </a:cubicBezTo>
                <a:cubicBezTo>
                  <a:pt x="15171" y="17457"/>
                  <a:pt x="14747" y="17279"/>
                  <a:pt x="14321" y="17105"/>
                </a:cubicBezTo>
                <a:cubicBezTo>
                  <a:pt x="12341" y="16286"/>
                  <a:pt x="10328" y="15433"/>
                  <a:pt x="8383" y="14606"/>
                </a:cubicBezTo>
                <a:cubicBezTo>
                  <a:pt x="5772" y="13497"/>
                  <a:pt x="3075" y="12349"/>
                  <a:pt x="404" y="11276"/>
                </a:cubicBezTo>
                <a:lnTo>
                  <a:pt x="403" y="11276"/>
                </a:lnTo>
                <a:lnTo>
                  <a:pt x="403" y="5584"/>
                </a:lnTo>
                <a:cubicBezTo>
                  <a:pt x="967" y="5874"/>
                  <a:pt x="1566" y="6170"/>
                  <a:pt x="2220" y="6484"/>
                </a:cubicBezTo>
                <a:cubicBezTo>
                  <a:pt x="2905" y="6811"/>
                  <a:pt x="3592" y="7131"/>
                  <a:pt x="4281" y="7450"/>
                </a:cubicBezTo>
                <a:cubicBezTo>
                  <a:pt x="6227" y="8357"/>
                  <a:pt x="8240" y="9293"/>
                  <a:pt x="10153" y="10412"/>
                </a:cubicBezTo>
                <a:cubicBezTo>
                  <a:pt x="12434" y="11746"/>
                  <a:pt x="14871" y="13148"/>
                  <a:pt x="17395" y="14337"/>
                </a:cubicBezTo>
                <a:cubicBezTo>
                  <a:pt x="25707" y="18255"/>
                  <a:pt x="35202" y="20169"/>
                  <a:pt x="46355" y="20169"/>
                </a:cubicBezTo>
                <a:cubicBezTo>
                  <a:pt x="47079" y="20169"/>
                  <a:pt x="47811" y="20161"/>
                  <a:pt x="48549" y="20145"/>
                </a:cubicBezTo>
                <a:cubicBezTo>
                  <a:pt x="59131" y="19914"/>
                  <a:pt x="70411" y="17805"/>
                  <a:pt x="84049" y="13504"/>
                </a:cubicBezTo>
                <a:cubicBezTo>
                  <a:pt x="89815" y="11685"/>
                  <a:pt x="95612" y="9562"/>
                  <a:pt x="101217" y="7507"/>
                </a:cubicBezTo>
                <a:cubicBezTo>
                  <a:pt x="104315" y="6374"/>
                  <a:pt x="107517" y="5200"/>
                  <a:pt x="110679" y="4091"/>
                </a:cubicBezTo>
                <a:cubicBezTo>
                  <a:pt x="114143" y="2876"/>
                  <a:pt x="117874" y="1648"/>
                  <a:pt x="121675" y="895"/>
                </a:cubicBezTo>
                <a:cubicBezTo>
                  <a:pt x="122896" y="652"/>
                  <a:pt x="124279" y="404"/>
                  <a:pt x="125667" y="404"/>
                </a:cubicBezTo>
                <a:close/>
                <a:moveTo>
                  <a:pt x="125672" y="1"/>
                </a:moveTo>
                <a:cubicBezTo>
                  <a:pt x="124248" y="1"/>
                  <a:pt x="122839" y="252"/>
                  <a:pt x="121598" y="497"/>
                </a:cubicBezTo>
                <a:cubicBezTo>
                  <a:pt x="117773" y="1256"/>
                  <a:pt x="114025" y="2491"/>
                  <a:pt x="110546" y="3711"/>
                </a:cubicBezTo>
                <a:cubicBezTo>
                  <a:pt x="107384" y="4820"/>
                  <a:pt x="104179" y="5993"/>
                  <a:pt x="101080" y="7129"/>
                </a:cubicBezTo>
                <a:cubicBezTo>
                  <a:pt x="95477" y="9180"/>
                  <a:pt x="89685" y="11305"/>
                  <a:pt x="83929" y="13120"/>
                </a:cubicBezTo>
                <a:cubicBezTo>
                  <a:pt x="70328" y="17407"/>
                  <a:pt x="59084" y="19512"/>
                  <a:pt x="48540" y="19742"/>
                </a:cubicBezTo>
                <a:cubicBezTo>
                  <a:pt x="47811" y="19758"/>
                  <a:pt x="47089" y="19766"/>
                  <a:pt x="46374" y="19766"/>
                </a:cubicBezTo>
                <a:cubicBezTo>
                  <a:pt x="35268" y="19766"/>
                  <a:pt x="25827" y="17865"/>
                  <a:pt x="17567" y="13971"/>
                </a:cubicBezTo>
                <a:cubicBezTo>
                  <a:pt x="15057" y="12788"/>
                  <a:pt x="12628" y="11391"/>
                  <a:pt x="10355" y="10062"/>
                </a:cubicBezTo>
                <a:cubicBezTo>
                  <a:pt x="8426" y="8935"/>
                  <a:pt x="6404" y="7993"/>
                  <a:pt x="4448" y="7084"/>
                </a:cubicBezTo>
                <a:cubicBezTo>
                  <a:pt x="3762" y="6767"/>
                  <a:pt x="3076" y="6447"/>
                  <a:pt x="2395" y="6120"/>
                </a:cubicBezTo>
                <a:cubicBezTo>
                  <a:pt x="1626" y="5754"/>
                  <a:pt x="940" y="5411"/>
                  <a:pt x="294" y="5075"/>
                </a:cubicBezTo>
                <a:lnTo>
                  <a:pt x="0" y="4921"/>
                </a:lnTo>
                <a:lnTo>
                  <a:pt x="0" y="11545"/>
                </a:lnTo>
                <a:lnTo>
                  <a:pt x="126" y="11595"/>
                </a:lnTo>
                <a:cubicBezTo>
                  <a:pt x="2833" y="12684"/>
                  <a:pt x="5574" y="13848"/>
                  <a:pt x="8224" y="14973"/>
                </a:cubicBezTo>
                <a:cubicBezTo>
                  <a:pt x="10170" y="15801"/>
                  <a:pt x="12184" y="16656"/>
                  <a:pt x="14167" y="17473"/>
                </a:cubicBezTo>
                <a:cubicBezTo>
                  <a:pt x="14591" y="17649"/>
                  <a:pt x="15016" y="17828"/>
                  <a:pt x="15441" y="18003"/>
                </a:cubicBezTo>
                <a:cubicBezTo>
                  <a:pt x="17363" y="18808"/>
                  <a:pt x="19349" y="19638"/>
                  <a:pt x="21344" y="20238"/>
                </a:cubicBezTo>
                <a:cubicBezTo>
                  <a:pt x="23523" y="20895"/>
                  <a:pt x="25922" y="21274"/>
                  <a:pt x="28892" y="21431"/>
                </a:cubicBezTo>
                <a:lnTo>
                  <a:pt x="29910" y="21485"/>
                </a:lnTo>
                <a:cubicBezTo>
                  <a:pt x="34272" y="21714"/>
                  <a:pt x="38783" y="21950"/>
                  <a:pt x="43209" y="22746"/>
                </a:cubicBezTo>
                <a:cubicBezTo>
                  <a:pt x="44912" y="23053"/>
                  <a:pt x="46641" y="23406"/>
                  <a:pt x="48313" y="23744"/>
                </a:cubicBezTo>
                <a:cubicBezTo>
                  <a:pt x="51505" y="24393"/>
                  <a:pt x="54806" y="25065"/>
                  <a:pt x="58085" y="25456"/>
                </a:cubicBezTo>
                <a:cubicBezTo>
                  <a:pt x="59905" y="25673"/>
                  <a:pt x="61677" y="25782"/>
                  <a:pt x="63414" y="25782"/>
                </a:cubicBezTo>
                <a:cubicBezTo>
                  <a:pt x="66866" y="25782"/>
                  <a:pt x="70177" y="25352"/>
                  <a:pt x="73425" y="24486"/>
                </a:cubicBezTo>
                <a:cubicBezTo>
                  <a:pt x="80253" y="22666"/>
                  <a:pt x="86826" y="19379"/>
                  <a:pt x="93183" y="16202"/>
                </a:cubicBezTo>
                <a:cubicBezTo>
                  <a:pt x="95603" y="14991"/>
                  <a:pt x="98105" y="13741"/>
                  <a:pt x="100582" y="12591"/>
                </a:cubicBezTo>
                <a:cubicBezTo>
                  <a:pt x="103097" y="11422"/>
                  <a:pt x="105333" y="10479"/>
                  <a:pt x="107419" y="9706"/>
                </a:cubicBezTo>
                <a:cubicBezTo>
                  <a:pt x="109198" y="9046"/>
                  <a:pt x="111031" y="8532"/>
                  <a:pt x="112803" y="8033"/>
                </a:cubicBezTo>
                <a:cubicBezTo>
                  <a:pt x="113399" y="7867"/>
                  <a:pt x="113993" y="7699"/>
                  <a:pt x="114588" y="7526"/>
                </a:cubicBezTo>
                <a:cubicBezTo>
                  <a:pt x="118376" y="6424"/>
                  <a:pt x="122102" y="4784"/>
                  <a:pt x="125704" y="3199"/>
                </a:cubicBezTo>
                <a:cubicBezTo>
                  <a:pt x="126826" y="2705"/>
                  <a:pt x="127947" y="2212"/>
                  <a:pt x="129073" y="1733"/>
                </a:cubicBezTo>
                <a:lnTo>
                  <a:pt x="129242" y="1662"/>
                </a:lnTo>
                <a:lnTo>
                  <a:pt x="129185" y="1488"/>
                </a:lnTo>
                <a:cubicBezTo>
                  <a:pt x="128775" y="216"/>
                  <a:pt x="127216" y="89"/>
                  <a:pt x="126549" y="34"/>
                </a:cubicBezTo>
                <a:cubicBezTo>
                  <a:pt x="126257" y="11"/>
                  <a:pt x="125964" y="1"/>
                  <a:pt x="12567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0" name="Google Shape;200;p7"/>
          <p:cNvSpPr/>
          <p:nvPr/>
        </p:nvSpPr>
        <p:spPr>
          <a:xfrm flipH="1">
            <a:off x="-248027" y="5030775"/>
            <a:ext cx="12504028" cy="2978316"/>
          </a:xfrm>
          <a:custGeom>
            <a:avLst/>
            <a:gdLst/>
            <a:ahLst/>
            <a:cxnLst/>
            <a:rect l="l" t="t" r="r" b="b"/>
            <a:pathLst>
              <a:path w="234348" h="55819" extrusionOk="0">
                <a:moveTo>
                  <a:pt x="144981" y="403"/>
                </a:moveTo>
                <a:cubicBezTo>
                  <a:pt x="150962" y="403"/>
                  <a:pt x="156924" y="882"/>
                  <a:pt x="162787" y="1836"/>
                </a:cubicBezTo>
                <a:cubicBezTo>
                  <a:pt x="170740" y="3127"/>
                  <a:pt x="179016" y="5583"/>
                  <a:pt x="189615" y="9797"/>
                </a:cubicBezTo>
                <a:cubicBezTo>
                  <a:pt x="198427" y="13299"/>
                  <a:pt x="207411" y="17431"/>
                  <a:pt x="216323" y="22082"/>
                </a:cubicBezTo>
                <a:lnTo>
                  <a:pt x="218254" y="23088"/>
                </a:lnTo>
                <a:cubicBezTo>
                  <a:pt x="223483" y="25804"/>
                  <a:pt x="228885" y="28612"/>
                  <a:pt x="233942" y="32005"/>
                </a:cubicBezTo>
                <a:lnTo>
                  <a:pt x="233942" y="40242"/>
                </a:lnTo>
                <a:cubicBezTo>
                  <a:pt x="230357" y="38005"/>
                  <a:pt x="227378" y="36353"/>
                  <a:pt x="224590" y="35054"/>
                </a:cubicBezTo>
                <a:cubicBezTo>
                  <a:pt x="215470" y="30808"/>
                  <a:pt x="205746" y="28155"/>
                  <a:pt x="196343" y="25590"/>
                </a:cubicBezTo>
                <a:cubicBezTo>
                  <a:pt x="195383" y="25330"/>
                  <a:pt x="194423" y="25067"/>
                  <a:pt x="193466" y="24804"/>
                </a:cubicBezTo>
                <a:cubicBezTo>
                  <a:pt x="172307" y="18995"/>
                  <a:pt x="155262" y="16255"/>
                  <a:pt x="139723" y="16255"/>
                </a:cubicBezTo>
                <a:cubicBezTo>
                  <a:pt x="136241" y="16255"/>
                  <a:pt x="132834" y="16392"/>
                  <a:pt x="129473" y="16664"/>
                </a:cubicBezTo>
                <a:cubicBezTo>
                  <a:pt x="117659" y="17617"/>
                  <a:pt x="108992" y="19950"/>
                  <a:pt x="101363" y="24225"/>
                </a:cubicBezTo>
                <a:cubicBezTo>
                  <a:pt x="95848" y="27316"/>
                  <a:pt x="90586" y="31262"/>
                  <a:pt x="85495" y="35080"/>
                </a:cubicBezTo>
                <a:cubicBezTo>
                  <a:pt x="82539" y="37296"/>
                  <a:pt x="79484" y="39588"/>
                  <a:pt x="76413" y="41684"/>
                </a:cubicBezTo>
                <a:cubicBezTo>
                  <a:pt x="71394" y="45113"/>
                  <a:pt x="67146" y="47471"/>
                  <a:pt x="63039" y="49108"/>
                </a:cubicBezTo>
                <a:cubicBezTo>
                  <a:pt x="58787" y="50804"/>
                  <a:pt x="54022" y="52109"/>
                  <a:pt x="48045" y="53216"/>
                </a:cubicBezTo>
                <a:cubicBezTo>
                  <a:pt x="40031" y="54703"/>
                  <a:pt x="31384" y="55416"/>
                  <a:pt x="21189" y="55416"/>
                </a:cubicBezTo>
                <a:cubicBezTo>
                  <a:pt x="19290" y="55416"/>
                  <a:pt x="17337" y="55391"/>
                  <a:pt x="15325" y="55342"/>
                </a:cubicBezTo>
                <a:cubicBezTo>
                  <a:pt x="9761" y="55207"/>
                  <a:pt x="4879" y="54966"/>
                  <a:pt x="402" y="54612"/>
                </a:cubicBezTo>
                <a:lnTo>
                  <a:pt x="407" y="54612"/>
                </a:lnTo>
                <a:lnTo>
                  <a:pt x="407" y="49284"/>
                </a:lnTo>
                <a:cubicBezTo>
                  <a:pt x="817" y="49421"/>
                  <a:pt x="1230" y="49561"/>
                  <a:pt x="1643" y="49700"/>
                </a:cubicBezTo>
                <a:cubicBezTo>
                  <a:pt x="4359" y="50619"/>
                  <a:pt x="7168" y="51566"/>
                  <a:pt x="9980" y="52235"/>
                </a:cubicBezTo>
                <a:cubicBezTo>
                  <a:pt x="12206" y="52763"/>
                  <a:pt x="14788" y="53377"/>
                  <a:pt x="17344" y="53377"/>
                </a:cubicBezTo>
                <a:cubicBezTo>
                  <a:pt x="18683" y="53377"/>
                  <a:pt x="20014" y="53208"/>
                  <a:pt x="21283" y="52772"/>
                </a:cubicBezTo>
                <a:cubicBezTo>
                  <a:pt x="22931" y="52205"/>
                  <a:pt x="23878" y="51164"/>
                  <a:pt x="24025" y="49761"/>
                </a:cubicBezTo>
                <a:cubicBezTo>
                  <a:pt x="24231" y="47784"/>
                  <a:pt x="23055" y="45926"/>
                  <a:pt x="21802" y="44960"/>
                </a:cubicBezTo>
                <a:cubicBezTo>
                  <a:pt x="20124" y="43670"/>
                  <a:pt x="18067" y="43236"/>
                  <a:pt x="16094" y="42961"/>
                </a:cubicBezTo>
                <a:cubicBezTo>
                  <a:pt x="13968" y="42663"/>
                  <a:pt x="11797" y="42629"/>
                  <a:pt x="9701" y="42596"/>
                </a:cubicBezTo>
                <a:lnTo>
                  <a:pt x="9254" y="42589"/>
                </a:lnTo>
                <a:cubicBezTo>
                  <a:pt x="6994" y="42550"/>
                  <a:pt x="4310" y="42346"/>
                  <a:pt x="1553" y="41105"/>
                </a:cubicBezTo>
                <a:cubicBezTo>
                  <a:pt x="1170" y="40933"/>
                  <a:pt x="784" y="40741"/>
                  <a:pt x="402" y="40534"/>
                </a:cubicBezTo>
                <a:lnTo>
                  <a:pt x="402" y="31531"/>
                </a:lnTo>
                <a:cubicBezTo>
                  <a:pt x="6844" y="32915"/>
                  <a:pt x="13326" y="34726"/>
                  <a:pt x="19599" y="36477"/>
                </a:cubicBezTo>
                <a:cubicBezTo>
                  <a:pt x="22674" y="37335"/>
                  <a:pt x="25850" y="38224"/>
                  <a:pt x="28985" y="39049"/>
                </a:cubicBezTo>
                <a:cubicBezTo>
                  <a:pt x="36397" y="41005"/>
                  <a:pt x="46195" y="43249"/>
                  <a:pt x="56268" y="43249"/>
                </a:cubicBezTo>
                <a:lnTo>
                  <a:pt x="56298" y="43249"/>
                </a:lnTo>
                <a:cubicBezTo>
                  <a:pt x="60549" y="43247"/>
                  <a:pt x="65413" y="43043"/>
                  <a:pt x="69372" y="40633"/>
                </a:cubicBezTo>
                <a:cubicBezTo>
                  <a:pt x="71055" y="39609"/>
                  <a:pt x="72214" y="38269"/>
                  <a:pt x="72821" y="36652"/>
                </a:cubicBezTo>
                <a:cubicBezTo>
                  <a:pt x="73454" y="34967"/>
                  <a:pt x="73654" y="32595"/>
                  <a:pt x="72675" y="31095"/>
                </a:cubicBezTo>
                <a:cubicBezTo>
                  <a:pt x="71475" y="29255"/>
                  <a:pt x="69235" y="29002"/>
                  <a:pt x="67193" y="29002"/>
                </a:cubicBezTo>
                <a:lnTo>
                  <a:pt x="67163" y="29002"/>
                </a:lnTo>
                <a:cubicBezTo>
                  <a:pt x="64338" y="29005"/>
                  <a:pt x="61485" y="29632"/>
                  <a:pt x="59033" y="30219"/>
                </a:cubicBezTo>
                <a:cubicBezTo>
                  <a:pt x="58197" y="30419"/>
                  <a:pt x="57351" y="30648"/>
                  <a:pt x="56532" y="30868"/>
                </a:cubicBezTo>
                <a:cubicBezTo>
                  <a:pt x="55224" y="31222"/>
                  <a:pt x="53869" y="31587"/>
                  <a:pt x="52529" y="31845"/>
                </a:cubicBezTo>
                <a:cubicBezTo>
                  <a:pt x="48490" y="32626"/>
                  <a:pt x="44235" y="33024"/>
                  <a:pt x="39894" y="33024"/>
                </a:cubicBezTo>
                <a:cubicBezTo>
                  <a:pt x="39863" y="33024"/>
                  <a:pt x="39832" y="33024"/>
                  <a:pt x="39801" y="33024"/>
                </a:cubicBezTo>
                <a:cubicBezTo>
                  <a:pt x="26833" y="33011"/>
                  <a:pt x="13576" y="29869"/>
                  <a:pt x="402" y="23687"/>
                </a:cubicBezTo>
                <a:lnTo>
                  <a:pt x="402" y="6011"/>
                </a:lnTo>
                <a:cubicBezTo>
                  <a:pt x="1635" y="6344"/>
                  <a:pt x="2827" y="6712"/>
                  <a:pt x="3952" y="7104"/>
                </a:cubicBezTo>
                <a:cubicBezTo>
                  <a:pt x="7474" y="8330"/>
                  <a:pt x="10930" y="10023"/>
                  <a:pt x="14269" y="11659"/>
                </a:cubicBezTo>
                <a:cubicBezTo>
                  <a:pt x="15159" y="12095"/>
                  <a:pt x="16051" y="12530"/>
                  <a:pt x="16944" y="12959"/>
                </a:cubicBezTo>
                <a:cubicBezTo>
                  <a:pt x="21849" y="15315"/>
                  <a:pt x="26184" y="17153"/>
                  <a:pt x="30193" y="18579"/>
                </a:cubicBezTo>
                <a:cubicBezTo>
                  <a:pt x="37329" y="21116"/>
                  <a:pt x="44835" y="22386"/>
                  <a:pt x="52799" y="22386"/>
                </a:cubicBezTo>
                <a:cubicBezTo>
                  <a:pt x="62775" y="22386"/>
                  <a:pt x="73472" y="20393"/>
                  <a:pt x="85065" y="16400"/>
                </a:cubicBezTo>
                <a:cubicBezTo>
                  <a:pt x="89374" y="14915"/>
                  <a:pt x="93852" y="13162"/>
                  <a:pt x="98753" y="11037"/>
                </a:cubicBezTo>
                <a:cubicBezTo>
                  <a:pt x="99763" y="10600"/>
                  <a:pt x="100773" y="10151"/>
                  <a:pt x="101781" y="9706"/>
                </a:cubicBezTo>
                <a:cubicBezTo>
                  <a:pt x="104805" y="8364"/>
                  <a:pt x="107933" y="6975"/>
                  <a:pt x="111082" y="5882"/>
                </a:cubicBezTo>
                <a:cubicBezTo>
                  <a:pt x="119135" y="3086"/>
                  <a:pt x="127851" y="1338"/>
                  <a:pt x="136984" y="688"/>
                </a:cubicBezTo>
                <a:cubicBezTo>
                  <a:pt x="139649" y="498"/>
                  <a:pt x="142317" y="403"/>
                  <a:pt x="144981" y="403"/>
                </a:cubicBezTo>
                <a:close/>
                <a:moveTo>
                  <a:pt x="144959" y="1"/>
                </a:moveTo>
                <a:cubicBezTo>
                  <a:pt x="142293" y="1"/>
                  <a:pt x="139623" y="96"/>
                  <a:pt x="136956" y="285"/>
                </a:cubicBezTo>
                <a:cubicBezTo>
                  <a:pt x="127785" y="938"/>
                  <a:pt x="119037" y="2693"/>
                  <a:pt x="110949" y="5501"/>
                </a:cubicBezTo>
                <a:cubicBezTo>
                  <a:pt x="107786" y="6599"/>
                  <a:pt x="104650" y="7991"/>
                  <a:pt x="101618" y="9337"/>
                </a:cubicBezTo>
                <a:cubicBezTo>
                  <a:pt x="100610" y="9784"/>
                  <a:pt x="99605" y="10230"/>
                  <a:pt x="98594" y="10669"/>
                </a:cubicBezTo>
                <a:cubicBezTo>
                  <a:pt x="93702" y="12788"/>
                  <a:pt x="89236" y="14538"/>
                  <a:pt x="84935" y="16020"/>
                </a:cubicBezTo>
                <a:cubicBezTo>
                  <a:pt x="73384" y="19997"/>
                  <a:pt x="62731" y="21983"/>
                  <a:pt x="52798" y="21983"/>
                </a:cubicBezTo>
                <a:cubicBezTo>
                  <a:pt x="44880" y="21983"/>
                  <a:pt x="37420" y="20721"/>
                  <a:pt x="30329" y="18200"/>
                </a:cubicBezTo>
                <a:cubicBezTo>
                  <a:pt x="26334" y="16780"/>
                  <a:pt x="22012" y="14948"/>
                  <a:pt x="17118" y="12599"/>
                </a:cubicBezTo>
                <a:cubicBezTo>
                  <a:pt x="16225" y="12172"/>
                  <a:pt x="15335" y="11736"/>
                  <a:pt x="14448" y="11300"/>
                </a:cubicBezTo>
                <a:cubicBezTo>
                  <a:pt x="11097" y="9658"/>
                  <a:pt x="7631" y="7961"/>
                  <a:pt x="4086" y="6726"/>
                </a:cubicBezTo>
                <a:cubicBezTo>
                  <a:pt x="2874" y="6305"/>
                  <a:pt x="1587" y="5911"/>
                  <a:pt x="257" y="5556"/>
                </a:cubicBezTo>
                <a:lnTo>
                  <a:pt x="2" y="5489"/>
                </a:lnTo>
                <a:lnTo>
                  <a:pt x="2" y="23947"/>
                </a:lnTo>
                <a:lnTo>
                  <a:pt x="118" y="24001"/>
                </a:lnTo>
                <a:cubicBezTo>
                  <a:pt x="13383" y="30245"/>
                  <a:pt x="26736" y="33418"/>
                  <a:pt x="39802" y="33430"/>
                </a:cubicBezTo>
                <a:cubicBezTo>
                  <a:pt x="39862" y="33430"/>
                  <a:pt x="39922" y="33430"/>
                  <a:pt x="39983" y="33430"/>
                </a:cubicBezTo>
                <a:cubicBezTo>
                  <a:pt x="44319" y="33430"/>
                  <a:pt x="48571" y="33023"/>
                  <a:pt x="52607" y="32244"/>
                </a:cubicBezTo>
                <a:cubicBezTo>
                  <a:pt x="53961" y="31982"/>
                  <a:pt x="55324" y="31615"/>
                  <a:pt x="56640" y="31261"/>
                </a:cubicBezTo>
                <a:cubicBezTo>
                  <a:pt x="57454" y="31041"/>
                  <a:pt x="58297" y="30815"/>
                  <a:pt x="59127" y="30616"/>
                </a:cubicBezTo>
                <a:cubicBezTo>
                  <a:pt x="61559" y="30033"/>
                  <a:pt x="64382" y="29412"/>
                  <a:pt x="67164" y="29409"/>
                </a:cubicBezTo>
                <a:cubicBezTo>
                  <a:pt x="67187" y="29409"/>
                  <a:pt x="67210" y="29409"/>
                  <a:pt x="67233" y="29409"/>
                </a:cubicBezTo>
                <a:cubicBezTo>
                  <a:pt x="69147" y="29409"/>
                  <a:pt x="71252" y="29651"/>
                  <a:pt x="72340" y="31318"/>
                </a:cubicBezTo>
                <a:cubicBezTo>
                  <a:pt x="73241" y="32701"/>
                  <a:pt x="73043" y="34924"/>
                  <a:pt x="72447" y="36513"/>
                </a:cubicBezTo>
                <a:cubicBezTo>
                  <a:pt x="71871" y="38046"/>
                  <a:pt x="70768" y="39317"/>
                  <a:pt x="69163" y="40292"/>
                </a:cubicBezTo>
                <a:cubicBezTo>
                  <a:pt x="65293" y="42649"/>
                  <a:pt x="60492" y="42849"/>
                  <a:pt x="56298" y="42850"/>
                </a:cubicBezTo>
                <a:lnTo>
                  <a:pt x="56268" y="42850"/>
                </a:lnTo>
                <a:cubicBezTo>
                  <a:pt x="46241" y="42850"/>
                  <a:pt x="36475" y="40614"/>
                  <a:pt x="29086" y="38666"/>
                </a:cubicBezTo>
                <a:cubicBezTo>
                  <a:pt x="25956" y="37839"/>
                  <a:pt x="22778" y="36952"/>
                  <a:pt x="19706" y="36095"/>
                </a:cubicBezTo>
                <a:cubicBezTo>
                  <a:pt x="13350" y="34319"/>
                  <a:pt x="6776" y="32482"/>
                  <a:pt x="244" y="31089"/>
                </a:cubicBezTo>
                <a:lnTo>
                  <a:pt x="1" y="31038"/>
                </a:lnTo>
                <a:lnTo>
                  <a:pt x="1" y="40777"/>
                </a:lnTo>
                <a:lnTo>
                  <a:pt x="105" y="40834"/>
                </a:lnTo>
                <a:cubicBezTo>
                  <a:pt x="528" y="41068"/>
                  <a:pt x="960" y="41284"/>
                  <a:pt x="1387" y="41477"/>
                </a:cubicBezTo>
                <a:cubicBezTo>
                  <a:pt x="4210" y="42747"/>
                  <a:pt x="6945" y="42957"/>
                  <a:pt x="9247" y="42996"/>
                </a:cubicBezTo>
                <a:lnTo>
                  <a:pt x="9694" y="43003"/>
                </a:lnTo>
                <a:cubicBezTo>
                  <a:pt x="11777" y="43036"/>
                  <a:pt x="13933" y="43072"/>
                  <a:pt x="16035" y="43364"/>
                </a:cubicBezTo>
                <a:cubicBezTo>
                  <a:pt x="17956" y="43633"/>
                  <a:pt x="19953" y="44050"/>
                  <a:pt x="21555" y="45283"/>
                </a:cubicBezTo>
                <a:cubicBezTo>
                  <a:pt x="22721" y="46179"/>
                  <a:pt x="23812" y="47901"/>
                  <a:pt x="23624" y="49723"/>
                </a:cubicBezTo>
                <a:cubicBezTo>
                  <a:pt x="23492" y="50977"/>
                  <a:pt x="22661" y="51876"/>
                  <a:pt x="21149" y="52395"/>
                </a:cubicBezTo>
                <a:cubicBezTo>
                  <a:pt x="19929" y="52815"/>
                  <a:pt x="18642" y="52977"/>
                  <a:pt x="17343" y="52977"/>
                </a:cubicBezTo>
                <a:cubicBezTo>
                  <a:pt x="14829" y="52977"/>
                  <a:pt x="12272" y="52369"/>
                  <a:pt x="10068" y="51847"/>
                </a:cubicBezTo>
                <a:cubicBezTo>
                  <a:pt x="7275" y="51184"/>
                  <a:pt x="4475" y="50237"/>
                  <a:pt x="1767" y="49323"/>
                </a:cubicBezTo>
                <a:cubicBezTo>
                  <a:pt x="1267" y="49155"/>
                  <a:pt x="767" y="48985"/>
                  <a:pt x="265" y="48818"/>
                </a:cubicBezTo>
                <a:lnTo>
                  <a:pt x="1" y="48728"/>
                </a:lnTo>
                <a:lnTo>
                  <a:pt x="1" y="54985"/>
                </a:lnTo>
                <a:lnTo>
                  <a:pt x="187" y="54999"/>
                </a:lnTo>
                <a:cubicBezTo>
                  <a:pt x="4720" y="55364"/>
                  <a:pt x="9668" y="55608"/>
                  <a:pt x="15316" y="55745"/>
                </a:cubicBezTo>
                <a:cubicBezTo>
                  <a:pt x="17327" y="55794"/>
                  <a:pt x="19280" y="55818"/>
                  <a:pt x="21180" y="55818"/>
                </a:cubicBezTo>
                <a:cubicBezTo>
                  <a:pt x="31405" y="55818"/>
                  <a:pt x="40078" y="55104"/>
                  <a:pt x="48122" y="53615"/>
                </a:cubicBezTo>
                <a:cubicBezTo>
                  <a:pt x="54125" y="52502"/>
                  <a:pt x="58913" y="51189"/>
                  <a:pt x="63191" y="49484"/>
                </a:cubicBezTo>
                <a:cubicBezTo>
                  <a:pt x="67326" y="47835"/>
                  <a:pt x="71599" y="45463"/>
                  <a:pt x="76643" y="42018"/>
                </a:cubicBezTo>
                <a:cubicBezTo>
                  <a:pt x="79721" y="39917"/>
                  <a:pt x="82780" y="37621"/>
                  <a:pt x="85739" y="35403"/>
                </a:cubicBezTo>
                <a:cubicBezTo>
                  <a:pt x="90819" y="31594"/>
                  <a:pt x="96072" y="27654"/>
                  <a:pt x="101563" y="24578"/>
                </a:cubicBezTo>
                <a:cubicBezTo>
                  <a:pt x="109139" y="20330"/>
                  <a:pt x="117758" y="18014"/>
                  <a:pt x="129508" y="17065"/>
                </a:cubicBezTo>
                <a:cubicBezTo>
                  <a:pt x="132858" y="16795"/>
                  <a:pt x="136254" y="16658"/>
                  <a:pt x="139725" y="16658"/>
                </a:cubicBezTo>
                <a:cubicBezTo>
                  <a:pt x="155229" y="16658"/>
                  <a:pt x="172239" y="19393"/>
                  <a:pt x="193363" y="25194"/>
                </a:cubicBezTo>
                <a:cubicBezTo>
                  <a:pt x="194320" y="25456"/>
                  <a:pt x="195279" y="25717"/>
                  <a:pt x="196240" y="25980"/>
                </a:cubicBezTo>
                <a:cubicBezTo>
                  <a:pt x="205628" y="28540"/>
                  <a:pt x="215334" y="31188"/>
                  <a:pt x="224421" y="35420"/>
                </a:cubicBezTo>
                <a:cubicBezTo>
                  <a:pt x="227275" y="36749"/>
                  <a:pt x="230329" y="38452"/>
                  <a:pt x="234037" y="40778"/>
                </a:cubicBezTo>
                <a:lnTo>
                  <a:pt x="234347" y="40971"/>
                </a:lnTo>
                <a:lnTo>
                  <a:pt x="234347" y="31794"/>
                </a:lnTo>
                <a:lnTo>
                  <a:pt x="234257" y="31734"/>
                </a:lnTo>
                <a:cubicBezTo>
                  <a:pt x="229156" y="28302"/>
                  <a:pt x="223710" y="25471"/>
                  <a:pt x="218442" y="22732"/>
                </a:cubicBezTo>
                <a:lnTo>
                  <a:pt x="216510" y="21728"/>
                </a:lnTo>
                <a:cubicBezTo>
                  <a:pt x="207587" y="17070"/>
                  <a:pt x="198587" y="12930"/>
                  <a:pt x="189764" y="9423"/>
                </a:cubicBezTo>
                <a:cubicBezTo>
                  <a:pt x="179135" y="5199"/>
                  <a:pt x="170836" y="2739"/>
                  <a:pt x="162852" y="1440"/>
                </a:cubicBezTo>
                <a:cubicBezTo>
                  <a:pt x="156959" y="482"/>
                  <a:pt x="150969" y="1"/>
                  <a:pt x="1449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1" name="Google Shape;201;p7"/>
          <p:cNvSpPr/>
          <p:nvPr/>
        </p:nvSpPr>
        <p:spPr>
          <a:xfrm flipH="1">
            <a:off x="-247885" y="6250099"/>
            <a:ext cx="6636609" cy="2959855"/>
          </a:xfrm>
          <a:custGeom>
            <a:avLst/>
            <a:gdLst/>
            <a:ahLst/>
            <a:cxnLst/>
            <a:rect l="l" t="t" r="r" b="b"/>
            <a:pathLst>
              <a:path w="124382" h="55473" extrusionOk="0">
                <a:moveTo>
                  <a:pt x="25918" y="402"/>
                </a:moveTo>
                <a:cubicBezTo>
                  <a:pt x="36041" y="402"/>
                  <a:pt x="47026" y="1991"/>
                  <a:pt x="60462" y="5393"/>
                </a:cubicBezTo>
                <a:cubicBezTo>
                  <a:pt x="70856" y="8024"/>
                  <a:pt x="81175" y="11807"/>
                  <a:pt x="91155" y="15464"/>
                </a:cubicBezTo>
                <a:cubicBezTo>
                  <a:pt x="92391" y="15917"/>
                  <a:pt x="93627" y="16369"/>
                  <a:pt x="94863" y="16822"/>
                </a:cubicBezTo>
                <a:lnTo>
                  <a:pt x="95647" y="17108"/>
                </a:lnTo>
                <a:cubicBezTo>
                  <a:pt x="105319" y="20631"/>
                  <a:pt x="115319" y="24277"/>
                  <a:pt x="123981" y="30890"/>
                </a:cubicBezTo>
                <a:lnTo>
                  <a:pt x="123981" y="53695"/>
                </a:lnTo>
                <a:cubicBezTo>
                  <a:pt x="123931" y="53594"/>
                  <a:pt x="123881" y="53490"/>
                  <a:pt x="123831" y="53388"/>
                </a:cubicBezTo>
                <a:cubicBezTo>
                  <a:pt x="121216" y="48116"/>
                  <a:pt x="118223" y="43645"/>
                  <a:pt x="114937" y="40100"/>
                </a:cubicBezTo>
                <a:cubicBezTo>
                  <a:pt x="110571" y="35392"/>
                  <a:pt x="105339" y="32142"/>
                  <a:pt x="101268" y="29834"/>
                </a:cubicBezTo>
                <a:cubicBezTo>
                  <a:pt x="91058" y="24049"/>
                  <a:pt x="80265" y="20787"/>
                  <a:pt x="69187" y="20137"/>
                </a:cubicBezTo>
                <a:cubicBezTo>
                  <a:pt x="67907" y="20061"/>
                  <a:pt x="66618" y="20024"/>
                  <a:pt x="65319" y="20024"/>
                </a:cubicBezTo>
                <a:cubicBezTo>
                  <a:pt x="61141" y="20024"/>
                  <a:pt x="56870" y="20411"/>
                  <a:pt x="52577" y="21181"/>
                </a:cubicBezTo>
                <a:cubicBezTo>
                  <a:pt x="48332" y="21940"/>
                  <a:pt x="44099" y="23239"/>
                  <a:pt x="40004" y="24495"/>
                </a:cubicBezTo>
                <a:cubicBezTo>
                  <a:pt x="38744" y="24880"/>
                  <a:pt x="37484" y="25268"/>
                  <a:pt x="36221" y="25639"/>
                </a:cubicBezTo>
                <a:cubicBezTo>
                  <a:pt x="30814" y="27232"/>
                  <a:pt x="25249" y="28662"/>
                  <a:pt x="19858" y="28662"/>
                </a:cubicBezTo>
                <a:cubicBezTo>
                  <a:pt x="15618" y="28662"/>
                  <a:pt x="11486" y="27778"/>
                  <a:pt x="7624" y="25392"/>
                </a:cubicBezTo>
                <a:cubicBezTo>
                  <a:pt x="1653" y="21703"/>
                  <a:pt x="639" y="17073"/>
                  <a:pt x="567" y="14640"/>
                </a:cubicBezTo>
                <a:cubicBezTo>
                  <a:pt x="413" y="9480"/>
                  <a:pt x="3668" y="6464"/>
                  <a:pt x="5623" y="5124"/>
                </a:cubicBezTo>
                <a:cubicBezTo>
                  <a:pt x="9015" y="2801"/>
                  <a:pt x="12910" y="1856"/>
                  <a:pt x="15924" y="1292"/>
                </a:cubicBezTo>
                <a:cubicBezTo>
                  <a:pt x="19039" y="709"/>
                  <a:pt x="22328" y="409"/>
                  <a:pt x="25700" y="402"/>
                </a:cubicBezTo>
                <a:close/>
                <a:moveTo>
                  <a:pt x="25696" y="0"/>
                </a:moveTo>
                <a:cubicBezTo>
                  <a:pt x="22298" y="9"/>
                  <a:pt x="18984" y="309"/>
                  <a:pt x="15846" y="896"/>
                </a:cubicBezTo>
                <a:cubicBezTo>
                  <a:pt x="12791" y="1468"/>
                  <a:pt x="8843" y="2428"/>
                  <a:pt x="5390" y="4792"/>
                </a:cubicBezTo>
                <a:cubicBezTo>
                  <a:pt x="3368" y="6176"/>
                  <a:pt x="0" y="9300"/>
                  <a:pt x="160" y="14653"/>
                </a:cubicBezTo>
                <a:cubicBezTo>
                  <a:pt x="236" y="17166"/>
                  <a:pt x="1277" y="21947"/>
                  <a:pt x="7409" y="25735"/>
                </a:cubicBezTo>
                <a:cubicBezTo>
                  <a:pt x="11344" y="28167"/>
                  <a:pt x="15543" y="29067"/>
                  <a:pt x="19845" y="29067"/>
                </a:cubicBezTo>
                <a:cubicBezTo>
                  <a:pt x="25284" y="29067"/>
                  <a:pt x="30887" y="27628"/>
                  <a:pt x="36329" y="26025"/>
                </a:cubicBezTo>
                <a:cubicBezTo>
                  <a:pt x="37594" y="25653"/>
                  <a:pt x="38857" y="25265"/>
                  <a:pt x="40120" y="24877"/>
                </a:cubicBezTo>
                <a:cubicBezTo>
                  <a:pt x="44202" y="23626"/>
                  <a:pt x="48423" y="22331"/>
                  <a:pt x="52645" y="21575"/>
                </a:cubicBezTo>
                <a:cubicBezTo>
                  <a:pt x="56919" y="20811"/>
                  <a:pt x="61167" y="20426"/>
                  <a:pt x="65320" y="20426"/>
                </a:cubicBezTo>
                <a:cubicBezTo>
                  <a:pt x="66611" y="20426"/>
                  <a:pt x="67892" y="20464"/>
                  <a:pt x="69163" y="20538"/>
                </a:cubicBezTo>
                <a:cubicBezTo>
                  <a:pt x="80177" y="21183"/>
                  <a:pt x="90911" y="24429"/>
                  <a:pt x="101068" y="30184"/>
                </a:cubicBezTo>
                <a:cubicBezTo>
                  <a:pt x="105113" y="32476"/>
                  <a:pt x="110313" y="35707"/>
                  <a:pt x="114641" y="40373"/>
                </a:cubicBezTo>
                <a:cubicBezTo>
                  <a:pt x="117901" y="43892"/>
                  <a:pt x="120872" y="48330"/>
                  <a:pt x="123468" y="53567"/>
                </a:cubicBezTo>
                <a:cubicBezTo>
                  <a:pt x="123595" y="53824"/>
                  <a:pt x="123718" y="54084"/>
                  <a:pt x="123842" y="54344"/>
                </a:cubicBezTo>
                <a:lnTo>
                  <a:pt x="124380" y="55470"/>
                </a:lnTo>
                <a:lnTo>
                  <a:pt x="124380" y="30691"/>
                </a:lnTo>
                <a:lnTo>
                  <a:pt x="124301" y="30630"/>
                </a:lnTo>
                <a:cubicBezTo>
                  <a:pt x="115571" y="23942"/>
                  <a:pt x="105512" y="20275"/>
                  <a:pt x="95782" y="16727"/>
                </a:cubicBezTo>
                <a:lnTo>
                  <a:pt x="94996" y="16442"/>
                </a:lnTo>
                <a:cubicBezTo>
                  <a:pt x="93760" y="15992"/>
                  <a:pt x="92525" y="15539"/>
                  <a:pt x="91289" y="15087"/>
                </a:cubicBezTo>
                <a:cubicBezTo>
                  <a:pt x="81300" y="11425"/>
                  <a:pt x="70971" y="7640"/>
                  <a:pt x="60557" y="5003"/>
                </a:cubicBezTo>
                <a:cubicBezTo>
                  <a:pt x="47087" y="1592"/>
                  <a:pt x="36071" y="0"/>
                  <a:pt x="25913" y="0"/>
                </a:cubicBezTo>
                <a:close/>
                <a:moveTo>
                  <a:pt x="124380" y="55470"/>
                </a:moveTo>
                <a:lnTo>
                  <a:pt x="124380" y="55473"/>
                </a:lnTo>
                <a:lnTo>
                  <a:pt x="124381" y="55473"/>
                </a:lnTo>
                <a:lnTo>
                  <a:pt x="124380" y="5547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2" name="Google Shape;202;p7"/>
          <p:cNvSpPr/>
          <p:nvPr/>
        </p:nvSpPr>
        <p:spPr>
          <a:xfrm flipH="1">
            <a:off x="6291204" y="7292648"/>
            <a:ext cx="5964795" cy="2651507"/>
          </a:xfrm>
          <a:custGeom>
            <a:avLst/>
            <a:gdLst/>
            <a:ahLst/>
            <a:cxnLst/>
            <a:rect l="l" t="t" r="r" b="b"/>
            <a:pathLst>
              <a:path w="111791" h="49694" extrusionOk="0">
                <a:moveTo>
                  <a:pt x="97341" y="420"/>
                </a:moveTo>
                <a:cubicBezTo>
                  <a:pt x="98733" y="420"/>
                  <a:pt x="99979" y="773"/>
                  <a:pt x="101045" y="1273"/>
                </a:cubicBezTo>
                <a:cubicBezTo>
                  <a:pt x="104764" y="3021"/>
                  <a:pt x="109232" y="7243"/>
                  <a:pt x="110572" y="11931"/>
                </a:cubicBezTo>
                <a:cubicBezTo>
                  <a:pt x="111369" y="14719"/>
                  <a:pt x="110985" y="17351"/>
                  <a:pt x="109429" y="19750"/>
                </a:cubicBezTo>
                <a:cubicBezTo>
                  <a:pt x="107469" y="22776"/>
                  <a:pt x="104270" y="24339"/>
                  <a:pt x="101702" y="25361"/>
                </a:cubicBezTo>
                <a:cubicBezTo>
                  <a:pt x="98754" y="26534"/>
                  <a:pt x="95452" y="27464"/>
                  <a:pt x="91607" y="28204"/>
                </a:cubicBezTo>
                <a:cubicBezTo>
                  <a:pt x="89921" y="28528"/>
                  <a:pt x="88200" y="28811"/>
                  <a:pt x="86532" y="29084"/>
                </a:cubicBezTo>
                <a:cubicBezTo>
                  <a:pt x="79681" y="30207"/>
                  <a:pt x="72597" y="31372"/>
                  <a:pt x="66253" y="35734"/>
                </a:cubicBezTo>
                <a:cubicBezTo>
                  <a:pt x="61721" y="38849"/>
                  <a:pt x="57707" y="43535"/>
                  <a:pt x="54638" y="49289"/>
                </a:cubicBezTo>
                <a:lnTo>
                  <a:pt x="3363" y="49289"/>
                </a:lnTo>
                <a:cubicBezTo>
                  <a:pt x="1730" y="49289"/>
                  <a:pt x="402" y="47585"/>
                  <a:pt x="402" y="45488"/>
                </a:cubicBezTo>
                <a:lnTo>
                  <a:pt x="402" y="27817"/>
                </a:lnTo>
                <a:cubicBezTo>
                  <a:pt x="6956" y="29756"/>
                  <a:pt x="13549" y="31125"/>
                  <a:pt x="20006" y="31888"/>
                </a:cubicBezTo>
                <a:cubicBezTo>
                  <a:pt x="24832" y="32458"/>
                  <a:pt x="29867" y="32744"/>
                  <a:pt x="35067" y="32744"/>
                </a:cubicBezTo>
                <a:cubicBezTo>
                  <a:pt x="39433" y="32744"/>
                  <a:pt x="43915" y="32543"/>
                  <a:pt x="48490" y="32140"/>
                </a:cubicBezTo>
                <a:cubicBezTo>
                  <a:pt x="52725" y="31766"/>
                  <a:pt x="57090" y="31156"/>
                  <a:pt x="61838" y="30276"/>
                </a:cubicBezTo>
                <a:cubicBezTo>
                  <a:pt x="65200" y="29650"/>
                  <a:pt x="69115" y="28700"/>
                  <a:pt x="72658" y="26377"/>
                </a:cubicBezTo>
                <a:cubicBezTo>
                  <a:pt x="76773" y="23677"/>
                  <a:pt x="79509" y="18971"/>
                  <a:pt x="82157" y="14419"/>
                </a:cubicBezTo>
                <a:cubicBezTo>
                  <a:pt x="83207" y="12610"/>
                  <a:pt x="84295" y="10742"/>
                  <a:pt x="85446" y="9038"/>
                </a:cubicBezTo>
                <a:cubicBezTo>
                  <a:pt x="89943" y="2389"/>
                  <a:pt x="94052" y="420"/>
                  <a:pt x="97341" y="420"/>
                </a:cubicBezTo>
                <a:close/>
                <a:moveTo>
                  <a:pt x="97320" y="1"/>
                </a:moveTo>
                <a:cubicBezTo>
                  <a:pt x="92272" y="1"/>
                  <a:pt x="88015" y="4523"/>
                  <a:pt x="85113" y="8813"/>
                </a:cubicBezTo>
                <a:cubicBezTo>
                  <a:pt x="83953" y="10529"/>
                  <a:pt x="82863" y="12404"/>
                  <a:pt x="81808" y="14217"/>
                </a:cubicBezTo>
                <a:cubicBezTo>
                  <a:pt x="79187" y="18729"/>
                  <a:pt x="76473" y="23393"/>
                  <a:pt x="72437" y="26041"/>
                </a:cubicBezTo>
                <a:cubicBezTo>
                  <a:pt x="68955" y="28325"/>
                  <a:pt x="65088" y="29264"/>
                  <a:pt x="61763" y="29881"/>
                </a:cubicBezTo>
                <a:cubicBezTo>
                  <a:pt x="57027" y="30760"/>
                  <a:pt x="52675" y="31369"/>
                  <a:pt x="48454" y="31740"/>
                </a:cubicBezTo>
                <a:cubicBezTo>
                  <a:pt x="43892" y="32141"/>
                  <a:pt x="39422" y="32342"/>
                  <a:pt x="35069" y="32342"/>
                </a:cubicBezTo>
                <a:cubicBezTo>
                  <a:pt x="29883" y="32342"/>
                  <a:pt x="24864" y="32057"/>
                  <a:pt x="20053" y="31489"/>
                </a:cubicBezTo>
                <a:cubicBezTo>
                  <a:pt x="13535" y="30716"/>
                  <a:pt x="6875" y="29326"/>
                  <a:pt x="259" y="27354"/>
                </a:cubicBezTo>
                <a:lnTo>
                  <a:pt x="1" y="27277"/>
                </a:lnTo>
                <a:lnTo>
                  <a:pt x="1" y="45491"/>
                </a:lnTo>
                <a:cubicBezTo>
                  <a:pt x="1" y="47809"/>
                  <a:pt x="1508" y="49694"/>
                  <a:pt x="3363" y="49694"/>
                </a:cubicBezTo>
                <a:lnTo>
                  <a:pt x="54879" y="49694"/>
                </a:lnTo>
                <a:lnTo>
                  <a:pt x="54936" y="49585"/>
                </a:lnTo>
                <a:cubicBezTo>
                  <a:pt x="57983" y="43837"/>
                  <a:pt x="61975" y="39163"/>
                  <a:pt x="66481" y="36064"/>
                </a:cubicBezTo>
                <a:cubicBezTo>
                  <a:pt x="72751" y="31752"/>
                  <a:pt x="79791" y="30597"/>
                  <a:pt x="86599" y="29479"/>
                </a:cubicBezTo>
                <a:cubicBezTo>
                  <a:pt x="88267" y="29206"/>
                  <a:pt x="89993" y="28921"/>
                  <a:pt x="91683" y="28597"/>
                </a:cubicBezTo>
                <a:cubicBezTo>
                  <a:pt x="95554" y="27852"/>
                  <a:pt x="98882" y="26914"/>
                  <a:pt x="101852" y="25732"/>
                </a:cubicBezTo>
                <a:cubicBezTo>
                  <a:pt x="104477" y="24689"/>
                  <a:pt x="107747" y="23089"/>
                  <a:pt x="109769" y="19968"/>
                </a:cubicBezTo>
                <a:cubicBezTo>
                  <a:pt x="111389" y="17466"/>
                  <a:pt x="111791" y="14724"/>
                  <a:pt x="110961" y="11820"/>
                </a:cubicBezTo>
                <a:cubicBezTo>
                  <a:pt x="109585" y="7016"/>
                  <a:pt x="105018" y="2695"/>
                  <a:pt x="101216" y="909"/>
                </a:cubicBezTo>
                <a:cubicBezTo>
                  <a:pt x="99874" y="279"/>
                  <a:pt x="98573" y="1"/>
                  <a:pt x="973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3" name="Google Shape;203;p7"/>
          <p:cNvSpPr/>
          <p:nvPr/>
        </p:nvSpPr>
        <p:spPr>
          <a:xfrm flipH="1">
            <a:off x="2654848" y="8972606"/>
            <a:ext cx="5780608" cy="971572"/>
          </a:xfrm>
          <a:custGeom>
            <a:avLst/>
            <a:gdLst/>
            <a:ahLst/>
            <a:cxnLst/>
            <a:rect l="l" t="t" r="r" b="b"/>
            <a:pathLst>
              <a:path w="108339" h="18209" extrusionOk="0">
                <a:moveTo>
                  <a:pt x="27698" y="402"/>
                </a:moveTo>
                <a:cubicBezTo>
                  <a:pt x="32888" y="402"/>
                  <a:pt x="38022" y="2124"/>
                  <a:pt x="42576" y="3656"/>
                </a:cubicBezTo>
                <a:cubicBezTo>
                  <a:pt x="47416" y="5283"/>
                  <a:pt x="52582" y="6948"/>
                  <a:pt x="57857" y="7844"/>
                </a:cubicBezTo>
                <a:cubicBezTo>
                  <a:pt x="62292" y="8597"/>
                  <a:pt x="66755" y="8977"/>
                  <a:pt x="71177" y="8977"/>
                </a:cubicBezTo>
                <a:cubicBezTo>
                  <a:pt x="72693" y="8977"/>
                  <a:pt x="74204" y="8932"/>
                  <a:pt x="75707" y="8843"/>
                </a:cubicBezTo>
                <a:cubicBezTo>
                  <a:pt x="78578" y="8671"/>
                  <a:pt x="81363" y="8335"/>
                  <a:pt x="83983" y="7841"/>
                </a:cubicBezTo>
                <a:cubicBezTo>
                  <a:pt x="84740" y="7698"/>
                  <a:pt x="85506" y="7531"/>
                  <a:pt x="86246" y="7371"/>
                </a:cubicBezTo>
                <a:cubicBezTo>
                  <a:pt x="87567" y="7085"/>
                  <a:pt x="88932" y="6788"/>
                  <a:pt x="90288" y="6616"/>
                </a:cubicBezTo>
                <a:cubicBezTo>
                  <a:pt x="91569" y="6455"/>
                  <a:pt x="92767" y="6374"/>
                  <a:pt x="93889" y="6374"/>
                </a:cubicBezTo>
                <a:cubicBezTo>
                  <a:pt x="97369" y="6374"/>
                  <a:pt x="100126" y="7157"/>
                  <a:pt x="102405" y="8765"/>
                </a:cubicBezTo>
                <a:cubicBezTo>
                  <a:pt x="104715" y="10399"/>
                  <a:pt x="107752" y="14521"/>
                  <a:pt x="107336" y="17804"/>
                </a:cubicBezTo>
                <a:lnTo>
                  <a:pt x="2840" y="17804"/>
                </a:lnTo>
                <a:cubicBezTo>
                  <a:pt x="2038" y="16930"/>
                  <a:pt x="1495" y="16015"/>
                  <a:pt x="1180" y="15011"/>
                </a:cubicBezTo>
                <a:cubicBezTo>
                  <a:pt x="328" y="12292"/>
                  <a:pt x="1140" y="8835"/>
                  <a:pt x="2950" y="7464"/>
                </a:cubicBezTo>
                <a:cubicBezTo>
                  <a:pt x="4188" y="6527"/>
                  <a:pt x="5746" y="6255"/>
                  <a:pt x="7263" y="6255"/>
                </a:cubicBezTo>
                <a:cubicBezTo>
                  <a:pt x="8508" y="6255"/>
                  <a:pt x="9724" y="6438"/>
                  <a:pt x="10713" y="6586"/>
                </a:cubicBezTo>
                <a:cubicBezTo>
                  <a:pt x="13555" y="7015"/>
                  <a:pt x="16398" y="7815"/>
                  <a:pt x="19148" y="8591"/>
                </a:cubicBezTo>
                <a:cubicBezTo>
                  <a:pt x="20420" y="8950"/>
                  <a:pt x="21733" y="9320"/>
                  <a:pt x="23031" y="9648"/>
                </a:cubicBezTo>
                <a:cubicBezTo>
                  <a:pt x="23892" y="9867"/>
                  <a:pt x="24772" y="10044"/>
                  <a:pt x="25624" y="10217"/>
                </a:cubicBezTo>
                <a:cubicBezTo>
                  <a:pt x="26578" y="10410"/>
                  <a:pt x="27561" y="10610"/>
                  <a:pt x="28520" y="10866"/>
                </a:cubicBezTo>
                <a:cubicBezTo>
                  <a:pt x="29266" y="11066"/>
                  <a:pt x="30023" y="11287"/>
                  <a:pt x="30753" y="11502"/>
                </a:cubicBezTo>
                <a:cubicBezTo>
                  <a:pt x="31592" y="11746"/>
                  <a:pt x="32458" y="12000"/>
                  <a:pt x="33317" y="12223"/>
                </a:cubicBezTo>
                <a:lnTo>
                  <a:pt x="33467" y="12263"/>
                </a:lnTo>
                <a:cubicBezTo>
                  <a:pt x="34991" y="12659"/>
                  <a:pt x="36728" y="13111"/>
                  <a:pt x="38421" y="13111"/>
                </a:cubicBezTo>
                <a:cubicBezTo>
                  <a:pt x="39680" y="13111"/>
                  <a:pt x="40914" y="12861"/>
                  <a:pt x="42017" y="12152"/>
                </a:cubicBezTo>
                <a:cubicBezTo>
                  <a:pt x="42247" y="12003"/>
                  <a:pt x="42254" y="11687"/>
                  <a:pt x="42130" y="11480"/>
                </a:cubicBezTo>
                <a:cubicBezTo>
                  <a:pt x="39927" y="7838"/>
                  <a:pt x="35420" y="7355"/>
                  <a:pt x="32131" y="7002"/>
                </a:cubicBezTo>
                <a:cubicBezTo>
                  <a:pt x="30552" y="6834"/>
                  <a:pt x="28936" y="6794"/>
                  <a:pt x="27373" y="6755"/>
                </a:cubicBezTo>
                <a:cubicBezTo>
                  <a:pt x="24971" y="6694"/>
                  <a:pt x="22485" y="6634"/>
                  <a:pt x="20094" y="6098"/>
                </a:cubicBezTo>
                <a:lnTo>
                  <a:pt x="19861" y="6045"/>
                </a:lnTo>
                <a:cubicBezTo>
                  <a:pt x="19174" y="5899"/>
                  <a:pt x="18323" y="5715"/>
                  <a:pt x="17845" y="5185"/>
                </a:cubicBezTo>
                <a:cubicBezTo>
                  <a:pt x="17683" y="5000"/>
                  <a:pt x="17613" y="4809"/>
                  <a:pt x="17637" y="4599"/>
                </a:cubicBezTo>
                <a:cubicBezTo>
                  <a:pt x="17720" y="3886"/>
                  <a:pt x="18816" y="3119"/>
                  <a:pt x="19284" y="2791"/>
                </a:cubicBezTo>
                <a:lnTo>
                  <a:pt x="19370" y="2730"/>
                </a:lnTo>
                <a:cubicBezTo>
                  <a:pt x="21382" y="1313"/>
                  <a:pt x="23882" y="535"/>
                  <a:pt x="26803" y="420"/>
                </a:cubicBezTo>
                <a:cubicBezTo>
                  <a:pt x="27101" y="408"/>
                  <a:pt x="27399" y="402"/>
                  <a:pt x="27698" y="402"/>
                </a:cubicBezTo>
                <a:close/>
                <a:moveTo>
                  <a:pt x="27716" y="0"/>
                </a:moveTo>
                <a:cubicBezTo>
                  <a:pt x="27408" y="0"/>
                  <a:pt x="27101" y="6"/>
                  <a:pt x="26793" y="18"/>
                </a:cubicBezTo>
                <a:cubicBezTo>
                  <a:pt x="23792" y="137"/>
                  <a:pt x="21220" y="940"/>
                  <a:pt x="19143" y="2401"/>
                </a:cubicBezTo>
                <a:lnTo>
                  <a:pt x="19057" y="2461"/>
                </a:lnTo>
                <a:cubicBezTo>
                  <a:pt x="18500" y="2850"/>
                  <a:pt x="17342" y="3659"/>
                  <a:pt x="17241" y="4552"/>
                </a:cubicBezTo>
                <a:cubicBezTo>
                  <a:pt x="17204" y="4879"/>
                  <a:pt x="17307" y="5183"/>
                  <a:pt x="17550" y="5452"/>
                </a:cubicBezTo>
                <a:cubicBezTo>
                  <a:pt x="18114" y="6081"/>
                  <a:pt x="19037" y="6279"/>
                  <a:pt x="19779" y="6438"/>
                </a:cubicBezTo>
                <a:lnTo>
                  <a:pt x="20009" y="6488"/>
                </a:lnTo>
                <a:cubicBezTo>
                  <a:pt x="22436" y="7034"/>
                  <a:pt x="24942" y="7095"/>
                  <a:pt x="27366" y="7155"/>
                </a:cubicBezTo>
                <a:cubicBezTo>
                  <a:pt x="28920" y="7194"/>
                  <a:pt x="30528" y="7234"/>
                  <a:pt x="32089" y="7401"/>
                </a:cubicBezTo>
                <a:cubicBezTo>
                  <a:pt x="35297" y="7744"/>
                  <a:pt x="39689" y="8215"/>
                  <a:pt x="41788" y="11686"/>
                </a:cubicBezTo>
                <a:cubicBezTo>
                  <a:pt x="41818" y="11736"/>
                  <a:pt x="41813" y="11800"/>
                  <a:pt x="41803" y="11810"/>
                </a:cubicBezTo>
                <a:cubicBezTo>
                  <a:pt x="40777" y="12469"/>
                  <a:pt x="39614" y="12703"/>
                  <a:pt x="38419" y="12703"/>
                </a:cubicBezTo>
                <a:cubicBezTo>
                  <a:pt x="36773" y="12703"/>
                  <a:pt x="35066" y="12260"/>
                  <a:pt x="33571" y="11872"/>
                </a:cubicBezTo>
                <a:lnTo>
                  <a:pt x="33421" y="11832"/>
                </a:lnTo>
                <a:cubicBezTo>
                  <a:pt x="32568" y="11613"/>
                  <a:pt x="31706" y="11359"/>
                  <a:pt x="30871" y="11114"/>
                </a:cubicBezTo>
                <a:cubicBezTo>
                  <a:pt x="30136" y="10900"/>
                  <a:pt x="29377" y="10677"/>
                  <a:pt x="28627" y="10477"/>
                </a:cubicBezTo>
                <a:cubicBezTo>
                  <a:pt x="27659" y="10217"/>
                  <a:pt x="26667" y="10017"/>
                  <a:pt x="25708" y="9823"/>
                </a:cubicBezTo>
                <a:cubicBezTo>
                  <a:pt x="24862" y="9650"/>
                  <a:pt x="23985" y="9473"/>
                  <a:pt x="23133" y="9257"/>
                </a:cubicBezTo>
                <a:cubicBezTo>
                  <a:pt x="21840" y="8930"/>
                  <a:pt x="20529" y="8560"/>
                  <a:pt x="19261" y="8202"/>
                </a:cubicBezTo>
                <a:cubicBezTo>
                  <a:pt x="16498" y="7424"/>
                  <a:pt x="13642" y="6619"/>
                  <a:pt x="10776" y="6188"/>
                </a:cubicBezTo>
                <a:cubicBezTo>
                  <a:pt x="9769" y="6036"/>
                  <a:pt x="8534" y="5850"/>
                  <a:pt x="7263" y="5850"/>
                </a:cubicBezTo>
                <a:cubicBezTo>
                  <a:pt x="5677" y="5850"/>
                  <a:pt x="4036" y="6139"/>
                  <a:pt x="2711" y="7142"/>
                </a:cubicBezTo>
                <a:cubicBezTo>
                  <a:pt x="579" y="8757"/>
                  <a:pt x="1" y="12576"/>
                  <a:pt x="798" y="15131"/>
                </a:cubicBezTo>
                <a:cubicBezTo>
                  <a:pt x="1138" y="16218"/>
                  <a:pt x="1730" y="17203"/>
                  <a:pt x="2606" y="18144"/>
                </a:cubicBezTo>
                <a:lnTo>
                  <a:pt x="2666" y="18209"/>
                </a:lnTo>
                <a:lnTo>
                  <a:pt x="107680" y="18209"/>
                </a:lnTo>
                <a:lnTo>
                  <a:pt x="107713" y="18040"/>
                </a:lnTo>
                <a:cubicBezTo>
                  <a:pt x="108339" y="14231"/>
                  <a:pt x="104720" y="9907"/>
                  <a:pt x="102642" y="8438"/>
                </a:cubicBezTo>
                <a:cubicBezTo>
                  <a:pt x="100295" y="6780"/>
                  <a:pt x="97465" y="5972"/>
                  <a:pt x="93901" y="5972"/>
                </a:cubicBezTo>
                <a:cubicBezTo>
                  <a:pt x="92759" y="5972"/>
                  <a:pt x="91543" y="6055"/>
                  <a:pt x="90243" y="6219"/>
                </a:cubicBezTo>
                <a:cubicBezTo>
                  <a:pt x="88870" y="6392"/>
                  <a:pt x="87495" y="6691"/>
                  <a:pt x="86166" y="6979"/>
                </a:cubicBezTo>
                <a:cubicBezTo>
                  <a:pt x="85428" y="7141"/>
                  <a:pt x="84666" y="7307"/>
                  <a:pt x="83913" y="7448"/>
                </a:cubicBezTo>
                <a:cubicBezTo>
                  <a:pt x="81310" y="7937"/>
                  <a:pt x="78543" y="8272"/>
                  <a:pt x="75687" y="8443"/>
                </a:cubicBezTo>
                <a:cubicBezTo>
                  <a:pt x="74193" y="8531"/>
                  <a:pt x="72692" y="8575"/>
                  <a:pt x="71186" y="8575"/>
                </a:cubicBezTo>
                <a:cubicBezTo>
                  <a:pt x="66784" y="8575"/>
                  <a:pt x="62342" y="8199"/>
                  <a:pt x="57928" y="7448"/>
                </a:cubicBezTo>
                <a:cubicBezTo>
                  <a:pt x="52682" y="6556"/>
                  <a:pt x="47532" y="4898"/>
                  <a:pt x="42708" y="3276"/>
                </a:cubicBezTo>
                <a:cubicBezTo>
                  <a:pt x="38128" y="1734"/>
                  <a:pt x="32975" y="0"/>
                  <a:pt x="277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4" name="Google Shape;204;p7"/>
          <p:cNvSpPr/>
          <p:nvPr/>
        </p:nvSpPr>
        <p:spPr>
          <a:xfrm flipH="1">
            <a:off x="-247788" y="7859624"/>
            <a:ext cx="5797896" cy="2084592"/>
          </a:xfrm>
          <a:custGeom>
            <a:avLst/>
            <a:gdLst/>
            <a:ahLst/>
            <a:cxnLst/>
            <a:rect l="l" t="t" r="r" b="b"/>
            <a:pathLst>
              <a:path w="108663" h="39069" extrusionOk="0">
                <a:moveTo>
                  <a:pt x="46151" y="403"/>
                </a:moveTo>
                <a:cubicBezTo>
                  <a:pt x="46500" y="403"/>
                  <a:pt x="46847" y="405"/>
                  <a:pt x="47194" y="409"/>
                </a:cubicBezTo>
                <a:cubicBezTo>
                  <a:pt x="60555" y="576"/>
                  <a:pt x="71907" y="4288"/>
                  <a:pt x="80932" y="11441"/>
                </a:cubicBezTo>
                <a:cubicBezTo>
                  <a:pt x="84958" y="14633"/>
                  <a:pt x="88903" y="18201"/>
                  <a:pt x="92718" y="21653"/>
                </a:cubicBezTo>
                <a:cubicBezTo>
                  <a:pt x="94523" y="23286"/>
                  <a:pt x="96389" y="24974"/>
                  <a:pt x="98238" y="26600"/>
                </a:cubicBezTo>
                <a:cubicBezTo>
                  <a:pt x="101177" y="29181"/>
                  <a:pt x="104663" y="32202"/>
                  <a:pt x="108257" y="35034"/>
                </a:cubicBezTo>
                <a:cubicBezTo>
                  <a:pt x="108185" y="37046"/>
                  <a:pt x="106877" y="38663"/>
                  <a:pt x="105303" y="38663"/>
                </a:cubicBezTo>
                <a:lnTo>
                  <a:pt x="95006" y="38663"/>
                </a:lnTo>
                <a:cubicBezTo>
                  <a:pt x="94337" y="37862"/>
                  <a:pt x="93741" y="37110"/>
                  <a:pt x="93190" y="36368"/>
                </a:cubicBezTo>
                <a:cubicBezTo>
                  <a:pt x="91738" y="34415"/>
                  <a:pt x="90482" y="32209"/>
                  <a:pt x="89268" y="30076"/>
                </a:cubicBezTo>
                <a:cubicBezTo>
                  <a:pt x="88255" y="28296"/>
                  <a:pt x="87207" y="26455"/>
                  <a:pt x="86046" y="24761"/>
                </a:cubicBezTo>
                <a:cubicBezTo>
                  <a:pt x="84901" y="23090"/>
                  <a:pt x="83654" y="21394"/>
                  <a:pt x="82109" y="20589"/>
                </a:cubicBezTo>
                <a:cubicBezTo>
                  <a:pt x="81766" y="20411"/>
                  <a:pt x="81285" y="20282"/>
                  <a:pt x="80790" y="20282"/>
                </a:cubicBezTo>
                <a:cubicBezTo>
                  <a:pt x="80446" y="20282"/>
                  <a:pt x="80095" y="20344"/>
                  <a:pt x="79779" y="20494"/>
                </a:cubicBezTo>
                <a:cubicBezTo>
                  <a:pt x="79253" y="20744"/>
                  <a:pt x="78909" y="21200"/>
                  <a:pt x="78784" y="21809"/>
                </a:cubicBezTo>
                <a:cubicBezTo>
                  <a:pt x="78479" y="23295"/>
                  <a:pt x="79725" y="24879"/>
                  <a:pt x="80550" y="25925"/>
                </a:cubicBezTo>
                <a:cubicBezTo>
                  <a:pt x="80666" y="26074"/>
                  <a:pt x="80775" y="26210"/>
                  <a:pt x="80868" y="26335"/>
                </a:cubicBezTo>
                <a:cubicBezTo>
                  <a:pt x="81946" y="27764"/>
                  <a:pt x="82835" y="29354"/>
                  <a:pt x="83661" y="31345"/>
                </a:cubicBezTo>
                <a:cubicBezTo>
                  <a:pt x="84287" y="32848"/>
                  <a:pt x="85364" y="35767"/>
                  <a:pt x="85660" y="38663"/>
                </a:cubicBezTo>
                <a:lnTo>
                  <a:pt x="76327" y="38663"/>
                </a:lnTo>
                <a:cubicBezTo>
                  <a:pt x="76685" y="34328"/>
                  <a:pt x="75134" y="29497"/>
                  <a:pt x="72336" y="26295"/>
                </a:cubicBezTo>
                <a:cubicBezTo>
                  <a:pt x="70016" y="23636"/>
                  <a:pt x="66829" y="21619"/>
                  <a:pt x="62597" y="20130"/>
                </a:cubicBezTo>
                <a:cubicBezTo>
                  <a:pt x="58968" y="18853"/>
                  <a:pt x="54987" y="18071"/>
                  <a:pt x="50066" y="17668"/>
                </a:cubicBezTo>
                <a:cubicBezTo>
                  <a:pt x="47919" y="17494"/>
                  <a:pt x="45723" y="17407"/>
                  <a:pt x="43437" y="17407"/>
                </a:cubicBezTo>
                <a:cubicBezTo>
                  <a:pt x="41731" y="17407"/>
                  <a:pt x="39974" y="17455"/>
                  <a:pt x="38150" y="17552"/>
                </a:cubicBezTo>
                <a:cubicBezTo>
                  <a:pt x="34341" y="17757"/>
                  <a:pt x="31394" y="18197"/>
                  <a:pt x="28604" y="18985"/>
                </a:cubicBezTo>
                <a:cubicBezTo>
                  <a:pt x="27525" y="19288"/>
                  <a:pt x="26448" y="19608"/>
                  <a:pt x="25369" y="19927"/>
                </a:cubicBezTo>
                <a:cubicBezTo>
                  <a:pt x="21997" y="20924"/>
                  <a:pt x="18511" y="21956"/>
                  <a:pt x="15020" y="22506"/>
                </a:cubicBezTo>
                <a:cubicBezTo>
                  <a:pt x="13538" y="22740"/>
                  <a:pt x="11993" y="22922"/>
                  <a:pt x="10477" y="22922"/>
                </a:cubicBezTo>
                <a:cubicBezTo>
                  <a:pt x="7660" y="22922"/>
                  <a:pt x="4942" y="22294"/>
                  <a:pt x="2908" y="20201"/>
                </a:cubicBezTo>
                <a:cubicBezTo>
                  <a:pt x="2318" y="19594"/>
                  <a:pt x="445" y="17417"/>
                  <a:pt x="1110" y="14892"/>
                </a:cubicBezTo>
                <a:cubicBezTo>
                  <a:pt x="1609" y="13004"/>
                  <a:pt x="3139" y="11676"/>
                  <a:pt x="4417" y="10728"/>
                </a:cubicBezTo>
                <a:cubicBezTo>
                  <a:pt x="7502" y="8442"/>
                  <a:pt x="11094" y="7120"/>
                  <a:pt x="14506" y="5962"/>
                </a:cubicBezTo>
                <a:cubicBezTo>
                  <a:pt x="25380" y="2272"/>
                  <a:pt x="36012" y="403"/>
                  <a:pt x="46151" y="403"/>
                </a:cubicBezTo>
                <a:close/>
                <a:moveTo>
                  <a:pt x="46184" y="0"/>
                </a:moveTo>
                <a:cubicBezTo>
                  <a:pt x="35995" y="0"/>
                  <a:pt x="25302" y="1873"/>
                  <a:pt x="14376" y="5582"/>
                </a:cubicBezTo>
                <a:cubicBezTo>
                  <a:pt x="10932" y="6749"/>
                  <a:pt x="7309" y="8083"/>
                  <a:pt x="4175" y="10405"/>
                </a:cubicBezTo>
                <a:cubicBezTo>
                  <a:pt x="2845" y="11391"/>
                  <a:pt x="1250" y="12780"/>
                  <a:pt x="720" y="14790"/>
                </a:cubicBezTo>
                <a:cubicBezTo>
                  <a:pt x="0" y="17521"/>
                  <a:pt x="1992" y="19837"/>
                  <a:pt x="2618" y="20484"/>
                </a:cubicBezTo>
                <a:cubicBezTo>
                  <a:pt x="4745" y="22672"/>
                  <a:pt x="7559" y="23326"/>
                  <a:pt x="10464" y="23326"/>
                </a:cubicBezTo>
                <a:cubicBezTo>
                  <a:pt x="12008" y="23326"/>
                  <a:pt x="13578" y="23141"/>
                  <a:pt x="15083" y="22903"/>
                </a:cubicBezTo>
                <a:cubicBezTo>
                  <a:pt x="18599" y="22350"/>
                  <a:pt x="22098" y="21314"/>
                  <a:pt x="25483" y="20314"/>
                </a:cubicBezTo>
                <a:cubicBezTo>
                  <a:pt x="26558" y="19996"/>
                  <a:pt x="27635" y="19678"/>
                  <a:pt x="28713" y="19374"/>
                </a:cubicBezTo>
                <a:cubicBezTo>
                  <a:pt x="31476" y="18595"/>
                  <a:pt x="34392" y="18158"/>
                  <a:pt x="38171" y="17957"/>
                </a:cubicBezTo>
                <a:cubicBezTo>
                  <a:pt x="39992" y="17859"/>
                  <a:pt x="41744" y="17811"/>
                  <a:pt x="43446" y="17811"/>
                </a:cubicBezTo>
                <a:cubicBezTo>
                  <a:pt x="45718" y="17811"/>
                  <a:pt x="47900" y="17898"/>
                  <a:pt x="50034" y="18072"/>
                </a:cubicBezTo>
                <a:cubicBezTo>
                  <a:pt x="54919" y="18471"/>
                  <a:pt x="58869" y="19245"/>
                  <a:pt x="62464" y="20513"/>
                </a:cubicBezTo>
                <a:cubicBezTo>
                  <a:pt x="66629" y="21980"/>
                  <a:pt x="69761" y="23959"/>
                  <a:pt x="72035" y="26564"/>
                </a:cubicBezTo>
                <a:cubicBezTo>
                  <a:pt x="74808" y="29740"/>
                  <a:pt x="76328" y="34562"/>
                  <a:pt x="75907" y="38847"/>
                </a:cubicBezTo>
                <a:lnTo>
                  <a:pt x="75885" y="39069"/>
                </a:lnTo>
                <a:lnTo>
                  <a:pt x="86103" y="39069"/>
                </a:lnTo>
                <a:lnTo>
                  <a:pt x="86083" y="38849"/>
                </a:lnTo>
                <a:cubicBezTo>
                  <a:pt x="85816" y="35827"/>
                  <a:pt x="84685" y="32755"/>
                  <a:pt x="84035" y="31193"/>
                </a:cubicBezTo>
                <a:cubicBezTo>
                  <a:pt x="83194" y="29170"/>
                  <a:pt x="82289" y="27550"/>
                  <a:pt x="81192" y="26094"/>
                </a:cubicBezTo>
                <a:cubicBezTo>
                  <a:pt x="81095" y="25968"/>
                  <a:pt x="80986" y="25829"/>
                  <a:pt x="80868" y="25679"/>
                </a:cubicBezTo>
                <a:cubicBezTo>
                  <a:pt x="80089" y="24692"/>
                  <a:pt x="78913" y="23196"/>
                  <a:pt x="79180" y="21893"/>
                </a:cubicBezTo>
                <a:cubicBezTo>
                  <a:pt x="79280" y="21406"/>
                  <a:pt x="79542" y="21057"/>
                  <a:pt x="79953" y="20860"/>
                </a:cubicBezTo>
                <a:cubicBezTo>
                  <a:pt x="80215" y="20736"/>
                  <a:pt x="80506" y="20684"/>
                  <a:pt x="80793" y="20684"/>
                </a:cubicBezTo>
                <a:cubicBezTo>
                  <a:pt x="81216" y="20684"/>
                  <a:pt x="81630" y="20796"/>
                  <a:pt x="81925" y="20950"/>
                </a:cubicBezTo>
                <a:cubicBezTo>
                  <a:pt x="83388" y="21710"/>
                  <a:pt x="84600" y="23365"/>
                  <a:pt x="85716" y="24991"/>
                </a:cubicBezTo>
                <a:cubicBezTo>
                  <a:pt x="86867" y="26672"/>
                  <a:pt x="87910" y="28506"/>
                  <a:pt x="88919" y="30277"/>
                </a:cubicBezTo>
                <a:cubicBezTo>
                  <a:pt x="90139" y="32421"/>
                  <a:pt x="91401" y="34638"/>
                  <a:pt x="92868" y="36611"/>
                </a:cubicBezTo>
                <a:cubicBezTo>
                  <a:pt x="93440" y="37380"/>
                  <a:pt x="94059" y="38160"/>
                  <a:pt x="94759" y="38996"/>
                </a:cubicBezTo>
                <a:lnTo>
                  <a:pt x="94819" y="39068"/>
                </a:lnTo>
                <a:lnTo>
                  <a:pt x="105303" y="39068"/>
                </a:lnTo>
                <a:cubicBezTo>
                  <a:pt x="107121" y="39068"/>
                  <a:pt x="108627" y="37217"/>
                  <a:pt x="108661" y="34947"/>
                </a:cubicBezTo>
                <a:lnTo>
                  <a:pt x="108663" y="34847"/>
                </a:lnTo>
                <a:lnTo>
                  <a:pt x="108584" y="34784"/>
                </a:lnTo>
                <a:cubicBezTo>
                  <a:pt x="104971" y="31939"/>
                  <a:pt x="101460" y="28897"/>
                  <a:pt x="98502" y="26300"/>
                </a:cubicBezTo>
                <a:cubicBezTo>
                  <a:pt x="96655" y="24675"/>
                  <a:pt x="94790" y="22989"/>
                  <a:pt x="92987" y="21357"/>
                </a:cubicBezTo>
                <a:cubicBezTo>
                  <a:pt x="89168" y="17899"/>
                  <a:pt x="85217" y="14326"/>
                  <a:pt x="81181" y="11127"/>
                </a:cubicBezTo>
                <a:cubicBezTo>
                  <a:pt x="72085" y="3918"/>
                  <a:pt x="60650" y="176"/>
                  <a:pt x="47197" y="6"/>
                </a:cubicBezTo>
                <a:cubicBezTo>
                  <a:pt x="46860" y="2"/>
                  <a:pt x="46522" y="0"/>
                  <a:pt x="461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5" name="Google Shape;205;p7"/>
          <p:cNvSpPr/>
          <p:nvPr/>
        </p:nvSpPr>
        <p:spPr>
          <a:xfrm flipH="1">
            <a:off x="-434485" y="-160952"/>
            <a:ext cx="5807553" cy="1076992"/>
          </a:xfrm>
          <a:custGeom>
            <a:avLst/>
            <a:gdLst/>
            <a:ahLst/>
            <a:cxnLst/>
            <a:rect l="l" t="t" r="r" b="b"/>
            <a:pathLst>
              <a:path w="108844" h="28164" extrusionOk="0">
                <a:moveTo>
                  <a:pt x="105484" y="409"/>
                </a:moveTo>
                <a:cubicBezTo>
                  <a:pt x="107116" y="409"/>
                  <a:pt x="108443" y="2114"/>
                  <a:pt x="108443" y="4208"/>
                </a:cubicBezTo>
                <a:lnTo>
                  <a:pt x="108443" y="9441"/>
                </a:lnTo>
                <a:cubicBezTo>
                  <a:pt x="107791" y="9431"/>
                  <a:pt x="107138" y="9426"/>
                  <a:pt x="106485" y="9426"/>
                </a:cubicBezTo>
                <a:cubicBezTo>
                  <a:pt x="96929" y="9426"/>
                  <a:pt x="87281" y="10461"/>
                  <a:pt x="77432" y="11618"/>
                </a:cubicBezTo>
                <a:lnTo>
                  <a:pt x="74438" y="11967"/>
                </a:lnTo>
                <a:cubicBezTo>
                  <a:pt x="68077" y="12707"/>
                  <a:pt x="61497" y="13471"/>
                  <a:pt x="55052" y="14524"/>
                </a:cubicBezTo>
                <a:cubicBezTo>
                  <a:pt x="50937" y="15196"/>
                  <a:pt x="47239" y="15919"/>
                  <a:pt x="43750" y="16739"/>
                </a:cubicBezTo>
                <a:cubicBezTo>
                  <a:pt x="39671" y="17698"/>
                  <a:pt x="36280" y="18535"/>
                  <a:pt x="32894" y="19868"/>
                </a:cubicBezTo>
                <a:cubicBezTo>
                  <a:pt x="30642" y="20754"/>
                  <a:pt x="28443" y="21986"/>
                  <a:pt x="26315" y="23179"/>
                </a:cubicBezTo>
                <a:cubicBezTo>
                  <a:pt x="22603" y="25262"/>
                  <a:pt x="18761" y="27414"/>
                  <a:pt x="14582" y="27728"/>
                </a:cubicBezTo>
                <a:cubicBezTo>
                  <a:pt x="14284" y="27750"/>
                  <a:pt x="13983" y="27761"/>
                  <a:pt x="13680" y="27761"/>
                </a:cubicBezTo>
                <a:cubicBezTo>
                  <a:pt x="8600" y="27761"/>
                  <a:pt x="3011" y="24606"/>
                  <a:pt x="1265" y="17265"/>
                </a:cubicBezTo>
                <a:cubicBezTo>
                  <a:pt x="424" y="13728"/>
                  <a:pt x="774" y="10998"/>
                  <a:pt x="2304" y="9148"/>
                </a:cubicBezTo>
                <a:cubicBezTo>
                  <a:pt x="3847" y="7282"/>
                  <a:pt x="6123" y="6467"/>
                  <a:pt x="8144" y="5916"/>
                </a:cubicBezTo>
                <a:cubicBezTo>
                  <a:pt x="14663" y="4135"/>
                  <a:pt x="21503" y="4060"/>
                  <a:pt x="27536" y="3991"/>
                </a:cubicBezTo>
                <a:lnTo>
                  <a:pt x="28284" y="3982"/>
                </a:lnTo>
                <a:cubicBezTo>
                  <a:pt x="35338" y="3908"/>
                  <a:pt x="42635" y="3830"/>
                  <a:pt x="49562" y="1411"/>
                </a:cubicBezTo>
                <a:cubicBezTo>
                  <a:pt x="50530" y="1072"/>
                  <a:pt x="51303" y="753"/>
                  <a:pt x="51989" y="409"/>
                </a:cubicBezTo>
                <a:lnTo>
                  <a:pt x="51989" y="410"/>
                </a:lnTo>
                <a:lnTo>
                  <a:pt x="77472" y="410"/>
                </a:lnTo>
                <a:cubicBezTo>
                  <a:pt x="75657" y="1022"/>
                  <a:pt x="73845" y="1526"/>
                  <a:pt x="72138" y="1986"/>
                </a:cubicBezTo>
                <a:cubicBezTo>
                  <a:pt x="71479" y="2162"/>
                  <a:pt x="70816" y="2334"/>
                  <a:pt x="70156" y="2505"/>
                </a:cubicBezTo>
                <a:cubicBezTo>
                  <a:pt x="68329" y="2977"/>
                  <a:pt x="66440" y="3467"/>
                  <a:pt x="64605" y="4082"/>
                </a:cubicBezTo>
                <a:cubicBezTo>
                  <a:pt x="61004" y="5291"/>
                  <a:pt x="57124" y="6040"/>
                  <a:pt x="52740" y="6369"/>
                </a:cubicBezTo>
                <a:cubicBezTo>
                  <a:pt x="49638" y="6602"/>
                  <a:pt x="46418" y="6602"/>
                  <a:pt x="43304" y="6603"/>
                </a:cubicBezTo>
                <a:cubicBezTo>
                  <a:pt x="34965" y="6606"/>
                  <a:pt x="26344" y="6609"/>
                  <a:pt x="18528" y="10955"/>
                </a:cubicBezTo>
                <a:cubicBezTo>
                  <a:pt x="14223" y="13350"/>
                  <a:pt x="12644" y="15910"/>
                  <a:pt x="13835" y="18561"/>
                </a:cubicBezTo>
                <a:cubicBezTo>
                  <a:pt x="14838" y="20791"/>
                  <a:pt x="17057" y="22107"/>
                  <a:pt x="18813" y="22421"/>
                </a:cubicBezTo>
                <a:cubicBezTo>
                  <a:pt x="19239" y="22498"/>
                  <a:pt x="19668" y="22533"/>
                  <a:pt x="20097" y="22533"/>
                </a:cubicBezTo>
                <a:cubicBezTo>
                  <a:pt x="22307" y="22533"/>
                  <a:pt x="24513" y="21604"/>
                  <a:pt x="26433" y="20647"/>
                </a:cubicBezTo>
                <a:cubicBezTo>
                  <a:pt x="27444" y="20142"/>
                  <a:pt x="28451" y="19561"/>
                  <a:pt x="29427" y="18998"/>
                </a:cubicBezTo>
                <a:cubicBezTo>
                  <a:pt x="30955" y="18116"/>
                  <a:pt x="32534" y="17203"/>
                  <a:pt x="34157" y="16576"/>
                </a:cubicBezTo>
                <a:cubicBezTo>
                  <a:pt x="37956" y="15106"/>
                  <a:pt x="41874" y="14247"/>
                  <a:pt x="44864" y="13661"/>
                </a:cubicBezTo>
                <a:cubicBezTo>
                  <a:pt x="49244" y="12804"/>
                  <a:pt x="53720" y="12190"/>
                  <a:pt x="58050" y="11597"/>
                </a:cubicBezTo>
                <a:cubicBezTo>
                  <a:pt x="61146" y="11172"/>
                  <a:pt x="64344" y="10734"/>
                  <a:pt x="67486" y="10209"/>
                </a:cubicBezTo>
                <a:cubicBezTo>
                  <a:pt x="71305" y="9572"/>
                  <a:pt x="74827" y="8898"/>
                  <a:pt x="78252" y="8150"/>
                </a:cubicBezTo>
                <a:cubicBezTo>
                  <a:pt x="80759" y="7602"/>
                  <a:pt x="84017" y="6743"/>
                  <a:pt x="86995" y="4937"/>
                </a:cubicBezTo>
                <a:cubicBezTo>
                  <a:pt x="88677" y="3915"/>
                  <a:pt x="90044" y="2435"/>
                  <a:pt x="91173" y="409"/>
                </a:cubicBezTo>
                <a:close/>
                <a:moveTo>
                  <a:pt x="90934" y="0"/>
                </a:moveTo>
                <a:lnTo>
                  <a:pt x="90877" y="105"/>
                </a:lnTo>
                <a:cubicBezTo>
                  <a:pt x="89755" y="2148"/>
                  <a:pt x="88458" y="3572"/>
                  <a:pt x="86786" y="4587"/>
                </a:cubicBezTo>
                <a:cubicBezTo>
                  <a:pt x="83860" y="6361"/>
                  <a:pt x="80642" y="7209"/>
                  <a:pt x="78166" y="7749"/>
                </a:cubicBezTo>
                <a:cubicBezTo>
                  <a:pt x="74747" y="8496"/>
                  <a:pt x="71232" y="9168"/>
                  <a:pt x="67420" y="9804"/>
                </a:cubicBezTo>
                <a:cubicBezTo>
                  <a:pt x="64284" y="10326"/>
                  <a:pt x="61086" y="10767"/>
                  <a:pt x="57994" y="11189"/>
                </a:cubicBezTo>
                <a:cubicBezTo>
                  <a:pt x="53660" y="11784"/>
                  <a:pt x="49177" y="12398"/>
                  <a:pt x="44787" y="13257"/>
                </a:cubicBezTo>
                <a:cubicBezTo>
                  <a:pt x="41781" y="13846"/>
                  <a:pt x="37840" y="14712"/>
                  <a:pt x="34011" y="16192"/>
                </a:cubicBezTo>
                <a:cubicBezTo>
                  <a:pt x="32361" y="16832"/>
                  <a:pt x="30768" y="17751"/>
                  <a:pt x="29227" y="18641"/>
                </a:cubicBezTo>
                <a:cubicBezTo>
                  <a:pt x="28257" y="19199"/>
                  <a:pt x="27256" y="19778"/>
                  <a:pt x="26252" y="20278"/>
                </a:cubicBezTo>
                <a:cubicBezTo>
                  <a:pt x="24377" y="21213"/>
                  <a:pt x="22228" y="22123"/>
                  <a:pt x="20096" y="22123"/>
                </a:cubicBezTo>
                <a:cubicBezTo>
                  <a:pt x="19691" y="22123"/>
                  <a:pt x="19286" y="22090"/>
                  <a:pt x="18884" y="22019"/>
                </a:cubicBezTo>
                <a:cubicBezTo>
                  <a:pt x="17234" y="21723"/>
                  <a:pt x="15146" y="20485"/>
                  <a:pt x="14203" y="18389"/>
                </a:cubicBezTo>
                <a:cubicBezTo>
                  <a:pt x="13112" y="15962"/>
                  <a:pt x="14633" y="13577"/>
                  <a:pt x="18725" y="11302"/>
                </a:cubicBezTo>
                <a:cubicBezTo>
                  <a:pt x="26450" y="7006"/>
                  <a:pt x="35017" y="7004"/>
                  <a:pt x="43304" y="7002"/>
                </a:cubicBezTo>
                <a:cubicBezTo>
                  <a:pt x="46426" y="7002"/>
                  <a:pt x="49654" y="6999"/>
                  <a:pt x="52770" y="6766"/>
                </a:cubicBezTo>
                <a:cubicBezTo>
                  <a:pt x="57188" y="6433"/>
                  <a:pt x="61100" y="5680"/>
                  <a:pt x="64734" y="4460"/>
                </a:cubicBezTo>
                <a:cubicBezTo>
                  <a:pt x="66555" y="3847"/>
                  <a:pt x="68437" y="3359"/>
                  <a:pt x="70258" y="2889"/>
                </a:cubicBezTo>
                <a:cubicBezTo>
                  <a:pt x="70921" y="2718"/>
                  <a:pt x="71583" y="2546"/>
                  <a:pt x="72244" y="2369"/>
                </a:cubicBezTo>
                <a:cubicBezTo>
                  <a:pt x="74310" y="1815"/>
                  <a:pt x="76526" y="1191"/>
                  <a:pt x="78725" y="393"/>
                </a:cubicBezTo>
                <a:lnTo>
                  <a:pt x="79801" y="3"/>
                </a:lnTo>
                <a:lnTo>
                  <a:pt x="51891" y="3"/>
                </a:lnTo>
                <a:lnTo>
                  <a:pt x="51849" y="25"/>
                </a:lnTo>
                <a:cubicBezTo>
                  <a:pt x="51168" y="369"/>
                  <a:pt x="50398" y="688"/>
                  <a:pt x="49430" y="1026"/>
                </a:cubicBezTo>
                <a:cubicBezTo>
                  <a:pt x="42565" y="3424"/>
                  <a:pt x="35301" y="3502"/>
                  <a:pt x="28279" y="3577"/>
                </a:cubicBezTo>
                <a:lnTo>
                  <a:pt x="27530" y="3587"/>
                </a:lnTo>
                <a:cubicBezTo>
                  <a:pt x="21472" y="3654"/>
                  <a:pt x="14606" y="3731"/>
                  <a:pt x="8035" y="5524"/>
                </a:cubicBezTo>
                <a:cubicBezTo>
                  <a:pt x="5955" y="6091"/>
                  <a:pt x="3608" y="6937"/>
                  <a:pt x="1994" y="8889"/>
                </a:cubicBezTo>
                <a:cubicBezTo>
                  <a:pt x="378" y="10842"/>
                  <a:pt x="1" y="13691"/>
                  <a:pt x="872" y="17356"/>
                </a:cubicBezTo>
                <a:cubicBezTo>
                  <a:pt x="2415" y="23842"/>
                  <a:pt x="7591" y="28164"/>
                  <a:pt x="13647" y="28164"/>
                </a:cubicBezTo>
                <a:cubicBezTo>
                  <a:pt x="13966" y="28164"/>
                  <a:pt x="14287" y="28154"/>
                  <a:pt x="14609" y="28121"/>
                </a:cubicBezTo>
                <a:cubicBezTo>
                  <a:pt x="18878" y="27800"/>
                  <a:pt x="22758" y="25623"/>
                  <a:pt x="26511" y="23520"/>
                </a:cubicBezTo>
                <a:cubicBezTo>
                  <a:pt x="28626" y="22334"/>
                  <a:pt x="30812" y="21108"/>
                  <a:pt x="33038" y="20233"/>
                </a:cubicBezTo>
                <a:cubicBezTo>
                  <a:pt x="36400" y="18911"/>
                  <a:pt x="39775" y="18075"/>
                  <a:pt x="43838" y="17121"/>
                </a:cubicBezTo>
                <a:cubicBezTo>
                  <a:pt x="47319" y="16305"/>
                  <a:pt x="51008" y="15582"/>
                  <a:pt x="55113" y="14912"/>
                </a:cubicBezTo>
                <a:cubicBezTo>
                  <a:pt x="61550" y="13861"/>
                  <a:pt x="68126" y="13097"/>
                  <a:pt x="74484" y="12357"/>
                </a:cubicBezTo>
                <a:lnTo>
                  <a:pt x="77477" y="12010"/>
                </a:lnTo>
                <a:cubicBezTo>
                  <a:pt x="87323" y="10854"/>
                  <a:pt x="96973" y="9822"/>
                  <a:pt x="106514" y="9822"/>
                </a:cubicBezTo>
                <a:cubicBezTo>
                  <a:pt x="107222" y="9822"/>
                  <a:pt x="107930" y="9827"/>
                  <a:pt x="108637" y="9839"/>
                </a:cubicBezTo>
                <a:lnTo>
                  <a:pt x="108843" y="9842"/>
                </a:lnTo>
                <a:lnTo>
                  <a:pt x="108843" y="4203"/>
                </a:lnTo>
                <a:cubicBezTo>
                  <a:pt x="108843" y="1884"/>
                  <a:pt x="107336" y="0"/>
                  <a:pt x="1054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6" name="Google Shape;206;p7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7" name="Google Shape;207;p7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8" name="Google Shape;208;p7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09" name="Google Shape;209;p7"/>
          <p:cNvSpPr txBox="1">
            <a:spLocks noGrp="1"/>
          </p:cNvSpPr>
          <p:nvPr>
            <p:ph type="subTitle" idx="2"/>
          </p:nvPr>
        </p:nvSpPr>
        <p:spPr>
          <a:xfrm>
            <a:off x="4887833" y="2894967"/>
            <a:ext cx="4098000" cy="21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10" name="Google Shape;210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4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1"/>
        </a:solidFill>
        <a:effectLst/>
      </p:bgPr>
    </p:bg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9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45" name="Google Shape;245;p9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" name="Google Shape;252;p9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" name="Google Shape;253;p9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" name="Google Shape;254;p9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" name="Google Shape;255;p9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" name="Google Shape;256;p9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" name="Google Shape;257;p9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59" name="Google Shape;259;p9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60" name="Google Shape;260;p9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1" name="Google Shape;261;p9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Google Shape;262;p9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" name="Google Shape;266;p9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" name="Google Shape;267;p9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72" name="Google Shape;272;p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3" name="Google Shape;273;p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74" name="Google Shape;274;p9"/>
          <p:cNvSpPr txBox="1">
            <a:spLocks noGrp="1"/>
          </p:cNvSpPr>
          <p:nvPr>
            <p:ph type="subTitle" idx="1"/>
          </p:nvPr>
        </p:nvSpPr>
        <p:spPr>
          <a:xfrm>
            <a:off x="9446067" y="5611700"/>
            <a:ext cx="1218400" cy="5264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275" name="Google Shape;275;p9"/>
          <p:cNvSpPr txBox="1">
            <a:spLocks noGrp="1"/>
          </p:cNvSpPr>
          <p:nvPr>
            <p:ph type="title"/>
          </p:nvPr>
        </p:nvSpPr>
        <p:spPr>
          <a:xfrm>
            <a:off x="2482200" y="1528000"/>
            <a:ext cx="7227600" cy="29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335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Didact Gothi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276" name="Google Shape;276;p9"/>
          <p:cNvSpPr txBox="1">
            <a:spLocks noGrp="1"/>
          </p:cNvSpPr>
          <p:nvPr>
            <p:ph type="subTitle" idx="2"/>
          </p:nvPr>
        </p:nvSpPr>
        <p:spPr>
          <a:xfrm>
            <a:off x="3394200" y="4505200"/>
            <a:ext cx="5403600" cy="8248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3180000" algn="bl" rotWithShape="0">
              <a:schemeClr val="dk2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1"/>
        </a:solidFill>
        <a:effectLst/>
      </p:bgPr>
    </p:bg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1"/>
          <p:cNvGrpSpPr/>
          <p:nvPr/>
        </p:nvGrpSpPr>
        <p:grpSpPr>
          <a:xfrm>
            <a:off x="-129685" y="-3344800"/>
            <a:ext cx="12690592" cy="10316157"/>
            <a:chOff x="-97264" y="-2508600"/>
            <a:chExt cx="9517944" cy="7737118"/>
          </a:xfrm>
        </p:grpSpPr>
        <p:sp>
          <p:nvSpPr>
            <p:cNvPr id="281" name="Google Shape;281;p11"/>
            <p:cNvSpPr/>
            <p:nvPr/>
          </p:nvSpPr>
          <p:spPr>
            <a:xfrm>
              <a:off x="-89101" y="-18932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-89221" y="-9456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-89101" y="159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-89101" y="-1813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-88861" y="1234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-89101" y="3200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-89101" y="1559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4312517" y="2474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-89101" y="3255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2774626" y="4515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8048796" y="4511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4946282" y="3681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5076700" y="-2354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E6C7DE">
                <a:alpha val="4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-97224" y="-19656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295" name="Google Shape;295;p11"/>
            <p:cNvGrpSpPr/>
            <p:nvPr/>
          </p:nvGrpSpPr>
          <p:grpSpPr>
            <a:xfrm>
              <a:off x="-97224" y="-2508600"/>
              <a:ext cx="9377821" cy="2147740"/>
              <a:chOff x="-97224" y="-2508600"/>
              <a:chExt cx="9377821" cy="2147740"/>
            </a:xfrm>
          </p:grpSpPr>
          <p:sp>
            <p:nvSpPr>
              <p:cNvPr id="296" name="Google Shape;296;p11"/>
              <p:cNvSpPr/>
              <p:nvPr/>
            </p:nvSpPr>
            <p:spPr>
              <a:xfrm>
                <a:off x="-89101" y="-2436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7" name="Google Shape;297;p11"/>
              <p:cNvSpPr/>
              <p:nvPr/>
            </p:nvSpPr>
            <p:spPr>
              <a:xfrm>
                <a:off x="-97224" y="-2508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98" name="Google Shape;298;p11"/>
            <p:cNvSpPr/>
            <p:nvPr/>
          </p:nvSpPr>
          <p:spPr>
            <a:xfrm>
              <a:off x="-97224" y="-10182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-97184" y="87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" name="Google Shape;300;p11"/>
            <p:cNvSpPr/>
            <p:nvPr/>
          </p:nvSpPr>
          <p:spPr>
            <a:xfrm>
              <a:off x="-97104" y="-2580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" name="Google Shape;301;p11"/>
            <p:cNvSpPr/>
            <p:nvPr/>
          </p:nvSpPr>
          <p:spPr>
            <a:xfrm>
              <a:off x="-97264" y="1162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" name="Google Shape;302;p11"/>
            <p:cNvSpPr/>
            <p:nvPr/>
          </p:nvSpPr>
          <p:spPr>
            <a:xfrm>
              <a:off x="-97184" y="1487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" name="Google Shape;303;p11"/>
            <p:cNvSpPr/>
            <p:nvPr/>
          </p:nvSpPr>
          <p:spPr>
            <a:xfrm>
              <a:off x="4303273" y="2401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" name="Google Shape;304;p11"/>
            <p:cNvSpPr/>
            <p:nvPr/>
          </p:nvSpPr>
          <p:spPr>
            <a:xfrm>
              <a:off x="-97184" y="3183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" name="Google Shape;305;p11"/>
            <p:cNvSpPr/>
            <p:nvPr/>
          </p:nvSpPr>
          <p:spPr>
            <a:xfrm>
              <a:off x="2768223" y="4443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" name="Google Shape;306;p11"/>
            <p:cNvSpPr/>
            <p:nvPr/>
          </p:nvSpPr>
          <p:spPr>
            <a:xfrm>
              <a:off x="4932235" y="3608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" name="Google Shape;307;p11"/>
            <p:cNvSpPr/>
            <p:nvPr/>
          </p:nvSpPr>
          <p:spPr>
            <a:xfrm>
              <a:off x="5065015" y="-2406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08" name="Google Shape;308;p11"/>
          <p:cNvSpPr/>
          <p:nvPr/>
        </p:nvSpPr>
        <p:spPr>
          <a:xfrm>
            <a:off x="544333" y="1200852"/>
            <a:ext cx="11245600" cy="4441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09" name="Google Shape;309;p11"/>
          <p:cNvSpPr/>
          <p:nvPr/>
        </p:nvSpPr>
        <p:spPr>
          <a:xfrm>
            <a:off x="402067" y="1066751"/>
            <a:ext cx="11245600" cy="4441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10" name="Google Shape;310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340967"/>
            <a:ext cx="8768000" cy="1401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9525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11" name="Google Shape;311;p11"/>
          <p:cNvSpPr txBox="1">
            <a:spLocks noGrp="1"/>
          </p:cNvSpPr>
          <p:nvPr>
            <p:ph type="subTitle" idx="1"/>
          </p:nvPr>
        </p:nvSpPr>
        <p:spPr>
          <a:xfrm>
            <a:off x="1712000" y="3945833"/>
            <a:ext cx="8768000" cy="5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600"/>
              <a:buNone/>
              <a:defRPr sz="2135"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" name="Google Shape;348;p14"/>
          <p:cNvGrpSpPr/>
          <p:nvPr/>
        </p:nvGrpSpPr>
        <p:grpSpPr>
          <a:xfrm>
            <a:off x="-129685" y="-3141600"/>
            <a:ext cx="12690592" cy="10316157"/>
            <a:chOff x="-97264" y="-2356200"/>
            <a:chExt cx="9517944" cy="7737118"/>
          </a:xfrm>
        </p:grpSpPr>
        <p:sp>
          <p:nvSpPr>
            <p:cNvPr id="349" name="Google Shape;349;p14"/>
            <p:cNvSpPr/>
            <p:nvPr/>
          </p:nvSpPr>
          <p:spPr>
            <a:xfrm rot="10800000" flipH="1">
              <a:off x="-89101" y="3917310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 rot="10800000" flipH="1">
              <a:off x="-89221" y="1998098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 rot="10800000" flipH="1">
              <a:off x="-89101" y="2398138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 rot="10800000" flipH="1">
              <a:off x="-89101" y="104126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" name="Google Shape;353;p14"/>
            <p:cNvSpPr/>
            <p:nvPr/>
          </p:nvSpPr>
          <p:spPr>
            <a:xfrm rot="10800000" flipH="1">
              <a:off x="-88861" y="622227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" name="Google Shape;354;p14"/>
            <p:cNvSpPr/>
            <p:nvPr/>
          </p:nvSpPr>
          <p:spPr>
            <a:xfrm rot="10800000" flipH="1">
              <a:off x="-89101" y="-787656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" name="Google Shape;355;p14"/>
            <p:cNvSpPr/>
            <p:nvPr/>
          </p:nvSpPr>
          <p:spPr>
            <a:xfrm rot="10800000" flipH="1">
              <a:off x="-89101" y="-905085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" name="Google Shape;356;p14"/>
            <p:cNvSpPr/>
            <p:nvPr/>
          </p:nvSpPr>
          <p:spPr>
            <a:xfrm rot="10800000" flipH="1">
              <a:off x="4312517" y="-1778160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" name="Google Shape;357;p14"/>
            <p:cNvSpPr/>
            <p:nvPr/>
          </p:nvSpPr>
          <p:spPr>
            <a:xfrm rot="10800000" flipH="1">
              <a:off x="-89101" y="-2355943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" name="Google Shape;358;p14"/>
            <p:cNvSpPr/>
            <p:nvPr/>
          </p:nvSpPr>
          <p:spPr>
            <a:xfrm rot="10800000" flipH="1">
              <a:off x="2774626" y="-2355960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" name="Google Shape;359;p14"/>
            <p:cNvSpPr/>
            <p:nvPr/>
          </p:nvSpPr>
          <p:spPr>
            <a:xfrm rot="10800000" flipH="1">
              <a:off x="8048796" y="-2356200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" name="Google Shape;360;p14"/>
            <p:cNvSpPr/>
            <p:nvPr/>
          </p:nvSpPr>
          <p:spPr>
            <a:xfrm rot="10800000" flipH="1">
              <a:off x="4946282" y="-2356029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" name="Google Shape;361;p14"/>
            <p:cNvSpPr/>
            <p:nvPr/>
          </p:nvSpPr>
          <p:spPr>
            <a:xfrm rot="10800000" flipH="1">
              <a:off x="5076700" y="4430817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C44253">
                <a:alpha val="35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" name="Google Shape;362;p14"/>
            <p:cNvSpPr/>
            <p:nvPr/>
          </p:nvSpPr>
          <p:spPr>
            <a:xfrm rot="10800000" flipH="1">
              <a:off x="-97224" y="3973736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363" name="Google Shape;363;p14"/>
            <p:cNvGrpSpPr/>
            <p:nvPr/>
          </p:nvGrpSpPr>
          <p:grpSpPr>
            <a:xfrm>
              <a:off x="-97224" y="3233178"/>
              <a:ext cx="9377821" cy="2147740"/>
              <a:chOff x="-97224" y="3233178"/>
              <a:chExt cx="9377821" cy="2147740"/>
            </a:xfrm>
          </p:grpSpPr>
          <p:sp>
            <p:nvSpPr>
              <p:cNvPr id="364" name="Google Shape;364;p14"/>
              <p:cNvSpPr/>
              <p:nvPr/>
            </p:nvSpPr>
            <p:spPr>
              <a:xfrm rot="10800000" flipH="1">
                <a:off x="-89101" y="32331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C44253">
                  <a:alpha val="35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 rot="10800000" flipH="1">
                <a:off x="-97224" y="32902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66" name="Google Shape;366;p14"/>
            <p:cNvSpPr/>
            <p:nvPr/>
          </p:nvSpPr>
          <p:spPr>
            <a:xfrm rot="10800000" flipH="1">
              <a:off x="-97224" y="2054444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" name="Google Shape;367;p14"/>
            <p:cNvSpPr/>
            <p:nvPr/>
          </p:nvSpPr>
          <p:spPr>
            <a:xfrm rot="10800000" flipH="1">
              <a:off x="-97184" y="2454484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" name="Google Shape;368;p14"/>
            <p:cNvSpPr/>
            <p:nvPr/>
          </p:nvSpPr>
          <p:spPr>
            <a:xfrm rot="10800000" flipH="1">
              <a:off x="-97104" y="1094974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" name="Google Shape;369;p14"/>
            <p:cNvSpPr/>
            <p:nvPr/>
          </p:nvSpPr>
          <p:spPr>
            <a:xfrm rot="10800000" flipH="1">
              <a:off x="-97264" y="678532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" name="Google Shape;370;p14"/>
            <p:cNvSpPr/>
            <p:nvPr/>
          </p:nvSpPr>
          <p:spPr>
            <a:xfrm rot="10800000" flipH="1">
              <a:off x="-97184" y="-848500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" name="Google Shape;371;p14"/>
            <p:cNvSpPr/>
            <p:nvPr/>
          </p:nvSpPr>
          <p:spPr>
            <a:xfrm rot="10800000" flipH="1">
              <a:off x="4303273" y="-1749146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" name="Google Shape;372;p14"/>
            <p:cNvSpPr/>
            <p:nvPr/>
          </p:nvSpPr>
          <p:spPr>
            <a:xfrm rot="10800000" flipH="1">
              <a:off x="-97184" y="-2299797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10800000" flipH="1">
              <a:off x="2768223" y="-229981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10800000" flipH="1">
              <a:off x="4932235" y="-2299843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10800000" flipH="1">
              <a:off x="5065015" y="4471289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1891133" y="483667"/>
            <a:ext cx="85520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7" name="Google Shape;377;p14"/>
          <p:cNvSpPr/>
          <p:nvPr/>
        </p:nvSpPr>
        <p:spPr>
          <a:xfrm>
            <a:off x="1748867" y="362167"/>
            <a:ext cx="85520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78" name="Google Shape;378;p14"/>
          <p:cNvSpPr txBox="1">
            <a:spLocks noGrp="1"/>
          </p:cNvSpPr>
          <p:nvPr>
            <p:ph type="title"/>
          </p:nvPr>
        </p:nvSpPr>
        <p:spPr>
          <a:xfrm>
            <a:off x="4160233" y="4036933"/>
            <a:ext cx="5968400" cy="14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 dirty="0"/>
          </a:p>
        </p:txBody>
      </p:sp>
      <p:sp>
        <p:nvSpPr>
          <p:cNvPr id="379" name="Google Shape;379;p14"/>
          <p:cNvSpPr txBox="1">
            <a:spLocks noGrp="1"/>
          </p:cNvSpPr>
          <p:nvPr>
            <p:ph type="title" idx="2" hasCustomPrompt="1"/>
          </p:nvPr>
        </p:nvSpPr>
        <p:spPr>
          <a:xfrm>
            <a:off x="2184684" y="4526300"/>
            <a:ext cx="144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l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380" name="Google Shape;380;p14"/>
          <p:cNvSpPr txBox="1">
            <a:spLocks noGrp="1"/>
          </p:cNvSpPr>
          <p:nvPr>
            <p:ph type="subTitle" idx="1"/>
          </p:nvPr>
        </p:nvSpPr>
        <p:spPr>
          <a:xfrm>
            <a:off x="4160284" y="5330800"/>
            <a:ext cx="3172400" cy="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6"/>
        </a:solidFill>
        <a:effectLst/>
      </p:bgPr>
    </p:bg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" name="Google Shape;415;p16"/>
          <p:cNvGrpSpPr/>
          <p:nvPr/>
        </p:nvGrpSpPr>
        <p:grpSpPr>
          <a:xfrm>
            <a:off x="-129685" y="-148283"/>
            <a:ext cx="12690592" cy="10316157"/>
            <a:chOff x="-97264" y="-111212"/>
            <a:chExt cx="9517944" cy="7737118"/>
          </a:xfrm>
        </p:grpSpPr>
        <p:sp>
          <p:nvSpPr>
            <p:cNvPr id="416" name="Google Shape;416;p16"/>
            <p:cNvSpPr/>
            <p:nvPr/>
          </p:nvSpPr>
          <p:spPr>
            <a:xfrm rot="10800000" flipH="1">
              <a:off x="-89101" y="6162298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" name="Google Shape;417;p16"/>
            <p:cNvSpPr/>
            <p:nvPr/>
          </p:nvSpPr>
          <p:spPr>
            <a:xfrm rot="10800000" flipH="1">
              <a:off x="-89221" y="4243086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-89101" y="4643126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" name="Google Shape;419;p16"/>
            <p:cNvSpPr/>
            <p:nvPr/>
          </p:nvSpPr>
          <p:spPr>
            <a:xfrm rot="10800000" flipH="1">
              <a:off x="-89101" y="3286257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" name="Google Shape;420;p16"/>
            <p:cNvSpPr/>
            <p:nvPr/>
          </p:nvSpPr>
          <p:spPr>
            <a:xfrm rot="10800000" flipH="1">
              <a:off x="-88861" y="2867214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-89101" y="1457331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" name="Google Shape;422;p16"/>
            <p:cNvSpPr/>
            <p:nvPr/>
          </p:nvSpPr>
          <p:spPr>
            <a:xfrm rot="10800000" flipH="1">
              <a:off x="-89101" y="1339902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" name="Google Shape;423;p16"/>
            <p:cNvSpPr/>
            <p:nvPr/>
          </p:nvSpPr>
          <p:spPr>
            <a:xfrm rot="10800000" flipH="1">
              <a:off x="4312517" y="466828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-89101" y="-110955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" name="Google Shape;425;p16"/>
            <p:cNvSpPr/>
            <p:nvPr/>
          </p:nvSpPr>
          <p:spPr>
            <a:xfrm rot="10800000" flipH="1">
              <a:off x="2774626" y="-110972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" name="Google Shape;426;p16"/>
            <p:cNvSpPr/>
            <p:nvPr/>
          </p:nvSpPr>
          <p:spPr>
            <a:xfrm rot="10800000" flipH="1">
              <a:off x="8048796" y="-111212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" name="Google Shape;427;p16"/>
            <p:cNvSpPr/>
            <p:nvPr/>
          </p:nvSpPr>
          <p:spPr>
            <a:xfrm rot="10800000" flipH="1">
              <a:off x="4946282" y="-11104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" name="Google Shape;428;p16"/>
            <p:cNvSpPr/>
            <p:nvPr/>
          </p:nvSpPr>
          <p:spPr>
            <a:xfrm rot="10800000" flipH="1">
              <a:off x="5076700" y="6675805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" name="Google Shape;429;p16"/>
            <p:cNvSpPr/>
            <p:nvPr/>
          </p:nvSpPr>
          <p:spPr>
            <a:xfrm rot="10800000" flipH="1">
              <a:off x="-97224" y="6218723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0" name="Google Shape;430;p16"/>
            <p:cNvGrpSpPr/>
            <p:nvPr/>
          </p:nvGrpSpPr>
          <p:grpSpPr>
            <a:xfrm>
              <a:off x="-97224" y="5478166"/>
              <a:ext cx="9377821" cy="2147740"/>
              <a:chOff x="-97224" y="3080778"/>
              <a:chExt cx="9377821" cy="2147740"/>
            </a:xfrm>
          </p:grpSpPr>
          <p:sp>
            <p:nvSpPr>
              <p:cNvPr id="431" name="Google Shape;431;p16"/>
              <p:cNvSpPr/>
              <p:nvPr/>
            </p:nvSpPr>
            <p:spPr>
              <a:xfrm rot="10800000" flipH="1">
                <a:off x="-89101" y="3080778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 rot="10800000" flipH="1">
                <a:off x="-97224" y="3137884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33" name="Google Shape;433;p16"/>
            <p:cNvSpPr/>
            <p:nvPr/>
          </p:nvSpPr>
          <p:spPr>
            <a:xfrm rot="10800000" flipH="1">
              <a:off x="-97224" y="4299431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" name="Google Shape;434;p16"/>
            <p:cNvSpPr/>
            <p:nvPr/>
          </p:nvSpPr>
          <p:spPr>
            <a:xfrm rot="10800000" flipH="1">
              <a:off x="-97184" y="4699471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" name="Google Shape;435;p16"/>
            <p:cNvSpPr/>
            <p:nvPr/>
          </p:nvSpPr>
          <p:spPr>
            <a:xfrm rot="10800000" flipH="1">
              <a:off x="-97104" y="3339961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" name="Google Shape;436;p16"/>
            <p:cNvSpPr/>
            <p:nvPr/>
          </p:nvSpPr>
          <p:spPr>
            <a:xfrm rot="10800000" flipH="1">
              <a:off x="-97264" y="2923520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7" name="Google Shape;437;p16"/>
            <p:cNvSpPr/>
            <p:nvPr/>
          </p:nvSpPr>
          <p:spPr>
            <a:xfrm rot="10800000" flipH="1">
              <a:off x="-97184" y="1396488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8" name="Google Shape;438;p16"/>
            <p:cNvSpPr/>
            <p:nvPr/>
          </p:nvSpPr>
          <p:spPr>
            <a:xfrm rot="10800000" flipH="1">
              <a:off x="4303273" y="495842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9" name="Google Shape;439;p16"/>
            <p:cNvSpPr/>
            <p:nvPr/>
          </p:nvSpPr>
          <p:spPr>
            <a:xfrm rot="10800000" flipH="1">
              <a:off x="-97184" y="-54810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0" name="Google Shape;440;p16"/>
            <p:cNvSpPr/>
            <p:nvPr/>
          </p:nvSpPr>
          <p:spPr>
            <a:xfrm rot="10800000" flipH="1">
              <a:off x="2768223" y="-54827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1" name="Google Shape;441;p16"/>
            <p:cNvSpPr/>
            <p:nvPr/>
          </p:nvSpPr>
          <p:spPr>
            <a:xfrm rot="10800000" flipH="1">
              <a:off x="4932235" y="-54856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2" name="Google Shape;442;p16"/>
            <p:cNvSpPr/>
            <p:nvPr/>
          </p:nvSpPr>
          <p:spPr>
            <a:xfrm rot="10800000" flipH="1">
              <a:off x="5065015" y="6716277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443" name="Google Shape;443;p16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4" name="Google Shape;444;p16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5" name="Google Shape;445;p16"/>
          <p:cNvSpPr txBox="1">
            <a:spLocks noGrp="1"/>
          </p:cNvSpPr>
          <p:nvPr>
            <p:ph type="title"/>
          </p:nvPr>
        </p:nvSpPr>
        <p:spPr>
          <a:xfrm>
            <a:off x="9599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6" name="Google Shape;446;p16"/>
          <p:cNvSpPr txBox="1">
            <a:spLocks noGrp="1"/>
          </p:cNvSpPr>
          <p:nvPr>
            <p:ph type="title" idx="2" hasCustomPrompt="1"/>
          </p:nvPr>
        </p:nvSpPr>
        <p:spPr>
          <a:xfrm>
            <a:off x="49125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47" name="Google Shape;447;p16"/>
          <p:cNvSpPr txBox="1">
            <a:spLocks noGrp="1"/>
          </p:cNvSpPr>
          <p:nvPr>
            <p:ph type="subTitle" idx="1"/>
          </p:nvPr>
        </p:nvSpPr>
        <p:spPr>
          <a:xfrm>
            <a:off x="9599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48" name="Google Shape;448;p16"/>
          <p:cNvSpPr txBox="1">
            <a:spLocks noGrp="1"/>
          </p:cNvSpPr>
          <p:nvPr>
            <p:ph type="title" idx="3"/>
          </p:nvPr>
        </p:nvSpPr>
        <p:spPr>
          <a:xfrm>
            <a:off x="9599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49" name="Google Shape;449;p16"/>
          <p:cNvSpPr txBox="1">
            <a:spLocks noGrp="1"/>
          </p:cNvSpPr>
          <p:nvPr>
            <p:ph type="title" idx="4" hasCustomPrompt="1"/>
          </p:nvPr>
        </p:nvSpPr>
        <p:spPr>
          <a:xfrm>
            <a:off x="49125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0" name="Google Shape;450;p16"/>
          <p:cNvSpPr txBox="1">
            <a:spLocks noGrp="1"/>
          </p:cNvSpPr>
          <p:nvPr>
            <p:ph type="subTitle" idx="5"/>
          </p:nvPr>
        </p:nvSpPr>
        <p:spPr>
          <a:xfrm>
            <a:off x="9599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1" name="Google Shape;451;p16"/>
          <p:cNvSpPr txBox="1">
            <a:spLocks noGrp="1"/>
          </p:cNvSpPr>
          <p:nvPr>
            <p:ph type="title" idx="6"/>
          </p:nvPr>
        </p:nvSpPr>
        <p:spPr>
          <a:xfrm>
            <a:off x="8116784" y="23549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2" name="Google Shape;452;p16"/>
          <p:cNvSpPr txBox="1">
            <a:spLocks noGrp="1"/>
          </p:cNvSpPr>
          <p:nvPr>
            <p:ph type="title" idx="7" hasCustomPrompt="1"/>
          </p:nvPr>
        </p:nvSpPr>
        <p:spPr>
          <a:xfrm>
            <a:off x="6431251" y="24534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3" name="Google Shape;453;p16"/>
          <p:cNvSpPr txBox="1">
            <a:spLocks noGrp="1"/>
          </p:cNvSpPr>
          <p:nvPr>
            <p:ph type="subTitle" idx="8"/>
          </p:nvPr>
        </p:nvSpPr>
        <p:spPr>
          <a:xfrm>
            <a:off x="8116784" y="29338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4" name="Google Shape;454;p16"/>
          <p:cNvSpPr txBox="1">
            <a:spLocks noGrp="1"/>
          </p:cNvSpPr>
          <p:nvPr>
            <p:ph type="title" idx="9"/>
          </p:nvPr>
        </p:nvSpPr>
        <p:spPr>
          <a:xfrm>
            <a:off x="8116784" y="42093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 dirty="0"/>
          </a:p>
        </p:txBody>
      </p:sp>
      <p:sp>
        <p:nvSpPr>
          <p:cNvPr id="455" name="Google Shape;455;p16"/>
          <p:cNvSpPr txBox="1">
            <a:spLocks noGrp="1"/>
          </p:cNvSpPr>
          <p:nvPr>
            <p:ph type="title" idx="13" hasCustomPrompt="1"/>
          </p:nvPr>
        </p:nvSpPr>
        <p:spPr>
          <a:xfrm>
            <a:off x="6431251" y="4309633"/>
            <a:ext cx="850400" cy="12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 b="1">
                <a:solidFill>
                  <a:schemeClr val="accent4"/>
                </a:solidFill>
              </a:defRPr>
            </a:lvl9pPr>
          </a:lstStyle>
          <a:p>
            <a:r>
              <a:rPr dirty="0"/>
              <a:t>xx%</a:t>
            </a:r>
            <a:endParaRPr dirty="0"/>
          </a:p>
        </p:txBody>
      </p:sp>
      <p:sp>
        <p:nvSpPr>
          <p:cNvPr id="456" name="Google Shape;456;p16"/>
          <p:cNvSpPr txBox="1">
            <a:spLocks noGrp="1"/>
          </p:cNvSpPr>
          <p:nvPr>
            <p:ph type="subTitle" idx="14"/>
          </p:nvPr>
        </p:nvSpPr>
        <p:spPr>
          <a:xfrm>
            <a:off x="8116784" y="4788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>
                <a:solidFill>
                  <a:schemeClr val="hlink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457" name="Google Shape;457;p16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dk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lt1"/>
        </a:solid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" name="Google Shape;492;p18"/>
          <p:cNvGrpSpPr/>
          <p:nvPr/>
        </p:nvGrpSpPr>
        <p:grpSpPr>
          <a:xfrm>
            <a:off x="-332885" y="-3243200"/>
            <a:ext cx="12690592" cy="10316157"/>
            <a:chOff x="-249664" y="-2432400"/>
            <a:chExt cx="9517944" cy="7737118"/>
          </a:xfrm>
        </p:grpSpPr>
        <p:sp>
          <p:nvSpPr>
            <p:cNvPr id="493" name="Google Shape;493;p18"/>
            <p:cNvSpPr/>
            <p:nvPr/>
          </p:nvSpPr>
          <p:spPr>
            <a:xfrm>
              <a:off x="-241501" y="-1817043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4" name="Google Shape;494;p18"/>
            <p:cNvSpPr/>
            <p:nvPr/>
          </p:nvSpPr>
          <p:spPr>
            <a:xfrm>
              <a:off x="-241621" y="-86945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5" name="Google Shape;495;p18"/>
            <p:cNvSpPr/>
            <p:nvPr/>
          </p:nvSpPr>
          <p:spPr>
            <a:xfrm>
              <a:off x="-241501" y="2357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-241501" y="-105111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7" name="Google Shape;497;p18"/>
            <p:cNvSpPr/>
            <p:nvPr/>
          </p:nvSpPr>
          <p:spPr>
            <a:xfrm>
              <a:off x="-241261" y="13107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8" name="Google Shape;498;p18"/>
            <p:cNvSpPr/>
            <p:nvPr/>
          </p:nvSpPr>
          <p:spPr>
            <a:xfrm>
              <a:off x="-241501" y="32768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-241501" y="16357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160117" y="25503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-241501" y="33321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2622226" y="45920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7896396" y="45878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793882" y="37572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5" name="Google Shape;505;p18"/>
            <p:cNvSpPr/>
            <p:nvPr/>
          </p:nvSpPr>
          <p:spPr>
            <a:xfrm>
              <a:off x="4924300" y="-22783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6" name="Google Shape;506;p18"/>
            <p:cNvSpPr/>
            <p:nvPr/>
          </p:nvSpPr>
          <p:spPr>
            <a:xfrm>
              <a:off x="-249624" y="-188943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07" name="Google Shape;507;p18"/>
            <p:cNvGrpSpPr/>
            <p:nvPr/>
          </p:nvGrpSpPr>
          <p:grpSpPr>
            <a:xfrm>
              <a:off x="-249624" y="-2432400"/>
              <a:ext cx="9377821" cy="2147740"/>
              <a:chOff x="-249624" y="-2432400"/>
              <a:chExt cx="9377821" cy="2147740"/>
            </a:xfrm>
          </p:grpSpPr>
          <p:sp>
            <p:nvSpPr>
              <p:cNvPr id="508" name="Google Shape;508;p18"/>
              <p:cNvSpPr/>
              <p:nvPr/>
            </p:nvSpPr>
            <p:spPr>
              <a:xfrm>
                <a:off x="-241501" y="-23598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9" name="Google Shape;509;p18"/>
              <p:cNvSpPr/>
              <p:nvPr/>
            </p:nvSpPr>
            <p:spPr>
              <a:xfrm>
                <a:off x="-249624" y="-24324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10" name="Google Shape;510;p18"/>
            <p:cNvSpPr/>
            <p:nvPr/>
          </p:nvSpPr>
          <p:spPr>
            <a:xfrm>
              <a:off x="-249624" y="-942088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-249584" y="1633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-249504" y="-18186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-249664" y="12382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-249584" y="15632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4150873" y="24777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-249584" y="32596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2615823" y="45196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4779835" y="36849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4912615" y="-23305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20" name="Google Shape;520;p18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1" name="Google Shape;521;p18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2" name="Google Shape;52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>
                <a:alpha val="9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6"/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" name="Google Shape;524;p19"/>
          <p:cNvGrpSpPr/>
          <p:nvPr/>
        </p:nvGrpSpPr>
        <p:grpSpPr>
          <a:xfrm>
            <a:off x="-434485" y="-296800"/>
            <a:ext cx="12690592" cy="10316157"/>
            <a:chOff x="-325864" y="-222600"/>
            <a:chExt cx="9517944" cy="7737118"/>
          </a:xfrm>
        </p:grpSpPr>
        <p:sp>
          <p:nvSpPr>
            <p:cNvPr id="525" name="Google Shape;525;p19"/>
            <p:cNvSpPr/>
            <p:nvPr/>
          </p:nvSpPr>
          <p:spPr>
            <a:xfrm flipH="1">
              <a:off x="5198413" y="392757"/>
              <a:ext cx="3985503" cy="848251"/>
            </a:xfrm>
            <a:custGeom>
              <a:avLst/>
              <a:gdLst/>
              <a:ahLst/>
              <a:cxnLst/>
              <a:rect l="l" t="t" r="r" b="b"/>
              <a:pathLst>
                <a:path w="99594" h="21197" extrusionOk="0">
                  <a:moveTo>
                    <a:pt x="65021" y="0"/>
                  </a:moveTo>
                  <a:cubicBezTo>
                    <a:pt x="64434" y="0"/>
                    <a:pt x="63848" y="10"/>
                    <a:pt x="63260" y="29"/>
                  </a:cubicBezTo>
                  <a:cubicBezTo>
                    <a:pt x="57732" y="207"/>
                    <a:pt x="52245" y="1096"/>
                    <a:pt x="46816" y="2389"/>
                  </a:cubicBezTo>
                  <a:cubicBezTo>
                    <a:pt x="41611" y="3631"/>
                    <a:pt x="36750" y="6060"/>
                    <a:pt x="31830" y="8475"/>
                  </a:cubicBezTo>
                  <a:cubicBezTo>
                    <a:pt x="27244" y="10725"/>
                    <a:pt x="22624" y="12692"/>
                    <a:pt x="17724" y="13463"/>
                  </a:cubicBezTo>
                  <a:cubicBezTo>
                    <a:pt x="15802" y="13765"/>
                    <a:pt x="13860" y="13942"/>
                    <a:pt x="11920" y="13942"/>
                  </a:cubicBezTo>
                  <a:cubicBezTo>
                    <a:pt x="10234" y="13942"/>
                    <a:pt x="8549" y="13808"/>
                    <a:pt x="6879" y="13505"/>
                  </a:cubicBezTo>
                  <a:cubicBezTo>
                    <a:pt x="4515" y="13077"/>
                    <a:pt x="2162" y="12285"/>
                    <a:pt x="0" y="10984"/>
                  </a:cubicBezTo>
                  <a:lnTo>
                    <a:pt x="0" y="18944"/>
                  </a:lnTo>
                  <a:cubicBezTo>
                    <a:pt x="1762" y="19024"/>
                    <a:pt x="3523" y="19075"/>
                    <a:pt x="5283" y="19075"/>
                  </a:cubicBezTo>
                  <a:cubicBezTo>
                    <a:pt x="9227" y="19075"/>
                    <a:pt x="13162" y="18820"/>
                    <a:pt x="17071" y="18072"/>
                  </a:cubicBezTo>
                  <a:cubicBezTo>
                    <a:pt x="21981" y="17133"/>
                    <a:pt x="26589" y="15270"/>
                    <a:pt x="30996" y="12374"/>
                  </a:cubicBezTo>
                  <a:cubicBezTo>
                    <a:pt x="33739" y="10570"/>
                    <a:pt x="36781" y="9886"/>
                    <a:pt x="39837" y="9886"/>
                  </a:cubicBezTo>
                  <a:cubicBezTo>
                    <a:pt x="40660" y="9886"/>
                    <a:pt x="41484" y="9936"/>
                    <a:pt x="42304" y="10026"/>
                  </a:cubicBezTo>
                  <a:cubicBezTo>
                    <a:pt x="50992" y="10985"/>
                    <a:pt x="59004" y="15789"/>
                    <a:pt x="67420" y="18291"/>
                  </a:cubicBezTo>
                  <a:cubicBezTo>
                    <a:pt x="72853" y="19907"/>
                    <a:pt x="78486" y="20812"/>
                    <a:pt x="84058" y="21107"/>
                  </a:cubicBezTo>
                  <a:cubicBezTo>
                    <a:pt x="85055" y="21160"/>
                    <a:pt x="86060" y="21196"/>
                    <a:pt x="87066" y="21196"/>
                  </a:cubicBezTo>
                  <a:cubicBezTo>
                    <a:pt x="89207" y="21196"/>
                    <a:pt x="91355" y="21031"/>
                    <a:pt x="93446" y="20508"/>
                  </a:cubicBezTo>
                  <a:cubicBezTo>
                    <a:pt x="95522" y="19989"/>
                    <a:pt x="98275" y="18989"/>
                    <a:pt x="98894" y="16049"/>
                  </a:cubicBezTo>
                  <a:cubicBezTo>
                    <a:pt x="99594" y="12721"/>
                    <a:pt x="97265" y="10188"/>
                    <a:pt x="95270" y="8623"/>
                  </a:cubicBezTo>
                  <a:cubicBezTo>
                    <a:pt x="92667" y="6581"/>
                    <a:pt x="89709" y="5268"/>
                    <a:pt x="86790" y="4165"/>
                  </a:cubicBezTo>
                  <a:cubicBezTo>
                    <a:pt x="79711" y="1489"/>
                    <a:pt x="72404" y="0"/>
                    <a:pt x="6502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6" name="Google Shape;526;p19"/>
            <p:cNvSpPr/>
            <p:nvPr/>
          </p:nvSpPr>
          <p:spPr>
            <a:xfrm flipH="1">
              <a:off x="797569" y="1340345"/>
              <a:ext cx="8386467" cy="1819876"/>
            </a:xfrm>
            <a:custGeom>
              <a:avLst/>
              <a:gdLst/>
              <a:ahLst/>
              <a:cxnLst/>
              <a:rect l="l" t="t" r="r" b="b"/>
              <a:pathLst>
                <a:path w="209570" h="45477" extrusionOk="0">
                  <a:moveTo>
                    <a:pt x="173399" y="0"/>
                  </a:moveTo>
                  <a:cubicBezTo>
                    <a:pt x="171819" y="0"/>
                    <a:pt x="170239" y="33"/>
                    <a:pt x="168661" y="80"/>
                  </a:cubicBezTo>
                  <a:cubicBezTo>
                    <a:pt x="164324" y="208"/>
                    <a:pt x="160018" y="528"/>
                    <a:pt x="155729" y="1390"/>
                  </a:cubicBezTo>
                  <a:cubicBezTo>
                    <a:pt x="151776" y="2184"/>
                    <a:pt x="147874" y="3386"/>
                    <a:pt x="144099" y="5071"/>
                  </a:cubicBezTo>
                  <a:cubicBezTo>
                    <a:pt x="140139" y="6838"/>
                    <a:pt x="136425" y="9227"/>
                    <a:pt x="132734" y="11745"/>
                  </a:cubicBezTo>
                  <a:cubicBezTo>
                    <a:pt x="125453" y="16714"/>
                    <a:pt x="118372" y="22168"/>
                    <a:pt x="110478" y="25489"/>
                  </a:cubicBezTo>
                  <a:cubicBezTo>
                    <a:pt x="104010" y="28211"/>
                    <a:pt x="97197" y="29287"/>
                    <a:pt x="90399" y="29287"/>
                  </a:cubicBezTo>
                  <a:cubicBezTo>
                    <a:pt x="89168" y="29287"/>
                    <a:pt x="87937" y="29252"/>
                    <a:pt x="86709" y="29185"/>
                  </a:cubicBezTo>
                  <a:cubicBezTo>
                    <a:pt x="70235" y="28285"/>
                    <a:pt x="53959" y="22404"/>
                    <a:pt x="38422" y="15780"/>
                  </a:cubicBezTo>
                  <a:cubicBezTo>
                    <a:pt x="34245" y="13999"/>
                    <a:pt x="30113" y="12729"/>
                    <a:pt x="25697" y="12479"/>
                  </a:cubicBezTo>
                  <a:cubicBezTo>
                    <a:pt x="24449" y="12409"/>
                    <a:pt x="23202" y="12379"/>
                    <a:pt x="21954" y="12379"/>
                  </a:cubicBezTo>
                  <a:cubicBezTo>
                    <a:pt x="18881" y="12379"/>
                    <a:pt x="15809" y="12558"/>
                    <a:pt x="12741" y="12746"/>
                  </a:cubicBezTo>
                  <a:cubicBezTo>
                    <a:pt x="9315" y="12958"/>
                    <a:pt x="5883" y="13109"/>
                    <a:pt x="2471" y="13588"/>
                  </a:cubicBezTo>
                  <a:cubicBezTo>
                    <a:pt x="1651" y="13702"/>
                    <a:pt x="825" y="13831"/>
                    <a:pt x="0" y="13986"/>
                  </a:cubicBezTo>
                  <a:lnTo>
                    <a:pt x="0" y="21931"/>
                  </a:lnTo>
                  <a:cubicBezTo>
                    <a:pt x="3093" y="20622"/>
                    <a:pt x="6277" y="19799"/>
                    <a:pt x="9551" y="19799"/>
                  </a:cubicBezTo>
                  <a:cubicBezTo>
                    <a:pt x="10632" y="19799"/>
                    <a:pt x="11722" y="19889"/>
                    <a:pt x="12823" y="20080"/>
                  </a:cubicBezTo>
                  <a:cubicBezTo>
                    <a:pt x="20488" y="21419"/>
                    <a:pt x="27144" y="26632"/>
                    <a:pt x="33499" y="31891"/>
                  </a:cubicBezTo>
                  <a:cubicBezTo>
                    <a:pt x="45486" y="41811"/>
                    <a:pt x="59912" y="45476"/>
                    <a:pt x="74081" y="45476"/>
                  </a:cubicBezTo>
                  <a:cubicBezTo>
                    <a:pt x="74665" y="45476"/>
                    <a:pt x="75248" y="45470"/>
                    <a:pt x="75831" y="45458"/>
                  </a:cubicBezTo>
                  <a:cubicBezTo>
                    <a:pt x="90804" y="45142"/>
                    <a:pt x="106177" y="41401"/>
                    <a:pt x="119282" y="31968"/>
                  </a:cubicBezTo>
                  <a:cubicBezTo>
                    <a:pt x="125990" y="27139"/>
                    <a:pt x="132221" y="21338"/>
                    <a:pt x="138817" y="16271"/>
                  </a:cubicBezTo>
                  <a:cubicBezTo>
                    <a:pt x="142143" y="13714"/>
                    <a:pt x="145448" y="11379"/>
                    <a:pt x="149316" y="10440"/>
                  </a:cubicBezTo>
                  <a:cubicBezTo>
                    <a:pt x="150812" y="10078"/>
                    <a:pt x="152323" y="9917"/>
                    <a:pt x="153836" y="9917"/>
                  </a:cubicBezTo>
                  <a:cubicBezTo>
                    <a:pt x="155625" y="9917"/>
                    <a:pt x="157416" y="10142"/>
                    <a:pt x="159185" y="10527"/>
                  </a:cubicBezTo>
                  <a:cubicBezTo>
                    <a:pt x="162983" y="11352"/>
                    <a:pt x="166672" y="12839"/>
                    <a:pt x="170334" y="14321"/>
                  </a:cubicBezTo>
                  <a:cubicBezTo>
                    <a:pt x="174482" y="15997"/>
                    <a:pt x="178713" y="17383"/>
                    <a:pt x="182992" y="18407"/>
                  </a:cubicBezTo>
                  <a:cubicBezTo>
                    <a:pt x="186653" y="19282"/>
                    <a:pt x="190426" y="19787"/>
                    <a:pt x="194193" y="19787"/>
                  </a:cubicBezTo>
                  <a:cubicBezTo>
                    <a:pt x="197694" y="19787"/>
                    <a:pt x="201190" y="19351"/>
                    <a:pt x="204587" y="18369"/>
                  </a:cubicBezTo>
                  <a:cubicBezTo>
                    <a:pt x="206831" y="17721"/>
                    <a:pt x="209570" y="16218"/>
                    <a:pt x="208195" y="12736"/>
                  </a:cubicBezTo>
                  <a:cubicBezTo>
                    <a:pt x="207019" y="9759"/>
                    <a:pt x="203809" y="8201"/>
                    <a:pt x="201535" y="7001"/>
                  </a:cubicBezTo>
                  <a:cubicBezTo>
                    <a:pt x="195238" y="3676"/>
                    <a:pt x="188684" y="1200"/>
                    <a:pt x="181872" y="426"/>
                  </a:cubicBezTo>
                  <a:cubicBezTo>
                    <a:pt x="179055" y="106"/>
                    <a:pt x="176227" y="0"/>
                    <a:pt x="173399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7" name="Google Shape;527;p19"/>
            <p:cNvSpPr/>
            <p:nvPr/>
          </p:nvSpPr>
          <p:spPr>
            <a:xfrm flipH="1">
              <a:off x="8364238" y="2445523"/>
              <a:ext cx="819678" cy="314658"/>
            </a:xfrm>
            <a:custGeom>
              <a:avLst/>
              <a:gdLst/>
              <a:ahLst/>
              <a:cxnLst/>
              <a:rect l="l" t="t" r="r" b="b"/>
              <a:pathLst>
                <a:path w="20483" h="7863" extrusionOk="0">
                  <a:moveTo>
                    <a:pt x="10679" y="1"/>
                  </a:moveTo>
                  <a:cubicBezTo>
                    <a:pt x="7200" y="1"/>
                    <a:pt x="3530" y="930"/>
                    <a:pt x="0" y="1036"/>
                  </a:cubicBezTo>
                  <a:lnTo>
                    <a:pt x="0" y="7210"/>
                  </a:lnTo>
                  <a:cubicBezTo>
                    <a:pt x="73" y="7210"/>
                    <a:pt x="146" y="7210"/>
                    <a:pt x="218" y="7210"/>
                  </a:cubicBezTo>
                  <a:cubicBezTo>
                    <a:pt x="2966" y="7210"/>
                    <a:pt x="5723" y="7366"/>
                    <a:pt x="8473" y="7532"/>
                  </a:cubicBezTo>
                  <a:cubicBezTo>
                    <a:pt x="10471" y="7652"/>
                    <a:pt x="12481" y="7858"/>
                    <a:pt x="14482" y="7862"/>
                  </a:cubicBezTo>
                  <a:cubicBezTo>
                    <a:pt x="14579" y="7862"/>
                    <a:pt x="14677" y="7863"/>
                    <a:pt x="14776" y="7863"/>
                  </a:cubicBezTo>
                  <a:cubicBezTo>
                    <a:pt x="16107" y="7863"/>
                    <a:pt x="17589" y="7805"/>
                    <a:pt x="18794" y="7093"/>
                  </a:cubicBezTo>
                  <a:cubicBezTo>
                    <a:pt x="20483" y="6096"/>
                    <a:pt x="19330" y="4228"/>
                    <a:pt x="18366" y="3075"/>
                  </a:cubicBezTo>
                  <a:cubicBezTo>
                    <a:pt x="16959" y="1395"/>
                    <a:pt x="15150" y="529"/>
                    <a:pt x="13253" y="203"/>
                  </a:cubicBezTo>
                  <a:cubicBezTo>
                    <a:pt x="12410" y="59"/>
                    <a:pt x="11551" y="1"/>
                    <a:pt x="10679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8" name="Google Shape;528;p19"/>
            <p:cNvSpPr/>
            <p:nvPr/>
          </p:nvSpPr>
          <p:spPr>
            <a:xfrm flipH="1">
              <a:off x="-177778" y="2104689"/>
              <a:ext cx="9361694" cy="2012360"/>
            </a:xfrm>
            <a:custGeom>
              <a:avLst/>
              <a:gdLst/>
              <a:ahLst/>
              <a:cxnLst/>
              <a:rect l="l" t="t" r="r" b="b"/>
              <a:pathLst>
                <a:path w="233940" h="50287" extrusionOk="0">
                  <a:moveTo>
                    <a:pt x="233940" y="0"/>
                  </a:moveTo>
                  <a:cubicBezTo>
                    <a:pt x="230479" y="1532"/>
                    <a:pt x="227264" y="3838"/>
                    <a:pt x="224035" y="6016"/>
                  </a:cubicBezTo>
                  <a:cubicBezTo>
                    <a:pt x="219999" y="8735"/>
                    <a:pt x="215918" y="11195"/>
                    <a:pt x="211510" y="12795"/>
                  </a:cubicBezTo>
                  <a:cubicBezTo>
                    <a:pt x="205977" y="14804"/>
                    <a:pt x="200252" y="15619"/>
                    <a:pt x="194517" y="15619"/>
                  </a:cubicBezTo>
                  <a:cubicBezTo>
                    <a:pt x="191019" y="15619"/>
                    <a:pt x="187518" y="15316"/>
                    <a:pt x="184053" y="14796"/>
                  </a:cubicBezTo>
                  <a:cubicBezTo>
                    <a:pt x="174879" y="13417"/>
                    <a:pt x="165892" y="10575"/>
                    <a:pt x="156983" y="7553"/>
                  </a:cubicBezTo>
                  <a:cubicBezTo>
                    <a:pt x="154186" y="6603"/>
                    <a:pt x="151295" y="5923"/>
                    <a:pt x="148402" y="5923"/>
                  </a:cubicBezTo>
                  <a:cubicBezTo>
                    <a:pt x="147105" y="5923"/>
                    <a:pt x="145807" y="6060"/>
                    <a:pt x="144518" y="6370"/>
                  </a:cubicBezTo>
                  <a:cubicBezTo>
                    <a:pt x="141010" y="7213"/>
                    <a:pt x="137841" y="9316"/>
                    <a:pt x="134862" y="11732"/>
                  </a:cubicBezTo>
                  <a:cubicBezTo>
                    <a:pt x="131415" y="14529"/>
                    <a:pt x="128149" y="17665"/>
                    <a:pt x="124700" y="20457"/>
                  </a:cubicBezTo>
                  <a:cubicBezTo>
                    <a:pt x="120681" y="23709"/>
                    <a:pt x="116461" y="26565"/>
                    <a:pt x="112085" y="28971"/>
                  </a:cubicBezTo>
                  <a:cubicBezTo>
                    <a:pt x="103869" y="33488"/>
                    <a:pt x="95132" y="36387"/>
                    <a:pt x="86236" y="37674"/>
                  </a:cubicBezTo>
                  <a:cubicBezTo>
                    <a:pt x="82434" y="38224"/>
                    <a:pt x="78620" y="38471"/>
                    <a:pt x="74803" y="38471"/>
                  </a:cubicBezTo>
                  <a:cubicBezTo>
                    <a:pt x="58405" y="38471"/>
                    <a:pt x="41951" y="33908"/>
                    <a:pt x="26125" y="29171"/>
                  </a:cubicBezTo>
                  <a:cubicBezTo>
                    <a:pt x="17408" y="26561"/>
                    <a:pt x="8732" y="23693"/>
                    <a:pt x="0" y="21148"/>
                  </a:cubicBezTo>
                  <a:lnTo>
                    <a:pt x="0" y="30371"/>
                  </a:lnTo>
                  <a:cubicBezTo>
                    <a:pt x="3472" y="33108"/>
                    <a:pt x="7489" y="35009"/>
                    <a:pt x="11115" y="36595"/>
                  </a:cubicBezTo>
                  <a:cubicBezTo>
                    <a:pt x="17532" y="39404"/>
                    <a:pt x="24220" y="41608"/>
                    <a:pt x="30929" y="42938"/>
                  </a:cubicBezTo>
                  <a:cubicBezTo>
                    <a:pt x="38228" y="44386"/>
                    <a:pt x="45630" y="44923"/>
                    <a:pt x="53022" y="44923"/>
                  </a:cubicBezTo>
                  <a:cubicBezTo>
                    <a:pt x="55748" y="44923"/>
                    <a:pt x="58473" y="44850"/>
                    <a:pt x="61191" y="44723"/>
                  </a:cubicBezTo>
                  <a:cubicBezTo>
                    <a:pt x="71533" y="44237"/>
                    <a:pt x="81978" y="43258"/>
                    <a:pt x="92233" y="41498"/>
                  </a:cubicBezTo>
                  <a:cubicBezTo>
                    <a:pt x="102742" y="39694"/>
                    <a:pt x="112661" y="35767"/>
                    <a:pt x="122701" y="31597"/>
                  </a:cubicBezTo>
                  <a:cubicBezTo>
                    <a:pt x="132437" y="27557"/>
                    <a:pt x="142206" y="24207"/>
                    <a:pt x="152521" y="24092"/>
                  </a:cubicBezTo>
                  <a:cubicBezTo>
                    <a:pt x="152754" y="24089"/>
                    <a:pt x="152988" y="24088"/>
                    <a:pt x="153222" y="24088"/>
                  </a:cubicBezTo>
                  <a:cubicBezTo>
                    <a:pt x="163194" y="24088"/>
                    <a:pt x="173100" y="26520"/>
                    <a:pt x="182555" y="30450"/>
                  </a:cubicBezTo>
                  <a:cubicBezTo>
                    <a:pt x="187610" y="32550"/>
                    <a:pt x="192565" y="35025"/>
                    <a:pt x="197604" y="37193"/>
                  </a:cubicBezTo>
                  <a:cubicBezTo>
                    <a:pt x="202625" y="39352"/>
                    <a:pt x="207681" y="41382"/>
                    <a:pt x="212770" y="43265"/>
                  </a:cubicBezTo>
                  <a:cubicBezTo>
                    <a:pt x="219747" y="45846"/>
                    <a:pt x="226825" y="48256"/>
                    <a:pt x="233940" y="50286"/>
                  </a:cubicBezTo>
                  <a:lnTo>
                    <a:pt x="233940" y="34729"/>
                  </a:lnTo>
                  <a:cubicBezTo>
                    <a:pt x="233339" y="34539"/>
                    <a:pt x="232731" y="34368"/>
                    <a:pt x="232112" y="34224"/>
                  </a:cubicBezTo>
                  <a:cubicBezTo>
                    <a:pt x="229270" y="33551"/>
                    <a:pt x="226381" y="33250"/>
                    <a:pt x="223499" y="32996"/>
                  </a:cubicBezTo>
                  <a:cubicBezTo>
                    <a:pt x="219753" y="32668"/>
                    <a:pt x="216005" y="32333"/>
                    <a:pt x="212261" y="31960"/>
                  </a:cubicBezTo>
                  <a:cubicBezTo>
                    <a:pt x="208072" y="31543"/>
                    <a:pt x="203886" y="31089"/>
                    <a:pt x="199705" y="30539"/>
                  </a:cubicBezTo>
                  <a:cubicBezTo>
                    <a:pt x="195713" y="30014"/>
                    <a:pt x="191661" y="29550"/>
                    <a:pt x="187710" y="28635"/>
                  </a:cubicBezTo>
                  <a:cubicBezTo>
                    <a:pt x="184185" y="27821"/>
                    <a:pt x="180587" y="27222"/>
                    <a:pt x="177204" y="25665"/>
                  </a:cubicBezTo>
                  <a:cubicBezTo>
                    <a:pt x="175719" y="24980"/>
                    <a:pt x="173996" y="24080"/>
                    <a:pt x="173054" y="22380"/>
                  </a:cubicBezTo>
                  <a:cubicBezTo>
                    <a:pt x="172381" y="21164"/>
                    <a:pt x="172300" y="19467"/>
                    <a:pt x="173266" y="18466"/>
                  </a:cubicBezTo>
                  <a:cubicBezTo>
                    <a:pt x="174400" y="17293"/>
                    <a:pt x="176205" y="17248"/>
                    <a:pt x="177591" y="17230"/>
                  </a:cubicBezTo>
                  <a:cubicBezTo>
                    <a:pt x="177667" y="17230"/>
                    <a:pt x="177743" y="17229"/>
                    <a:pt x="177820" y="17229"/>
                  </a:cubicBezTo>
                  <a:cubicBezTo>
                    <a:pt x="179957" y="17229"/>
                    <a:pt x="182098" y="17572"/>
                    <a:pt x="184206" y="17983"/>
                  </a:cubicBezTo>
                  <a:cubicBezTo>
                    <a:pt x="186167" y="18365"/>
                    <a:pt x="188113" y="18845"/>
                    <a:pt x="190056" y="19342"/>
                  </a:cubicBezTo>
                  <a:cubicBezTo>
                    <a:pt x="192155" y="19880"/>
                    <a:pt x="194290" y="20178"/>
                    <a:pt x="196416" y="20482"/>
                  </a:cubicBezTo>
                  <a:cubicBezTo>
                    <a:pt x="200378" y="21047"/>
                    <a:pt x="204372" y="21430"/>
                    <a:pt x="208364" y="21430"/>
                  </a:cubicBezTo>
                  <a:cubicBezTo>
                    <a:pt x="209889" y="21430"/>
                    <a:pt x="211413" y="21374"/>
                    <a:pt x="212936" y="21251"/>
                  </a:cubicBezTo>
                  <a:cubicBezTo>
                    <a:pt x="218320" y="20818"/>
                    <a:pt x="223791" y="19532"/>
                    <a:pt x="228641" y="16425"/>
                  </a:cubicBezTo>
                  <a:cubicBezTo>
                    <a:pt x="230586" y="15179"/>
                    <a:pt x="232358" y="13636"/>
                    <a:pt x="233940" y="11842"/>
                  </a:cubicBezTo>
                  <a:lnTo>
                    <a:pt x="233940" y="0"/>
                  </a:ln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9" name="Google Shape;529;p19"/>
            <p:cNvSpPr/>
            <p:nvPr/>
          </p:nvSpPr>
          <p:spPr>
            <a:xfrm flipH="1">
              <a:off x="4029862" y="3520528"/>
              <a:ext cx="5153814" cy="1015564"/>
            </a:xfrm>
            <a:custGeom>
              <a:avLst/>
              <a:gdLst/>
              <a:ahLst/>
              <a:cxnLst/>
              <a:rect l="l" t="t" r="r" b="b"/>
              <a:pathLst>
                <a:path w="128789" h="25378" extrusionOk="0">
                  <a:moveTo>
                    <a:pt x="125460" y="1"/>
                  </a:moveTo>
                  <a:cubicBezTo>
                    <a:pt x="124112" y="1"/>
                    <a:pt x="122755" y="233"/>
                    <a:pt x="121432" y="495"/>
                  </a:cubicBezTo>
                  <a:cubicBezTo>
                    <a:pt x="117708" y="1235"/>
                    <a:pt x="114038" y="2428"/>
                    <a:pt x="110408" y="3702"/>
                  </a:cubicBezTo>
                  <a:cubicBezTo>
                    <a:pt x="101528" y="6816"/>
                    <a:pt x="92732" y="10293"/>
                    <a:pt x="83787" y="13112"/>
                  </a:cubicBezTo>
                  <a:cubicBezTo>
                    <a:pt x="72182" y="16772"/>
                    <a:pt x="60329" y="19483"/>
                    <a:pt x="48340" y="19746"/>
                  </a:cubicBezTo>
                  <a:cubicBezTo>
                    <a:pt x="47589" y="19762"/>
                    <a:pt x="46838" y="19771"/>
                    <a:pt x="46087" y="19771"/>
                  </a:cubicBezTo>
                  <a:cubicBezTo>
                    <a:pt x="36277" y="19771"/>
                    <a:pt x="26528" y="18319"/>
                    <a:pt x="17277" y="13958"/>
                  </a:cubicBezTo>
                  <a:cubicBezTo>
                    <a:pt x="14817" y="12796"/>
                    <a:pt x="12434" y="11433"/>
                    <a:pt x="10052" y="10038"/>
                  </a:cubicBezTo>
                  <a:cubicBezTo>
                    <a:pt x="7467" y="8528"/>
                    <a:pt x="4765" y="7378"/>
                    <a:pt x="2106" y="6103"/>
                  </a:cubicBezTo>
                  <a:cubicBezTo>
                    <a:pt x="1402" y="5766"/>
                    <a:pt x="699" y="5418"/>
                    <a:pt x="0" y="5056"/>
                  </a:cubicBezTo>
                  <a:lnTo>
                    <a:pt x="0" y="11211"/>
                  </a:lnTo>
                  <a:cubicBezTo>
                    <a:pt x="4701" y="13100"/>
                    <a:pt x="9362" y="15161"/>
                    <a:pt x="14041" y="17090"/>
                  </a:cubicBezTo>
                  <a:cubicBezTo>
                    <a:pt x="16400" y="18063"/>
                    <a:pt x="18775" y="19117"/>
                    <a:pt x="21195" y="19846"/>
                  </a:cubicBezTo>
                  <a:cubicBezTo>
                    <a:pt x="23656" y="20587"/>
                    <a:pt x="26170" y="20896"/>
                    <a:pt x="28695" y="21030"/>
                  </a:cubicBezTo>
                  <a:cubicBezTo>
                    <a:pt x="33506" y="21285"/>
                    <a:pt x="38258" y="21488"/>
                    <a:pt x="43036" y="22348"/>
                  </a:cubicBezTo>
                  <a:cubicBezTo>
                    <a:pt x="47992" y="23241"/>
                    <a:pt x="52914" y="24461"/>
                    <a:pt x="57900" y="25055"/>
                  </a:cubicBezTo>
                  <a:cubicBezTo>
                    <a:pt x="59669" y="25266"/>
                    <a:pt x="61430" y="25377"/>
                    <a:pt x="63185" y="25377"/>
                  </a:cubicBezTo>
                  <a:cubicBezTo>
                    <a:pt x="66528" y="25377"/>
                    <a:pt x="69851" y="24974"/>
                    <a:pt x="73168" y="24091"/>
                  </a:cubicBezTo>
                  <a:cubicBezTo>
                    <a:pt x="82572" y="21585"/>
                    <a:pt x="91311" y="16379"/>
                    <a:pt x="100290" y="12209"/>
                  </a:cubicBezTo>
                  <a:cubicBezTo>
                    <a:pt x="102551" y="11159"/>
                    <a:pt x="104832" y="10174"/>
                    <a:pt x="107142" y="9317"/>
                  </a:cubicBezTo>
                  <a:cubicBezTo>
                    <a:pt x="109515" y="8437"/>
                    <a:pt x="111919" y="7831"/>
                    <a:pt x="114326" y="7132"/>
                  </a:cubicBezTo>
                  <a:cubicBezTo>
                    <a:pt x="119263" y="5699"/>
                    <a:pt x="123997" y="3389"/>
                    <a:pt x="128789" y="1350"/>
                  </a:cubicBezTo>
                  <a:cubicBezTo>
                    <a:pt x="128436" y="255"/>
                    <a:pt x="127130" y="101"/>
                    <a:pt x="126329" y="35"/>
                  </a:cubicBezTo>
                  <a:cubicBezTo>
                    <a:pt x="126040" y="12"/>
                    <a:pt x="125750" y="1"/>
                    <a:pt x="125460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0" name="Google Shape;530;p19"/>
            <p:cNvSpPr/>
            <p:nvPr/>
          </p:nvSpPr>
          <p:spPr>
            <a:xfrm flipH="1">
              <a:off x="8233981" y="5486694"/>
              <a:ext cx="949935" cy="459281"/>
            </a:xfrm>
            <a:custGeom>
              <a:avLst/>
              <a:gdLst/>
              <a:ahLst/>
              <a:cxnLst/>
              <a:rect l="l" t="t" r="r" b="b"/>
              <a:pathLst>
                <a:path w="23738" h="11477" extrusionOk="0">
                  <a:moveTo>
                    <a:pt x="0" y="0"/>
                  </a:moveTo>
                  <a:lnTo>
                    <a:pt x="0" y="7277"/>
                  </a:lnTo>
                  <a:cubicBezTo>
                    <a:pt x="3475" y="8436"/>
                    <a:pt x="6937" y="9675"/>
                    <a:pt x="10474" y="10467"/>
                  </a:cubicBezTo>
                  <a:cubicBezTo>
                    <a:pt x="12599" y="10942"/>
                    <a:pt x="14945" y="11477"/>
                    <a:pt x="17230" y="11477"/>
                  </a:cubicBezTo>
                  <a:cubicBezTo>
                    <a:pt x="18607" y="11477"/>
                    <a:pt x="19963" y="11282"/>
                    <a:pt x="21233" y="10762"/>
                  </a:cubicBezTo>
                  <a:cubicBezTo>
                    <a:pt x="22964" y="10052"/>
                    <a:pt x="23737" y="8373"/>
                    <a:pt x="22783" y="6233"/>
                  </a:cubicBezTo>
                  <a:cubicBezTo>
                    <a:pt x="21854" y="4148"/>
                    <a:pt x="19780" y="3350"/>
                    <a:pt x="18049" y="2892"/>
                  </a:cubicBezTo>
                  <a:cubicBezTo>
                    <a:pt x="14044" y="1834"/>
                    <a:pt x="9964" y="2398"/>
                    <a:pt x="5923" y="1958"/>
                  </a:cubicBezTo>
                  <a:cubicBezTo>
                    <a:pt x="3848" y="1734"/>
                    <a:pt x="1868" y="1036"/>
                    <a:pt x="0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1" name="Google Shape;531;p19"/>
            <p:cNvSpPr/>
            <p:nvPr/>
          </p:nvSpPr>
          <p:spPr>
            <a:xfrm flipH="1">
              <a:off x="-177898" y="3845514"/>
              <a:ext cx="9361814" cy="2217890"/>
            </a:xfrm>
            <a:custGeom>
              <a:avLst/>
              <a:gdLst/>
              <a:ahLst/>
              <a:cxnLst/>
              <a:rect l="l" t="t" r="r" b="b"/>
              <a:pathLst>
                <a:path w="233943" h="55423" extrusionOk="0">
                  <a:moveTo>
                    <a:pt x="144772" y="1"/>
                  </a:moveTo>
                  <a:cubicBezTo>
                    <a:pt x="142102" y="1"/>
                    <a:pt x="139431" y="96"/>
                    <a:pt x="136766" y="286"/>
                  </a:cubicBezTo>
                  <a:cubicBezTo>
                    <a:pt x="128012" y="909"/>
                    <a:pt x="119276" y="2552"/>
                    <a:pt x="110812" y="5489"/>
                  </a:cubicBezTo>
                  <a:cubicBezTo>
                    <a:pt x="106624" y="6944"/>
                    <a:pt x="102575" y="8874"/>
                    <a:pt x="98468" y="10653"/>
                  </a:cubicBezTo>
                  <a:cubicBezTo>
                    <a:pt x="93953" y="12609"/>
                    <a:pt x="89399" y="14424"/>
                    <a:pt x="84794" y="16010"/>
                  </a:cubicBezTo>
                  <a:cubicBezTo>
                    <a:pt x="74251" y="19642"/>
                    <a:pt x="63428" y="21981"/>
                    <a:pt x="52620" y="21981"/>
                  </a:cubicBezTo>
                  <a:cubicBezTo>
                    <a:pt x="45059" y="21981"/>
                    <a:pt x="37505" y="20836"/>
                    <a:pt x="30059" y="18189"/>
                  </a:cubicBezTo>
                  <a:cubicBezTo>
                    <a:pt x="25579" y="16596"/>
                    <a:pt x="21178" y="14667"/>
                    <a:pt x="16828" y="12578"/>
                  </a:cubicBezTo>
                  <a:cubicBezTo>
                    <a:pt x="12514" y="10509"/>
                    <a:pt x="8272" y="8266"/>
                    <a:pt x="3815" y="6712"/>
                  </a:cubicBezTo>
                  <a:cubicBezTo>
                    <a:pt x="2549" y="6272"/>
                    <a:pt x="1276" y="5888"/>
                    <a:pt x="0" y="5548"/>
                  </a:cubicBezTo>
                  <a:lnTo>
                    <a:pt x="0" y="23614"/>
                  </a:lnTo>
                  <a:cubicBezTo>
                    <a:pt x="12657" y="29572"/>
                    <a:pt x="26166" y="33013"/>
                    <a:pt x="39600" y="33024"/>
                  </a:cubicBezTo>
                  <a:cubicBezTo>
                    <a:pt x="39625" y="33024"/>
                    <a:pt x="39649" y="33024"/>
                    <a:pt x="39674" y="33024"/>
                  </a:cubicBezTo>
                  <a:cubicBezTo>
                    <a:pt x="43920" y="33024"/>
                    <a:pt x="48167" y="32654"/>
                    <a:pt x="52367" y="31843"/>
                  </a:cubicBezTo>
                  <a:cubicBezTo>
                    <a:pt x="54553" y="31420"/>
                    <a:pt x="56709" y="30737"/>
                    <a:pt x="58881" y="30217"/>
                  </a:cubicBezTo>
                  <a:cubicBezTo>
                    <a:pt x="61539" y="29579"/>
                    <a:pt x="64252" y="29008"/>
                    <a:pt x="66965" y="29005"/>
                  </a:cubicBezTo>
                  <a:cubicBezTo>
                    <a:pt x="66982" y="29005"/>
                    <a:pt x="66999" y="29005"/>
                    <a:pt x="67017" y="29005"/>
                  </a:cubicBezTo>
                  <a:cubicBezTo>
                    <a:pt x="68762" y="29005"/>
                    <a:pt x="71102" y="29156"/>
                    <a:pt x="72309" y="31005"/>
                  </a:cubicBezTo>
                  <a:cubicBezTo>
                    <a:pt x="73261" y="32464"/>
                    <a:pt x="73035" y="34779"/>
                    <a:pt x="72433" y="36381"/>
                  </a:cubicBezTo>
                  <a:cubicBezTo>
                    <a:pt x="71760" y="38175"/>
                    <a:pt x="70452" y="39418"/>
                    <a:pt x="69067" y="40261"/>
                  </a:cubicBezTo>
                  <a:cubicBezTo>
                    <a:pt x="65139" y="42655"/>
                    <a:pt x="60371" y="42850"/>
                    <a:pt x="56096" y="42852"/>
                  </a:cubicBezTo>
                  <a:cubicBezTo>
                    <a:pt x="56089" y="42852"/>
                    <a:pt x="56082" y="42852"/>
                    <a:pt x="56075" y="42852"/>
                  </a:cubicBezTo>
                  <a:cubicBezTo>
                    <a:pt x="46902" y="42852"/>
                    <a:pt x="37792" y="41022"/>
                    <a:pt x="28834" y="38660"/>
                  </a:cubicBezTo>
                  <a:cubicBezTo>
                    <a:pt x="19225" y="36125"/>
                    <a:pt x="9684" y="33151"/>
                    <a:pt x="0" y="31087"/>
                  </a:cubicBezTo>
                  <a:lnTo>
                    <a:pt x="0" y="40459"/>
                  </a:lnTo>
                  <a:cubicBezTo>
                    <a:pt x="415" y="40687"/>
                    <a:pt x="838" y="40900"/>
                    <a:pt x="1269" y="41094"/>
                  </a:cubicBezTo>
                  <a:cubicBezTo>
                    <a:pt x="3834" y="42246"/>
                    <a:pt x="6360" y="42550"/>
                    <a:pt x="9049" y="42595"/>
                  </a:cubicBezTo>
                  <a:cubicBezTo>
                    <a:pt x="11321" y="42632"/>
                    <a:pt x="13601" y="42650"/>
                    <a:pt x="15862" y="42966"/>
                  </a:cubicBezTo>
                  <a:cubicBezTo>
                    <a:pt x="17766" y="43232"/>
                    <a:pt x="19811" y="43645"/>
                    <a:pt x="21476" y="44925"/>
                  </a:cubicBezTo>
                  <a:cubicBezTo>
                    <a:pt x="22689" y="45858"/>
                    <a:pt x="23822" y="47631"/>
                    <a:pt x="23620" y="49546"/>
                  </a:cubicBezTo>
                  <a:cubicBezTo>
                    <a:pt x="23450" y="51198"/>
                    <a:pt x="22153" y="51995"/>
                    <a:pt x="21013" y="52388"/>
                  </a:cubicBezTo>
                  <a:cubicBezTo>
                    <a:pt x="19769" y="52816"/>
                    <a:pt x="18468" y="52983"/>
                    <a:pt x="17149" y="52983"/>
                  </a:cubicBezTo>
                  <a:cubicBezTo>
                    <a:pt x="14678" y="52983"/>
                    <a:pt x="12147" y="52396"/>
                    <a:pt x="9822" y="51845"/>
                  </a:cubicBezTo>
                  <a:cubicBezTo>
                    <a:pt x="6510" y="51059"/>
                    <a:pt x="3259" y="49899"/>
                    <a:pt x="0" y="48810"/>
                  </a:cubicBezTo>
                  <a:lnTo>
                    <a:pt x="0" y="54602"/>
                  </a:lnTo>
                  <a:cubicBezTo>
                    <a:pt x="5036" y="55007"/>
                    <a:pt x="10079" y="55225"/>
                    <a:pt x="15119" y="55348"/>
                  </a:cubicBezTo>
                  <a:cubicBezTo>
                    <a:pt x="17082" y="55396"/>
                    <a:pt x="19048" y="55423"/>
                    <a:pt x="21015" y="55423"/>
                  </a:cubicBezTo>
                  <a:cubicBezTo>
                    <a:pt x="29997" y="55423"/>
                    <a:pt x="38994" y="54866"/>
                    <a:pt x="47880" y="53219"/>
                  </a:cubicBezTo>
                  <a:cubicBezTo>
                    <a:pt x="52943" y="52282"/>
                    <a:pt x="58028" y="51048"/>
                    <a:pt x="62912" y="49101"/>
                  </a:cubicBezTo>
                  <a:cubicBezTo>
                    <a:pt x="67581" y="47240"/>
                    <a:pt x="72025" y="44594"/>
                    <a:pt x="76326" y="41657"/>
                  </a:cubicBezTo>
                  <a:cubicBezTo>
                    <a:pt x="84683" y="35949"/>
                    <a:pt x="92557" y="29085"/>
                    <a:pt x="101261" y="24207"/>
                  </a:cubicBezTo>
                  <a:cubicBezTo>
                    <a:pt x="110109" y="19249"/>
                    <a:pt x="119692" y="17446"/>
                    <a:pt x="129288" y="16670"/>
                  </a:cubicBezTo>
                  <a:cubicBezTo>
                    <a:pt x="132649" y="16399"/>
                    <a:pt x="136013" y="16271"/>
                    <a:pt x="139377" y="16271"/>
                  </a:cubicBezTo>
                  <a:cubicBezTo>
                    <a:pt x="157478" y="16271"/>
                    <a:pt x="175585" y="19963"/>
                    <a:pt x="193212" y="24804"/>
                  </a:cubicBezTo>
                  <a:cubicBezTo>
                    <a:pt x="203630" y="27665"/>
                    <a:pt x="214279" y="30372"/>
                    <a:pt x="224304" y="35040"/>
                  </a:cubicBezTo>
                  <a:cubicBezTo>
                    <a:pt x="227597" y="36575"/>
                    <a:pt x="230795" y="38437"/>
                    <a:pt x="233942" y="40411"/>
                  </a:cubicBezTo>
                  <a:lnTo>
                    <a:pt x="233942" y="31703"/>
                  </a:lnTo>
                  <a:cubicBezTo>
                    <a:pt x="228231" y="27859"/>
                    <a:pt x="222155" y="24807"/>
                    <a:pt x="216214" y="21705"/>
                  </a:cubicBezTo>
                  <a:cubicBezTo>
                    <a:pt x="207456" y="17134"/>
                    <a:pt x="198525" y="13002"/>
                    <a:pt x="189487" y="9410"/>
                  </a:cubicBezTo>
                  <a:cubicBezTo>
                    <a:pt x="180687" y="5912"/>
                    <a:pt x="171778" y="2926"/>
                    <a:pt x="162615" y="1437"/>
                  </a:cubicBezTo>
                  <a:cubicBezTo>
                    <a:pt x="156702" y="476"/>
                    <a:pt x="150736" y="1"/>
                    <a:pt x="144772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2" name="Google Shape;532;p19"/>
            <p:cNvSpPr/>
            <p:nvPr/>
          </p:nvSpPr>
          <p:spPr>
            <a:xfrm flipH="1">
              <a:off x="-177871" y="4760126"/>
              <a:ext cx="4960169" cy="2176352"/>
            </a:xfrm>
            <a:custGeom>
              <a:avLst/>
              <a:gdLst/>
              <a:ahLst/>
              <a:cxnLst/>
              <a:rect l="l" t="t" r="r" b="b"/>
              <a:pathLst>
                <a:path w="123950" h="54385" extrusionOk="0">
                  <a:moveTo>
                    <a:pt x="25687" y="0"/>
                  </a:moveTo>
                  <a:cubicBezTo>
                    <a:pt x="25613" y="0"/>
                    <a:pt x="25540" y="0"/>
                    <a:pt x="25467" y="0"/>
                  </a:cubicBezTo>
                  <a:cubicBezTo>
                    <a:pt x="22189" y="8"/>
                    <a:pt x="18895" y="286"/>
                    <a:pt x="15653" y="893"/>
                  </a:cubicBezTo>
                  <a:cubicBezTo>
                    <a:pt x="12106" y="1558"/>
                    <a:pt x="8455" y="2579"/>
                    <a:pt x="5276" y="4757"/>
                  </a:cubicBezTo>
                  <a:cubicBezTo>
                    <a:pt x="2358" y="6754"/>
                    <a:pt x="1" y="10011"/>
                    <a:pt x="133" y="14446"/>
                  </a:cubicBezTo>
                  <a:cubicBezTo>
                    <a:pt x="289" y="19675"/>
                    <a:pt x="3866" y="23250"/>
                    <a:pt x="7286" y="25363"/>
                  </a:cubicBezTo>
                  <a:cubicBezTo>
                    <a:pt x="11223" y="27796"/>
                    <a:pt x="15408" y="28684"/>
                    <a:pt x="19651" y="28684"/>
                  </a:cubicBezTo>
                  <a:cubicBezTo>
                    <a:pt x="25154" y="28684"/>
                    <a:pt x="30756" y="27191"/>
                    <a:pt x="36046" y="25632"/>
                  </a:cubicBezTo>
                  <a:cubicBezTo>
                    <a:pt x="41465" y="24035"/>
                    <a:pt x="46862" y="22167"/>
                    <a:pt x="52380" y="21177"/>
                  </a:cubicBezTo>
                  <a:cubicBezTo>
                    <a:pt x="56587" y="20424"/>
                    <a:pt x="60828" y="20023"/>
                    <a:pt x="65073" y="20023"/>
                  </a:cubicBezTo>
                  <a:cubicBezTo>
                    <a:pt x="66363" y="20023"/>
                    <a:pt x="67654" y="20060"/>
                    <a:pt x="68944" y="20135"/>
                  </a:cubicBezTo>
                  <a:cubicBezTo>
                    <a:pt x="79965" y="20783"/>
                    <a:pt x="90870" y="24103"/>
                    <a:pt x="100937" y="29809"/>
                  </a:cubicBezTo>
                  <a:cubicBezTo>
                    <a:pt x="105755" y="32540"/>
                    <a:pt x="110519" y="35684"/>
                    <a:pt x="114557" y="40038"/>
                  </a:cubicBezTo>
                  <a:cubicBezTo>
                    <a:pt x="118056" y="43811"/>
                    <a:pt x="120978" y="48359"/>
                    <a:pt x="123419" y="53277"/>
                  </a:cubicBezTo>
                  <a:cubicBezTo>
                    <a:pt x="123600" y="53644"/>
                    <a:pt x="123773" y="54016"/>
                    <a:pt x="123950" y="54384"/>
                  </a:cubicBezTo>
                  <a:lnTo>
                    <a:pt x="123950" y="30590"/>
                  </a:lnTo>
                  <a:cubicBezTo>
                    <a:pt x="115011" y="23740"/>
                    <a:pt x="104675" y="20070"/>
                    <a:pt x="94699" y="16430"/>
                  </a:cubicBezTo>
                  <a:cubicBezTo>
                    <a:pt x="83278" y="12265"/>
                    <a:pt x="71945" y="7950"/>
                    <a:pt x="60279" y="4996"/>
                  </a:cubicBezTo>
                  <a:cubicBezTo>
                    <a:pt x="48938" y="2125"/>
                    <a:pt x="37275" y="0"/>
                    <a:pt x="25687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3" name="Google Shape;533;p19"/>
            <p:cNvSpPr/>
            <p:nvPr/>
          </p:nvSpPr>
          <p:spPr>
            <a:xfrm flipH="1">
              <a:off x="4604554" y="5541999"/>
              <a:ext cx="4579363" cy="1972262"/>
            </a:xfrm>
            <a:custGeom>
              <a:avLst/>
              <a:gdLst/>
              <a:ahLst/>
              <a:cxnLst/>
              <a:rect l="l" t="t" r="r" b="b"/>
              <a:pathLst>
                <a:path w="114434" h="49285" extrusionOk="0">
                  <a:moveTo>
                    <a:pt x="97111" y="0"/>
                  </a:moveTo>
                  <a:cubicBezTo>
                    <a:pt x="92375" y="0"/>
                    <a:pt x="88229" y="4066"/>
                    <a:pt x="85079" y="8725"/>
                  </a:cubicBezTo>
                  <a:cubicBezTo>
                    <a:pt x="81036" y="14698"/>
                    <a:pt x="78056" y="22263"/>
                    <a:pt x="72346" y="26006"/>
                  </a:cubicBezTo>
                  <a:cubicBezTo>
                    <a:pt x="69011" y="28192"/>
                    <a:pt x="65286" y="29191"/>
                    <a:pt x="61597" y="29874"/>
                  </a:cubicBezTo>
                  <a:cubicBezTo>
                    <a:pt x="57172" y="30696"/>
                    <a:pt x="52733" y="31343"/>
                    <a:pt x="48270" y="31736"/>
                  </a:cubicBezTo>
                  <a:cubicBezTo>
                    <a:pt x="43819" y="32127"/>
                    <a:pt x="39334" y="32342"/>
                    <a:pt x="34849" y="32342"/>
                  </a:cubicBezTo>
                  <a:cubicBezTo>
                    <a:pt x="29827" y="32342"/>
                    <a:pt x="24804" y="32073"/>
                    <a:pt x="19828" y="31484"/>
                  </a:cubicBezTo>
                  <a:cubicBezTo>
                    <a:pt x="13156" y="30694"/>
                    <a:pt x="6527" y="29288"/>
                    <a:pt x="0" y="27342"/>
                  </a:cubicBezTo>
                  <a:lnTo>
                    <a:pt x="0" y="45284"/>
                  </a:lnTo>
                  <a:cubicBezTo>
                    <a:pt x="0" y="47494"/>
                    <a:pt x="1415" y="49285"/>
                    <a:pt x="3161" y="49285"/>
                  </a:cubicBezTo>
                  <a:lnTo>
                    <a:pt x="54554" y="49285"/>
                  </a:lnTo>
                  <a:cubicBezTo>
                    <a:pt x="57524" y="43691"/>
                    <a:pt x="61460" y="38933"/>
                    <a:pt x="66165" y="35699"/>
                  </a:cubicBezTo>
                  <a:cubicBezTo>
                    <a:pt x="74007" y="30307"/>
                    <a:pt x="82814" y="29860"/>
                    <a:pt x="91444" y="28199"/>
                  </a:cubicBezTo>
                  <a:cubicBezTo>
                    <a:pt x="94850" y="27544"/>
                    <a:pt x="98284" y="26656"/>
                    <a:pt x="101576" y="25345"/>
                  </a:cubicBezTo>
                  <a:cubicBezTo>
                    <a:pt x="104402" y="24220"/>
                    <a:pt x="107468" y="22637"/>
                    <a:pt x="109397" y="19658"/>
                  </a:cubicBezTo>
                  <a:cubicBezTo>
                    <a:pt x="114434" y="11884"/>
                    <a:pt x="106261" y="3395"/>
                    <a:pt x="100927" y="890"/>
                  </a:cubicBezTo>
                  <a:cubicBezTo>
                    <a:pt x="99620" y="276"/>
                    <a:pt x="98345" y="0"/>
                    <a:pt x="9711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4" name="Google Shape;534;p19"/>
            <p:cNvSpPr/>
            <p:nvPr/>
          </p:nvSpPr>
          <p:spPr>
            <a:xfrm flipH="1">
              <a:off x="2000741" y="6801847"/>
              <a:ext cx="4319449" cy="712432"/>
            </a:xfrm>
            <a:custGeom>
              <a:avLst/>
              <a:gdLst/>
              <a:ahLst/>
              <a:cxnLst/>
              <a:rect l="l" t="t" r="r" b="b"/>
              <a:pathLst>
                <a:path w="107939" h="17803" extrusionOk="0">
                  <a:moveTo>
                    <a:pt x="27543" y="0"/>
                  </a:moveTo>
                  <a:cubicBezTo>
                    <a:pt x="27240" y="0"/>
                    <a:pt x="26937" y="6"/>
                    <a:pt x="26634" y="18"/>
                  </a:cubicBezTo>
                  <a:cubicBezTo>
                    <a:pt x="24027" y="121"/>
                    <a:pt x="21392" y="745"/>
                    <a:pt x="19094" y="2364"/>
                  </a:cubicBezTo>
                  <a:cubicBezTo>
                    <a:pt x="18481" y="2797"/>
                    <a:pt x="16577" y="4050"/>
                    <a:pt x="17537" y="5118"/>
                  </a:cubicBezTo>
                  <a:cubicBezTo>
                    <a:pt x="18117" y="5762"/>
                    <a:pt x="19161" y="5928"/>
                    <a:pt x="19890" y="6091"/>
                  </a:cubicBezTo>
                  <a:cubicBezTo>
                    <a:pt x="23855" y="6979"/>
                    <a:pt x="27949" y="6569"/>
                    <a:pt x="31949" y="6998"/>
                  </a:cubicBezTo>
                  <a:cubicBezTo>
                    <a:pt x="35180" y="7344"/>
                    <a:pt x="39652" y="7834"/>
                    <a:pt x="41798" y="11379"/>
                  </a:cubicBezTo>
                  <a:cubicBezTo>
                    <a:pt x="41873" y="11504"/>
                    <a:pt x="41874" y="11697"/>
                    <a:pt x="41748" y="11777"/>
                  </a:cubicBezTo>
                  <a:cubicBezTo>
                    <a:pt x="40684" y="12461"/>
                    <a:pt x="39488" y="12703"/>
                    <a:pt x="38262" y="12703"/>
                  </a:cubicBezTo>
                  <a:cubicBezTo>
                    <a:pt x="36542" y="12703"/>
                    <a:pt x="34763" y="12227"/>
                    <a:pt x="33207" y="11823"/>
                  </a:cubicBezTo>
                  <a:cubicBezTo>
                    <a:pt x="31601" y="11407"/>
                    <a:pt x="30013" y="10894"/>
                    <a:pt x="28412" y="10466"/>
                  </a:cubicBezTo>
                  <a:cubicBezTo>
                    <a:pt x="26593" y="9980"/>
                    <a:pt x="24742" y="9711"/>
                    <a:pt x="22919" y="9248"/>
                  </a:cubicBezTo>
                  <a:cubicBezTo>
                    <a:pt x="18811" y="8207"/>
                    <a:pt x="14751" y="6811"/>
                    <a:pt x="10581" y="6185"/>
                  </a:cubicBezTo>
                  <a:cubicBezTo>
                    <a:pt x="9499" y="6023"/>
                    <a:pt x="8286" y="5852"/>
                    <a:pt x="7075" y="5852"/>
                  </a:cubicBezTo>
                  <a:cubicBezTo>
                    <a:pt x="5505" y="5852"/>
                    <a:pt x="3938" y="6139"/>
                    <a:pt x="2667" y="7101"/>
                  </a:cubicBezTo>
                  <a:cubicBezTo>
                    <a:pt x="702" y="8588"/>
                    <a:pt x="1" y="12230"/>
                    <a:pt x="827" y="14868"/>
                  </a:cubicBezTo>
                  <a:cubicBezTo>
                    <a:pt x="1191" y="16035"/>
                    <a:pt x="1835" y="16995"/>
                    <a:pt x="2588" y="17803"/>
                  </a:cubicBezTo>
                  <a:lnTo>
                    <a:pt x="107349" y="17803"/>
                  </a:lnTo>
                  <a:cubicBezTo>
                    <a:pt x="107939" y="14229"/>
                    <a:pt x="104542" y="9947"/>
                    <a:pt x="102361" y="8404"/>
                  </a:cubicBezTo>
                  <a:cubicBezTo>
                    <a:pt x="99751" y="6560"/>
                    <a:pt x="96718" y="5974"/>
                    <a:pt x="93716" y="5974"/>
                  </a:cubicBezTo>
                  <a:cubicBezTo>
                    <a:pt x="92496" y="5974"/>
                    <a:pt x="91282" y="6070"/>
                    <a:pt x="90103" y="6219"/>
                  </a:cubicBezTo>
                  <a:cubicBezTo>
                    <a:pt x="87978" y="6486"/>
                    <a:pt x="85895" y="7048"/>
                    <a:pt x="83786" y="7444"/>
                  </a:cubicBezTo>
                  <a:cubicBezTo>
                    <a:pt x="81051" y="7961"/>
                    <a:pt x="78295" y="8278"/>
                    <a:pt x="75534" y="8442"/>
                  </a:cubicBezTo>
                  <a:cubicBezTo>
                    <a:pt x="74026" y="8532"/>
                    <a:pt x="72516" y="8576"/>
                    <a:pt x="71005" y="8576"/>
                  </a:cubicBezTo>
                  <a:cubicBezTo>
                    <a:pt x="66567" y="8576"/>
                    <a:pt x="62125" y="8194"/>
                    <a:pt x="57730" y="7447"/>
                  </a:cubicBezTo>
                  <a:cubicBezTo>
                    <a:pt x="52546" y="6565"/>
                    <a:pt x="47524" y="4962"/>
                    <a:pt x="42478" y="3264"/>
                  </a:cubicBezTo>
                  <a:cubicBezTo>
                    <a:pt x="37619" y="1632"/>
                    <a:pt x="32605" y="0"/>
                    <a:pt x="27543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5" name="Google Shape;535;p19"/>
            <p:cNvSpPr/>
            <p:nvPr/>
          </p:nvSpPr>
          <p:spPr>
            <a:xfrm flipH="1">
              <a:off x="387612" y="6797685"/>
              <a:ext cx="658408" cy="716833"/>
            </a:xfrm>
            <a:custGeom>
              <a:avLst/>
              <a:gdLst/>
              <a:ahLst/>
              <a:cxnLst/>
              <a:rect l="l" t="t" r="r" b="b"/>
              <a:pathLst>
                <a:path w="16453" h="17913" extrusionOk="0">
                  <a:moveTo>
                    <a:pt x="3031" y="0"/>
                  </a:moveTo>
                  <a:cubicBezTo>
                    <a:pt x="3004" y="0"/>
                    <a:pt x="2977" y="1"/>
                    <a:pt x="2950" y="2"/>
                  </a:cubicBezTo>
                  <a:cubicBezTo>
                    <a:pt x="1" y="132"/>
                    <a:pt x="2474" y="3624"/>
                    <a:pt x="3374" y="4819"/>
                  </a:cubicBezTo>
                  <a:cubicBezTo>
                    <a:pt x="5353" y="7446"/>
                    <a:pt x="8065" y="13097"/>
                    <a:pt x="8485" y="17912"/>
                  </a:cubicBezTo>
                  <a:lnTo>
                    <a:pt x="16452" y="17912"/>
                  </a:lnTo>
                  <a:cubicBezTo>
                    <a:pt x="15488" y="16742"/>
                    <a:pt x="14559" y="15523"/>
                    <a:pt x="13682" y="14232"/>
                  </a:cubicBezTo>
                  <a:cubicBezTo>
                    <a:pt x="11356" y="10805"/>
                    <a:pt x="9597" y="6836"/>
                    <a:pt x="7171" y="3507"/>
                  </a:cubicBezTo>
                  <a:cubicBezTo>
                    <a:pt x="6176" y="2144"/>
                    <a:pt x="4651" y="0"/>
                    <a:pt x="3031" y="0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6" name="Google Shape;536;p19"/>
            <p:cNvSpPr/>
            <p:nvPr/>
          </p:nvSpPr>
          <p:spPr>
            <a:xfrm flipH="1">
              <a:off x="-177798" y="5967071"/>
              <a:ext cx="4326332" cy="1547277"/>
            </a:xfrm>
            <a:custGeom>
              <a:avLst/>
              <a:gdLst/>
              <a:ahLst/>
              <a:cxnLst/>
              <a:rect l="l" t="t" r="r" b="b"/>
              <a:pathLst>
                <a:path w="108111" h="38665" extrusionOk="0">
                  <a:moveTo>
                    <a:pt x="45814" y="1"/>
                  </a:moveTo>
                  <a:cubicBezTo>
                    <a:pt x="35137" y="1"/>
                    <a:pt x="24388" y="2076"/>
                    <a:pt x="14090" y="5571"/>
                  </a:cubicBezTo>
                  <a:cubicBezTo>
                    <a:pt x="10624" y="6748"/>
                    <a:pt x="7061" y="8059"/>
                    <a:pt x="3946" y="10366"/>
                  </a:cubicBezTo>
                  <a:cubicBezTo>
                    <a:pt x="2615" y="11352"/>
                    <a:pt x="1078" y="12695"/>
                    <a:pt x="565" y="14641"/>
                  </a:cubicBezTo>
                  <a:cubicBezTo>
                    <a:pt x="1" y="16782"/>
                    <a:pt x="1151" y="18845"/>
                    <a:pt x="2414" y="20142"/>
                  </a:cubicBezTo>
                  <a:cubicBezTo>
                    <a:pt x="4524" y="22313"/>
                    <a:pt x="7328" y="22930"/>
                    <a:pt x="10110" y="22930"/>
                  </a:cubicBezTo>
                  <a:cubicBezTo>
                    <a:pt x="11691" y="22930"/>
                    <a:pt x="13266" y="22730"/>
                    <a:pt x="14702" y="22504"/>
                  </a:cubicBezTo>
                  <a:cubicBezTo>
                    <a:pt x="19304" y="21780"/>
                    <a:pt x="23791" y="20252"/>
                    <a:pt x="28307" y="18979"/>
                  </a:cubicBezTo>
                  <a:cubicBezTo>
                    <a:pt x="31469" y="18088"/>
                    <a:pt x="34583" y="17727"/>
                    <a:pt x="37812" y="17553"/>
                  </a:cubicBezTo>
                  <a:cubicBezTo>
                    <a:pt x="39567" y="17460"/>
                    <a:pt x="41324" y="17409"/>
                    <a:pt x="43081" y="17409"/>
                  </a:cubicBezTo>
                  <a:cubicBezTo>
                    <a:pt x="45289" y="17409"/>
                    <a:pt x="47497" y="17490"/>
                    <a:pt x="49701" y="17670"/>
                  </a:cubicBezTo>
                  <a:cubicBezTo>
                    <a:pt x="53900" y="18013"/>
                    <a:pt x="58120" y="18692"/>
                    <a:pt x="62182" y="20121"/>
                  </a:cubicBezTo>
                  <a:cubicBezTo>
                    <a:pt x="65643" y="21338"/>
                    <a:pt x="69140" y="23140"/>
                    <a:pt x="71836" y="26229"/>
                  </a:cubicBezTo>
                  <a:cubicBezTo>
                    <a:pt x="74556" y="29344"/>
                    <a:pt x="76197" y="34210"/>
                    <a:pt x="75759" y="38664"/>
                  </a:cubicBezTo>
                  <a:lnTo>
                    <a:pt x="85535" y="38664"/>
                  </a:lnTo>
                  <a:cubicBezTo>
                    <a:pt x="85296" y="35981"/>
                    <a:pt x="84353" y="33119"/>
                    <a:pt x="83500" y="31067"/>
                  </a:cubicBezTo>
                  <a:cubicBezTo>
                    <a:pt x="82723" y="29197"/>
                    <a:pt x="81831" y="27538"/>
                    <a:pt x="80681" y="26012"/>
                  </a:cubicBezTo>
                  <a:cubicBezTo>
                    <a:pt x="79935" y="25023"/>
                    <a:pt x="78306" y="23246"/>
                    <a:pt x="78633" y="21650"/>
                  </a:cubicBezTo>
                  <a:cubicBezTo>
                    <a:pt x="78840" y="20643"/>
                    <a:pt x="79649" y="20281"/>
                    <a:pt x="80449" y="20281"/>
                  </a:cubicBezTo>
                  <a:cubicBezTo>
                    <a:pt x="80893" y="20281"/>
                    <a:pt x="81334" y="20392"/>
                    <a:pt x="81670" y="20567"/>
                  </a:cubicBezTo>
                  <a:cubicBezTo>
                    <a:pt x="83214" y="21372"/>
                    <a:pt x="84460" y="23111"/>
                    <a:pt x="85532" y="24674"/>
                  </a:cubicBezTo>
                  <a:cubicBezTo>
                    <a:pt x="88081" y="28395"/>
                    <a:pt x="90008" y="32694"/>
                    <a:pt x="92680" y="36288"/>
                  </a:cubicBezTo>
                  <a:cubicBezTo>
                    <a:pt x="93289" y="37105"/>
                    <a:pt x="93919" y="37895"/>
                    <a:pt x="94562" y="38663"/>
                  </a:cubicBezTo>
                  <a:lnTo>
                    <a:pt x="104952" y="38663"/>
                  </a:lnTo>
                  <a:cubicBezTo>
                    <a:pt x="106677" y="38663"/>
                    <a:pt x="108077" y="36912"/>
                    <a:pt x="108110" y="34738"/>
                  </a:cubicBezTo>
                  <a:cubicBezTo>
                    <a:pt x="104684" y="32047"/>
                    <a:pt x="101346" y="29175"/>
                    <a:pt x="98018" y="26250"/>
                  </a:cubicBezTo>
                  <a:cubicBezTo>
                    <a:pt x="92264" y="21194"/>
                    <a:pt x="86645" y="15791"/>
                    <a:pt x="80705" y="11085"/>
                  </a:cubicBezTo>
                  <a:cubicBezTo>
                    <a:pt x="70628" y="3099"/>
                    <a:pt x="58598" y="156"/>
                    <a:pt x="46845" y="7"/>
                  </a:cubicBezTo>
                  <a:cubicBezTo>
                    <a:pt x="46501" y="3"/>
                    <a:pt x="46158" y="1"/>
                    <a:pt x="45814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7" name="Google Shape;537;p19"/>
            <p:cNvSpPr/>
            <p:nvPr/>
          </p:nvSpPr>
          <p:spPr>
            <a:xfrm flipH="1">
              <a:off x="-317781" y="-68598"/>
              <a:ext cx="4335896" cy="796099"/>
            </a:xfrm>
            <a:custGeom>
              <a:avLst/>
              <a:gdLst/>
              <a:ahLst/>
              <a:cxnLst/>
              <a:rect l="l" t="t" r="r" b="b"/>
              <a:pathLst>
                <a:path w="108350" h="27758" extrusionOk="0">
                  <a:moveTo>
                    <a:pt x="51648" y="1"/>
                  </a:moveTo>
                  <a:cubicBezTo>
                    <a:pt x="50846" y="407"/>
                    <a:pt x="50018" y="729"/>
                    <a:pt x="49203" y="1014"/>
                  </a:cubicBezTo>
                  <a:cubicBezTo>
                    <a:pt x="42065" y="3506"/>
                    <a:pt x="34586" y="3501"/>
                    <a:pt x="27241" y="3584"/>
                  </a:cubicBezTo>
                  <a:cubicBezTo>
                    <a:pt x="20757" y="3656"/>
                    <a:pt x="14163" y="3777"/>
                    <a:pt x="7797" y="5515"/>
                  </a:cubicBezTo>
                  <a:cubicBezTo>
                    <a:pt x="5715" y="6083"/>
                    <a:pt x="3438" y="6902"/>
                    <a:pt x="1858" y="8814"/>
                  </a:cubicBezTo>
                  <a:cubicBezTo>
                    <a:pt x="0" y="11058"/>
                    <a:pt x="83" y="14195"/>
                    <a:pt x="776" y="17107"/>
                  </a:cubicBezTo>
                  <a:cubicBezTo>
                    <a:pt x="2438" y="24097"/>
                    <a:pt x="7861" y="27758"/>
                    <a:pt x="13371" y="27758"/>
                  </a:cubicBezTo>
                  <a:cubicBezTo>
                    <a:pt x="13681" y="27758"/>
                    <a:pt x="13992" y="27746"/>
                    <a:pt x="14303" y="27723"/>
                  </a:cubicBezTo>
                  <a:cubicBezTo>
                    <a:pt x="20922" y="27226"/>
                    <a:pt x="26485" y="22282"/>
                    <a:pt x="32673" y="19847"/>
                  </a:cubicBezTo>
                  <a:cubicBezTo>
                    <a:pt x="36195" y="18461"/>
                    <a:pt x="39879" y="17578"/>
                    <a:pt x="43501" y="16728"/>
                  </a:cubicBezTo>
                  <a:cubicBezTo>
                    <a:pt x="47244" y="15849"/>
                    <a:pt x="51012" y="15131"/>
                    <a:pt x="54789" y="14515"/>
                  </a:cubicBezTo>
                  <a:cubicBezTo>
                    <a:pt x="62223" y="13302"/>
                    <a:pt x="69695" y="12486"/>
                    <a:pt x="77160" y="11610"/>
                  </a:cubicBezTo>
                  <a:cubicBezTo>
                    <a:pt x="86796" y="10479"/>
                    <a:pt x="96503" y="9420"/>
                    <a:pt x="106195" y="9420"/>
                  </a:cubicBezTo>
                  <a:cubicBezTo>
                    <a:pt x="106913" y="9420"/>
                    <a:pt x="107630" y="9426"/>
                    <a:pt x="108348" y="9438"/>
                  </a:cubicBezTo>
                  <a:lnTo>
                    <a:pt x="108348" y="4002"/>
                  </a:lnTo>
                  <a:cubicBezTo>
                    <a:pt x="108350" y="1793"/>
                    <a:pt x="106935" y="1"/>
                    <a:pt x="105190" y="1"/>
                  </a:cubicBezTo>
                  <a:lnTo>
                    <a:pt x="90762" y="1"/>
                  </a:lnTo>
                  <a:cubicBezTo>
                    <a:pt x="89703" y="1934"/>
                    <a:pt x="88395" y="3470"/>
                    <a:pt x="86599" y="4557"/>
                  </a:cubicBezTo>
                  <a:cubicBezTo>
                    <a:pt x="83877" y="6208"/>
                    <a:pt x="80880" y="7099"/>
                    <a:pt x="77918" y="7745"/>
                  </a:cubicBezTo>
                  <a:cubicBezTo>
                    <a:pt x="74349" y="8524"/>
                    <a:pt x="70756" y="9202"/>
                    <a:pt x="67162" y="9801"/>
                  </a:cubicBezTo>
                  <a:cubicBezTo>
                    <a:pt x="59627" y="11058"/>
                    <a:pt x="52047" y="11784"/>
                    <a:pt x="44534" y="13253"/>
                  </a:cubicBezTo>
                  <a:cubicBezTo>
                    <a:pt x="40916" y="13963"/>
                    <a:pt x="37300" y="14822"/>
                    <a:pt x="33793" y="16179"/>
                  </a:cubicBezTo>
                  <a:cubicBezTo>
                    <a:pt x="31120" y="17214"/>
                    <a:pt x="28648" y="18964"/>
                    <a:pt x="26050" y="20259"/>
                  </a:cubicBezTo>
                  <a:cubicBezTo>
                    <a:pt x="24092" y="21236"/>
                    <a:pt x="21957" y="22126"/>
                    <a:pt x="19819" y="22126"/>
                  </a:cubicBezTo>
                  <a:cubicBezTo>
                    <a:pt x="19398" y="22126"/>
                    <a:pt x="18976" y="22091"/>
                    <a:pt x="18556" y="22016"/>
                  </a:cubicBezTo>
                  <a:cubicBezTo>
                    <a:pt x="16742" y="21690"/>
                    <a:pt x="14667" y="20360"/>
                    <a:pt x="13727" y="18271"/>
                  </a:cubicBezTo>
                  <a:cubicBezTo>
                    <a:pt x="12111" y="14673"/>
                    <a:pt x="16343" y="12032"/>
                    <a:pt x="18335" y="10924"/>
                  </a:cubicBezTo>
                  <a:cubicBezTo>
                    <a:pt x="29038" y="4972"/>
                    <a:pt x="41116" y="7214"/>
                    <a:pt x="52462" y="6363"/>
                  </a:cubicBezTo>
                  <a:cubicBezTo>
                    <a:pt x="56489" y="6062"/>
                    <a:pt x="60477" y="5377"/>
                    <a:pt x="64377" y="4066"/>
                  </a:cubicBezTo>
                  <a:cubicBezTo>
                    <a:pt x="66858" y="3233"/>
                    <a:pt x="69388" y="2647"/>
                    <a:pt x="71900" y="1973"/>
                  </a:cubicBezTo>
                  <a:cubicBezTo>
                    <a:pt x="74066" y="1391"/>
                    <a:pt x="76235" y="775"/>
                    <a:pt x="78366" y="1"/>
                  </a:cubicBezTo>
                  <a:close/>
                </a:path>
              </a:pathLst>
            </a:custGeom>
            <a:solidFill>
              <a:srgbClr val="FAC539">
                <a:alpha val="36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8" name="Google Shape;538;p19"/>
            <p:cNvSpPr/>
            <p:nvPr/>
          </p:nvSpPr>
          <p:spPr>
            <a:xfrm flipH="1">
              <a:off x="5196012" y="320365"/>
              <a:ext cx="3996027" cy="864218"/>
            </a:xfrm>
            <a:custGeom>
              <a:avLst/>
              <a:gdLst/>
              <a:ahLst/>
              <a:cxnLst/>
              <a:rect l="l" t="t" r="r" b="b"/>
              <a:pathLst>
                <a:path w="99857" h="21596" extrusionOk="0">
                  <a:moveTo>
                    <a:pt x="65198" y="399"/>
                  </a:moveTo>
                  <a:cubicBezTo>
                    <a:pt x="72321" y="399"/>
                    <a:pt x="79621" y="1791"/>
                    <a:pt x="86922" y="4550"/>
                  </a:cubicBezTo>
                  <a:cubicBezTo>
                    <a:pt x="89575" y="5554"/>
                    <a:pt x="92653" y="6864"/>
                    <a:pt x="95348" y="8979"/>
                  </a:cubicBezTo>
                  <a:cubicBezTo>
                    <a:pt x="98235" y="11247"/>
                    <a:pt x="99428" y="13677"/>
                    <a:pt x="98898" y="16206"/>
                  </a:cubicBezTo>
                  <a:cubicBezTo>
                    <a:pt x="98311" y="18994"/>
                    <a:pt x="95759" y="19972"/>
                    <a:pt x="93599" y="20511"/>
                  </a:cubicBezTo>
                  <a:cubicBezTo>
                    <a:pt x="91491" y="21039"/>
                    <a:pt x="89309" y="21193"/>
                    <a:pt x="87246" y="21193"/>
                  </a:cubicBezTo>
                  <a:cubicBezTo>
                    <a:pt x="86217" y="21193"/>
                    <a:pt x="85218" y="21155"/>
                    <a:pt x="84273" y="21106"/>
                  </a:cubicBezTo>
                  <a:cubicBezTo>
                    <a:pt x="78503" y="20800"/>
                    <a:pt x="72921" y="19852"/>
                    <a:pt x="67683" y="18295"/>
                  </a:cubicBezTo>
                  <a:cubicBezTo>
                    <a:pt x="64541" y="17362"/>
                    <a:pt x="61400" y="16083"/>
                    <a:pt x="58362" y="14847"/>
                  </a:cubicBezTo>
                  <a:cubicBezTo>
                    <a:pt x="53266" y="12773"/>
                    <a:pt x="47995" y="10628"/>
                    <a:pt x="42530" y="10025"/>
                  </a:cubicBezTo>
                  <a:cubicBezTo>
                    <a:pt x="41682" y="9932"/>
                    <a:pt x="40859" y="9885"/>
                    <a:pt x="40058" y="9885"/>
                  </a:cubicBezTo>
                  <a:cubicBezTo>
                    <a:pt x="36646" y="9885"/>
                    <a:pt x="33636" y="10728"/>
                    <a:pt x="31087" y="12400"/>
                  </a:cubicBezTo>
                  <a:cubicBezTo>
                    <a:pt x="26728" y="15269"/>
                    <a:pt x="22197" y="17122"/>
                    <a:pt x="17235" y="18071"/>
                  </a:cubicBezTo>
                  <a:cubicBezTo>
                    <a:pt x="13172" y="18848"/>
                    <a:pt x="9086" y="19070"/>
                    <a:pt x="5424" y="19070"/>
                  </a:cubicBezTo>
                  <a:cubicBezTo>
                    <a:pt x="3631" y="19070"/>
                    <a:pt x="1941" y="19017"/>
                    <a:pt x="403" y="18949"/>
                  </a:cubicBezTo>
                  <a:lnTo>
                    <a:pt x="403" y="11532"/>
                  </a:lnTo>
                  <a:cubicBezTo>
                    <a:pt x="2361" y="12661"/>
                    <a:pt x="4594" y="13456"/>
                    <a:pt x="7045" y="13900"/>
                  </a:cubicBezTo>
                  <a:cubicBezTo>
                    <a:pt x="8672" y="14195"/>
                    <a:pt x="10356" y="14343"/>
                    <a:pt x="12121" y="14343"/>
                  </a:cubicBezTo>
                  <a:cubicBezTo>
                    <a:pt x="13968" y="14343"/>
                    <a:pt x="15904" y="14181"/>
                    <a:pt x="17957" y="13858"/>
                  </a:cubicBezTo>
                  <a:cubicBezTo>
                    <a:pt x="23076" y="13055"/>
                    <a:pt x="27790" y="10978"/>
                    <a:pt x="32121" y="8853"/>
                  </a:cubicBezTo>
                  <a:lnTo>
                    <a:pt x="32595" y="8620"/>
                  </a:lnTo>
                  <a:cubicBezTo>
                    <a:pt x="37243" y="6337"/>
                    <a:pt x="42049" y="3980"/>
                    <a:pt x="47066" y="2784"/>
                  </a:cubicBezTo>
                  <a:cubicBezTo>
                    <a:pt x="53031" y="1361"/>
                    <a:pt x="58397" y="590"/>
                    <a:pt x="63469" y="426"/>
                  </a:cubicBezTo>
                  <a:cubicBezTo>
                    <a:pt x="64044" y="408"/>
                    <a:pt x="64620" y="399"/>
                    <a:pt x="65198" y="399"/>
                  </a:cubicBezTo>
                  <a:close/>
                  <a:moveTo>
                    <a:pt x="65203" y="1"/>
                  </a:moveTo>
                  <a:cubicBezTo>
                    <a:pt x="64619" y="1"/>
                    <a:pt x="64036" y="10"/>
                    <a:pt x="63455" y="29"/>
                  </a:cubicBezTo>
                  <a:cubicBezTo>
                    <a:pt x="58355" y="192"/>
                    <a:pt x="52963" y="968"/>
                    <a:pt x="46970" y="2396"/>
                  </a:cubicBezTo>
                  <a:cubicBezTo>
                    <a:pt x="41911" y="3604"/>
                    <a:pt x="37084" y="5971"/>
                    <a:pt x="32416" y="8263"/>
                  </a:cubicBezTo>
                  <a:lnTo>
                    <a:pt x="31942" y="8496"/>
                  </a:lnTo>
                  <a:cubicBezTo>
                    <a:pt x="27640" y="10606"/>
                    <a:pt x="22957" y="12670"/>
                    <a:pt x="17892" y="13466"/>
                  </a:cubicBezTo>
                  <a:cubicBezTo>
                    <a:pt x="15860" y="13785"/>
                    <a:pt x="13946" y="13945"/>
                    <a:pt x="12120" y="13945"/>
                  </a:cubicBezTo>
                  <a:cubicBezTo>
                    <a:pt x="10379" y="13945"/>
                    <a:pt x="8719" y="13799"/>
                    <a:pt x="7116" y="13508"/>
                  </a:cubicBezTo>
                  <a:cubicBezTo>
                    <a:pt x="4584" y="13050"/>
                    <a:pt x="2294" y="12211"/>
                    <a:pt x="305" y="11012"/>
                  </a:cubicBezTo>
                  <a:lnTo>
                    <a:pt x="0" y="10828"/>
                  </a:lnTo>
                  <a:lnTo>
                    <a:pt x="0" y="19337"/>
                  </a:lnTo>
                  <a:lnTo>
                    <a:pt x="193" y="19345"/>
                  </a:lnTo>
                  <a:cubicBezTo>
                    <a:pt x="1788" y="19417"/>
                    <a:pt x="3552" y="19474"/>
                    <a:pt x="5427" y="19474"/>
                  </a:cubicBezTo>
                  <a:cubicBezTo>
                    <a:pt x="9110" y="19474"/>
                    <a:pt x="13220" y="19251"/>
                    <a:pt x="17311" y="18469"/>
                  </a:cubicBezTo>
                  <a:cubicBezTo>
                    <a:pt x="22324" y="17509"/>
                    <a:pt x="26904" y="15636"/>
                    <a:pt x="31309" y="12740"/>
                  </a:cubicBezTo>
                  <a:cubicBezTo>
                    <a:pt x="33791" y="11110"/>
                    <a:pt x="36725" y="10287"/>
                    <a:pt x="40058" y="10287"/>
                  </a:cubicBezTo>
                  <a:cubicBezTo>
                    <a:pt x="40845" y="10287"/>
                    <a:pt x="41654" y="10333"/>
                    <a:pt x="42485" y="10425"/>
                  </a:cubicBezTo>
                  <a:cubicBezTo>
                    <a:pt x="47895" y="11021"/>
                    <a:pt x="53139" y="13156"/>
                    <a:pt x="58211" y="15220"/>
                  </a:cubicBezTo>
                  <a:cubicBezTo>
                    <a:pt x="61257" y="16459"/>
                    <a:pt x="64408" y="17742"/>
                    <a:pt x="67568" y="18681"/>
                  </a:cubicBezTo>
                  <a:cubicBezTo>
                    <a:pt x="72838" y="20248"/>
                    <a:pt x="78452" y="21200"/>
                    <a:pt x="84253" y="21507"/>
                  </a:cubicBezTo>
                  <a:cubicBezTo>
                    <a:pt x="85207" y="21557"/>
                    <a:pt x="86216" y="21596"/>
                    <a:pt x="87255" y="21596"/>
                  </a:cubicBezTo>
                  <a:cubicBezTo>
                    <a:pt x="89341" y="21596"/>
                    <a:pt x="91554" y="21438"/>
                    <a:pt x="93697" y="20904"/>
                  </a:cubicBezTo>
                  <a:cubicBezTo>
                    <a:pt x="95795" y="20381"/>
                    <a:pt x="98654" y="19332"/>
                    <a:pt x="99293" y="16292"/>
                  </a:cubicBezTo>
                  <a:cubicBezTo>
                    <a:pt x="99857" y="13600"/>
                    <a:pt x="98614" y="11035"/>
                    <a:pt x="95596" y="8666"/>
                  </a:cubicBezTo>
                  <a:cubicBezTo>
                    <a:pt x="92859" y="6520"/>
                    <a:pt x="89747" y="5193"/>
                    <a:pt x="87062" y="4178"/>
                  </a:cubicBezTo>
                  <a:cubicBezTo>
                    <a:pt x="79719" y="1402"/>
                    <a:pt x="72371" y="1"/>
                    <a:pt x="65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539" name="Google Shape;539;p19"/>
            <p:cNvGrpSpPr/>
            <p:nvPr/>
          </p:nvGrpSpPr>
          <p:grpSpPr>
            <a:xfrm>
              <a:off x="-185781" y="-222600"/>
              <a:ext cx="9377821" cy="2147740"/>
              <a:chOff x="-185781" y="-222600"/>
              <a:chExt cx="9377821" cy="2147740"/>
            </a:xfrm>
          </p:grpSpPr>
          <p:sp>
            <p:nvSpPr>
              <p:cNvPr id="540" name="Google Shape;540;p19"/>
              <p:cNvSpPr/>
              <p:nvPr/>
            </p:nvSpPr>
            <p:spPr>
              <a:xfrm flipH="1">
                <a:off x="-177898" y="-150047"/>
                <a:ext cx="9361814" cy="2075187"/>
              </a:xfrm>
              <a:custGeom>
                <a:avLst/>
                <a:gdLst/>
                <a:ahLst/>
                <a:cxnLst/>
                <a:rect l="l" t="t" r="r" b="b"/>
                <a:pathLst>
                  <a:path w="233943" h="51857" extrusionOk="0">
                    <a:moveTo>
                      <a:pt x="114254" y="0"/>
                    </a:moveTo>
                    <a:cubicBezTo>
                      <a:pt x="113814" y="3337"/>
                      <a:pt x="107760" y="3970"/>
                      <a:pt x="105882" y="4185"/>
                    </a:cubicBezTo>
                    <a:cubicBezTo>
                      <a:pt x="103480" y="4463"/>
                      <a:pt x="101037" y="4580"/>
                      <a:pt x="98593" y="4580"/>
                    </a:cubicBezTo>
                    <a:cubicBezTo>
                      <a:pt x="96187" y="4580"/>
                      <a:pt x="93780" y="4466"/>
                      <a:pt x="91413" y="4277"/>
                    </a:cubicBezTo>
                    <a:cubicBezTo>
                      <a:pt x="83262" y="3622"/>
                      <a:pt x="75254" y="1586"/>
                      <a:pt x="67197" y="2"/>
                    </a:cubicBezTo>
                    <a:lnTo>
                      <a:pt x="3161" y="2"/>
                    </a:lnTo>
                    <a:cubicBezTo>
                      <a:pt x="1415" y="2"/>
                      <a:pt x="0" y="1794"/>
                      <a:pt x="0" y="4003"/>
                    </a:cubicBezTo>
                    <a:lnTo>
                      <a:pt x="0" y="12983"/>
                    </a:lnTo>
                    <a:cubicBezTo>
                      <a:pt x="752" y="13703"/>
                      <a:pt x="1532" y="14304"/>
                      <a:pt x="2202" y="14753"/>
                    </a:cubicBezTo>
                    <a:cubicBezTo>
                      <a:pt x="5867" y="17202"/>
                      <a:pt x="10108" y="17905"/>
                      <a:pt x="14266" y="17905"/>
                    </a:cubicBezTo>
                    <a:cubicBezTo>
                      <a:pt x="15542" y="17905"/>
                      <a:pt x="16811" y="17839"/>
                      <a:pt x="18052" y="17736"/>
                    </a:cubicBezTo>
                    <a:cubicBezTo>
                      <a:pt x="23329" y="17301"/>
                      <a:pt x="28524" y="16026"/>
                      <a:pt x="33704" y="14740"/>
                    </a:cubicBezTo>
                    <a:cubicBezTo>
                      <a:pt x="40948" y="12940"/>
                      <a:pt x="48135" y="10828"/>
                      <a:pt x="55442" y="9439"/>
                    </a:cubicBezTo>
                    <a:cubicBezTo>
                      <a:pt x="61321" y="8322"/>
                      <a:pt x="67233" y="7670"/>
                      <a:pt x="73167" y="7670"/>
                    </a:cubicBezTo>
                    <a:cubicBezTo>
                      <a:pt x="74688" y="7670"/>
                      <a:pt x="76210" y="7713"/>
                      <a:pt x="77734" y="7802"/>
                    </a:cubicBezTo>
                    <a:cubicBezTo>
                      <a:pt x="85106" y="8232"/>
                      <a:pt x="92423" y="9785"/>
                      <a:pt x="99530" y="12287"/>
                    </a:cubicBezTo>
                    <a:cubicBezTo>
                      <a:pt x="102317" y="13268"/>
                      <a:pt x="105115" y="14314"/>
                      <a:pt x="107858" y="15489"/>
                    </a:cubicBezTo>
                    <a:cubicBezTo>
                      <a:pt x="110332" y="16548"/>
                      <a:pt x="112809" y="17789"/>
                      <a:pt x="115004" y="19608"/>
                    </a:cubicBezTo>
                    <a:cubicBezTo>
                      <a:pt x="117824" y="21944"/>
                      <a:pt x="120303" y="25852"/>
                      <a:pt x="120226" y="30339"/>
                    </a:cubicBezTo>
                    <a:cubicBezTo>
                      <a:pt x="120101" y="37466"/>
                      <a:pt x="112935" y="40330"/>
                      <a:pt x="108516" y="41748"/>
                    </a:cubicBezTo>
                    <a:cubicBezTo>
                      <a:pt x="101630" y="43955"/>
                      <a:pt x="94414" y="44564"/>
                      <a:pt x="87337" y="44821"/>
                    </a:cubicBezTo>
                    <a:cubicBezTo>
                      <a:pt x="84855" y="44912"/>
                      <a:pt x="82371" y="44958"/>
                      <a:pt x="79887" y="44958"/>
                    </a:cubicBezTo>
                    <a:cubicBezTo>
                      <a:pt x="73140" y="44958"/>
                      <a:pt x="66393" y="44612"/>
                      <a:pt x="59673" y="43851"/>
                    </a:cubicBezTo>
                    <a:cubicBezTo>
                      <a:pt x="52128" y="42997"/>
                      <a:pt x="44620" y="41722"/>
                      <a:pt x="37128" y="40332"/>
                    </a:cubicBezTo>
                    <a:cubicBezTo>
                      <a:pt x="29596" y="38936"/>
                      <a:pt x="22076" y="37257"/>
                      <a:pt x="14513" y="36145"/>
                    </a:cubicBezTo>
                    <a:cubicBezTo>
                      <a:pt x="10469" y="35552"/>
                      <a:pt x="6279" y="35103"/>
                      <a:pt x="2100" y="35103"/>
                    </a:cubicBezTo>
                    <a:cubicBezTo>
                      <a:pt x="1400" y="35103"/>
                      <a:pt x="700" y="35116"/>
                      <a:pt x="0" y="35142"/>
                    </a:cubicBezTo>
                    <a:lnTo>
                      <a:pt x="0" y="41392"/>
                    </a:lnTo>
                    <a:cubicBezTo>
                      <a:pt x="3897" y="40406"/>
                      <a:pt x="7757" y="39113"/>
                      <a:pt x="11701" y="38520"/>
                    </a:cubicBezTo>
                    <a:cubicBezTo>
                      <a:pt x="12850" y="38347"/>
                      <a:pt x="14002" y="38268"/>
                      <a:pt x="15153" y="38268"/>
                    </a:cubicBezTo>
                    <a:cubicBezTo>
                      <a:pt x="18352" y="38268"/>
                      <a:pt x="21545" y="38880"/>
                      <a:pt x="24665" y="39789"/>
                    </a:cubicBezTo>
                    <a:cubicBezTo>
                      <a:pt x="29176" y="41103"/>
                      <a:pt x="33559" y="43015"/>
                      <a:pt x="37996" y="44675"/>
                    </a:cubicBezTo>
                    <a:cubicBezTo>
                      <a:pt x="42689" y="46433"/>
                      <a:pt x="47479" y="47692"/>
                      <a:pt x="52300" y="48740"/>
                    </a:cubicBezTo>
                    <a:cubicBezTo>
                      <a:pt x="61496" y="50745"/>
                      <a:pt x="70937" y="51857"/>
                      <a:pt x="80373" y="51857"/>
                    </a:cubicBezTo>
                    <a:cubicBezTo>
                      <a:pt x="91348" y="51857"/>
                      <a:pt x="102317" y="50352"/>
                      <a:pt x="112889" y="46997"/>
                    </a:cubicBezTo>
                    <a:cubicBezTo>
                      <a:pt x="122215" y="44038"/>
                      <a:pt x="130897" y="39216"/>
                      <a:pt x="139694" y="34414"/>
                    </a:cubicBezTo>
                    <a:cubicBezTo>
                      <a:pt x="143466" y="32352"/>
                      <a:pt x="147358" y="30634"/>
                      <a:pt x="151383" y="29556"/>
                    </a:cubicBezTo>
                    <a:cubicBezTo>
                      <a:pt x="155813" y="28370"/>
                      <a:pt x="160303" y="28105"/>
                      <a:pt x="164816" y="27914"/>
                    </a:cubicBezTo>
                    <a:cubicBezTo>
                      <a:pt x="167320" y="27807"/>
                      <a:pt x="169825" y="27756"/>
                      <a:pt x="172331" y="27756"/>
                    </a:cubicBezTo>
                    <a:cubicBezTo>
                      <a:pt x="189289" y="27756"/>
                      <a:pt x="206270" y="30094"/>
                      <a:pt x="222996" y="33398"/>
                    </a:cubicBezTo>
                    <a:cubicBezTo>
                      <a:pt x="226644" y="34116"/>
                      <a:pt x="230302" y="34924"/>
                      <a:pt x="233942" y="35864"/>
                    </a:cubicBezTo>
                    <a:lnTo>
                      <a:pt x="233942" y="9938"/>
                    </a:lnTo>
                    <a:cubicBezTo>
                      <a:pt x="233216" y="9925"/>
                      <a:pt x="232489" y="9919"/>
                      <a:pt x="231762" y="9919"/>
                    </a:cubicBezTo>
                    <a:cubicBezTo>
                      <a:pt x="219843" y="9919"/>
                      <a:pt x="207922" y="11530"/>
                      <a:pt x="196068" y="12904"/>
                    </a:cubicBezTo>
                    <a:cubicBezTo>
                      <a:pt x="188339" y="13801"/>
                      <a:pt x="180609" y="14806"/>
                      <a:pt x="172944" y="16393"/>
                    </a:cubicBezTo>
                    <a:cubicBezTo>
                      <a:pt x="169135" y="17181"/>
                      <a:pt x="165343" y="18112"/>
                      <a:pt x="161591" y="19260"/>
                    </a:cubicBezTo>
                    <a:cubicBezTo>
                      <a:pt x="158213" y="20291"/>
                      <a:pt x="155063" y="21813"/>
                      <a:pt x="151893" y="23606"/>
                    </a:cubicBezTo>
                    <a:cubicBezTo>
                      <a:pt x="147715" y="25970"/>
                      <a:pt x="143374" y="28204"/>
                      <a:pt x="138868" y="28204"/>
                    </a:cubicBezTo>
                    <a:cubicBezTo>
                      <a:pt x="137422" y="28204"/>
                      <a:pt x="135960" y="27974"/>
                      <a:pt x="134480" y="27445"/>
                    </a:cubicBezTo>
                    <a:cubicBezTo>
                      <a:pt x="129632" y="25711"/>
                      <a:pt x="125716" y="20547"/>
                      <a:pt x="125484" y="13951"/>
                    </a:cubicBezTo>
                    <a:cubicBezTo>
                      <a:pt x="125286" y="8300"/>
                      <a:pt x="129601" y="6027"/>
                      <a:pt x="133294" y="5020"/>
                    </a:cubicBezTo>
                    <a:cubicBezTo>
                      <a:pt x="139570" y="3307"/>
                      <a:pt x="146074" y="3151"/>
                      <a:pt x="152463" y="3078"/>
                    </a:cubicBezTo>
                    <a:cubicBezTo>
                      <a:pt x="160083" y="2991"/>
                      <a:pt x="167851" y="3042"/>
                      <a:pt x="175233" y="328"/>
                    </a:cubicBezTo>
                    <a:cubicBezTo>
                      <a:pt x="175511" y="226"/>
                      <a:pt x="175788" y="116"/>
                      <a:pt x="176066" y="0"/>
                    </a:cubicBezTo>
                    <a:close/>
                  </a:path>
                </a:pathLst>
              </a:custGeom>
              <a:solidFill>
                <a:srgbClr val="FAC539">
                  <a:alpha val="368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1" name="Google Shape;541;p19"/>
              <p:cNvSpPr/>
              <p:nvPr/>
            </p:nvSpPr>
            <p:spPr>
              <a:xfrm flipH="1">
                <a:off x="-185781" y="-222600"/>
                <a:ext cx="9377821" cy="2090634"/>
              </a:xfrm>
              <a:custGeom>
                <a:avLst/>
                <a:gdLst/>
                <a:ahLst/>
                <a:cxnLst/>
                <a:rect l="l" t="t" r="r" b="b"/>
                <a:pathLst>
                  <a:path w="234343" h="52243" extrusionOk="0">
                    <a:moveTo>
                      <a:pt x="67361" y="400"/>
                    </a:moveTo>
                    <a:cubicBezTo>
                      <a:pt x="69340" y="790"/>
                      <a:pt x="71349" y="1215"/>
                      <a:pt x="73292" y="1625"/>
                    </a:cubicBezTo>
                    <a:cubicBezTo>
                      <a:pt x="79265" y="2884"/>
                      <a:pt x="85439" y="4185"/>
                      <a:pt x="91598" y="4680"/>
                    </a:cubicBezTo>
                    <a:cubicBezTo>
                      <a:pt x="94144" y="4885"/>
                      <a:pt x="96537" y="4987"/>
                      <a:pt x="98805" y="4987"/>
                    </a:cubicBezTo>
                    <a:cubicBezTo>
                      <a:pt x="101387" y="4987"/>
                      <a:pt x="103808" y="4854"/>
                      <a:pt x="106108" y="4590"/>
                    </a:cubicBezTo>
                    <a:lnTo>
                      <a:pt x="106218" y="4577"/>
                    </a:lnTo>
                    <a:cubicBezTo>
                      <a:pt x="108158" y="4354"/>
                      <a:pt x="114000" y="3685"/>
                      <a:pt x="114628" y="406"/>
                    </a:cubicBezTo>
                    <a:lnTo>
                      <a:pt x="175193" y="406"/>
                    </a:lnTo>
                    <a:cubicBezTo>
                      <a:pt x="168249" y="2915"/>
                      <a:pt x="160889" y="2994"/>
                      <a:pt x="153768" y="3069"/>
                    </a:cubicBezTo>
                    <a:lnTo>
                      <a:pt x="152665" y="3082"/>
                    </a:lnTo>
                    <a:cubicBezTo>
                      <a:pt x="145764" y="3162"/>
                      <a:pt x="139551" y="3364"/>
                      <a:pt x="133446" y="5030"/>
                    </a:cubicBezTo>
                    <a:cubicBezTo>
                      <a:pt x="128003" y="6516"/>
                      <a:pt x="125326" y="9588"/>
                      <a:pt x="125487" y="14164"/>
                    </a:cubicBezTo>
                    <a:cubicBezTo>
                      <a:pt x="125709" y="20471"/>
                      <a:pt x="129379" y="25966"/>
                      <a:pt x="134618" y="27839"/>
                    </a:cubicBezTo>
                    <a:cubicBezTo>
                      <a:pt x="136131" y="28380"/>
                      <a:pt x="137619" y="28617"/>
                      <a:pt x="139091" y="28617"/>
                    </a:cubicBezTo>
                    <a:cubicBezTo>
                      <a:pt x="143547" y="28617"/>
                      <a:pt x="147847" y="26448"/>
                      <a:pt x="152196" y="23987"/>
                    </a:cubicBezTo>
                    <a:cubicBezTo>
                      <a:pt x="155813" y="21943"/>
                      <a:pt x="158880" y="20567"/>
                      <a:pt x="161854" y="19658"/>
                    </a:cubicBezTo>
                    <a:cubicBezTo>
                      <a:pt x="165379" y="18581"/>
                      <a:pt x="169085" y="17643"/>
                      <a:pt x="173189" y="16795"/>
                    </a:cubicBezTo>
                    <a:cubicBezTo>
                      <a:pt x="180974" y="15181"/>
                      <a:pt x="188894" y="14166"/>
                      <a:pt x="196294" y="13308"/>
                    </a:cubicBezTo>
                    <a:cubicBezTo>
                      <a:pt x="197767" y="13138"/>
                      <a:pt x="199245" y="12964"/>
                      <a:pt x="200722" y="12788"/>
                    </a:cubicBezTo>
                    <a:cubicBezTo>
                      <a:pt x="210970" y="11576"/>
                      <a:pt x="221543" y="10326"/>
                      <a:pt x="231999" y="10326"/>
                    </a:cubicBezTo>
                    <a:cubicBezTo>
                      <a:pt x="232648" y="10326"/>
                      <a:pt x="233296" y="10331"/>
                      <a:pt x="233944" y="10341"/>
                    </a:cubicBezTo>
                    <a:lnTo>
                      <a:pt x="233944" y="35809"/>
                    </a:lnTo>
                    <a:cubicBezTo>
                      <a:pt x="230629" y="34959"/>
                      <a:pt x="227123" y="34173"/>
                      <a:pt x="223236" y="33405"/>
                    </a:cubicBezTo>
                    <a:cubicBezTo>
                      <a:pt x="203906" y="29587"/>
                      <a:pt x="187591" y="27758"/>
                      <a:pt x="172597" y="27758"/>
                    </a:cubicBezTo>
                    <a:cubicBezTo>
                      <a:pt x="170032" y="27758"/>
                      <a:pt x="167505" y="27812"/>
                      <a:pt x="165009" y="27918"/>
                    </a:cubicBezTo>
                    <a:cubicBezTo>
                      <a:pt x="160422" y="28112"/>
                      <a:pt x="155941" y="28387"/>
                      <a:pt x="151533" y="29567"/>
                    </a:cubicBezTo>
                    <a:cubicBezTo>
                      <a:pt x="147826" y="30560"/>
                      <a:pt x="143986" y="32153"/>
                      <a:pt x="139798" y="34441"/>
                    </a:cubicBezTo>
                    <a:lnTo>
                      <a:pt x="138875" y="34945"/>
                    </a:lnTo>
                    <a:cubicBezTo>
                      <a:pt x="130584" y="39473"/>
                      <a:pt x="122011" y="44161"/>
                      <a:pt x="113029" y="47009"/>
                    </a:cubicBezTo>
                    <a:cubicBezTo>
                      <a:pt x="102889" y="50226"/>
                      <a:pt x="91919" y="51840"/>
                      <a:pt x="80509" y="51840"/>
                    </a:cubicBezTo>
                    <a:cubicBezTo>
                      <a:pt x="71401" y="51840"/>
                      <a:pt x="62013" y="50811"/>
                      <a:pt x="52541" y="48749"/>
                    </a:cubicBezTo>
                    <a:cubicBezTo>
                      <a:pt x="46930" y="47526"/>
                      <a:pt x="42394" y="46236"/>
                      <a:pt x="38264" y="44691"/>
                    </a:cubicBezTo>
                    <a:cubicBezTo>
                      <a:pt x="36953" y="44199"/>
                      <a:pt x="35624" y="43678"/>
                      <a:pt x="34338" y="43172"/>
                    </a:cubicBezTo>
                    <a:cubicBezTo>
                      <a:pt x="31276" y="41971"/>
                      <a:pt x="28107" y="40726"/>
                      <a:pt x="24921" y="39799"/>
                    </a:cubicBezTo>
                    <a:cubicBezTo>
                      <a:pt x="21414" y="38777"/>
                      <a:pt x="18247" y="38271"/>
                      <a:pt x="15326" y="38271"/>
                    </a:cubicBezTo>
                    <a:cubicBezTo>
                      <a:pt x="14137" y="38271"/>
                      <a:pt x="12987" y="38356"/>
                      <a:pt x="11874" y="38521"/>
                    </a:cubicBezTo>
                    <a:cubicBezTo>
                      <a:pt x="9119" y="38936"/>
                      <a:pt x="6366" y="39703"/>
                      <a:pt x="3703" y="40442"/>
                    </a:cubicBezTo>
                    <a:cubicBezTo>
                      <a:pt x="2622" y="40742"/>
                      <a:pt x="1508" y="41053"/>
                      <a:pt x="406" y="41335"/>
                    </a:cubicBezTo>
                    <a:lnTo>
                      <a:pt x="406" y="35538"/>
                    </a:lnTo>
                    <a:cubicBezTo>
                      <a:pt x="1027" y="35516"/>
                      <a:pt x="1658" y="35506"/>
                      <a:pt x="2301" y="35506"/>
                    </a:cubicBezTo>
                    <a:cubicBezTo>
                      <a:pt x="5902" y="35506"/>
                      <a:pt x="9901" y="35844"/>
                      <a:pt x="14687" y="36547"/>
                    </a:cubicBezTo>
                    <a:cubicBezTo>
                      <a:pt x="19745" y="37290"/>
                      <a:pt x="24868" y="38304"/>
                      <a:pt x="29822" y="39284"/>
                    </a:cubicBezTo>
                    <a:cubicBezTo>
                      <a:pt x="32271" y="39769"/>
                      <a:pt x="34802" y="40270"/>
                      <a:pt x="37296" y="40733"/>
                    </a:cubicBezTo>
                    <a:cubicBezTo>
                      <a:pt x="43914" y="41961"/>
                      <a:pt x="51770" y="43339"/>
                      <a:pt x="59854" y="44254"/>
                    </a:cubicBezTo>
                    <a:cubicBezTo>
                      <a:pt x="66359" y="44990"/>
                      <a:pt x="73165" y="45361"/>
                      <a:pt x="80163" y="45361"/>
                    </a:cubicBezTo>
                    <a:cubicBezTo>
                      <a:pt x="82603" y="45361"/>
                      <a:pt x="85067" y="45316"/>
                      <a:pt x="87550" y="45225"/>
                    </a:cubicBezTo>
                    <a:cubicBezTo>
                      <a:pt x="94026" y="44991"/>
                      <a:pt x="101613" y="44441"/>
                      <a:pt x="108780" y="42142"/>
                    </a:cubicBezTo>
                    <a:cubicBezTo>
                      <a:pt x="113810" y="40529"/>
                      <a:pt x="120508" y="37574"/>
                      <a:pt x="120629" y="30544"/>
                    </a:cubicBezTo>
                    <a:cubicBezTo>
                      <a:pt x="120696" y="26529"/>
                      <a:pt x="118718" y="22458"/>
                      <a:pt x="115334" y="19654"/>
                    </a:cubicBezTo>
                    <a:cubicBezTo>
                      <a:pt x="112985" y="17708"/>
                      <a:pt x="110379" y="16465"/>
                      <a:pt x="108140" y="15506"/>
                    </a:cubicBezTo>
                    <a:cubicBezTo>
                      <a:pt x="105719" y="14467"/>
                      <a:pt x="103070" y="13450"/>
                      <a:pt x="99798" y="12298"/>
                    </a:cubicBezTo>
                    <a:cubicBezTo>
                      <a:pt x="92520" y="9735"/>
                      <a:pt x="85169" y="8223"/>
                      <a:pt x="77949" y="7802"/>
                    </a:cubicBezTo>
                    <a:cubicBezTo>
                      <a:pt x="76425" y="7713"/>
                      <a:pt x="74890" y="7669"/>
                      <a:pt x="73339" y="7669"/>
                    </a:cubicBezTo>
                    <a:cubicBezTo>
                      <a:pt x="67706" y="7669"/>
                      <a:pt x="61863" y="8255"/>
                      <a:pt x="55605" y="9443"/>
                    </a:cubicBezTo>
                    <a:cubicBezTo>
                      <a:pt x="50502" y="10413"/>
                      <a:pt x="45374" y="11757"/>
                      <a:pt x="40416" y="13057"/>
                    </a:cubicBezTo>
                    <a:cubicBezTo>
                      <a:pt x="38267" y="13620"/>
                      <a:pt x="36046" y="14201"/>
                      <a:pt x="33857" y="14746"/>
                    </a:cubicBezTo>
                    <a:cubicBezTo>
                      <a:pt x="29050" y="15939"/>
                      <a:pt x="23603" y="17293"/>
                      <a:pt x="18238" y="17736"/>
                    </a:cubicBezTo>
                    <a:cubicBezTo>
                      <a:pt x="17038" y="17835"/>
                      <a:pt x="15751" y="17910"/>
                      <a:pt x="14415" y="17910"/>
                    </a:cubicBezTo>
                    <a:cubicBezTo>
                      <a:pt x="10534" y="17910"/>
                      <a:pt x="6246" y="17280"/>
                      <a:pt x="2517" y="14787"/>
                    </a:cubicBezTo>
                    <a:cubicBezTo>
                      <a:pt x="2004" y="14446"/>
                      <a:pt x="1229" y="13878"/>
                      <a:pt x="403" y="13098"/>
                    </a:cubicBezTo>
                    <a:lnTo>
                      <a:pt x="403" y="4204"/>
                    </a:lnTo>
                    <a:cubicBezTo>
                      <a:pt x="403" y="2108"/>
                      <a:pt x="1731" y="405"/>
                      <a:pt x="3364" y="405"/>
                    </a:cubicBezTo>
                    <a:lnTo>
                      <a:pt x="67361" y="400"/>
                    </a:lnTo>
                    <a:close/>
                    <a:moveTo>
                      <a:pt x="114278" y="0"/>
                    </a:moveTo>
                    <a:lnTo>
                      <a:pt x="114255" y="176"/>
                    </a:lnTo>
                    <a:cubicBezTo>
                      <a:pt x="113845" y="3294"/>
                      <a:pt x="108068" y="3957"/>
                      <a:pt x="106170" y="4175"/>
                    </a:cubicBezTo>
                    <a:lnTo>
                      <a:pt x="106061" y="4187"/>
                    </a:lnTo>
                    <a:cubicBezTo>
                      <a:pt x="103777" y="4451"/>
                      <a:pt x="101371" y="4582"/>
                      <a:pt x="98803" y="4582"/>
                    </a:cubicBezTo>
                    <a:cubicBezTo>
                      <a:pt x="96546" y="4582"/>
                      <a:pt x="94164" y="4481"/>
                      <a:pt x="91630" y="4277"/>
                    </a:cubicBezTo>
                    <a:cubicBezTo>
                      <a:pt x="85496" y="3785"/>
                      <a:pt x="79335" y="2485"/>
                      <a:pt x="73374" y="1229"/>
                    </a:cubicBezTo>
                    <a:cubicBezTo>
                      <a:pt x="71430" y="820"/>
                      <a:pt x="69420" y="395"/>
                      <a:pt x="67400" y="2"/>
                    </a:cubicBezTo>
                    <a:lnTo>
                      <a:pt x="3365" y="2"/>
                    </a:lnTo>
                    <a:cubicBezTo>
                      <a:pt x="1511" y="2"/>
                      <a:pt x="3" y="1889"/>
                      <a:pt x="3" y="4205"/>
                    </a:cubicBezTo>
                    <a:lnTo>
                      <a:pt x="3" y="13267"/>
                    </a:lnTo>
                    <a:lnTo>
                      <a:pt x="66" y="13327"/>
                    </a:lnTo>
                    <a:cubicBezTo>
                      <a:pt x="935" y="14157"/>
                      <a:pt x="1758" y="14760"/>
                      <a:pt x="2295" y="15120"/>
                    </a:cubicBezTo>
                    <a:cubicBezTo>
                      <a:pt x="6107" y="17668"/>
                      <a:pt x="10473" y="18312"/>
                      <a:pt x="14416" y="18312"/>
                    </a:cubicBezTo>
                    <a:cubicBezTo>
                      <a:pt x="15764" y="18312"/>
                      <a:pt x="17063" y="18236"/>
                      <a:pt x="18274" y="18136"/>
                    </a:cubicBezTo>
                    <a:cubicBezTo>
                      <a:pt x="23670" y="17692"/>
                      <a:pt x="29134" y="16335"/>
                      <a:pt x="33955" y="15136"/>
                    </a:cubicBezTo>
                    <a:cubicBezTo>
                      <a:pt x="36148" y="14591"/>
                      <a:pt x="38370" y="14008"/>
                      <a:pt x="40521" y="13444"/>
                    </a:cubicBezTo>
                    <a:cubicBezTo>
                      <a:pt x="45471" y="12145"/>
                      <a:pt x="50591" y="10802"/>
                      <a:pt x="55682" y="9836"/>
                    </a:cubicBezTo>
                    <a:cubicBezTo>
                      <a:pt x="61914" y="8652"/>
                      <a:pt x="67733" y="8068"/>
                      <a:pt x="73339" y="8068"/>
                    </a:cubicBezTo>
                    <a:cubicBezTo>
                      <a:pt x="74883" y="8068"/>
                      <a:pt x="76410" y="8112"/>
                      <a:pt x="77924" y="8200"/>
                    </a:cubicBezTo>
                    <a:cubicBezTo>
                      <a:pt x="85109" y="8620"/>
                      <a:pt x="92423" y="10126"/>
                      <a:pt x="99664" y="12674"/>
                    </a:cubicBezTo>
                    <a:cubicBezTo>
                      <a:pt x="102926" y="13823"/>
                      <a:pt x="105569" y="14839"/>
                      <a:pt x="107978" y="15872"/>
                    </a:cubicBezTo>
                    <a:cubicBezTo>
                      <a:pt x="110192" y="16820"/>
                      <a:pt x="112765" y="18046"/>
                      <a:pt x="115074" y="19959"/>
                    </a:cubicBezTo>
                    <a:cubicBezTo>
                      <a:pt x="118366" y="22686"/>
                      <a:pt x="120289" y="26638"/>
                      <a:pt x="120224" y="30531"/>
                    </a:cubicBezTo>
                    <a:cubicBezTo>
                      <a:pt x="120108" y="37304"/>
                      <a:pt x="113565" y="40179"/>
                      <a:pt x="108656" y="41753"/>
                    </a:cubicBezTo>
                    <a:cubicBezTo>
                      <a:pt x="101534" y="44037"/>
                      <a:pt x="93982" y="44584"/>
                      <a:pt x="87532" y="44818"/>
                    </a:cubicBezTo>
                    <a:cubicBezTo>
                      <a:pt x="85053" y="44908"/>
                      <a:pt x="82593" y="44953"/>
                      <a:pt x="80156" y="44953"/>
                    </a:cubicBezTo>
                    <a:cubicBezTo>
                      <a:pt x="73174" y="44953"/>
                      <a:pt x="66385" y="44584"/>
                      <a:pt x="59897" y="43849"/>
                    </a:cubicBezTo>
                    <a:cubicBezTo>
                      <a:pt x="51824" y="42936"/>
                      <a:pt x="43978" y="41560"/>
                      <a:pt x="37366" y="40335"/>
                    </a:cubicBezTo>
                    <a:cubicBezTo>
                      <a:pt x="34874" y="39874"/>
                      <a:pt x="32343" y="39371"/>
                      <a:pt x="29894" y="38889"/>
                    </a:cubicBezTo>
                    <a:cubicBezTo>
                      <a:pt x="24935" y="37906"/>
                      <a:pt x="19807" y="36891"/>
                      <a:pt x="14740" y="36147"/>
                    </a:cubicBezTo>
                    <a:cubicBezTo>
                      <a:pt x="9938" y="35440"/>
                      <a:pt x="5923" y="35101"/>
                      <a:pt x="2306" y="35101"/>
                    </a:cubicBezTo>
                    <a:cubicBezTo>
                      <a:pt x="1587" y="35101"/>
                      <a:pt x="884" y="35114"/>
                      <a:pt x="193" y="35141"/>
                    </a:cubicBezTo>
                    <a:lnTo>
                      <a:pt x="0" y="35148"/>
                    </a:lnTo>
                    <a:lnTo>
                      <a:pt x="0" y="41850"/>
                    </a:lnTo>
                    <a:lnTo>
                      <a:pt x="250" y="41789"/>
                    </a:lnTo>
                    <a:cubicBezTo>
                      <a:pt x="1438" y="41486"/>
                      <a:pt x="2642" y="41153"/>
                      <a:pt x="3807" y="40829"/>
                    </a:cubicBezTo>
                    <a:cubicBezTo>
                      <a:pt x="6459" y="40093"/>
                      <a:pt x="9201" y="39331"/>
                      <a:pt x="11931" y="38920"/>
                    </a:cubicBezTo>
                    <a:cubicBezTo>
                      <a:pt x="13025" y="38755"/>
                      <a:pt x="14155" y="38672"/>
                      <a:pt x="15326" y="38672"/>
                    </a:cubicBezTo>
                    <a:cubicBezTo>
                      <a:pt x="18207" y="38672"/>
                      <a:pt x="21339" y="39173"/>
                      <a:pt x="24808" y="40183"/>
                    </a:cubicBezTo>
                    <a:cubicBezTo>
                      <a:pt x="27977" y="41106"/>
                      <a:pt x="31136" y="42346"/>
                      <a:pt x="34192" y="43547"/>
                    </a:cubicBezTo>
                    <a:cubicBezTo>
                      <a:pt x="35480" y="44051"/>
                      <a:pt x="36810" y="44575"/>
                      <a:pt x="38124" y="45065"/>
                    </a:cubicBezTo>
                    <a:cubicBezTo>
                      <a:pt x="42272" y="46618"/>
                      <a:pt x="46826" y="47913"/>
                      <a:pt x="52458" y="49140"/>
                    </a:cubicBezTo>
                    <a:cubicBezTo>
                      <a:pt x="61960" y="51209"/>
                      <a:pt x="71376" y="52242"/>
                      <a:pt x="80515" y="52242"/>
                    </a:cubicBezTo>
                    <a:cubicBezTo>
                      <a:pt x="91963" y="52242"/>
                      <a:pt x="102972" y="50622"/>
                      <a:pt x="113151" y="47393"/>
                    </a:cubicBezTo>
                    <a:cubicBezTo>
                      <a:pt x="122171" y="44531"/>
                      <a:pt x="130760" y="39837"/>
                      <a:pt x="139068" y="35298"/>
                    </a:cubicBezTo>
                    <a:lnTo>
                      <a:pt x="139990" y="34794"/>
                    </a:lnTo>
                    <a:cubicBezTo>
                      <a:pt x="144149" y="32523"/>
                      <a:pt x="147959" y="30939"/>
                      <a:pt x="151635" y="29954"/>
                    </a:cubicBezTo>
                    <a:cubicBezTo>
                      <a:pt x="156001" y="28784"/>
                      <a:pt x="160459" y="28512"/>
                      <a:pt x="165023" y="28318"/>
                    </a:cubicBezTo>
                    <a:cubicBezTo>
                      <a:pt x="167510" y="28212"/>
                      <a:pt x="170027" y="28159"/>
                      <a:pt x="172583" y="28159"/>
                    </a:cubicBezTo>
                    <a:cubicBezTo>
                      <a:pt x="187551" y="28159"/>
                      <a:pt x="203846" y="29985"/>
                      <a:pt x="223155" y="33798"/>
                    </a:cubicBezTo>
                    <a:cubicBezTo>
                      <a:pt x="227133" y="34583"/>
                      <a:pt x="230708" y="35389"/>
                      <a:pt x="234091" y="36262"/>
                    </a:cubicBezTo>
                    <a:lnTo>
                      <a:pt x="234343" y="36327"/>
                    </a:lnTo>
                    <a:lnTo>
                      <a:pt x="234343" y="9942"/>
                    </a:lnTo>
                    <a:lnTo>
                      <a:pt x="234144" y="9938"/>
                    </a:lnTo>
                    <a:cubicBezTo>
                      <a:pt x="233436" y="9926"/>
                      <a:pt x="232728" y="9920"/>
                      <a:pt x="232019" y="9920"/>
                    </a:cubicBezTo>
                    <a:cubicBezTo>
                      <a:pt x="221533" y="9920"/>
                      <a:pt x="210937" y="11173"/>
                      <a:pt x="200668" y="12387"/>
                    </a:cubicBezTo>
                    <a:cubicBezTo>
                      <a:pt x="199192" y="12560"/>
                      <a:pt x="197716" y="12735"/>
                      <a:pt x="196241" y="12907"/>
                    </a:cubicBezTo>
                    <a:cubicBezTo>
                      <a:pt x="188833" y="13765"/>
                      <a:pt x="180900" y="14784"/>
                      <a:pt x="173099" y="16399"/>
                    </a:cubicBezTo>
                    <a:cubicBezTo>
                      <a:pt x="168984" y="17250"/>
                      <a:pt x="165266" y="18189"/>
                      <a:pt x="161730" y="19271"/>
                    </a:cubicBezTo>
                    <a:cubicBezTo>
                      <a:pt x="158729" y="20188"/>
                      <a:pt x="155634" y="21574"/>
                      <a:pt x="151992" y="23636"/>
                    </a:cubicBezTo>
                    <a:cubicBezTo>
                      <a:pt x="147694" y="26067"/>
                      <a:pt x="143448" y="28211"/>
                      <a:pt x="139076" y="28211"/>
                    </a:cubicBezTo>
                    <a:cubicBezTo>
                      <a:pt x="137648" y="28211"/>
                      <a:pt x="136206" y="27982"/>
                      <a:pt x="134745" y="27459"/>
                    </a:cubicBezTo>
                    <a:cubicBezTo>
                      <a:pt x="129659" y="25640"/>
                      <a:pt x="126097" y="20292"/>
                      <a:pt x="125882" y="14148"/>
                    </a:cubicBezTo>
                    <a:cubicBezTo>
                      <a:pt x="125729" y="9782"/>
                      <a:pt x="128305" y="6844"/>
                      <a:pt x="133544" y="5415"/>
                    </a:cubicBezTo>
                    <a:cubicBezTo>
                      <a:pt x="139606" y="3761"/>
                      <a:pt x="145790" y="3559"/>
                      <a:pt x="152664" y="3482"/>
                    </a:cubicBezTo>
                    <a:lnTo>
                      <a:pt x="153767" y="3469"/>
                    </a:lnTo>
                    <a:cubicBezTo>
                      <a:pt x="160981" y="3392"/>
                      <a:pt x="168439" y="3314"/>
                      <a:pt x="175499" y="719"/>
                    </a:cubicBezTo>
                    <a:cubicBezTo>
                      <a:pt x="175781" y="617"/>
                      <a:pt x="176061" y="506"/>
                      <a:pt x="176341" y="389"/>
                    </a:cubicBezTo>
                    <a:lnTo>
                      <a:pt x="1772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629CA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42" name="Google Shape;542;p19"/>
            <p:cNvSpPr/>
            <p:nvPr/>
          </p:nvSpPr>
          <p:spPr>
            <a:xfrm flipH="1">
              <a:off x="824541" y="1267712"/>
              <a:ext cx="8367499" cy="1836163"/>
            </a:xfrm>
            <a:custGeom>
              <a:avLst/>
              <a:gdLst/>
              <a:ahLst/>
              <a:cxnLst/>
              <a:rect l="l" t="t" r="r" b="b"/>
              <a:pathLst>
                <a:path w="209096" h="45884" extrusionOk="0">
                  <a:moveTo>
                    <a:pt x="173615" y="405"/>
                  </a:moveTo>
                  <a:cubicBezTo>
                    <a:pt x="176375" y="405"/>
                    <a:pt x="179213" y="507"/>
                    <a:pt x="182050" y="829"/>
                  </a:cubicBezTo>
                  <a:cubicBezTo>
                    <a:pt x="188207" y="1528"/>
                    <a:pt x="194615" y="3672"/>
                    <a:pt x="201642" y="7381"/>
                  </a:cubicBezTo>
                  <a:lnTo>
                    <a:pt x="202000" y="7570"/>
                  </a:lnTo>
                  <a:cubicBezTo>
                    <a:pt x="204160" y="8703"/>
                    <a:pt x="207122" y="10258"/>
                    <a:pt x="208209" y="13014"/>
                  </a:cubicBezTo>
                  <a:cubicBezTo>
                    <a:pt x="208659" y="14157"/>
                    <a:pt x="208681" y="15157"/>
                    <a:pt x="208272" y="15990"/>
                  </a:cubicBezTo>
                  <a:cubicBezTo>
                    <a:pt x="207624" y="17309"/>
                    <a:pt x="205989" y="18018"/>
                    <a:pt x="204732" y="18381"/>
                  </a:cubicBezTo>
                  <a:cubicBezTo>
                    <a:pt x="201461" y="19325"/>
                    <a:pt x="198006" y="19797"/>
                    <a:pt x="194392" y="19797"/>
                  </a:cubicBezTo>
                  <a:cubicBezTo>
                    <a:pt x="190821" y="19797"/>
                    <a:pt x="187096" y="19336"/>
                    <a:pt x="183241" y="18415"/>
                  </a:cubicBezTo>
                  <a:cubicBezTo>
                    <a:pt x="179114" y="17429"/>
                    <a:pt x="174866" y="16057"/>
                    <a:pt x="170611" y="14337"/>
                  </a:cubicBezTo>
                  <a:cubicBezTo>
                    <a:pt x="166998" y="12878"/>
                    <a:pt x="163261" y="11368"/>
                    <a:pt x="159428" y="10535"/>
                  </a:cubicBezTo>
                  <a:cubicBezTo>
                    <a:pt x="157531" y="10122"/>
                    <a:pt x="155742" y="9916"/>
                    <a:pt x="154034" y="9916"/>
                  </a:cubicBezTo>
                  <a:cubicBezTo>
                    <a:pt x="152450" y="9916"/>
                    <a:pt x="150935" y="10094"/>
                    <a:pt x="149470" y="10449"/>
                  </a:cubicBezTo>
                  <a:cubicBezTo>
                    <a:pt x="145504" y="11411"/>
                    <a:pt x="142070" y="13874"/>
                    <a:pt x="138895" y="16316"/>
                  </a:cubicBezTo>
                  <a:cubicBezTo>
                    <a:pt x="136054" y="18501"/>
                    <a:pt x="133233" y="20858"/>
                    <a:pt x="130505" y="23139"/>
                  </a:cubicBezTo>
                  <a:cubicBezTo>
                    <a:pt x="126905" y="26149"/>
                    <a:pt x="123181" y="29264"/>
                    <a:pt x="119366" y="32010"/>
                  </a:cubicBezTo>
                  <a:cubicBezTo>
                    <a:pt x="107458" y="40580"/>
                    <a:pt x="92880" y="45107"/>
                    <a:pt x="76028" y="45462"/>
                  </a:cubicBezTo>
                  <a:cubicBezTo>
                    <a:pt x="75424" y="45475"/>
                    <a:pt x="74822" y="45482"/>
                    <a:pt x="74224" y="45482"/>
                  </a:cubicBezTo>
                  <a:cubicBezTo>
                    <a:pt x="58269" y="45482"/>
                    <a:pt x="44689" y="40929"/>
                    <a:pt x="33828" y="31942"/>
                  </a:cubicBezTo>
                  <a:cubicBezTo>
                    <a:pt x="27187" y="26448"/>
                    <a:pt x="20603" y="21405"/>
                    <a:pt x="13056" y="20088"/>
                  </a:cubicBezTo>
                  <a:cubicBezTo>
                    <a:pt x="11967" y="19897"/>
                    <a:pt x="10865" y="19801"/>
                    <a:pt x="9746" y="19801"/>
                  </a:cubicBezTo>
                  <a:cubicBezTo>
                    <a:pt x="6781" y="19801"/>
                    <a:pt x="3696" y="20474"/>
                    <a:pt x="406" y="21833"/>
                  </a:cubicBezTo>
                  <a:lnTo>
                    <a:pt x="406" y="14358"/>
                  </a:lnTo>
                  <a:cubicBezTo>
                    <a:pt x="1109" y="14230"/>
                    <a:pt x="1864" y="14110"/>
                    <a:pt x="2702" y="13993"/>
                  </a:cubicBezTo>
                  <a:cubicBezTo>
                    <a:pt x="5594" y="13588"/>
                    <a:pt x="8552" y="13414"/>
                    <a:pt x="11411" y="13245"/>
                  </a:cubicBezTo>
                  <a:lnTo>
                    <a:pt x="12958" y="13152"/>
                  </a:lnTo>
                  <a:cubicBezTo>
                    <a:pt x="15818" y="12978"/>
                    <a:pt x="18953" y="12785"/>
                    <a:pt x="22145" y="12785"/>
                  </a:cubicBezTo>
                  <a:cubicBezTo>
                    <a:pt x="23389" y="12785"/>
                    <a:pt x="24641" y="12814"/>
                    <a:pt x="25889" y="12885"/>
                  </a:cubicBezTo>
                  <a:cubicBezTo>
                    <a:pt x="29786" y="13104"/>
                    <a:pt x="33808" y="14150"/>
                    <a:pt x="38546" y="16169"/>
                  </a:cubicBezTo>
                  <a:cubicBezTo>
                    <a:pt x="52883" y="22283"/>
                    <a:pt x="69842" y="28659"/>
                    <a:pt x="86902" y="29591"/>
                  </a:cubicBezTo>
                  <a:cubicBezTo>
                    <a:pt x="88135" y="29659"/>
                    <a:pt x="89353" y="29692"/>
                    <a:pt x="90554" y="29692"/>
                  </a:cubicBezTo>
                  <a:cubicBezTo>
                    <a:pt x="97955" y="29692"/>
                    <a:pt x="104738" y="28414"/>
                    <a:pt x="110758" y="25880"/>
                  </a:cubicBezTo>
                  <a:cubicBezTo>
                    <a:pt x="117187" y="23174"/>
                    <a:pt x="123174" y="18993"/>
                    <a:pt x="128962" y="14950"/>
                  </a:cubicBezTo>
                  <a:cubicBezTo>
                    <a:pt x="130301" y="14015"/>
                    <a:pt x="131684" y="13050"/>
                    <a:pt x="133052" y="12117"/>
                  </a:cubicBezTo>
                  <a:cubicBezTo>
                    <a:pt x="136569" y="9716"/>
                    <a:pt x="140379" y="7249"/>
                    <a:pt x="144384" y="5460"/>
                  </a:cubicBezTo>
                  <a:cubicBezTo>
                    <a:pt x="148006" y="3842"/>
                    <a:pt x="151905" y="2608"/>
                    <a:pt x="155970" y="1792"/>
                  </a:cubicBezTo>
                  <a:cubicBezTo>
                    <a:pt x="159701" y="1042"/>
                    <a:pt x="163680" y="640"/>
                    <a:pt x="168868" y="486"/>
                  </a:cubicBezTo>
                  <a:cubicBezTo>
                    <a:pt x="170413" y="440"/>
                    <a:pt x="172001" y="405"/>
                    <a:pt x="173615" y="405"/>
                  </a:cubicBezTo>
                  <a:close/>
                  <a:moveTo>
                    <a:pt x="173609" y="0"/>
                  </a:moveTo>
                  <a:cubicBezTo>
                    <a:pt x="171993" y="0"/>
                    <a:pt x="170405" y="35"/>
                    <a:pt x="168858" y="80"/>
                  </a:cubicBezTo>
                  <a:cubicBezTo>
                    <a:pt x="163644" y="234"/>
                    <a:pt x="159645" y="639"/>
                    <a:pt x="155891" y="1393"/>
                  </a:cubicBezTo>
                  <a:cubicBezTo>
                    <a:pt x="151795" y="2216"/>
                    <a:pt x="147870" y="3459"/>
                    <a:pt x="144219" y="5088"/>
                  </a:cubicBezTo>
                  <a:cubicBezTo>
                    <a:pt x="140186" y="6888"/>
                    <a:pt x="136359" y="9369"/>
                    <a:pt x="132824" y="11781"/>
                  </a:cubicBezTo>
                  <a:cubicBezTo>
                    <a:pt x="131454" y="12715"/>
                    <a:pt x="130070" y="13683"/>
                    <a:pt x="128732" y="14617"/>
                  </a:cubicBezTo>
                  <a:cubicBezTo>
                    <a:pt x="122961" y="18648"/>
                    <a:pt x="116993" y="22817"/>
                    <a:pt x="110602" y="25506"/>
                  </a:cubicBezTo>
                  <a:cubicBezTo>
                    <a:pt x="104631" y="28019"/>
                    <a:pt x="97899" y="29287"/>
                    <a:pt x="90554" y="29287"/>
                  </a:cubicBezTo>
                  <a:cubicBezTo>
                    <a:pt x="89360" y="29287"/>
                    <a:pt x="88149" y="29254"/>
                    <a:pt x="86923" y="29187"/>
                  </a:cubicBezTo>
                  <a:cubicBezTo>
                    <a:pt x="69926" y="28261"/>
                    <a:pt x="53010" y="21898"/>
                    <a:pt x="38703" y="15797"/>
                  </a:cubicBezTo>
                  <a:cubicBezTo>
                    <a:pt x="33922" y="13758"/>
                    <a:pt x="29857" y="12704"/>
                    <a:pt x="25911" y="12481"/>
                  </a:cubicBezTo>
                  <a:cubicBezTo>
                    <a:pt x="24653" y="12410"/>
                    <a:pt x="23392" y="12381"/>
                    <a:pt x="22140" y="12381"/>
                  </a:cubicBezTo>
                  <a:cubicBezTo>
                    <a:pt x="18938" y="12381"/>
                    <a:pt x="15797" y="12572"/>
                    <a:pt x="12931" y="12748"/>
                  </a:cubicBezTo>
                  <a:lnTo>
                    <a:pt x="11384" y="12841"/>
                  </a:lnTo>
                  <a:cubicBezTo>
                    <a:pt x="8518" y="13010"/>
                    <a:pt x="5551" y="13184"/>
                    <a:pt x="2644" y="13591"/>
                  </a:cubicBezTo>
                  <a:cubicBezTo>
                    <a:pt x="1731" y="13718"/>
                    <a:pt x="921" y="13848"/>
                    <a:pt x="165" y="13990"/>
                  </a:cubicBezTo>
                  <a:lnTo>
                    <a:pt x="0" y="14020"/>
                  </a:lnTo>
                  <a:lnTo>
                    <a:pt x="0" y="22434"/>
                  </a:lnTo>
                  <a:lnTo>
                    <a:pt x="280" y="22317"/>
                  </a:lnTo>
                  <a:cubicBezTo>
                    <a:pt x="3624" y="20902"/>
                    <a:pt x="6748" y="20202"/>
                    <a:pt x="9745" y="20202"/>
                  </a:cubicBezTo>
                  <a:cubicBezTo>
                    <a:pt x="10841" y="20202"/>
                    <a:pt x="11920" y="20296"/>
                    <a:pt x="12987" y="20482"/>
                  </a:cubicBezTo>
                  <a:cubicBezTo>
                    <a:pt x="20436" y="21784"/>
                    <a:pt x="26975" y="26792"/>
                    <a:pt x="33571" y="32250"/>
                  </a:cubicBezTo>
                  <a:cubicBezTo>
                    <a:pt x="44508" y="41302"/>
                    <a:pt x="58178" y="45884"/>
                    <a:pt x="74230" y="45884"/>
                  </a:cubicBezTo>
                  <a:cubicBezTo>
                    <a:pt x="74828" y="45884"/>
                    <a:pt x="75434" y="45878"/>
                    <a:pt x="76041" y="45864"/>
                  </a:cubicBezTo>
                  <a:cubicBezTo>
                    <a:pt x="92973" y="45507"/>
                    <a:pt x="107630" y="40953"/>
                    <a:pt x="119603" y="32334"/>
                  </a:cubicBezTo>
                  <a:cubicBezTo>
                    <a:pt x="123430" y="29580"/>
                    <a:pt x="127160" y="26462"/>
                    <a:pt x="130767" y="23446"/>
                  </a:cubicBezTo>
                  <a:cubicBezTo>
                    <a:pt x="133490" y="21168"/>
                    <a:pt x="136306" y="18812"/>
                    <a:pt x="139143" y="16633"/>
                  </a:cubicBezTo>
                  <a:cubicBezTo>
                    <a:pt x="142286" y="14218"/>
                    <a:pt x="145678" y="11782"/>
                    <a:pt x="149569" y="10839"/>
                  </a:cubicBezTo>
                  <a:cubicBezTo>
                    <a:pt x="151002" y="10492"/>
                    <a:pt x="152486" y="10318"/>
                    <a:pt x="154040" y="10318"/>
                  </a:cubicBezTo>
                  <a:cubicBezTo>
                    <a:pt x="155718" y="10318"/>
                    <a:pt x="157477" y="10521"/>
                    <a:pt x="159345" y="10926"/>
                  </a:cubicBezTo>
                  <a:cubicBezTo>
                    <a:pt x="163146" y="11754"/>
                    <a:pt x="166866" y="13255"/>
                    <a:pt x="170463" y="14710"/>
                  </a:cubicBezTo>
                  <a:cubicBezTo>
                    <a:pt x="174735" y="16434"/>
                    <a:pt x="179004" y="17813"/>
                    <a:pt x="183149" y="18805"/>
                  </a:cubicBezTo>
                  <a:cubicBezTo>
                    <a:pt x="187035" y="19734"/>
                    <a:pt x="190791" y="20198"/>
                    <a:pt x="194393" y="20198"/>
                  </a:cubicBezTo>
                  <a:cubicBezTo>
                    <a:pt x="198045" y="20198"/>
                    <a:pt x="201538" y="19721"/>
                    <a:pt x="204846" y="18766"/>
                  </a:cubicBezTo>
                  <a:cubicBezTo>
                    <a:pt x="206788" y="18205"/>
                    <a:pt x="208062" y="17332"/>
                    <a:pt x="208634" y="16167"/>
                  </a:cubicBezTo>
                  <a:cubicBezTo>
                    <a:pt x="209095" y="15229"/>
                    <a:pt x="209080" y="14117"/>
                    <a:pt x="208584" y="12865"/>
                  </a:cubicBezTo>
                  <a:cubicBezTo>
                    <a:pt x="207441" y="9969"/>
                    <a:pt x="204404" y="8376"/>
                    <a:pt x="202188" y="7211"/>
                  </a:cubicBezTo>
                  <a:lnTo>
                    <a:pt x="201831" y="7024"/>
                  </a:lnTo>
                  <a:cubicBezTo>
                    <a:pt x="194760" y="3289"/>
                    <a:pt x="188306" y="1132"/>
                    <a:pt x="182098" y="427"/>
                  </a:cubicBezTo>
                  <a:cubicBezTo>
                    <a:pt x="179239" y="102"/>
                    <a:pt x="176384" y="0"/>
                    <a:pt x="17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3" name="Google Shape;543;p19"/>
            <p:cNvSpPr/>
            <p:nvPr/>
          </p:nvSpPr>
          <p:spPr>
            <a:xfrm flipH="1">
              <a:off x="8384687" y="2373130"/>
              <a:ext cx="807313" cy="330705"/>
            </a:xfrm>
            <a:custGeom>
              <a:avLst/>
              <a:gdLst/>
              <a:ahLst/>
              <a:cxnLst/>
              <a:rect l="l" t="t" r="r" b="b"/>
              <a:pathLst>
                <a:path w="20174" h="8264" extrusionOk="0">
                  <a:moveTo>
                    <a:pt x="10888" y="404"/>
                  </a:moveTo>
                  <a:cubicBezTo>
                    <a:pt x="11749" y="404"/>
                    <a:pt x="12597" y="461"/>
                    <a:pt x="13422" y="602"/>
                  </a:cubicBezTo>
                  <a:cubicBezTo>
                    <a:pt x="15472" y="954"/>
                    <a:pt x="17153" y="1897"/>
                    <a:pt x="18413" y="3404"/>
                  </a:cubicBezTo>
                  <a:cubicBezTo>
                    <a:pt x="19054" y="4170"/>
                    <a:pt x="19787" y="5267"/>
                    <a:pt x="19634" y="6147"/>
                  </a:cubicBezTo>
                  <a:cubicBezTo>
                    <a:pt x="19567" y="6546"/>
                    <a:pt x="19324" y="6863"/>
                    <a:pt x="18894" y="7118"/>
                  </a:cubicBezTo>
                  <a:cubicBezTo>
                    <a:pt x="17704" y="7820"/>
                    <a:pt x="16206" y="7861"/>
                    <a:pt x="14950" y="7861"/>
                  </a:cubicBezTo>
                  <a:cubicBezTo>
                    <a:pt x="14860" y="7861"/>
                    <a:pt x="14771" y="7861"/>
                    <a:pt x="14684" y="7861"/>
                  </a:cubicBezTo>
                  <a:cubicBezTo>
                    <a:pt x="13289" y="7856"/>
                    <a:pt x="11866" y="7753"/>
                    <a:pt x="10488" y="7653"/>
                  </a:cubicBezTo>
                  <a:cubicBezTo>
                    <a:pt x="9887" y="7608"/>
                    <a:pt x="9287" y="7565"/>
                    <a:pt x="8687" y="7529"/>
                  </a:cubicBezTo>
                  <a:cubicBezTo>
                    <a:pt x="5827" y="7359"/>
                    <a:pt x="3245" y="7206"/>
                    <a:pt x="649" y="7206"/>
                  </a:cubicBezTo>
                  <a:cubicBezTo>
                    <a:pt x="568" y="7206"/>
                    <a:pt x="486" y="7206"/>
                    <a:pt x="405" y="7206"/>
                  </a:cubicBezTo>
                  <a:lnTo>
                    <a:pt x="405" y="1428"/>
                  </a:lnTo>
                  <a:cubicBezTo>
                    <a:pt x="2017" y="1368"/>
                    <a:pt x="3674" y="1139"/>
                    <a:pt x="5280" y="919"/>
                  </a:cubicBezTo>
                  <a:cubicBezTo>
                    <a:pt x="7141" y="665"/>
                    <a:pt x="9044" y="404"/>
                    <a:pt x="10888" y="404"/>
                  </a:cubicBezTo>
                  <a:close/>
                  <a:moveTo>
                    <a:pt x="10888" y="1"/>
                  </a:moveTo>
                  <a:cubicBezTo>
                    <a:pt x="9018" y="1"/>
                    <a:pt x="7099" y="265"/>
                    <a:pt x="5223" y="522"/>
                  </a:cubicBezTo>
                  <a:cubicBezTo>
                    <a:pt x="3564" y="751"/>
                    <a:pt x="1848" y="984"/>
                    <a:pt x="195" y="1034"/>
                  </a:cubicBezTo>
                  <a:lnTo>
                    <a:pt x="1" y="1039"/>
                  </a:lnTo>
                  <a:lnTo>
                    <a:pt x="1" y="7612"/>
                  </a:lnTo>
                  <a:lnTo>
                    <a:pt x="202" y="7612"/>
                  </a:lnTo>
                  <a:cubicBezTo>
                    <a:pt x="266" y="7612"/>
                    <a:pt x="330" y="7612"/>
                    <a:pt x="393" y="7612"/>
                  </a:cubicBezTo>
                  <a:cubicBezTo>
                    <a:pt x="3056" y="7612"/>
                    <a:pt x="5717" y="7756"/>
                    <a:pt x="8664" y="7932"/>
                  </a:cubicBezTo>
                  <a:cubicBezTo>
                    <a:pt x="9261" y="7968"/>
                    <a:pt x="9860" y="8012"/>
                    <a:pt x="10460" y="8055"/>
                  </a:cubicBezTo>
                  <a:cubicBezTo>
                    <a:pt x="11844" y="8155"/>
                    <a:pt x="13275" y="8259"/>
                    <a:pt x="14682" y="8264"/>
                  </a:cubicBezTo>
                  <a:lnTo>
                    <a:pt x="14998" y="8264"/>
                  </a:lnTo>
                  <a:cubicBezTo>
                    <a:pt x="16295" y="8264"/>
                    <a:pt x="17831" y="8211"/>
                    <a:pt x="19096" y="7463"/>
                  </a:cubicBezTo>
                  <a:cubicBezTo>
                    <a:pt x="19626" y="7152"/>
                    <a:pt x="19940" y="6730"/>
                    <a:pt x="20030" y="6216"/>
                  </a:cubicBezTo>
                  <a:cubicBezTo>
                    <a:pt x="20173" y="5387"/>
                    <a:pt x="19732" y="4354"/>
                    <a:pt x="18720" y="3145"/>
                  </a:cubicBezTo>
                  <a:cubicBezTo>
                    <a:pt x="17395" y="1562"/>
                    <a:pt x="15637" y="574"/>
                    <a:pt x="13488" y="205"/>
                  </a:cubicBezTo>
                  <a:cubicBezTo>
                    <a:pt x="12639" y="59"/>
                    <a:pt x="11769" y="1"/>
                    <a:pt x="108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4" name="Google Shape;544;p19"/>
            <p:cNvSpPr/>
            <p:nvPr/>
          </p:nvSpPr>
          <p:spPr>
            <a:xfrm flipH="1">
              <a:off x="-185941" y="2027935"/>
              <a:ext cx="9377861" cy="2035410"/>
            </a:xfrm>
            <a:custGeom>
              <a:avLst/>
              <a:gdLst/>
              <a:ahLst/>
              <a:cxnLst/>
              <a:rect l="l" t="t" r="r" b="b"/>
              <a:pathLst>
                <a:path w="234344" h="50863" extrusionOk="0">
                  <a:moveTo>
                    <a:pt x="233940" y="621"/>
                  </a:moveTo>
                  <a:lnTo>
                    <a:pt x="233940" y="12077"/>
                  </a:lnTo>
                  <a:cubicBezTo>
                    <a:pt x="232371" y="13846"/>
                    <a:pt x="230619" y="15358"/>
                    <a:pt x="228734" y="16565"/>
                  </a:cubicBezTo>
                  <a:cubicBezTo>
                    <a:pt x="224484" y="19289"/>
                    <a:pt x="219376" y="20857"/>
                    <a:pt x="213122" y="21360"/>
                  </a:cubicBezTo>
                  <a:cubicBezTo>
                    <a:pt x="211653" y="21479"/>
                    <a:pt x="210146" y="21539"/>
                    <a:pt x="208580" y="21539"/>
                  </a:cubicBezTo>
                  <a:cubicBezTo>
                    <a:pt x="205000" y="21539"/>
                    <a:pt x="201109" y="21226"/>
                    <a:pt x="196647" y="20590"/>
                  </a:cubicBezTo>
                  <a:lnTo>
                    <a:pt x="196529" y="20574"/>
                  </a:lnTo>
                  <a:cubicBezTo>
                    <a:pt x="194477" y="20283"/>
                    <a:pt x="192356" y="19981"/>
                    <a:pt x="190306" y="19457"/>
                  </a:cubicBezTo>
                  <a:cubicBezTo>
                    <a:pt x="188131" y="18901"/>
                    <a:pt x="186302" y="18457"/>
                    <a:pt x="184446" y="18095"/>
                  </a:cubicBezTo>
                  <a:cubicBezTo>
                    <a:pt x="182413" y="17700"/>
                    <a:pt x="180221" y="17338"/>
                    <a:pt x="178016" y="17338"/>
                  </a:cubicBezTo>
                  <a:cubicBezTo>
                    <a:pt x="177942" y="17338"/>
                    <a:pt x="177867" y="17339"/>
                    <a:pt x="177792" y="17340"/>
                  </a:cubicBezTo>
                  <a:cubicBezTo>
                    <a:pt x="176496" y="17354"/>
                    <a:pt x="174542" y="17378"/>
                    <a:pt x="173323" y="18637"/>
                  </a:cubicBezTo>
                  <a:cubicBezTo>
                    <a:pt x="172261" y="19733"/>
                    <a:pt x="172397" y="21555"/>
                    <a:pt x="173080" y="22788"/>
                  </a:cubicBezTo>
                  <a:cubicBezTo>
                    <a:pt x="174004" y="24459"/>
                    <a:pt x="175665" y="25395"/>
                    <a:pt x="177319" y="26158"/>
                  </a:cubicBezTo>
                  <a:cubicBezTo>
                    <a:pt x="180088" y="27433"/>
                    <a:pt x="183032" y="28076"/>
                    <a:pt x="185878" y="28699"/>
                  </a:cubicBezTo>
                  <a:cubicBezTo>
                    <a:pt x="186544" y="28844"/>
                    <a:pt x="187205" y="28990"/>
                    <a:pt x="187866" y="29142"/>
                  </a:cubicBezTo>
                  <a:cubicBezTo>
                    <a:pt x="191326" y="29942"/>
                    <a:pt x="194903" y="30405"/>
                    <a:pt x="198362" y="30852"/>
                  </a:cubicBezTo>
                  <a:lnTo>
                    <a:pt x="199879" y="31048"/>
                  </a:lnTo>
                  <a:cubicBezTo>
                    <a:pt x="203501" y="31524"/>
                    <a:pt x="207493" y="31975"/>
                    <a:pt x="212443" y="32469"/>
                  </a:cubicBezTo>
                  <a:cubicBezTo>
                    <a:pt x="216296" y="32854"/>
                    <a:pt x="220110" y="33192"/>
                    <a:pt x="223683" y="33505"/>
                  </a:cubicBezTo>
                  <a:cubicBezTo>
                    <a:pt x="226437" y="33747"/>
                    <a:pt x="229366" y="34040"/>
                    <a:pt x="232268" y="34727"/>
                  </a:cubicBezTo>
                  <a:cubicBezTo>
                    <a:pt x="232812" y="34856"/>
                    <a:pt x="233374" y="35011"/>
                    <a:pt x="233940" y="35186"/>
                  </a:cubicBezTo>
                  <a:lnTo>
                    <a:pt x="233940" y="50330"/>
                  </a:lnTo>
                  <a:cubicBezTo>
                    <a:pt x="227593" y="48509"/>
                    <a:pt x="220754" y="46238"/>
                    <a:pt x="213042" y="43386"/>
                  </a:cubicBezTo>
                  <a:cubicBezTo>
                    <a:pt x="208088" y="41555"/>
                    <a:pt x="202988" y="39512"/>
                    <a:pt x="197884" y="37317"/>
                  </a:cubicBezTo>
                  <a:cubicBezTo>
                    <a:pt x="195613" y="36339"/>
                    <a:pt x="193318" y="35281"/>
                    <a:pt x="191099" y="34257"/>
                  </a:cubicBezTo>
                  <a:cubicBezTo>
                    <a:pt x="188401" y="33014"/>
                    <a:pt x="185611" y="31726"/>
                    <a:pt x="182833" y="30573"/>
                  </a:cubicBezTo>
                  <a:cubicBezTo>
                    <a:pt x="172649" y="26340"/>
                    <a:pt x="162754" y="24195"/>
                    <a:pt x="153409" y="24195"/>
                  </a:cubicBezTo>
                  <a:cubicBezTo>
                    <a:pt x="153178" y="24195"/>
                    <a:pt x="152948" y="24197"/>
                    <a:pt x="152719" y="24198"/>
                  </a:cubicBezTo>
                  <a:cubicBezTo>
                    <a:pt x="142080" y="24319"/>
                    <a:pt x="132064" y="27884"/>
                    <a:pt x="122824" y="31721"/>
                  </a:cubicBezTo>
                  <a:cubicBezTo>
                    <a:pt x="112729" y="35913"/>
                    <a:pt x="102805" y="39822"/>
                    <a:pt x="92400" y="41608"/>
                  </a:cubicBezTo>
                  <a:cubicBezTo>
                    <a:pt x="82867" y="43244"/>
                    <a:pt x="72721" y="44299"/>
                    <a:pt x="61383" y="44830"/>
                  </a:cubicBezTo>
                  <a:cubicBezTo>
                    <a:pt x="58519" y="44965"/>
                    <a:pt x="55783" y="45032"/>
                    <a:pt x="53152" y="45032"/>
                  </a:cubicBezTo>
                  <a:cubicBezTo>
                    <a:pt x="45012" y="45032"/>
                    <a:pt x="37887" y="44383"/>
                    <a:pt x="31169" y="43050"/>
                  </a:cubicBezTo>
                  <a:cubicBezTo>
                    <a:pt x="24718" y="41770"/>
                    <a:pt x="18066" y="39641"/>
                    <a:pt x="11397" y="36720"/>
                  </a:cubicBezTo>
                  <a:cubicBezTo>
                    <a:pt x="7680" y="35093"/>
                    <a:pt x="3780" y="33224"/>
                    <a:pt x="405" y="30582"/>
                  </a:cubicBezTo>
                  <a:lnTo>
                    <a:pt x="405" y="21725"/>
                  </a:lnTo>
                  <a:cubicBezTo>
                    <a:pt x="5173" y="23118"/>
                    <a:pt x="10001" y="24631"/>
                    <a:pt x="14673" y="26094"/>
                  </a:cubicBezTo>
                  <a:cubicBezTo>
                    <a:pt x="18472" y="27283"/>
                    <a:pt x="22397" y="28512"/>
                    <a:pt x="26269" y="29670"/>
                  </a:cubicBezTo>
                  <a:cubicBezTo>
                    <a:pt x="42759" y="34607"/>
                    <a:pt x="58954" y="38982"/>
                    <a:pt x="74991" y="38982"/>
                  </a:cubicBezTo>
                  <a:cubicBezTo>
                    <a:pt x="78823" y="38982"/>
                    <a:pt x="82649" y="38732"/>
                    <a:pt x="86466" y="38179"/>
                  </a:cubicBezTo>
                  <a:cubicBezTo>
                    <a:pt x="95509" y="36872"/>
                    <a:pt x="104228" y="33938"/>
                    <a:pt x="112383" y="29455"/>
                  </a:cubicBezTo>
                  <a:cubicBezTo>
                    <a:pt x="116730" y="27066"/>
                    <a:pt x="120985" y="24195"/>
                    <a:pt x="125029" y="20922"/>
                  </a:cubicBezTo>
                  <a:cubicBezTo>
                    <a:pt x="126767" y="19511"/>
                    <a:pt x="128488" y="17994"/>
                    <a:pt x="130152" y="16524"/>
                  </a:cubicBezTo>
                  <a:cubicBezTo>
                    <a:pt x="131788" y="15078"/>
                    <a:pt x="133483" y="13582"/>
                    <a:pt x="135190" y="12196"/>
                  </a:cubicBezTo>
                  <a:cubicBezTo>
                    <a:pt x="137654" y="10200"/>
                    <a:pt x="140969" y="7788"/>
                    <a:pt x="144768" y="6873"/>
                  </a:cubicBezTo>
                  <a:cubicBezTo>
                    <a:pt x="145990" y="6580"/>
                    <a:pt x="147258" y="6432"/>
                    <a:pt x="148594" y="6432"/>
                  </a:cubicBezTo>
                  <a:cubicBezTo>
                    <a:pt x="151134" y="6432"/>
                    <a:pt x="153922" y="6966"/>
                    <a:pt x="157120" y="8052"/>
                  </a:cubicBezTo>
                  <a:cubicBezTo>
                    <a:pt x="165254" y="10813"/>
                    <a:pt x="174727" y="13878"/>
                    <a:pt x="184226" y="15304"/>
                  </a:cubicBezTo>
                  <a:cubicBezTo>
                    <a:pt x="187914" y="15858"/>
                    <a:pt x="191419" y="16136"/>
                    <a:pt x="194766" y="16136"/>
                  </a:cubicBezTo>
                  <a:cubicBezTo>
                    <a:pt x="200932" y="16136"/>
                    <a:pt x="206557" y="15192"/>
                    <a:pt x="211781" y="13295"/>
                  </a:cubicBezTo>
                  <a:cubicBezTo>
                    <a:pt x="216509" y="11579"/>
                    <a:pt x="220789" y="8892"/>
                    <a:pt x="224351" y="6492"/>
                  </a:cubicBezTo>
                  <a:cubicBezTo>
                    <a:pt x="224766" y="6212"/>
                    <a:pt x="225182" y="5928"/>
                    <a:pt x="225598" y="5645"/>
                  </a:cubicBezTo>
                  <a:cubicBezTo>
                    <a:pt x="228277" y="3826"/>
                    <a:pt x="231045" y="1944"/>
                    <a:pt x="233940" y="621"/>
                  </a:cubicBezTo>
                  <a:close/>
                  <a:moveTo>
                    <a:pt x="234344" y="1"/>
                  </a:moveTo>
                  <a:lnTo>
                    <a:pt x="234062" y="127"/>
                  </a:lnTo>
                  <a:cubicBezTo>
                    <a:pt x="231032" y="1470"/>
                    <a:pt x="228156" y="3423"/>
                    <a:pt x="225375" y="5313"/>
                  </a:cubicBezTo>
                  <a:cubicBezTo>
                    <a:pt x="224959" y="5595"/>
                    <a:pt x="224545" y="5878"/>
                    <a:pt x="224128" y="6158"/>
                  </a:cubicBezTo>
                  <a:cubicBezTo>
                    <a:pt x="220589" y="8544"/>
                    <a:pt x="216336" y="11214"/>
                    <a:pt x="211647" y="12916"/>
                  </a:cubicBezTo>
                  <a:cubicBezTo>
                    <a:pt x="206466" y="14796"/>
                    <a:pt x="200885" y="15732"/>
                    <a:pt x="194765" y="15732"/>
                  </a:cubicBezTo>
                  <a:cubicBezTo>
                    <a:pt x="191440" y="15732"/>
                    <a:pt x="187955" y="15456"/>
                    <a:pt x="184289" y="14905"/>
                  </a:cubicBezTo>
                  <a:cubicBezTo>
                    <a:pt x="174822" y="13485"/>
                    <a:pt x="165370" y="10424"/>
                    <a:pt x="157251" y="7671"/>
                  </a:cubicBezTo>
                  <a:cubicBezTo>
                    <a:pt x="154011" y="6571"/>
                    <a:pt x="151182" y="6028"/>
                    <a:pt x="148600" y="6028"/>
                  </a:cubicBezTo>
                  <a:cubicBezTo>
                    <a:pt x="147230" y="6028"/>
                    <a:pt x="145930" y="6181"/>
                    <a:pt x="144675" y="6483"/>
                  </a:cubicBezTo>
                  <a:cubicBezTo>
                    <a:pt x="140797" y="7416"/>
                    <a:pt x="137434" y="9860"/>
                    <a:pt x="134939" y="11886"/>
                  </a:cubicBezTo>
                  <a:cubicBezTo>
                    <a:pt x="133224" y="13277"/>
                    <a:pt x="131528" y="14775"/>
                    <a:pt x="129887" y="16224"/>
                  </a:cubicBezTo>
                  <a:cubicBezTo>
                    <a:pt x="128225" y="17690"/>
                    <a:pt x="126509" y="19207"/>
                    <a:pt x="124774" y="20610"/>
                  </a:cubicBezTo>
                  <a:cubicBezTo>
                    <a:pt x="120749" y="23869"/>
                    <a:pt x="116514" y="26727"/>
                    <a:pt x="112189" y="29105"/>
                  </a:cubicBezTo>
                  <a:cubicBezTo>
                    <a:pt x="104076" y="33564"/>
                    <a:pt x="95402" y="36484"/>
                    <a:pt x="86407" y="37785"/>
                  </a:cubicBezTo>
                  <a:cubicBezTo>
                    <a:pt x="82611" y="38334"/>
                    <a:pt x="78806" y="38583"/>
                    <a:pt x="74991" y="38583"/>
                  </a:cubicBezTo>
                  <a:cubicBezTo>
                    <a:pt x="59005" y="38583"/>
                    <a:pt x="42843" y="34216"/>
                    <a:pt x="26384" y="29289"/>
                  </a:cubicBezTo>
                  <a:cubicBezTo>
                    <a:pt x="22516" y="28130"/>
                    <a:pt x="18589" y="26901"/>
                    <a:pt x="14793" y="25711"/>
                  </a:cubicBezTo>
                  <a:cubicBezTo>
                    <a:pt x="10035" y="24222"/>
                    <a:pt x="5116" y="22681"/>
                    <a:pt x="257" y="21265"/>
                  </a:cubicBezTo>
                  <a:lnTo>
                    <a:pt x="0" y="21189"/>
                  </a:lnTo>
                  <a:lnTo>
                    <a:pt x="0" y="30778"/>
                  </a:lnTo>
                  <a:lnTo>
                    <a:pt x="77" y="30839"/>
                  </a:lnTo>
                  <a:cubicBezTo>
                    <a:pt x="3505" y="33541"/>
                    <a:pt x="7466" y="35440"/>
                    <a:pt x="11235" y="37090"/>
                  </a:cubicBezTo>
                  <a:cubicBezTo>
                    <a:pt x="17931" y="40022"/>
                    <a:pt x="24610" y="42161"/>
                    <a:pt x="31090" y="43447"/>
                  </a:cubicBezTo>
                  <a:cubicBezTo>
                    <a:pt x="37834" y="44786"/>
                    <a:pt x="44983" y="45437"/>
                    <a:pt x="53148" y="45437"/>
                  </a:cubicBezTo>
                  <a:cubicBezTo>
                    <a:pt x="55786" y="45437"/>
                    <a:pt x="58530" y="45369"/>
                    <a:pt x="61401" y="45235"/>
                  </a:cubicBezTo>
                  <a:cubicBezTo>
                    <a:pt x="72756" y="44700"/>
                    <a:pt x="82917" y="43644"/>
                    <a:pt x="92467" y="42007"/>
                  </a:cubicBezTo>
                  <a:cubicBezTo>
                    <a:pt x="102913" y="40214"/>
                    <a:pt x="112861" y="36296"/>
                    <a:pt x="122978" y="32095"/>
                  </a:cubicBezTo>
                  <a:cubicBezTo>
                    <a:pt x="132181" y="28274"/>
                    <a:pt x="142153" y="24722"/>
                    <a:pt x="152725" y="24602"/>
                  </a:cubicBezTo>
                  <a:cubicBezTo>
                    <a:pt x="152952" y="24600"/>
                    <a:pt x="153179" y="24598"/>
                    <a:pt x="153407" y="24598"/>
                  </a:cubicBezTo>
                  <a:cubicBezTo>
                    <a:pt x="162694" y="24598"/>
                    <a:pt x="172541" y="26730"/>
                    <a:pt x="182679" y="30945"/>
                  </a:cubicBezTo>
                  <a:cubicBezTo>
                    <a:pt x="185447" y="32095"/>
                    <a:pt x="188234" y="33381"/>
                    <a:pt x="190930" y="34624"/>
                  </a:cubicBezTo>
                  <a:cubicBezTo>
                    <a:pt x="193152" y="35649"/>
                    <a:pt x="195448" y="36707"/>
                    <a:pt x="197726" y="37686"/>
                  </a:cubicBezTo>
                  <a:cubicBezTo>
                    <a:pt x="202837" y="39885"/>
                    <a:pt x="207942" y="41928"/>
                    <a:pt x="212901" y="43763"/>
                  </a:cubicBezTo>
                  <a:cubicBezTo>
                    <a:pt x="220729" y="46656"/>
                    <a:pt x="227658" y="48955"/>
                    <a:pt x="234085" y="50788"/>
                  </a:cubicBezTo>
                  <a:lnTo>
                    <a:pt x="234341" y="50863"/>
                  </a:lnTo>
                  <a:lnTo>
                    <a:pt x="234344" y="50863"/>
                  </a:lnTo>
                  <a:lnTo>
                    <a:pt x="234344" y="34896"/>
                  </a:lnTo>
                  <a:lnTo>
                    <a:pt x="234204" y="34850"/>
                  </a:lnTo>
                  <a:cubicBezTo>
                    <a:pt x="233582" y="34654"/>
                    <a:pt x="232962" y="34481"/>
                    <a:pt x="232362" y="34340"/>
                  </a:cubicBezTo>
                  <a:cubicBezTo>
                    <a:pt x="229433" y="33647"/>
                    <a:pt x="226488" y="33352"/>
                    <a:pt x="223721" y="33110"/>
                  </a:cubicBezTo>
                  <a:cubicBezTo>
                    <a:pt x="220148" y="32797"/>
                    <a:pt x="216338" y="32457"/>
                    <a:pt x="212486" y="32074"/>
                  </a:cubicBezTo>
                  <a:cubicBezTo>
                    <a:pt x="207542" y="31581"/>
                    <a:pt x="203553" y="31128"/>
                    <a:pt x="199935" y="30653"/>
                  </a:cubicBezTo>
                  <a:lnTo>
                    <a:pt x="198416" y="30455"/>
                  </a:lnTo>
                  <a:cubicBezTo>
                    <a:pt x="194968" y="30009"/>
                    <a:pt x="191400" y="29547"/>
                    <a:pt x="187960" y="28753"/>
                  </a:cubicBezTo>
                  <a:cubicBezTo>
                    <a:pt x="187298" y="28602"/>
                    <a:pt x="186634" y="28454"/>
                    <a:pt x="185969" y="28310"/>
                  </a:cubicBezTo>
                  <a:cubicBezTo>
                    <a:pt x="183145" y="27690"/>
                    <a:pt x="180223" y="27051"/>
                    <a:pt x="177494" y="25795"/>
                  </a:cubicBezTo>
                  <a:cubicBezTo>
                    <a:pt x="176009" y="25111"/>
                    <a:pt x="174350" y="24245"/>
                    <a:pt x="173437" y="22596"/>
                  </a:cubicBezTo>
                  <a:cubicBezTo>
                    <a:pt x="172829" y="21493"/>
                    <a:pt x="172693" y="19876"/>
                    <a:pt x="173617" y="18921"/>
                  </a:cubicBezTo>
                  <a:cubicBezTo>
                    <a:pt x="174717" y="17783"/>
                    <a:pt x="176574" y="17760"/>
                    <a:pt x="177801" y="17745"/>
                  </a:cubicBezTo>
                  <a:cubicBezTo>
                    <a:pt x="177883" y="17744"/>
                    <a:pt x="177965" y="17744"/>
                    <a:pt x="178047" y="17744"/>
                  </a:cubicBezTo>
                  <a:cubicBezTo>
                    <a:pt x="180223" y="17744"/>
                    <a:pt x="182367" y="18103"/>
                    <a:pt x="184375" y="18494"/>
                  </a:cubicBezTo>
                  <a:cubicBezTo>
                    <a:pt x="186221" y="18853"/>
                    <a:pt x="188043" y="19296"/>
                    <a:pt x="190212" y="19850"/>
                  </a:cubicBezTo>
                  <a:cubicBezTo>
                    <a:pt x="192283" y="20380"/>
                    <a:pt x="194415" y="20683"/>
                    <a:pt x="196477" y="20976"/>
                  </a:cubicBezTo>
                  <a:lnTo>
                    <a:pt x="196594" y="20993"/>
                  </a:lnTo>
                  <a:cubicBezTo>
                    <a:pt x="201071" y="21630"/>
                    <a:pt x="204978" y="21943"/>
                    <a:pt x="208576" y="21943"/>
                  </a:cubicBezTo>
                  <a:cubicBezTo>
                    <a:pt x="210156" y="21943"/>
                    <a:pt x="211676" y="21883"/>
                    <a:pt x="213159" y="21763"/>
                  </a:cubicBezTo>
                  <a:cubicBezTo>
                    <a:pt x="219481" y="21255"/>
                    <a:pt x="224648" y="19666"/>
                    <a:pt x="228956" y="16905"/>
                  </a:cubicBezTo>
                  <a:cubicBezTo>
                    <a:pt x="230892" y="15665"/>
                    <a:pt x="232689" y="14110"/>
                    <a:pt x="234294" y="12287"/>
                  </a:cubicBezTo>
                  <a:lnTo>
                    <a:pt x="234344" y="12230"/>
                  </a:lnTo>
                  <a:lnTo>
                    <a:pt x="2343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5" name="Google Shape;545;p19"/>
            <p:cNvSpPr/>
            <p:nvPr/>
          </p:nvSpPr>
          <p:spPr>
            <a:xfrm flipH="1">
              <a:off x="4020138" y="3448055"/>
              <a:ext cx="5171942" cy="1031731"/>
            </a:xfrm>
            <a:custGeom>
              <a:avLst/>
              <a:gdLst/>
              <a:ahLst/>
              <a:cxnLst/>
              <a:rect l="l" t="t" r="r" b="b"/>
              <a:pathLst>
                <a:path w="129242" h="25782" extrusionOk="0">
                  <a:moveTo>
                    <a:pt x="125667" y="404"/>
                  </a:moveTo>
                  <a:cubicBezTo>
                    <a:pt x="125949" y="404"/>
                    <a:pt x="126232" y="415"/>
                    <a:pt x="126514" y="437"/>
                  </a:cubicBezTo>
                  <a:cubicBezTo>
                    <a:pt x="127419" y="510"/>
                    <a:pt x="128375" y="690"/>
                    <a:pt x="128733" y="1442"/>
                  </a:cubicBezTo>
                  <a:cubicBezTo>
                    <a:pt x="127667" y="1898"/>
                    <a:pt x="126604" y="2366"/>
                    <a:pt x="125540" y="2833"/>
                  </a:cubicBezTo>
                  <a:cubicBezTo>
                    <a:pt x="121951" y="4414"/>
                    <a:pt x="118237" y="6047"/>
                    <a:pt x="114473" y="7141"/>
                  </a:cubicBezTo>
                  <a:cubicBezTo>
                    <a:pt x="113881" y="7314"/>
                    <a:pt x="113286" y="7483"/>
                    <a:pt x="112693" y="7649"/>
                  </a:cubicBezTo>
                  <a:cubicBezTo>
                    <a:pt x="110914" y="8149"/>
                    <a:pt x="109073" y="8666"/>
                    <a:pt x="107278" y="9330"/>
                  </a:cubicBezTo>
                  <a:cubicBezTo>
                    <a:pt x="105183" y="10108"/>
                    <a:pt x="102936" y="11055"/>
                    <a:pt x="100411" y="12228"/>
                  </a:cubicBezTo>
                  <a:cubicBezTo>
                    <a:pt x="97928" y="13381"/>
                    <a:pt x="95424" y="14634"/>
                    <a:pt x="93002" y="15844"/>
                  </a:cubicBezTo>
                  <a:cubicBezTo>
                    <a:pt x="86663" y="19013"/>
                    <a:pt x="80109" y="22288"/>
                    <a:pt x="73322" y="24097"/>
                  </a:cubicBezTo>
                  <a:cubicBezTo>
                    <a:pt x="70106" y="24955"/>
                    <a:pt x="66829" y="25381"/>
                    <a:pt x="63411" y="25381"/>
                  </a:cubicBezTo>
                  <a:cubicBezTo>
                    <a:pt x="61691" y="25381"/>
                    <a:pt x="59935" y="25273"/>
                    <a:pt x="58132" y="25057"/>
                  </a:cubicBezTo>
                  <a:cubicBezTo>
                    <a:pt x="54870" y="24667"/>
                    <a:pt x="51578" y="24000"/>
                    <a:pt x="48394" y="23351"/>
                  </a:cubicBezTo>
                  <a:cubicBezTo>
                    <a:pt x="46720" y="23010"/>
                    <a:pt x="44988" y="22658"/>
                    <a:pt x="43281" y="22351"/>
                  </a:cubicBezTo>
                  <a:cubicBezTo>
                    <a:pt x="38827" y="21551"/>
                    <a:pt x="34306" y="21314"/>
                    <a:pt x="29931" y="21085"/>
                  </a:cubicBezTo>
                  <a:lnTo>
                    <a:pt x="28914" y="21031"/>
                  </a:lnTo>
                  <a:cubicBezTo>
                    <a:pt x="25978" y="20874"/>
                    <a:pt x="23609" y="20501"/>
                    <a:pt x="21462" y="19855"/>
                  </a:cubicBezTo>
                  <a:cubicBezTo>
                    <a:pt x="19489" y="19259"/>
                    <a:pt x="17512" y="18432"/>
                    <a:pt x="15599" y="17635"/>
                  </a:cubicBezTo>
                  <a:cubicBezTo>
                    <a:pt x="15171" y="17457"/>
                    <a:pt x="14747" y="17279"/>
                    <a:pt x="14321" y="17105"/>
                  </a:cubicBezTo>
                  <a:cubicBezTo>
                    <a:pt x="12341" y="16286"/>
                    <a:pt x="10328" y="15433"/>
                    <a:pt x="8383" y="14606"/>
                  </a:cubicBezTo>
                  <a:cubicBezTo>
                    <a:pt x="5772" y="13497"/>
                    <a:pt x="3075" y="12349"/>
                    <a:pt x="404" y="11276"/>
                  </a:cubicBezTo>
                  <a:lnTo>
                    <a:pt x="403" y="11276"/>
                  </a:lnTo>
                  <a:lnTo>
                    <a:pt x="403" y="5584"/>
                  </a:lnTo>
                  <a:cubicBezTo>
                    <a:pt x="967" y="5874"/>
                    <a:pt x="1566" y="6170"/>
                    <a:pt x="2220" y="6484"/>
                  </a:cubicBezTo>
                  <a:cubicBezTo>
                    <a:pt x="2905" y="6811"/>
                    <a:pt x="3592" y="7131"/>
                    <a:pt x="4281" y="7450"/>
                  </a:cubicBezTo>
                  <a:cubicBezTo>
                    <a:pt x="6227" y="8357"/>
                    <a:pt x="8240" y="9293"/>
                    <a:pt x="10153" y="10412"/>
                  </a:cubicBezTo>
                  <a:cubicBezTo>
                    <a:pt x="12434" y="11746"/>
                    <a:pt x="14871" y="13148"/>
                    <a:pt x="17395" y="14337"/>
                  </a:cubicBezTo>
                  <a:cubicBezTo>
                    <a:pt x="25707" y="18255"/>
                    <a:pt x="35202" y="20169"/>
                    <a:pt x="46355" y="20169"/>
                  </a:cubicBezTo>
                  <a:cubicBezTo>
                    <a:pt x="47079" y="20169"/>
                    <a:pt x="47811" y="20161"/>
                    <a:pt x="48549" y="20145"/>
                  </a:cubicBezTo>
                  <a:cubicBezTo>
                    <a:pt x="59131" y="19914"/>
                    <a:pt x="70411" y="17805"/>
                    <a:pt x="84049" y="13504"/>
                  </a:cubicBezTo>
                  <a:cubicBezTo>
                    <a:pt x="89815" y="11685"/>
                    <a:pt x="95612" y="9562"/>
                    <a:pt x="101217" y="7507"/>
                  </a:cubicBezTo>
                  <a:cubicBezTo>
                    <a:pt x="104315" y="6374"/>
                    <a:pt x="107517" y="5200"/>
                    <a:pt x="110679" y="4091"/>
                  </a:cubicBezTo>
                  <a:cubicBezTo>
                    <a:pt x="114143" y="2876"/>
                    <a:pt x="117874" y="1648"/>
                    <a:pt x="121675" y="895"/>
                  </a:cubicBezTo>
                  <a:cubicBezTo>
                    <a:pt x="122896" y="652"/>
                    <a:pt x="124279" y="404"/>
                    <a:pt x="125667" y="404"/>
                  </a:cubicBezTo>
                  <a:close/>
                  <a:moveTo>
                    <a:pt x="125672" y="1"/>
                  </a:moveTo>
                  <a:cubicBezTo>
                    <a:pt x="124248" y="1"/>
                    <a:pt x="122839" y="252"/>
                    <a:pt x="121598" y="497"/>
                  </a:cubicBezTo>
                  <a:cubicBezTo>
                    <a:pt x="117773" y="1256"/>
                    <a:pt x="114025" y="2491"/>
                    <a:pt x="110546" y="3711"/>
                  </a:cubicBezTo>
                  <a:cubicBezTo>
                    <a:pt x="107384" y="4820"/>
                    <a:pt x="104179" y="5993"/>
                    <a:pt x="101080" y="7129"/>
                  </a:cubicBezTo>
                  <a:cubicBezTo>
                    <a:pt x="95477" y="9180"/>
                    <a:pt x="89685" y="11305"/>
                    <a:pt x="83929" y="13120"/>
                  </a:cubicBezTo>
                  <a:cubicBezTo>
                    <a:pt x="70328" y="17407"/>
                    <a:pt x="59084" y="19512"/>
                    <a:pt x="48540" y="19742"/>
                  </a:cubicBezTo>
                  <a:cubicBezTo>
                    <a:pt x="47811" y="19758"/>
                    <a:pt x="47089" y="19766"/>
                    <a:pt x="46374" y="19766"/>
                  </a:cubicBezTo>
                  <a:cubicBezTo>
                    <a:pt x="35268" y="19766"/>
                    <a:pt x="25827" y="17865"/>
                    <a:pt x="17567" y="13971"/>
                  </a:cubicBezTo>
                  <a:cubicBezTo>
                    <a:pt x="15057" y="12788"/>
                    <a:pt x="12628" y="11391"/>
                    <a:pt x="10355" y="10062"/>
                  </a:cubicBezTo>
                  <a:cubicBezTo>
                    <a:pt x="8426" y="8935"/>
                    <a:pt x="6404" y="7993"/>
                    <a:pt x="4448" y="7084"/>
                  </a:cubicBezTo>
                  <a:cubicBezTo>
                    <a:pt x="3762" y="6767"/>
                    <a:pt x="3076" y="6447"/>
                    <a:pt x="2395" y="6120"/>
                  </a:cubicBezTo>
                  <a:cubicBezTo>
                    <a:pt x="1626" y="5754"/>
                    <a:pt x="940" y="5411"/>
                    <a:pt x="294" y="5075"/>
                  </a:cubicBezTo>
                  <a:lnTo>
                    <a:pt x="0" y="4921"/>
                  </a:lnTo>
                  <a:lnTo>
                    <a:pt x="0" y="11545"/>
                  </a:lnTo>
                  <a:lnTo>
                    <a:pt x="126" y="11595"/>
                  </a:lnTo>
                  <a:cubicBezTo>
                    <a:pt x="2833" y="12684"/>
                    <a:pt x="5574" y="13848"/>
                    <a:pt x="8224" y="14973"/>
                  </a:cubicBezTo>
                  <a:cubicBezTo>
                    <a:pt x="10170" y="15801"/>
                    <a:pt x="12184" y="16656"/>
                    <a:pt x="14167" y="17473"/>
                  </a:cubicBezTo>
                  <a:cubicBezTo>
                    <a:pt x="14591" y="17649"/>
                    <a:pt x="15016" y="17828"/>
                    <a:pt x="15441" y="18003"/>
                  </a:cubicBezTo>
                  <a:cubicBezTo>
                    <a:pt x="17363" y="18808"/>
                    <a:pt x="19349" y="19638"/>
                    <a:pt x="21344" y="20238"/>
                  </a:cubicBezTo>
                  <a:cubicBezTo>
                    <a:pt x="23523" y="20895"/>
                    <a:pt x="25922" y="21274"/>
                    <a:pt x="28892" y="21431"/>
                  </a:cubicBezTo>
                  <a:lnTo>
                    <a:pt x="29910" y="21485"/>
                  </a:lnTo>
                  <a:cubicBezTo>
                    <a:pt x="34272" y="21714"/>
                    <a:pt x="38783" y="21950"/>
                    <a:pt x="43209" y="22746"/>
                  </a:cubicBezTo>
                  <a:cubicBezTo>
                    <a:pt x="44912" y="23053"/>
                    <a:pt x="46641" y="23406"/>
                    <a:pt x="48313" y="23744"/>
                  </a:cubicBezTo>
                  <a:cubicBezTo>
                    <a:pt x="51505" y="24393"/>
                    <a:pt x="54806" y="25065"/>
                    <a:pt x="58085" y="25456"/>
                  </a:cubicBezTo>
                  <a:cubicBezTo>
                    <a:pt x="59905" y="25673"/>
                    <a:pt x="61677" y="25782"/>
                    <a:pt x="63414" y="25782"/>
                  </a:cubicBezTo>
                  <a:cubicBezTo>
                    <a:pt x="66866" y="25782"/>
                    <a:pt x="70177" y="25352"/>
                    <a:pt x="73425" y="24486"/>
                  </a:cubicBezTo>
                  <a:cubicBezTo>
                    <a:pt x="80253" y="22666"/>
                    <a:pt x="86826" y="19379"/>
                    <a:pt x="93183" y="16202"/>
                  </a:cubicBezTo>
                  <a:cubicBezTo>
                    <a:pt x="95603" y="14991"/>
                    <a:pt x="98105" y="13741"/>
                    <a:pt x="100582" y="12591"/>
                  </a:cubicBezTo>
                  <a:cubicBezTo>
                    <a:pt x="103097" y="11422"/>
                    <a:pt x="105333" y="10479"/>
                    <a:pt x="107419" y="9706"/>
                  </a:cubicBezTo>
                  <a:cubicBezTo>
                    <a:pt x="109198" y="9046"/>
                    <a:pt x="111031" y="8532"/>
                    <a:pt x="112803" y="8033"/>
                  </a:cubicBezTo>
                  <a:cubicBezTo>
                    <a:pt x="113399" y="7867"/>
                    <a:pt x="113993" y="7699"/>
                    <a:pt x="114588" y="7526"/>
                  </a:cubicBezTo>
                  <a:cubicBezTo>
                    <a:pt x="118376" y="6424"/>
                    <a:pt x="122102" y="4784"/>
                    <a:pt x="125704" y="3199"/>
                  </a:cubicBezTo>
                  <a:cubicBezTo>
                    <a:pt x="126826" y="2705"/>
                    <a:pt x="127947" y="2212"/>
                    <a:pt x="129073" y="1733"/>
                  </a:cubicBezTo>
                  <a:lnTo>
                    <a:pt x="129242" y="1662"/>
                  </a:lnTo>
                  <a:lnTo>
                    <a:pt x="129185" y="1488"/>
                  </a:lnTo>
                  <a:cubicBezTo>
                    <a:pt x="128775" y="216"/>
                    <a:pt x="127216" y="89"/>
                    <a:pt x="126549" y="34"/>
                  </a:cubicBezTo>
                  <a:cubicBezTo>
                    <a:pt x="126257" y="11"/>
                    <a:pt x="125964" y="1"/>
                    <a:pt x="125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6" name="Google Shape;546;p19"/>
            <p:cNvSpPr/>
            <p:nvPr/>
          </p:nvSpPr>
          <p:spPr>
            <a:xfrm flipH="1">
              <a:off x="-186021" y="3773081"/>
              <a:ext cx="9378021" cy="2233737"/>
            </a:xfrm>
            <a:custGeom>
              <a:avLst/>
              <a:gdLst/>
              <a:ahLst/>
              <a:cxnLst/>
              <a:rect l="l" t="t" r="r" b="b"/>
              <a:pathLst>
                <a:path w="234348" h="55819" extrusionOk="0">
                  <a:moveTo>
                    <a:pt x="144981" y="403"/>
                  </a:moveTo>
                  <a:cubicBezTo>
                    <a:pt x="150962" y="403"/>
                    <a:pt x="156924" y="882"/>
                    <a:pt x="162787" y="1836"/>
                  </a:cubicBezTo>
                  <a:cubicBezTo>
                    <a:pt x="170740" y="3127"/>
                    <a:pt x="179016" y="5583"/>
                    <a:pt x="189615" y="9797"/>
                  </a:cubicBezTo>
                  <a:cubicBezTo>
                    <a:pt x="198427" y="13299"/>
                    <a:pt x="207411" y="17431"/>
                    <a:pt x="216323" y="22082"/>
                  </a:cubicBezTo>
                  <a:lnTo>
                    <a:pt x="218254" y="23088"/>
                  </a:lnTo>
                  <a:cubicBezTo>
                    <a:pt x="223483" y="25804"/>
                    <a:pt x="228885" y="28612"/>
                    <a:pt x="233942" y="32005"/>
                  </a:cubicBezTo>
                  <a:lnTo>
                    <a:pt x="233942" y="40242"/>
                  </a:lnTo>
                  <a:cubicBezTo>
                    <a:pt x="230357" y="38005"/>
                    <a:pt x="227378" y="36353"/>
                    <a:pt x="224590" y="35054"/>
                  </a:cubicBezTo>
                  <a:cubicBezTo>
                    <a:pt x="215470" y="30808"/>
                    <a:pt x="205746" y="28155"/>
                    <a:pt x="196343" y="25590"/>
                  </a:cubicBezTo>
                  <a:cubicBezTo>
                    <a:pt x="195383" y="25330"/>
                    <a:pt x="194423" y="25067"/>
                    <a:pt x="193466" y="24804"/>
                  </a:cubicBezTo>
                  <a:cubicBezTo>
                    <a:pt x="172307" y="18995"/>
                    <a:pt x="155262" y="16255"/>
                    <a:pt x="139723" y="16255"/>
                  </a:cubicBezTo>
                  <a:cubicBezTo>
                    <a:pt x="136241" y="16255"/>
                    <a:pt x="132834" y="16392"/>
                    <a:pt x="129473" y="16664"/>
                  </a:cubicBezTo>
                  <a:cubicBezTo>
                    <a:pt x="117659" y="17617"/>
                    <a:pt x="108992" y="19950"/>
                    <a:pt x="101363" y="24225"/>
                  </a:cubicBezTo>
                  <a:cubicBezTo>
                    <a:pt x="95848" y="27316"/>
                    <a:pt x="90586" y="31262"/>
                    <a:pt x="85495" y="35080"/>
                  </a:cubicBezTo>
                  <a:cubicBezTo>
                    <a:pt x="82539" y="37296"/>
                    <a:pt x="79484" y="39588"/>
                    <a:pt x="76413" y="41684"/>
                  </a:cubicBezTo>
                  <a:cubicBezTo>
                    <a:pt x="71394" y="45113"/>
                    <a:pt x="67146" y="47471"/>
                    <a:pt x="63039" y="49108"/>
                  </a:cubicBezTo>
                  <a:cubicBezTo>
                    <a:pt x="58787" y="50804"/>
                    <a:pt x="54022" y="52109"/>
                    <a:pt x="48045" y="53216"/>
                  </a:cubicBezTo>
                  <a:cubicBezTo>
                    <a:pt x="40031" y="54703"/>
                    <a:pt x="31384" y="55416"/>
                    <a:pt x="21189" y="55416"/>
                  </a:cubicBezTo>
                  <a:cubicBezTo>
                    <a:pt x="19290" y="55416"/>
                    <a:pt x="17337" y="55391"/>
                    <a:pt x="15325" y="55342"/>
                  </a:cubicBezTo>
                  <a:cubicBezTo>
                    <a:pt x="9761" y="55207"/>
                    <a:pt x="4879" y="54966"/>
                    <a:pt x="402" y="54612"/>
                  </a:cubicBezTo>
                  <a:lnTo>
                    <a:pt x="407" y="54612"/>
                  </a:lnTo>
                  <a:lnTo>
                    <a:pt x="407" y="49284"/>
                  </a:lnTo>
                  <a:cubicBezTo>
                    <a:pt x="817" y="49421"/>
                    <a:pt x="1230" y="49561"/>
                    <a:pt x="1643" y="49700"/>
                  </a:cubicBezTo>
                  <a:cubicBezTo>
                    <a:pt x="4359" y="50619"/>
                    <a:pt x="7168" y="51566"/>
                    <a:pt x="9980" y="52235"/>
                  </a:cubicBezTo>
                  <a:cubicBezTo>
                    <a:pt x="12206" y="52763"/>
                    <a:pt x="14788" y="53377"/>
                    <a:pt x="17344" y="53377"/>
                  </a:cubicBezTo>
                  <a:cubicBezTo>
                    <a:pt x="18683" y="53377"/>
                    <a:pt x="20014" y="53208"/>
                    <a:pt x="21283" y="52772"/>
                  </a:cubicBezTo>
                  <a:cubicBezTo>
                    <a:pt x="22931" y="52205"/>
                    <a:pt x="23878" y="51164"/>
                    <a:pt x="24025" y="49761"/>
                  </a:cubicBezTo>
                  <a:cubicBezTo>
                    <a:pt x="24231" y="47784"/>
                    <a:pt x="23055" y="45926"/>
                    <a:pt x="21802" y="44960"/>
                  </a:cubicBezTo>
                  <a:cubicBezTo>
                    <a:pt x="20124" y="43670"/>
                    <a:pt x="18067" y="43236"/>
                    <a:pt x="16094" y="42961"/>
                  </a:cubicBezTo>
                  <a:cubicBezTo>
                    <a:pt x="13968" y="42663"/>
                    <a:pt x="11797" y="42629"/>
                    <a:pt x="9701" y="42596"/>
                  </a:cubicBezTo>
                  <a:lnTo>
                    <a:pt x="9254" y="42589"/>
                  </a:lnTo>
                  <a:cubicBezTo>
                    <a:pt x="6994" y="42550"/>
                    <a:pt x="4310" y="42346"/>
                    <a:pt x="1553" y="41105"/>
                  </a:cubicBezTo>
                  <a:cubicBezTo>
                    <a:pt x="1170" y="40933"/>
                    <a:pt x="784" y="40741"/>
                    <a:pt x="402" y="40534"/>
                  </a:cubicBezTo>
                  <a:lnTo>
                    <a:pt x="402" y="31531"/>
                  </a:lnTo>
                  <a:cubicBezTo>
                    <a:pt x="6844" y="32915"/>
                    <a:pt x="13326" y="34726"/>
                    <a:pt x="19599" y="36477"/>
                  </a:cubicBezTo>
                  <a:cubicBezTo>
                    <a:pt x="22674" y="37335"/>
                    <a:pt x="25850" y="38224"/>
                    <a:pt x="28985" y="39049"/>
                  </a:cubicBezTo>
                  <a:cubicBezTo>
                    <a:pt x="36397" y="41005"/>
                    <a:pt x="46195" y="43249"/>
                    <a:pt x="56268" y="43249"/>
                  </a:cubicBezTo>
                  <a:lnTo>
                    <a:pt x="56298" y="43249"/>
                  </a:lnTo>
                  <a:cubicBezTo>
                    <a:pt x="60549" y="43247"/>
                    <a:pt x="65413" y="43043"/>
                    <a:pt x="69372" y="40633"/>
                  </a:cubicBezTo>
                  <a:cubicBezTo>
                    <a:pt x="71055" y="39609"/>
                    <a:pt x="72214" y="38269"/>
                    <a:pt x="72821" y="36652"/>
                  </a:cubicBezTo>
                  <a:cubicBezTo>
                    <a:pt x="73454" y="34967"/>
                    <a:pt x="73654" y="32595"/>
                    <a:pt x="72675" y="31095"/>
                  </a:cubicBezTo>
                  <a:cubicBezTo>
                    <a:pt x="71475" y="29255"/>
                    <a:pt x="69235" y="29002"/>
                    <a:pt x="67193" y="29002"/>
                  </a:cubicBezTo>
                  <a:lnTo>
                    <a:pt x="67163" y="29002"/>
                  </a:lnTo>
                  <a:cubicBezTo>
                    <a:pt x="64338" y="29005"/>
                    <a:pt x="61485" y="29632"/>
                    <a:pt x="59033" y="30219"/>
                  </a:cubicBezTo>
                  <a:cubicBezTo>
                    <a:pt x="58197" y="30419"/>
                    <a:pt x="57351" y="30648"/>
                    <a:pt x="56532" y="30868"/>
                  </a:cubicBezTo>
                  <a:cubicBezTo>
                    <a:pt x="55224" y="31222"/>
                    <a:pt x="53869" y="31587"/>
                    <a:pt x="52529" y="31845"/>
                  </a:cubicBezTo>
                  <a:cubicBezTo>
                    <a:pt x="48490" y="32626"/>
                    <a:pt x="44235" y="33024"/>
                    <a:pt x="39894" y="33024"/>
                  </a:cubicBezTo>
                  <a:cubicBezTo>
                    <a:pt x="39863" y="33024"/>
                    <a:pt x="39832" y="33024"/>
                    <a:pt x="39801" y="33024"/>
                  </a:cubicBezTo>
                  <a:cubicBezTo>
                    <a:pt x="26833" y="33011"/>
                    <a:pt x="13576" y="29869"/>
                    <a:pt x="402" y="23687"/>
                  </a:cubicBezTo>
                  <a:lnTo>
                    <a:pt x="402" y="6011"/>
                  </a:lnTo>
                  <a:cubicBezTo>
                    <a:pt x="1635" y="6344"/>
                    <a:pt x="2827" y="6712"/>
                    <a:pt x="3952" y="7104"/>
                  </a:cubicBezTo>
                  <a:cubicBezTo>
                    <a:pt x="7474" y="8330"/>
                    <a:pt x="10930" y="10023"/>
                    <a:pt x="14269" y="11659"/>
                  </a:cubicBezTo>
                  <a:cubicBezTo>
                    <a:pt x="15159" y="12095"/>
                    <a:pt x="16051" y="12530"/>
                    <a:pt x="16944" y="12959"/>
                  </a:cubicBezTo>
                  <a:cubicBezTo>
                    <a:pt x="21849" y="15315"/>
                    <a:pt x="26184" y="17153"/>
                    <a:pt x="30193" y="18579"/>
                  </a:cubicBezTo>
                  <a:cubicBezTo>
                    <a:pt x="37329" y="21116"/>
                    <a:pt x="44835" y="22386"/>
                    <a:pt x="52799" y="22386"/>
                  </a:cubicBezTo>
                  <a:cubicBezTo>
                    <a:pt x="62775" y="22386"/>
                    <a:pt x="73472" y="20393"/>
                    <a:pt x="85065" y="16400"/>
                  </a:cubicBezTo>
                  <a:cubicBezTo>
                    <a:pt x="89374" y="14915"/>
                    <a:pt x="93852" y="13162"/>
                    <a:pt x="98753" y="11037"/>
                  </a:cubicBezTo>
                  <a:cubicBezTo>
                    <a:pt x="99763" y="10600"/>
                    <a:pt x="100773" y="10151"/>
                    <a:pt x="101781" y="9706"/>
                  </a:cubicBezTo>
                  <a:cubicBezTo>
                    <a:pt x="104805" y="8364"/>
                    <a:pt x="107933" y="6975"/>
                    <a:pt x="111082" y="5882"/>
                  </a:cubicBezTo>
                  <a:cubicBezTo>
                    <a:pt x="119135" y="3086"/>
                    <a:pt x="127851" y="1338"/>
                    <a:pt x="136984" y="688"/>
                  </a:cubicBezTo>
                  <a:cubicBezTo>
                    <a:pt x="139649" y="498"/>
                    <a:pt x="142317" y="403"/>
                    <a:pt x="144981" y="403"/>
                  </a:cubicBezTo>
                  <a:close/>
                  <a:moveTo>
                    <a:pt x="144959" y="1"/>
                  </a:moveTo>
                  <a:cubicBezTo>
                    <a:pt x="142293" y="1"/>
                    <a:pt x="139623" y="96"/>
                    <a:pt x="136956" y="285"/>
                  </a:cubicBezTo>
                  <a:cubicBezTo>
                    <a:pt x="127785" y="938"/>
                    <a:pt x="119037" y="2693"/>
                    <a:pt x="110949" y="5501"/>
                  </a:cubicBezTo>
                  <a:cubicBezTo>
                    <a:pt x="107786" y="6599"/>
                    <a:pt x="104650" y="7991"/>
                    <a:pt x="101618" y="9337"/>
                  </a:cubicBezTo>
                  <a:cubicBezTo>
                    <a:pt x="100610" y="9784"/>
                    <a:pt x="99605" y="10230"/>
                    <a:pt x="98594" y="10669"/>
                  </a:cubicBezTo>
                  <a:cubicBezTo>
                    <a:pt x="93702" y="12788"/>
                    <a:pt x="89236" y="14538"/>
                    <a:pt x="84935" y="16020"/>
                  </a:cubicBezTo>
                  <a:cubicBezTo>
                    <a:pt x="73384" y="19997"/>
                    <a:pt x="62731" y="21983"/>
                    <a:pt x="52798" y="21983"/>
                  </a:cubicBezTo>
                  <a:cubicBezTo>
                    <a:pt x="44880" y="21983"/>
                    <a:pt x="37420" y="20721"/>
                    <a:pt x="30329" y="18200"/>
                  </a:cubicBezTo>
                  <a:cubicBezTo>
                    <a:pt x="26334" y="16780"/>
                    <a:pt x="22012" y="14948"/>
                    <a:pt x="17118" y="12599"/>
                  </a:cubicBezTo>
                  <a:cubicBezTo>
                    <a:pt x="16225" y="12172"/>
                    <a:pt x="15335" y="11736"/>
                    <a:pt x="14448" y="11300"/>
                  </a:cubicBezTo>
                  <a:cubicBezTo>
                    <a:pt x="11097" y="9658"/>
                    <a:pt x="7631" y="7961"/>
                    <a:pt x="4086" y="6726"/>
                  </a:cubicBezTo>
                  <a:cubicBezTo>
                    <a:pt x="2874" y="6305"/>
                    <a:pt x="1587" y="5911"/>
                    <a:pt x="257" y="5556"/>
                  </a:cubicBezTo>
                  <a:lnTo>
                    <a:pt x="2" y="5489"/>
                  </a:lnTo>
                  <a:lnTo>
                    <a:pt x="2" y="23947"/>
                  </a:lnTo>
                  <a:lnTo>
                    <a:pt x="118" y="24001"/>
                  </a:lnTo>
                  <a:cubicBezTo>
                    <a:pt x="13383" y="30245"/>
                    <a:pt x="26736" y="33418"/>
                    <a:pt x="39802" y="33430"/>
                  </a:cubicBezTo>
                  <a:cubicBezTo>
                    <a:pt x="39862" y="33430"/>
                    <a:pt x="39922" y="33430"/>
                    <a:pt x="39983" y="33430"/>
                  </a:cubicBezTo>
                  <a:cubicBezTo>
                    <a:pt x="44319" y="33430"/>
                    <a:pt x="48571" y="33023"/>
                    <a:pt x="52607" y="32244"/>
                  </a:cubicBezTo>
                  <a:cubicBezTo>
                    <a:pt x="53961" y="31982"/>
                    <a:pt x="55324" y="31615"/>
                    <a:pt x="56640" y="31261"/>
                  </a:cubicBezTo>
                  <a:cubicBezTo>
                    <a:pt x="57454" y="31041"/>
                    <a:pt x="58297" y="30815"/>
                    <a:pt x="59127" y="30616"/>
                  </a:cubicBezTo>
                  <a:cubicBezTo>
                    <a:pt x="61559" y="30033"/>
                    <a:pt x="64382" y="29412"/>
                    <a:pt x="67164" y="29409"/>
                  </a:cubicBezTo>
                  <a:cubicBezTo>
                    <a:pt x="67187" y="29409"/>
                    <a:pt x="67210" y="29409"/>
                    <a:pt x="67233" y="29409"/>
                  </a:cubicBezTo>
                  <a:cubicBezTo>
                    <a:pt x="69147" y="29409"/>
                    <a:pt x="71252" y="29651"/>
                    <a:pt x="72340" y="31318"/>
                  </a:cubicBezTo>
                  <a:cubicBezTo>
                    <a:pt x="73241" y="32701"/>
                    <a:pt x="73043" y="34924"/>
                    <a:pt x="72447" y="36513"/>
                  </a:cubicBezTo>
                  <a:cubicBezTo>
                    <a:pt x="71871" y="38046"/>
                    <a:pt x="70768" y="39317"/>
                    <a:pt x="69163" y="40292"/>
                  </a:cubicBezTo>
                  <a:cubicBezTo>
                    <a:pt x="65293" y="42649"/>
                    <a:pt x="60492" y="42849"/>
                    <a:pt x="56298" y="42850"/>
                  </a:cubicBezTo>
                  <a:lnTo>
                    <a:pt x="56268" y="42850"/>
                  </a:lnTo>
                  <a:cubicBezTo>
                    <a:pt x="46241" y="42850"/>
                    <a:pt x="36475" y="40614"/>
                    <a:pt x="29086" y="38666"/>
                  </a:cubicBezTo>
                  <a:cubicBezTo>
                    <a:pt x="25956" y="37839"/>
                    <a:pt x="22778" y="36952"/>
                    <a:pt x="19706" y="36095"/>
                  </a:cubicBezTo>
                  <a:cubicBezTo>
                    <a:pt x="13350" y="34319"/>
                    <a:pt x="6776" y="32482"/>
                    <a:pt x="244" y="31089"/>
                  </a:cubicBezTo>
                  <a:lnTo>
                    <a:pt x="1" y="31038"/>
                  </a:lnTo>
                  <a:lnTo>
                    <a:pt x="1" y="40777"/>
                  </a:lnTo>
                  <a:lnTo>
                    <a:pt x="105" y="40834"/>
                  </a:lnTo>
                  <a:cubicBezTo>
                    <a:pt x="528" y="41068"/>
                    <a:pt x="960" y="41284"/>
                    <a:pt x="1387" y="41477"/>
                  </a:cubicBezTo>
                  <a:cubicBezTo>
                    <a:pt x="4210" y="42747"/>
                    <a:pt x="6945" y="42957"/>
                    <a:pt x="9247" y="42996"/>
                  </a:cubicBezTo>
                  <a:lnTo>
                    <a:pt x="9694" y="43003"/>
                  </a:lnTo>
                  <a:cubicBezTo>
                    <a:pt x="11777" y="43036"/>
                    <a:pt x="13933" y="43072"/>
                    <a:pt x="16035" y="43364"/>
                  </a:cubicBezTo>
                  <a:cubicBezTo>
                    <a:pt x="17956" y="43633"/>
                    <a:pt x="19953" y="44050"/>
                    <a:pt x="21555" y="45283"/>
                  </a:cubicBezTo>
                  <a:cubicBezTo>
                    <a:pt x="22721" y="46179"/>
                    <a:pt x="23812" y="47901"/>
                    <a:pt x="23624" y="49723"/>
                  </a:cubicBezTo>
                  <a:cubicBezTo>
                    <a:pt x="23492" y="50977"/>
                    <a:pt x="22661" y="51876"/>
                    <a:pt x="21149" y="52395"/>
                  </a:cubicBezTo>
                  <a:cubicBezTo>
                    <a:pt x="19929" y="52815"/>
                    <a:pt x="18642" y="52977"/>
                    <a:pt x="17343" y="52977"/>
                  </a:cubicBezTo>
                  <a:cubicBezTo>
                    <a:pt x="14829" y="52977"/>
                    <a:pt x="12272" y="52369"/>
                    <a:pt x="10068" y="51847"/>
                  </a:cubicBezTo>
                  <a:cubicBezTo>
                    <a:pt x="7275" y="51184"/>
                    <a:pt x="4475" y="50237"/>
                    <a:pt x="1767" y="49323"/>
                  </a:cubicBezTo>
                  <a:cubicBezTo>
                    <a:pt x="1267" y="49155"/>
                    <a:pt x="767" y="48985"/>
                    <a:pt x="265" y="48818"/>
                  </a:cubicBezTo>
                  <a:lnTo>
                    <a:pt x="1" y="48728"/>
                  </a:lnTo>
                  <a:lnTo>
                    <a:pt x="1" y="54985"/>
                  </a:lnTo>
                  <a:lnTo>
                    <a:pt x="187" y="54999"/>
                  </a:lnTo>
                  <a:cubicBezTo>
                    <a:pt x="4720" y="55364"/>
                    <a:pt x="9668" y="55608"/>
                    <a:pt x="15316" y="55745"/>
                  </a:cubicBezTo>
                  <a:cubicBezTo>
                    <a:pt x="17327" y="55794"/>
                    <a:pt x="19280" y="55818"/>
                    <a:pt x="21180" y="55818"/>
                  </a:cubicBezTo>
                  <a:cubicBezTo>
                    <a:pt x="31405" y="55818"/>
                    <a:pt x="40078" y="55104"/>
                    <a:pt x="48122" y="53615"/>
                  </a:cubicBezTo>
                  <a:cubicBezTo>
                    <a:pt x="54125" y="52502"/>
                    <a:pt x="58913" y="51189"/>
                    <a:pt x="63191" y="49484"/>
                  </a:cubicBezTo>
                  <a:cubicBezTo>
                    <a:pt x="67326" y="47835"/>
                    <a:pt x="71599" y="45463"/>
                    <a:pt x="76643" y="42018"/>
                  </a:cubicBezTo>
                  <a:cubicBezTo>
                    <a:pt x="79721" y="39917"/>
                    <a:pt x="82780" y="37621"/>
                    <a:pt x="85739" y="35403"/>
                  </a:cubicBezTo>
                  <a:cubicBezTo>
                    <a:pt x="90819" y="31594"/>
                    <a:pt x="96072" y="27654"/>
                    <a:pt x="101563" y="24578"/>
                  </a:cubicBezTo>
                  <a:cubicBezTo>
                    <a:pt x="109139" y="20330"/>
                    <a:pt x="117758" y="18014"/>
                    <a:pt x="129508" y="17065"/>
                  </a:cubicBezTo>
                  <a:cubicBezTo>
                    <a:pt x="132858" y="16795"/>
                    <a:pt x="136254" y="16658"/>
                    <a:pt x="139725" y="16658"/>
                  </a:cubicBezTo>
                  <a:cubicBezTo>
                    <a:pt x="155229" y="16658"/>
                    <a:pt x="172239" y="19393"/>
                    <a:pt x="193363" y="25194"/>
                  </a:cubicBezTo>
                  <a:cubicBezTo>
                    <a:pt x="194320" y="25456"/>
                    <a:pt x="195279" y="25717"/>
                    <a:pt x="196240" y="25980"/>
                  </a:cubicBezTo>
                  <a:cubicBezTo>
                    <a:pt x="205628" y="28540"/>
                    <a:pt x="215334" y="31188"/>
                    <a:pt x="224421" y="35420"/>
                  </a:cubicBezTo>
                  <a:cubicBezTo>
                    <a:pt x="227275" y="36749"/>
                    <a:pt x="230329" y="38452"/>
                    <a:pt x="234037" y="40778"/>
                  </a:cubicBezTo>
                  <a:lnTo>
                    <a:pt x="234347" y="40971"/>
                  </a:lnTo>
                  <a:lnTo>
                    <a:pt x="234347" y="31794"/>
                  </a:lnTo>
                  <a:lnTo>
                    <a:pt x="234257" y="31734"/>
                  </a:lnTo>
                  <a:cubicBezTo>
                    <a:pt x="229156" y="28302"/>
                    <a:pt x="223710" y="25471"/>
                    <a:pt x="218442" y="22732"/>
                  </a:cubicBezTo>
                  <a:lnTo>
                    <a:pt x="216510" y="21728"/>
                  </a:lnTo>
                  <a:cubicBezTo>
                    <a:pt x="207587" y="17070"/>
                    <a:pt x="198587" y="12930"/>
                    <a:pt x="189764" y="9423"/>
                  </a:cubicBezTo>
                  <a:cubicBezTo>
                    <a:pt x="179135" y="5199"/>
                    <a:pt x="170836" y="2739"/>
                    <a:pt x="162852" y="1440"/>
                  </a:cubicBezTo>
                  <a:cubicBezTo>
                    <a:pt x="156959" y="482"/>
                    <a:pt x="150969" y="1"/>
                    <a:pt x="144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7" name="Google Shape;547;p19"/>
            <p:cNvSpPr/>
            <p:nvPr/>
          </p:nvSpPr>
          <p:spPr>
            <a:xfrm flipH="1">
              <a:off x="-185914" y="4687574"/>
              <a:ext cx="4977457" cy="2219891"/>
            </a:xfrm>
            <a:custGeom>
              <a:avLst/>
              <a:gdLst/>
              <a:ahLst/>
              <a:cxnLst/>
              <a:rect l="l" t="t" r="r" b="b"/>
              <a:pathLst>
                <a:path w="124382" h="55473" extrusionOk="0">
                  <a:moveTo>
                    <a:pt x="25918" y="402"/>
                  </a:moveTo>
                  <a:cubicBezTo>
                    <a:pt x="36041" y="402"/>
                    <a:pt x="47026" y="1991"/>
                    <a:pt x="60462" y="5393"/>
                  </a:cubicBezTo>
                  <a:cubicBezTo>
                    <a:pt x="70856" y="8024"/>
                    <a:pt x="81175" y="11807"/>
                    <a:pt x="91155" y="15464"/>
                  </a:cubicBezTo>
                  <a:cubicBezTo>
                    <a:pt x="92391" y="15917"/>
                    <a:pt x="93627" y="16369"/>
                    <a:pt x="94863" y="16822"/>
                  </a:cubicBezTo>
                  <a:lnTo>
                    <a:pt x="95647" y="17108"/>
                  </a:lnTo>
                  <a:cubicBezTo>
                    <a:pt x="105319" y="20631"/>
                    <a:pt x="115319" y="24277"/>
                    <a:pt x="123981" y="30890"/>
                  </a:cubicBezTo>
                  <a:lnTo>
                    <a:pt x="123981" y="53695"/>
                  </a:lnTo>
                  <a:cubicBezTo>
                    <a:pt x="123931" y="53594"/>
                    <a:pt x="123881" y="53490"/>
                    <a:pt x="123831" y="53388"/>
                  </a:cubicBezTo>
                  <a:cubicBezTo>
                    <a:pt x="121216" y="48116"/>
                    <a:pt x="118223" y="43645"/>
                    <a:pt x="114937" y="40100"/>
                  </a:cubicBezTo>
                  <a:cubicBezTo>
                    <a:pt x="110571" y="35392"/>
                    <a:pt x="105339" y="32142"/>
                    <a:pt x="101268" y="29834"/>
                  </a:cubicBezTo>
                  <a:cubicBezTo>
                    <a:pt x="91058" y="24049"/>
                    <a:pt x="80265" y="20787"/>
                    <a:pt x="69187" y="20137"/>
                  </a:cubicBezTo>
                  <a:cubicBezTo>
                    <a:pt x="67907" y="20061"/>
                    <a:pt x="66618" y="20024"/>
                    <a:pt x="65319" y="20024"/>
                  </a:cubicBezTo>
                  <a:cubicBezTo>
                    <a:pt x="61141" y="20024"/>
                    <a:pt x="56870" y="20411"/>
                    <a:pt x="52577" y="21181"/>
                  </a:cubicBezTo>
                  <a:cubicBezTo>
                    <a:pt x="48332" y="21940"/>
                    <a:pt x="44099" y="23239"/>
                    <a:pt x="40004" y="24495"/>
                  </a:cubicBezTo>
                  <a:cubicBezTo>
                    <a:pt x="38744" y="24880"/>
                    <a:pt x="37484" y="25268"/>
                    <a:pt x="36221" y="25639"/>
                  </a:cubicBezTo>
                  <a:cubicBezTo>
                    <a:pt x="30814" y="27232"/>
                    <a:pt x="25249" y="28662"/>
                    <a:pt x="19858" y="28662"/>
                  </a:cubicBezTo>
                  <a:cubicBezTo>
                    <a:pt x="15618" y="28662"/>
                    <a:pt x="11486" y="27778"/>
                    <a:pt x="7624" y="25392"/>
                  </a:cubicBezTo>
                  <a:cubicBezTo>
                    <a:pt x="1653" y="21703"/>
                    <a:pt x="639" y="17073"/>
                    <a:pt x="567" y="14640"/>
                  </a:cubicBezTo>
                  <a:cubicBezTo>
                    <a:pt x="413" y="9480"/>
                    <a:pt x="3668" y="6464"/>
                    <a:pt x="5623" y="5124"/>
                  </a:cubicBezTo>
                  <a:cubicBezTo>
                    <a:pt x="9015" y="2801"/>
                    <a:pt x="12910" y="1856"/>
                    <a:pt x="15924" y="1292"/>
                  </a:cubicBezTo>
                  <a:cubicBezTo>
                    <a:pt x="19039" y="709"/>
                    <a:pt x="22328" y="409"/>
                    <a:pt x="25700" y="402"/>
                  </a:cubicBezTo>
                  <a:close/>
                  <a:moveTo>
                    <a:pt x="25696" y="0"/>
                  </a:moveTo>
                  <a:cubicBezTo>
                    <a:pt x="22298" y="9"/>
                    <a:pt x="18984" y="309"/>
                    <a:pt x="15846" y="896"/>
                  </a:cubicBezTo>
                  <a:cubicBezTo>
                    <a:pt x="12791" y="1468"/>
                    <a:pt x="8843" y="2428"/>
                    <a:pt x="5390" y="4792"/>
                  </a:cubicBezTo>
                  <a:cubicBezTo>
                    <a:pt x="3368" y="6176"/>
                    <a:pt x="0" y="9300"/>
                    <a:pt x="160" y="14653"/>
                  </a:cubicBezTo>
                  <a:cubicBezTo>
                    <a:pt x="236" y="17166"/>
                    <a:pt x="1277" y="21947"/>
                    <a:pt x="7409" y="25735"/>
                  </a:cubicBezTo>
                  <a:cubicBezTo>
                    <a:pt x="11344" y="28167"/>
                    <a:pt x="15543" y="29067"/>
                    <a:pt x="19845" y="29067"/>
                  </a:cubicBezTo>
                  <a:cubicBezTo>
                    <a:pt x="25284" y="29067"/>
                    <a:pt x="30887" y="27628"/>
                    <a:pt x="36329" y="26025"/>
                  </a:cubicBezTo>
                  <a:cubicBezTo>
                    <a:pt x="37594" y="25653"/>
                    <a:pt x="38857" y="25265"/>
                    <a:pt x="40120" y="24877"/>
                  </a:cubicBezTo>
                  <a:cubicBezTo>
                    <a:pt x="44202" y="23626"/>
                    <a:pt x="48423" y="22331"/>
                    <a:pt x="52645" y="21575"/>
                  </a:cubicBezTo>
                  <a:cubicBezTo>
                    <a:pt x="56919" y="20811"/>
                    <a:pt x="61167" y="20426"/>
                    <a:pt x="65320" y="20426"/>
                  </a:cubicBezTo>
                  <a:cubicBezTo>
                    <a:pt x="66611" y="20426"/>
                    <a:pt x="67892" y="20464"/>
                    <a:pt x="69163" y="20538"/>
                  </a:cubicBezTo>
                  <a:cubicBezTo>
                    <a:pt x="80177" y="21183"/>
                    <a:pt x="90911" y="24429"/>
                    <a:pt x="101068" y="30184"/>
                  </a:cubicBezTo>
                  <a:cubicBezTo>
                    <a:pt x="105113" y="32476"/>
                    <a:pt x="110313" y="35707"/>
                    <a:pt x="114641" y="40373"/>
                  </a:cubicBezTo>
                  <a:cubicBezTo>
                    <a:pt x="117901" y="43892"/>
                    <a:pt x="120872" y="48330"/>
                    <a:pt x="123468" y="53567"/>
                  </a:cubicBezTo>
                  <a:cubicBezTo>
                    <a:pt x="123595" y="53824"/>
                    <a:pt x="123718" y="54084"/>
                    <a:pt x="123842" y="54344"/>
                  </a:cubicBezTo>
                  <a:lnTo>
                    <a:pt x="124380" y="55470"/>
                  </a:lnTo>
                  <a:lnTo>
                    <a:pt x="124380" y="30691"/>
                  </a:lnTo>
                  <a:lnTo>
                    <a:pt x="124301" y="30630"/>
                  </a:lnTo>
                  <a:cubicBezTo>
                    <a:pt x="115571" y="23942"/>
                    <a:pt x="105512" y="20275"/>
                    <a:pt x="95782" y="16727"/>
                  </a:cubicBezTo>
                  <a:lnTo>
                    <a:pt x="94996" y="16442"/>
                  </a:lnTo>
                  <a:cubicBezTo>
                    <a:pt x="93760" y="15992"/>
                    <a:pt x="92525" y="15539"/>
                    <a:pt x="91289" y="15087"/>
                  </a:cubicBezTo>
                  <a:cubicBezTo>
                    <a:pt x="81300" y="11425"/>
                    <a:pt x="70971" y="7640"/>
                    <a:pt x="60557" y="5003"/>
                  </a:cubicBezTo>
                  <a:cubicBezTo>
                    <a:pt x="47087" y="1592"/>
                    <a:pt x="36071" y="0"/>
                    <a:pt x="25913" y="0"/>
                  </a:cubicBezTo>
                  <a:close/>
                  <a:moveTo>
                    <a:pt x="124380" y="55470"/>
                  </a:moveTo>
                  <a:lnTo>
                    <a:pt x="124380" y="55473"/>
                  </a:lnTo>
                  <a:lnTo>
                    <a:pt x="124381" y="55473"/>
                  </a:lnTo>
                  <a:lnTo>
                    <a:pt x="124380" y="554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8" name="Google Shape;548;p19"/>
            <p:cNvSpPr/>
            <p:nvPr/>
          </p:nvSpPr>
          <p:spPr>
            <a:xfrm flipH="1">
              <a:off x="4718403" y="5469486"/>
              <a:ext cx="4473596" cy="1988630"/>
            </a:xfrm>
            <a:custGeom>
              <a:avLst/>
              <a:gdLst/>
              <a:ahLst/>
              <a:cxnLst/>
              <a:rect l="l" t="t" r="r" b="b"/>
              <a:pathLst>
                <a:path w="111791" h="49694" extrusionOk="0">
                  <a:moveTo>
                    <a:pt x="97341" y="420"/>
                  </a:moveTo>
                  <a:cubicBezTo>
                    <a:pt x="98733" y="420"/>
                    <a:pt x="99979" y="773"/>
                    <a:pt x="101045" y="1273"/>
                  </a:cubicBezTo>
                  <a:cubicBezTo>
                    <a:pt x="104764" y="3021"/>
                    <a:pt x="109232" y="7243"/>
                    <a:pt x="110572" y="11931"/>
                  </a:cubicBezTo>
                  <a:cubicBezTo>
                    <a:pt x="111369" y="14719"/>
                    <a:pt x="110985" y="17351"/>
                    <a:pt x="109429" y="19750"/>
                  </a:cubicBezTo>
                  <a:cubicBezTo>
                    <a:pt x="107469" y="22776"/>
                    <a:pt x="104270" y="24339"/>
                    <a:pt x="101702" y="25361"/>
                  </a:cubicBezTo>
                  <a:cubicBezTo>
                    <a:pt x="98754" y="26534"/>
                    <a:pt x="95452" y="27464"/>
                    <a:pt x="91607" y="28204"/>
                  </a:cubicBezTo>
                  <a:cubicBezTo>
                    <a:pt x="89921" y="28528"/>
                    <a:pt x="88200" y="28811"/>
                    <a:pt x="86532" y="29084"/>
                  </a:cubicBezTo>
                  <a:cubicBezTo>
                    <a:pt x="79681" y="30207"/>
                    <a:pt x="72597" y="31372"/>
                    <a:pt x="66253" y="35734"/>
                  </a:cubicBezTo>
                  <a:cubicBezTo>
                    <a:pt x="61721" y="38849"/>
                    <a:pt x="57707" y="43535"/>
                    <a:pt x="54638" y="49289"/>
                  </a:cubicBezTo>
                  <a:lnTo>
                    <a:pt x="3363" y="49289"/>
                  </a:lnTo>
                  <a:cubicBezTo>
                    <a:pt x="1730" y="49289"/>
                    <a:pt x="402" y="47585"/>
                    <a:pt x="402" y="45488"/>
                  </a:cubicBezTo>
                  <a:lnTo>
                    <a:pt x="402" y="27817"/>
                  </a:lnTo>
                  <a:cubicBezTo>
                    <a:pt x="6956" y="29756"/>
                    <a:pt x="13549" y="31125"/>
                    <a:pt x="20006" y="31888"/>
                  </a:cubicBezTo>
                  <a:cubicBezTo>
                    <a:pt x="24832" y="32458"/>
                    <a:pt x="29867" y="32744"/>
                    <a:pt x="35067" y="32744"/>
                  </a:cubicBezTo>
                  <a:cubicBezTo>
                    <a:pt x="39433" y="32744"/>
                    <a:pt x="43915" y="32543"/>
                    <a:pt x="48490" y="32140"/>
                  </a:cubicBezTo>
                  <a:cubicBezTo>
                    <a:pt x="52725" y="31766"/>
                    <a:pt x="57090" y="31156"/>
                    <a:pt x="61838" y="30276"/>
                  </a:cubicBezTo>
                  <a:cubicBezTo>
                    <a:pt x="65200" y="29650"/>
                    <a:pt x="69115" y="28700"/>
                    <a:pt x="72658" y="26377"/>
                  </a:cubicBezTo>
                  <a:cubicBezTo>
                    <a:pt x="76773" y="23677"/>
                    <a:pt x="79509" y="18971"/>
                    <a:pt x="82157" y="14419"/>
                  </a:cubicBezTo>
                  <a:cubicBezTo>
                    <a:pt x="83207" y="12610"/>
                    <a:pt x="84295" y="10742"/>
                    <a:pt x="85446" y="9038"/>
                  </a:cubicBezTo>
                  <a:cubicBezTo>
                    <a:pt x="89943" y="2389"/>
                    <a:pt x="94052" y="420"/>
                    <a:pt x="97341" y="420"/>
                  </a:cubicBezTo>
                  <a:close/>
                  <a:moveTo>
                    <a:pt x="97320" y="1"/>
                  </a:moveTo>
                  <a:cubicBezTo>
                    <a:pt x="92272" y="1"/>
                    <a:pt x="88015" y="4523"/>
                    <a:pt x="85113" y="8813"/>
                  </a:cubicBezTo>
                  <a:cubicBezTo>
                    <a:pt x="83953" y="10529"/>
                    <a:pt x="82863" y="12404"/>
                    <a:pt x="81808" y="14217"/>
                  </a:cubicBezTo>
                  <a:cubicBezTo>
                    <a:pt x="79187" y="18729"/>
                    <a:pt x="76473" y="23393"/>
                    <a:pt x="72437" y="26041"/>
                  </a:cubicBezTo>
                  <a:cubicBezTo>
                    <a:pt x="68955" y="28325"/>
                    <a:pt x="65088" y="29264"/>
                    <a:pt x="61763" y="29881"/>
                  </a:cubicBezTo>
                  <a:cubicBezTo>
                    <a:pt x="57027" y="30760"/>
                    <a:pt x="52675" y="31369"/>
                    <a:pt x="48454" y="31740"/>
                  </a:cubicBezTo>
                  <a:cubicBezTo>
                    <a:pt x="43892" y="32141"/>
                    <a:pt x="39422" y="32342"/>
                    <a:pt x="35069" y="32342"/>
                  </a:cubicBezTo>
                  <a:cubicBezTo>
                    <a:pt x="29883" y="32342"/>
                    <a:pt x="24864" y="32057"/>
                    <a:pt x="20053" y="31489"/>
                  </a:cubicBezTo>
                  <a:cubicBezTo>
                    <a:pt x="13535" y="30716"/>
                    <a:pt x="6875" y="29326"/>
                    <a:pt x="259" y="27354"/>
                  </a:cubicBezTo>
                  <a:lnTo>
                    <a:pt x="1" y="27277"/>
                  </a:lnTo>
                  <a:lnTo>
                    <a:pt x="1" y="45491"/>
                  </a:lnTo>
                  <a:cubicBezTo>
                    <a:pt x="1" y="47809"/>
                    <a:pt x="1508" y="49694"/>
                    <a:pt x="3363" y="49694"/>
                  </a:cubicBezTo>
                  <a:lnTo>
                    <a:pt x="54879" y="49694"/>
                  </a:lnTo>
                  <a:lnTo>
                    <a:pt x="54936" y="49585"/>
                  </a:lnTo>
                  <a:cubicBezTo>
                    <a:pt x="57983" y="43837"/>
                    <a:pt x="61975" y="39163"/>
                    <a:pt x="66481" y="36064"/>
                  </a:cubicBezTo>
                  <a:cubicBezTo>
                    <a:pt x="72751" y="31752"/>
                    <a:pt x="79791" y="30597"/>
                    <a:pt x="86599" y="29479"/>
                  </a:cubicBezTo>
                  <a:cubicBezTo>
                    <a:pt x="88267" y="29206"/>
                    <a:pt x="89993" y="28921"/>
                    <a:pt x="91683" y="28597"/>
                  </a:cubicBezTo>
                  <a:cubicBezTo>
                    <a:pt x="95554" y="27852"/>
                    <a:pt x="98882" y="26914"/>
                    <a:pt x="101852" y="25732"/>
                  </a:cubicBezTo>
                  <a:cubicBezTo>
                    <a:pt x="104477" y="24689"/>
                    <a:pt x="107747" y="23089"/>
                    <a:pt x="109769" y="19968"/>
                  </a:cubicBezTo>
                  <a:cubicBezTo>
                    <a:pt x="111389" y="17466"/>
                    <a:pt x="111791" y="14724"/>
                    <a:pt x="110961" y="11820"/>
                  </a:cubicBezTo>
                  <a:cubicBezTo>
                    <a:pt x="109585" y="7016"/>
                    <a:pt x="105018" y="2695"/>
                    <a:pt x="101216" y="909"/>
                  </a:cubicBezTo>
                  <a:cubicBezTo>
                    <a:pt x="99874" y="279"/>
                    <a:pt x="98573" y="1"/>
                    <a:pt x="97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9" name="Google Shape;549;p19"/>
            <p:cNvSpPr/>
            <p:nvPr/>
          </p:nvSpPr>
          <p:spPr>
            <a:xfrm flipH="1">
              <a:off x="1991136" y="6729454"/>
              <a:ext cx="4335456" cy="728679"/>
            </a:xfrm>
            <a:custGeom>
              <a:avLst/>
              <a:gdLst/>
              <a:ahLst/>
              <a:cxnLst/>
              <a:rect l="l" t="t" r="r" b="b"/>
              <a:pathLst>
                <a:path w="108339" h="18209" extrusionOk="0">
                  <a:moveTo>
                    <a:pt x="27698" y="402"/>
                  </a:moveTo>
                  <a:cubicBezTo>
                    <a:pt x="32888" y="402"/>
                    <a:pt x="38022" y="2124"/>
                    <a:pt x="42576" y="3656"/>
                  </a:cubicBezTo>
                  <a:cubicBezTo>
                    <a:pt x="47416" y="5283"/>
                    <a:pt x="52582" y="6948"/>
                    <a:pt x="57857" y="7844"/>
                  </a:cubicBezTo>
                  <a:cubicBezTo>
                    <a:pt x="62292" y="8597"/>
                    <a:pt x="66755" y="8977"/>
                    <a:pt x="71177" y="8977"/>
                  </a:cubicBezTo>
                  <a:cubicBezTo>
                    <a:pt x="72693" y="8977"/>
                    <a:pt x="74204" y="8932"/>
                    <a:pt x="75707" y="8843"/>
                  </a:cubicBezTo>
                  <a:cubicBezTo>
                    <a:pt x="78578" y="8671"/>
                    <a:pt x="81363" y="8335"/>
                    <a:pt x="83983" y="7841"/>
                  </a:cubicBezTo>
                  <a:cubicBezTo>
                    <a:pt x="84740" y="7698"/>
                    <a:pt x="85506" y="7531"/>
                    <a:pt x="86246" y="7371"/>
                  </a:cubicBezTo>
                  <a:cubicBezTo>
                    <a:pt x="87567" y="7085"/>
                    <a:pt x="88932" y="6788"/>
                    <a:pt x="90288" y="6616"/>
                  </a:cubicBezTo>
                  <a:cubicBezTo>
                    <a:pt x="91569" y="6455"/>
                    <a:pt x="92767" y="6374"/>
                    <a:pt x="93889" y="6374"/>
                  </a:cubicBezTo>
                  <a:cubicBezTo>
                    <a:pt x="97369" y="6374"/>
                    <a:pt x="100126" y="7157"/>
                    <a:pt x="102405" y="8765"/>
                  </a:cubicBezTo>
                  <a:cubicBezTo>
                    <a:pt x="104715" y="10399"/>
                    <a:pt x="107752" y="14521"/>
                    <a:pt x="107336" y="17804"/>
                  </a:cubicBezTo>
                  <a:lnTo>
                    <a:pt x="2840" y="17804"/>
                  </a:lnTo>
                  <a:cubicBezTo>
                    <a:pt x="2038" y="16930"/>
                    <a:pt x="1495" y="16015"/>
                    <a:pt x="1180" y="15011"/>
                  </a:cubicBezTo>
                  <a:cubicBezTo>
                    <a:pt x="328" y="12292"/>
                    <a:pt x="1140" y="8835"/>
                    <a:pt x="2950" y="7464"/>
                  </a:cubicBezTo>
                  <a:cubicBezTo>
                    <a:pt x="4188" y="6527"/>
                    <a:pt x="5746" y="6255"/>
                    <a:pt x="7263" y="6255"/>
                  </a:cubicBezTo>
                  <a:cubicBezTo>
                    <a:pt x="8508" y="6255"/>
                    <a:pt x="9724" y="6438"/>
                    <a:pt x="10713" y="6586"/>
                  </a:cubicBezTo>
                  <a:cubicBezTo>
                    <a:pt x="13555" y="7015"/>
                    <a:pt x="16398" y="7815"/>
                    <a:pt x="19148" y="8591"/>
                  </a:cubicBezTo>
                  <a:cubicBezTo>
                    <a:pt x="20420" y="8950"/>
                    <a:pt x="21733" y="9320"/>
                    <a:pt x="23031" y="9648"/>
                  </a:cubicBezTo>
                  <a:cubicBezTo>
                    <a:pt x="23892" y="9867"/>
                    <a:pt x="24772" y="10044"/>
                    <a:pt x="25624" y="10217"/>
                  </a:cubicBezTo>
                  <a:cubicBezTo>
                    <a:pt x="26578" y="10410"/>
                    <a:pt x="27561" y="10610"/>
                    <a:pt x="28520" y="10866"/>
                  </a:cubicBezTo>
                  <a:cubicBezTo>
                    <a:pt x="29266" y="11066"/>
                    <a:pt x="30023" y="11287"/>
                    <a:pt x="30753" y="11502"/>
                  </a:cubicBezTo>
                  <a:cubicBezTo>
                    <a:pt x="31592" y="11746"/>
                    <a:pt x="32458" y="12000"/>
                    <a:pt x="33317" y="12223"/>
                  </a:cubicBezTo>
                  <a:lnTo>
                    <a:pt x="33467" y="12263"/>
                  </a:lnTo>
                  <a:cubicBezTo>
                    <a:pt x="34991" y="12659"/>
                    <a:pt x="36728" y="13111"/>
                    <a:pt x="38421" y="13111"/>
                  </a:cubicBezTo>
                  <a:cubicBezTo>
                    <a:pt x="39680" y="13111"/>
                    <a:pt x="40914" y="12861"/>
                    <a:pt x="42017" y="12152"/>
                  </a:cubicBezTo>
                  <a:cubicBezTo>
                    <a:pt x="42247" y="12003"/>
                    <a:pt x="42254" y="11687"/>
                    <a:pt x="42130" y="11480"/>
                  </a:cubicBezTo>
                  <a:cubicBezTo>
                    <a:pt x="39927" y="7838"/>
                    <a:pt x="35420" y="7355"/>
                    <a:pt x="32131" y="7002"/>
                  </a:cubicBezTo>
                  <a:cubicBezTo>
                    <a:pt x="30552" y="6834"/>
                    <a:pt x="28936" y="6794"/>
                    <a:pt x="27373" y="6755"/>
                  </a:cubicBezTo>
                  <a:cubicBezTo>
                    <a:pt x="24971" y="6694"/>
                    <a:pt x="22485" y="6634"/>
                    <a:pt x="20094" y="6098"/>
                  </a:cubicBezTo>
                  <a:lnTo>
                    <a:pt x="19861" y="6045"/>
                  </a:lnTo>
                  <a:cubicBezTo>
                    <a:pt x="19174" y="5899"/>
                    <a:pt x="18323" y="5715"/>
                    <a:pt x="17845" y="5185"/>
                  </a:cubicBezTo>
                  <a:cubicBezTo>
                    <a:pt x="17683" y="5000"/>
                    <a:pt x="17613" y="4809"/>
                    <a:pt x="17637" y="4599"/>
                  </a:cubicBezTo>
                  <a:cubicBezTo>
                    <a:pt x="17720" y="3886"/>
                    <a:pt x="18816" y="3119"/>
                    <a:pt x="19284" y="2791"/>
                  </a:cubicBezTo>
                  <a:lnTo>
                    <a:pt x="19370" y="2730"/>
                  </a:lnTo>
                  <a:cubicBezTo>
                    <a:pt x="21382" y="1313"/>
                    <a:pt x="23882" y="535"/>
                    <a:pt x="26803" y="420"/>
                  </a:cubicBezTo>
                  <a:cubicBezTo>
                    <a:pt x="27101" y="408"/>
                    <a:pt x="27399" y="402"/>
                    <a:pt x="27698" y="402"/>
                  </a:cubicBezTo>
                  <a:close/>
                  <a:moveTo>
                    <a:pt x="27716" y="0"/>
                  </a:moveTo>
                  <a:cubicBezTo>
                    <a:pt x="27408" y="0"/>
                    <a:pt x="27101" y="6"/>
                    <a:pt x="26793" y="18"/>
                  </a:cubicBezTo>
                  <a:cubicBezTo>
                    <a:pt x="23792" y="137"/>
                    <a:pt x="21220" y="940"/>
                    <a:pt x="19143" y="2401"/>
                  </a:cubicBezTo>
                  <a:lnTo>
                    <a:pt x="19057" y="2461"/>
                  </a:lnTo>
                  <a:cubicBezTo>
                    <a:pt x="18500" y="2850"/>
                    <a:pt x="17342" y="3659"/>
                    <a:pt x="17241" y="4552"/>
                  </a:cubicBezTo>
                  <a:cubicBezTo>
                    <a:pt x="17204" y="4879"/>
                    <a:pt x="17307" y="5183"/>
                    <a:pt x="17550" y="5452"/>
                  </a:cubicBezTo>
                  <a:cubicBezTo>
                    <a:pt x="18114" y="6081"/>
                    <a:pt x="19037" y="6279"/>
                    <a:pt x="19779" y="6438"/>
                  </a:cubicBezTo>
                  <a:lnTo>
                    <a:pt x="20009" y="6488"/>
                  </a:lnTo>
                  <a:cubicBezTo>
                    <a:pt x="22436" y="7034"/>
                    <a:pt x="24942" y="7095"/>
                    <a:pt x="27366" y="7155"/>
                  </a:cubicBezTo>
                  <a:cubicBezTo>
                    <a:pt x="28920" y="7194"/>
                    <a:pt x="30528" y="7234"/>
                    <a:pt x="32089" y="7401"/>
                  </a:cubicBezTo>
                  <a:cubicBezTo>
                    <a:pt x="35297" y="7744"/>
                    <a:pt x="39689" y="8215"/>
                    <a:pt x="41788" y="11686"/>
                  </a:cubicBezTo>
                  <a:cubicBezTo>
                    <a:pt x="41818" y="11736"/>
                    <a:pt x="41813" y="11800"/>
                    <a:pt x="41803" y="11810"/>
                  </a:cubicBezTo>
                  <a:cubicBezTo>
                    <a:pt x="40777" y="12469"/>
                    <a:pt x="39614" y="12703"/>
                    <a:pt x="38419" y="12703"/>
                  </a:cubicBezTo>
                  <a:cubicBezTo>
                    <a:pt x="36773" y="12703"/>
                    <a:pt x="35066" y="12260"/>
                    <a:pt x="33571" y="11872"/>
                  </a:cubicBezTo>
                  <a:lnTo>
                    <a:pt x="33421" y="11832"/>
                  </a:lnTo>
                  <a:cubicBezTo>
                    <a:pt x="32568" y="11613"/>
                    <a:pt x="31706" y="11359"/>
                    <a:pt x="30871" y="11114"/>
                  </a:cubicBezTo>
                  <a:cubicBezTo>
                    <a:pt x="30136" y="10900"/>
                    <a:pt x="29377" y="10677"/>
                    <a:pt x="28627" y="10477"/>
                  </a:cubicBezTo>
                  <a:cubicBezTo>
                    <a:pt x="27659" y="10217"/>
                    <a:pt x="26667" y="10017"/>
                    <a:pt x="25708" y="9823"/>
                  </a:cubicBezTo>
                  <a:cubicBezTo>
                    <a:pt x="24862" y="9650"/>
                    <a:pt x="23985" y="9473"/>
                    <a:pt x="23133" y="9257"/>
                  </a:cubicBezTo>
                  <a:cubicBezTo>
                    <a:pt x="21840" y="8930"/>
                    <a:pt x="20529" y="8560"/>
                    <a:pt x="19261" y="8202"/>
                  </a:cubicBezTo>
                  <a:cubicBezTo>
                    <a:pt x="16498" y="7424"/>
                    <a:pt x="13642" y="6619"/>
                    <a:pt x="10776" y="6188"/>
                  </a:cubicBezTo>
                  <a:cubicBezTo>
                    <a:pt x="9769" y="6036"/>
                    <a:pt x="8534" y="5850"/>
                    <a:pt x="7263" y="5850"/>
                  </a:cubicBezTo>
                  <a:cubicBezTo>
                    <a:pt x="5677" y="5850"/>
                    <a:pt x="4036" y="6139"/>
                    <a:pt x="2711" y="7142"/>
                  </a:cubicBezTo>
                  <a:cubicBezTo>
                    <a:pt x="579" y="8757"/>
                    <a:pt x="1" y="12576"/>
                    <a:pt x="798" y="15131"/>
                  </a:cubicBezTo>
                  <a:cubicBezTo>
                    <a:pt x="1138" y="16218"/>
                    <a:pt x="1730" y="17203"/>
                    <a:pt x="2606" y="18144"/>
                  </a:cubicBezTo>
                  <a:lnTo>
                    <a:pt x="2666" y="18209"/>
                  </a:lnTo>
                  <a:lnTo>
                    <a:pt x="107680" y="18209"/>
                  </a:lnTo>
                  <a:lnTo>
                    <a:pt x="107713" y="18040"/>
                  </a:lnTo>
                  <a:cubicBezTo>
                    <a:pt x="108339" y="14231"/>
                    <a:pt x="104720" y="9907"/>
                    <a:pt x="102642" y="8438"/>
                  </a:cubicBezTo>
                  <a:cubicBezTo>
                    <a:pt x="100295" y="6780"/>
                    <a:pt x="97465" y="5972"/>
                    <a:pt x="93901" y="5972"/>
                  </a:cubicBezTo>
                  <a:cubicBezTo>
                    <a:pt x="92759" y="5972"/>
                    <a:pt x="91543" y="6055"/>
                    <a:pt x="90243" y="6219"/>
                  </a:cubicBezTo>
                  <a:cubicBezTo>
                    <a:pt x="88870" y="6392"/>
                    <a:pt x="87495" y="6691"/>
                    <a:pt x="86166" y="6979"/>
                  </a:cubicBezTo>
                  <a:cubicBezTo>
                    <a:pt x="85428" y="7141"/>
                    <a:pt x="84666" y="7307"/>
                    <a:pt x="83913" y="7448"/>
                  </a:cubicBezTo>
                  <a:cubicBezTo>
                    <a:pt x="81310" y="7937"/>
                    <a:pt x="78543" y="8272"/>
                    <a:pt x="75687" y="8443"/>
                  </a:cubicBezTo>
                  <a:cubicBezTo>
                    <a:pt x="74193" y="8531"/>
                    <a:pt x="72692" y="8575"/>
                    <a:pt x="71186" y="8575"/>
                  </a:cubicBezTo>
                  <a:cubicBezTo>
                    <a:pt x="66784" y="8575"/>
                    <a:pt x="62342" y="8199"/>
                    <a:pt x="57928" y="7448"/>
                  </a:cubicBezTo>
                  <a:cubicBezTo>
                    <a:pt x="52682" y="6556"/>
                    <a:pt x="47532" y="4898"/>
                    <a:pt x="42708" y="3276"/>
                  </a:cubicBezTo>
                  <a:cubicBezTo>
                    <a:pt x="38128" y="1734"/>
                    <a:pt x="32975" y="0"/>
                    <a:pt x="27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0" name="Google Shape;550;p19"/>
            <p:cNvSpPr/>
            <p:nvPr/>
          </p:nvSpPr>
          <p:spPr>
            <a:xfrm flipH="1">
              <a:off x="-185841" y="5894718"/>
              <a:ext cx="4348422" cy="1563444"/>
            </a:xfrm>
            <a:custGeom>
              <a:avLst/>
              <a:gdLst/>
              <a:ahLst/>
              <a:cxnLst/>
              <a:rect l="l" t="t" r="r" b="b"/>
              <a:pathLst>
                <a:path w="108663" h="39069" extrusionOk="0">
                  <a:moveTo>
                    <a:pt x="46151" y="403"/>
                  </a:moveTo>
                  <a:cubicBezTo>
                    <a:pt x="46500" y="403"/>
                    <a:pt x="46847" y="405"/>
                    <a:pt x="47194" y="409"/>
                  </a:cubicBezTo>
                  <a:cubicBezTo>
                    <a:pt x="60555" y="576"/>
                    <a:pt x="71907" y="4288"/>
                    <a:pt x="80932" y="11441"/>
                  </a:cubicBezTo>
                  <a:cubicBezTo>
                    <a:pt x="84958" y="14633"/>
                    <a:pt x="88903" y="18201"/>
                    <a:pt x="92718" y="21653"/>
                  </a:cubicBezTo>
                  <a:cubicBezTo>
                    <a:pt x="94523" y="23286"/>
                    <a:pt x="96389" y="24974"/>
                    <a:pt x="98238" y="26600"/>
                  </a:cubicBezTo>
                  <a:cubicBezTo>
                    <a:pt x="101177" y="29181"/>
                    <a:pt x="104663" y="32202"/>
                    <a:pt x="108257" y="35034"/>
                  </a:cubicBezTo>
                  <a:cubicBezTo>
                    <a:pt x="108185" y="37046"/>
                    <a:pt x="106877" y="38663"/>
                    <a:pt x="105303" y="38663"/>
                  </a:cubicBezTo>
                  <a:lnTo>
                    <a:pt x="95006" y="38663"/>
                  </a:lnTo>
                  <a:cubicBezTo>
                    <a:pt x="94337" y="37862"/>
                    <a:pt x="93741" y="37110"/>
                    <a:pt x="93190" y="36368"/>
                  </a:cubicBezTo>
                  <a:cubicBezTo>
                    <a:pt x="91738" y="34415"/>
                    <a:pt x="90482" y="32209"/>
                    <a:pt x="89268" y="30076"/>
                  </a:cubicBezTo>
                  <a:cubicBezTo>
                    <a:pt x="88255" y="28296"/>
                    <a:pt x="87207" y="26455"/>
                    <a:pt x="86046" y="24761"/>
                  </a:cubicBezTo>
                  <a:cubicBezTo>
                    <a:pt x="84901" y="23090"/>
                    <a:pt x="83654" y="21394"/>
                    <a:pt x="82109" y="20589"/>
                  </a:cubicBezTo>
                  <a:cubicBezTo>
                    <a:pt x="81766" y="20411"/>
                    <a:pt x="81285" y="20282"/>
                    <a:pt x="80790" y="20282"/>
                  </a:cubicBezTo>
                  <a:cubicBezTo>
                    <a:pt x="80446" y="20282"/>
                    <a:pt x="80095" y="20344"/>
                    <a:pt x="79779" y="20494"/>
                  </a:cubicBezTo>
                  <a:cubicBezTo>
                    <a:pt x="79253" y="20744"/>
                    <a:pt x="78909" y="21200"/>
                    <a:pt x="78784" y="21809"/>
                  </a:cubicBezTo>
                  <a:cubicBezTo>
                    <a:pt x="78479" y="23295"/>
                    <a:pt x="79725" y="24879"/>
                    <a:pt x="80550" y="25925"/>
                  </a:cubicBezTo>
                  <a:cubicBezTo>
                    <a:pt x="80666" y="26074"/>
                    <a:pt x="80775" y="26210"/>
                    <a:pt x="80868" y="26335"/>
                  </a:cubicBezTo>
                  <a:cubicBezTo>
                    <a:pt x="81946" y="27764"/>
                    <a:pt x="82835" y="29354"/>
                    <a:pt x="83661" y="31345"/>
                  </a:cubicBezTo>
                  <a:cubicBezTo>
                    <a:pt x="84287" y="32848"/>
                    <a:pt x="85364" y="35767"/>
                    <a:pt x="85660" y="38663"/>
                  </a:cubicBezTo>
                  <a:lnTo>
                    <a:pt x="76327" y="38663"/>
                  </a:lnTo>
                  <a:cubicBezTo>
                    <a:pt x="76685" y="34328"/>
                    <a:pt x="75134" y="29497"/>
                    <a:pt x="72336" y="26295"/>
                  </a:cubicBezTo>
                  <a:cubicBezTo>
                    <a:pt x="70016" y="23636"/>
                    <a:pt x="66829" y="21619"/>
                    <a:pt x="62597" y="20130"/>
                  </a:cubicBezTo>
                  <a:cubicBezTo>
                    <a:pt x="58968" y="18853"/>
                    <a:pt x="54987" y="18071"/>
                    <a:pt x="50066" y="17668"/>
                  </a:cubicBezTo>
                  <a:cubicBezTo>
                    <a:pt x="47919" y="17494"/>
                    <a:pt x="45723" y="17407"/>
                    <a:pt x="43437" y="17407"/>
                  </a:cubicBezTo>
                  <a:cubicBezTo>
                    <a:pt x="41731" y="17407"/>
                    <a:pt x="39974" y="17455"/>
                    <a:pt x="38150" y="17552"/>
                  </a:cubicBezTo>
                  <a:cubicBezTo>
                    <a:pt x="34341" y="17757"/>
                    <a:pt x="31394" y="18197"/>
                    <a:pt x="28604" y="18985"/>
                  </a:cubicBezTo>
                  <a:cubicBezTo>
                    <a:pt x="27525" y="19288"/>
                    <a:pt x="26448" y="19608"/>
                    <a:pt x="25369" y="19927"/>
                  </a:cubicBezTo>
                  <a:cubicBezTo>
                    <a:pt x="21997" y="20924"/>
                    <a:pt x="18511" y="21956"/>
                    <a:pt x="15020" y="22506"/>
                  </a:cubicBezTo>
                  <a:cubicBezTo>
                    <a:pt x="13538" y="22740"/>
                    <a:pt x="11993" y="22922"/>
                    <a:pt x="10477" y="22922"/>
                  </a:cubicBezTo>
                  <a:cubicBezTo>
                    <a:pt x="7660" y="22922"/>
                    <a:pt x="4942" y="22294"/>
                    <a:pt x="2908" y="20201"/>
                  </a:cubicBezTo>
                  <a:cubicBezTo>
                    <a:pt x="2318" y="19594"/>
                    <a:pt x="445" y="17417"/>
                    <a:pt x="1110" y="14892"/>
                  </a:cubicBezTo>
                  <a:cubicBezTo>
                    <a:pt x="1609" y="13004"/>
                    <a:pt x="3139" y="11676"/>
                    <a:pt x="4417" y="10728"/>
                  </a:cubicBezTo>
                  <a:cubicBezTo>
                    <a:pt x="7502" y="8442"/>
                    <a:pt x="11094" y="7120"/>
                    <a:pt x="14506" y="5962"/>
                  </a:cubicBezTo>
                  <a:cubicBezTo>
                    <a:pt x="25380" y="2272"/>
                    <a:pt x="36012" y="403"/>
                    <a:pt x="46151" y="403"/>
                  </a:cubicBezTo>
                  <a:close/>
                  <a:moveTo>
                    <a:pt x="46184" y="0"/>
                  </a:moveTo>
                  <a:cubicBezTo>
                    <a:pt x="35995" y="0"/>
                    <a:pt x="25302" y="1873"/>
                    <a:pt x="14376" y="5582"/>
                  </a:cubicBezTo>
                  <a:cubicBezTo>
                    <a:pt x="10932" y="6749"/>
                    <a:pt x="7309" y="8083"/>
                    <a:pt x="4175" y="10405"/>
                  </a:cubicBezTo>
                  <a:cubicBezTo>
                    <a:pt x="2845" y="11391"/>
                    <a:pt x="1250" y="12780"/>
                    <a:pt x="720" y="14790"/>
                  </a:cubicBezTo>
                  <a:cubicBezTo>
                    <a:pt x="0" y="17521"/>
                    <a:pt x="1992" y="19837"/>
                    <a:pt x="2618" y="20484"/>
                  </a:cubicBezTo>
                  <a:cubicBezTo>
                    <a:pt x="4745" y="22672"/>
                    <a:pt x="7559" y="23326"/>
                    <a:pt x="10464" y="23326"/>
                  </a:cubicBezTo>
                  <a:cubicBezTo>
                    <a:pt x="12008" y="23326"/>
                    <a:pt x="13578" y="23141"/>
                    <a:pt x="15083" y="22903"/>
                  </a:cubicBezTo>
                  <a:cubicBezTo>
                    <a:pt x="18599" y="22350"/>
                    <a:pt x="22098" y="21314"/>
                    <a:pt x="25483" y="20314"/>
                  </a:cubicBezTo>
                  <a:cubicBezTo>
                    <a:pt x="26558" y="19996"/>
                    <a:pt x="27635" y="19678"/>
                    <a:pt x="28713" y="19374"/>
                  </a:cubicBezTo>
                  <a:cubicBezTo>
                    <a:pt x="31476" y="18595"/>
                    <a:pt x="34392" y="18158"/>
                    <a:pt x="38171" y="17957"/>
                  </a:cubicBezTo>
                  <a:cubicBezTo>
                    <a:pt x="39992" y="17859"/>
                    <a:pt x="41744" y="17811"/>
                    <a:pt x="43446" y="17811"/>
                  </a:cubicBezTo>
                  <a:cubicBezTo>
                    <a:pt x="45718" y="17811"/>
                    <a:pt x="47900" y="17898"/>
                    <a:pt x="50034" y="18072"/>
                  </a:cubicBezTo>
                  <a:cubicBezTo>
                    <a:pt x="54919" y="18471"/>
                    <a:pt x="58869" y="19245"/>
                    <a:pt x="62464" y="20513"/>
                  </a:cubicBezTo>
                  <a:cubicBezTo>
                    <a:pt x="66629" y="21980"/>
                    <a:pt x="69761" y="23959"/>
                    <a:pt x="72035" y="26564"/>
                  </a:cubicBezTo>
                  <a:cubicBezTo>
                    <a:pt x="74808" y="29740"/>
                    <a:pt x="76328" y="34562"/>
                    <a:pt x="75907" y="38847"/>
                  </a:cubicBezTo>
                  <a:lnTo>
                    <a:pt x="75885" y="39069"/>
                  </a:lnTo>
                  <a:lnTo>
                    <a:pt x="86103" y="39069"/>
                  </a:lnTo>
                  <a:lnTo>
                    <a:pt x="86083" y="38849"/>
                  </a:lnTo>
                  <a:cubicBezTo>
                    <a:pt x="85816" y="35827"/>
                    <a:pt x="84685" y="32755"/>
                    <a:pt x="84035" y="31193"/>
                  </a:cubicBezTo>
                  <a:cubicBezTo>
                    <a:pt x="83194" y="29170"/>
                    <a:pt x="82289" y="27550"/>
                    <a:pt x="81192" y="26094"/>
                  </a:cubicBezTo>
                  <a:cubicBezTo>
                    <a:pt x="81095" y="25968"/>
                    <a:pt x="80986" y="25829"/>
                    <a:pt x="80868" y="25679"/>
                  </a:cubicBezTo>
                  <a:cubicBezTo>
                    <a:pt x="80089" y="24692"/>
                    <a:pt x="78913" y="23196"/>
                    <a:pt x="79180" y="21893"/>
                  </a:cubicBezTo>
                  <a:cubicBezTo>
                    <a:pt x="79280" y="21406"/>
                    <a:pt x="79542" y="21057"/>
                    <a:pt x="79953" y="20860"/>
                  </a:cubicBezTo>
                  <a:cubicBezTo>
                    <a:pt x="80215" y="20736"/>
                    <a:pt x="80506" y="20684"/>
                    <a:pt x="80793" y="20684"/>
                  </a:cubicBezTo>
                  <a:cubicBezTo>
                    <a:pt x="81216" y="20684"/>
                    <a:pt x="81630" y="20796"/>
                    <a:pt x="81925" y="20950"/>
                  </a:cubicBezTo>
                  <a:cubicBezTo>
                    <a:pt x="83388" y="21710"/>
                    <a:pt x="84600" y="23365"/>
                    <a:pt x="85716" y="24991"/>
                  </a:cubicBezTo>
                  <a:cubicBezTo>
                    <a:pt x="86867" y="26672"/>
                    <a:pt x="87910" y="28506"/>
                    <a:pt x="88919" y="30277"/>
                  </a:cubicBezTo>
                  <a:cubicBezTo>
                    <a:pt x="90139" y="32421"/>
                    <a:pt x="91401" y="34638"/>
                    <a:pt x="92868" y="36611"/>
                  </a:cubicBezTo>
                  <a:cubicBezTo>
                    <a:pt x="93440" y="37380"/>
                    <a:pt x="94059" y="38160"/>
                    <a:pt x="94759" y="38996"/>
                  </a:cubicBezTo>
                  <a:lnTo>
                    <a:pt x="94819" y="39068"/>
                  </a:lnTo>
                  <a:lnTo>
                    <a:pt x="105303" y="39068"/>
                  </a:lnTo>
                  <a:cubicBezTo>
                    <a:pt x="107121" y="39068"/>
                    <a:pt x="108627" y="37217"/>
                    <a:pt x="108661" y="34947"/>
                  </a:cubicBezTo>
                  <a:lnTo>
                    <a:pt x="108663" y="34847"/>
                  </a:lnTo>
                  <a:lnTo>
                    <a:pt x="108584" y="34784"/>
                  </a:lnTo>
                  <a:cubicBezTo>
                    <a:pt x="104971" y="31939"/>
                    <a:pt x="101460" y="28897"/>
                    <a:pt x="98502" y="26300"/>
                  </a:cubicBezTo>
                  <a:cubicBezTo>
                    <a:pt x="96655" y="24675"/>
                    <a:pt x="94790" y="22989"/>
                    <a:pt x="92987" y="21357"/>
                  </a:cubicBezTo>
                  <a:cubicBezTo>
                    <a:pt x="89168" y="17899"/>
                    <a:pt x="85217" y="14326"/>
                    <a:pt x="81181" y="11127"/>
                  </a:cubicBezTo>
                  <a:cubicBezTo>
                    <a:pt x="72085" y="3918"/>
                    <a:pt x="60650" y="176"/>
                    <a:pt x="47197" y="6"/>
                  </a:cubicBezTo>
                  <a:cubicBezTo>
                    <a:pt x="46860" y="2"/>
                    <a:pt x="46522" y="0"/>
                    <a:pt x="46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1" name="Google Shape;551;p19"/>
            <p:cNvSpPr/>
            <p:nvPr/>
          </p:nvSpPr>
          <p:spPr>
            <a:xfrm flipH="1">
              <a:off x="-325864" y="-120714"/>
              <a:ext cx="4355665" cy="807744"/>
            </a:xfrm>
            <a:custGeom>
              <a:avLst/>
              <a:gdLst/>
              <a:ahLst/>
              <a:cxnLst/>
              <a:rect l="l" t="t" r="r" b="b"/>
              <a:pathLst>
                <a:path w="108844" h="28164" extrusionOk="0">
                  <a:moveTo>
                    <a:pt x="105484" y="409"/>
                  </a:moveTo>
                  <a:cubicBezTo>
                    <a:pt x="107116" y="409"/>
                    <a:pt x="108443" y="2114"/>
                    <a:pt x="108443" y="4208"/>
                  </a:cubicBezTo>
                  <a:lnTo>
                    <a:pt x="108443" y="9441"/>
                  </a:lnTo>
                  <a:cubicBezTo>
                    <a:pt x="107791" y="9431"/>
                    <a:pt x="107138" y="9426"/>
                    <a:pt x="106485" y="9426"/>
                  </a:cubicBezTo>
                  <a:cubicBezTo>
                    <a:pt x="96929" y="9426"/>
                    <a:pt x="87281" y="10461"/>
                    <a:pt x="77432" y="11618"/>
                  </a:cubicBezTo>
                  <a:lnTo>
                    <a:pt x="74438" y="11967"/>
                  </a:lnTo>
                  <a:cubicBezTo>
                    <a:pt x="68077" y="12707"/>
                    <a:pt x="61497" y="13471"/>
                    <a:pt x="55052" y="14524"/>
                  </a:cubicBezTo>
                  <a:cubicBezTo>
                    <a:pt x="50937" y="15196"/>
                    <a:pt x="47239" y="15919"/>
                    <a:pt x="43750" y="16739"/>
                  </a:cubicBezTo>
                  <a:cubicBezTo>
                    <a:pt x="39671" y="17698"/>
                    <a:pt x="36280" y="18535"/>
                    <a:pt x="32894" y="19868"/>
                  </a:cubicBezTo>
                  <a:cubicBezTo>
                    <a:pt x="30642" y="20754"/>
                    <a:pt x="28443" y="21986"/>
                    <a:pt x="26315" y="23179"/>
                  </a:cubicBezTo>
                  <a:cubicBezTo>
                    <a:pt x="22603" y="25262"/>
                    <a:pt x="18761" y="27414"/>
                    <a:pt x="14582" y="27728"/>
                  </a:cubicBezTo>
                  <a:cubicBezTo>
                    <a:pt x="14284" y="27750"/>
                    <a:pt x="13983" y="27761"/>
                    <a:pt x="13680" y="27761"/>
                  </a:cubicBezTo>
                  <a:cubicBezTo>
                    <a:pt x="8600" y="27761"/>
                    <a:pt x="3011" y="24606"/>
                    <a:pt x="1265" y="17265"/>
                  </a:cubicBezTo>
                  <a:cubicBezTo>
                    <a:pt x="424" y="13728"/>
                    <a:pt x="774" y="10998"/>
                    <a:pt x="2304" y="9148"/>
                  </a:cubicBezTo>
                  <a:cubicBezTo>
                    <a:pt x="3847" y="7282"/>
                    <a:pt x="6123" y="6467"/>
                    <a:pt x="8144" y="5916"/>
                  </a:cubicBezTo>
                  <a:cubicBezTo>
                    <a:pt x="14663" y="4135"/>
                    <a:pt x="21503" y="4060"/>
                    <a:pt x="27536" y="3991"/>
                  </a:cubicBezTo>
                  <a:lnTo>
                    <a:pt x="28284" y="3982"/>
                  </a:lnTo>
                  <a:cubicBezTo>
                    <a:pt x="35338" y="3908"/>
                    <a:pt x="42635" y="3830"/>
                    <a:pt x="49562" y="1411"/>
                  </a:cubicBezTo>
                  <a:cubicBezTo>
                    <a:pt x="50530" y="1072"/>
                    <a:pt x="51303" y="753"/>
                    <a:pt x="51989" y="409"/>
                  </a:cubicBezTo>
                  <a:lnTo>
                    <a:pt x="51989" y="410"/>
                  </a:lnTo>
                  <a:lnTo>
                    <a:pt x="77472" y="410"/>
                  </a:lnTo>
                  <a:cubicBezTo>
                    <a:pt x="75657" y="1022"/>
                    <a:pt x="73845" y="1526"/>
                    <a:pt x="72138" y="1986"/>
                  </a:cubicBezTo>
                  <a:cubicBezTo>
                    <a:pt x="71479" y="2162"/>
                    <a:pt x="70816" y="2334"/>
                    <a:pt x="70156" y="2505"/>
                  </a:cubicBezTo>
                  <a:cubicBezTo>
                    <a:pt x="68329" y="2977"/>
                    <a:pt x="66440" y="3467"/>
                    <a:pt x="64605" y="4082"/>
                  </a:cubicBezTo>
                  <a:cubicBezTo>
                    <a:pt x="61004" y="5291"/>
                    <a:pt x="57124" y="6040"/>
                    <a:pt x="52740" y="6369"/>
                  </a:cubicBezTo>
                  <a:cubicBezTo>
                    <a:pt x="49638" y="6602"/>
                    <a:pt x="46418" y="6602"/>
                    <a:pt x="43304" y="6603"/>
                  </a:cubicBezTo>
                  <a:cubicBezTo>
                    <a:pt x="34965" y="6606"/>
                    <a:pt x="26344" y="6609"/>
                    <a:pt x="18528" y="10955"/>
                  </a:cubicBezTo>
                  <a:cubicBezTo>
                    <a:pt x="14223" y="13350"/>
                    <a:pt x="12644" y="15910"/>
                    <a:pt x="13835" y="18561"/>
                  </a:cubicBezTo>
                  <a:cubicBezTo>
                    <a:pt x="14838" y="20791"/>
                    <a:pt x="17057" y="22107"/>
                    <a:pt x="18813" y="22421"/>
                  </a:cubicBezTo>
                  <a:cubicBezTo>
                    <a:pt x="19239" y="22498"/>
                    <a:pt x="19668" y="22533"/>
                    <a:pt x="20097" y="22533"/>
                  </a:cubicBezTo>
                  <a:cubicBezTo>
                    <a:pt x="22307" y="22533"/>
                    <a:pt x="24513" y="21604"/>
                    <a:pt x="26433" y="20647"/>
                  </a:cubicBezTo>
                  <a:cubicBezTo>
                    <a:pt x="27444" y="20142"/>
                    <a:pt x="28451" y="19561"/>
                    <a:pt x="29427" y="18998"/>
                  </a:cubicBezTo>
                  <a:cubicBezTo>
                    <a:pt x="30955" y="18116"/>
                    <a:pt x="32534" y="17203"/>
                    <a:pt x="34157" y="16576"/>
                  </a:cubicBezTo>
                  <a:cubicBezTo>
                    <a:pt x="37956" y="15106"/>
                    <a:pt x="41874" y="14247"/>
                    <a:pt x="44864" y="13661"/>
                  </a:cubicBezTo>
                  <a:cubicBezTo>
                    <a:pt x="49244" y="12804"/>
                    <a:pt x="53720" y="12190"/>
                    <a:pt x="58050" y="11597"/>
                  </a:cubicBezTo>
                  <a:cubicBezTo>
                    <a:pt x="61146" y="11172"/>
                    <a:pt x="64344" y="10734"/>
                    <a:pt x="67486" y="10209"/>
                  </a:cubicBezTo>
                  <a:cubicBezTo>
                    <a:pt x="71305" y="9572"/>
                    <a:pt x="74827" y="8898"/>
                    <a:pt x="78252" y="8150"/>
                  </a:cubicBezTo>
                  <a:cubicBezTo>
                    <a:pt x="80759" y="7602"/>
                    <a:pt x="84017" y="6743"/>
                    <a:pt x="86995" y="4937"/>
                  </a:cubicBezTo>
                  <a:cubicBezTo>
                    <a:pt x="88677" y="3915"/>
                    <a:pt x="90044" y="2435"/>
                    <a:pt x="91173" y="409"/>
                  </a:cubicBezTo>
                  <a:close/>
                  <a:moveTo>
                    <a:pt x="90934" y="0"/>
                  </a:moveTo>
                  <a:lnTo>
                    <a:pt x="90877" y="105"/>
                  </a:lnTo>
                  <a:cubicBezTo>
                    <a:pt x="89755" y="2148"/>
                    <a:pt x="88458" y="3572"/>
                    <a:pt x="86786" y="4587"/>
                  </a:cubicBezTo>
                  <a:cubicBezTo>
                    <a:pt x="83860" y="6361"/>
                    <a:pt x="80642" y="7209"/>
                    <a:pt x="78166" y="7749"/>
                  </a:cubicBezTo>
                  <a:cubicBezTo>
                    <a:pt x="74747" y="8496"/>
                    <a:pt x="71232" y="9168"/>
                    <a:pt x="67420" y="9804"/>
                  </a:cubicBezTo>
                  <a:cubicBezTo>
                    <a:pt x="64284" y="10326"/>
                    <a:pt x="61086" y="10767"/>
                    <a:pt x="57994" y="11189"/>
                  </a:cubicBezTo>
                  <a:cubicBezTo>
                    <a:pt x="53660" y="11784"/>
                    <a:pt x="49177" y="12398"/>
                    <a:pt x="44787" y="13257"/>
                  </a:cubicBezTo>
                  <a:cubicBezTo>
                    <a:pt x="41781" y="13846"/>
                    <a:pt x="37840" y="14712"/>
                    <a:pt x="34011" y="16192"/>
                  </a:cubicBezTo>
                  <a:cubicBezTo>
                    <a:pt x="32361" y="16832"/>
                    <a:pt x="30768" y="17751"/>
                    <a:pt x="29227" y="18641"/>
                  </a:cubicBezTo>
                  <a:cubicBezTo>
                    <a:pt x="28257" y="19199"/>
                    <a:pt x="27256" y="19778"/>
                    <a:pt x="26252" y="20278"/>
                  </a:cubicBezTo>
                  <a:cubicBezTo>
                    <a:pt x="24377" y="21213"/>
                    <a:pt x="22228" y="22123"/>
                    <a:pt x="20096" y="22123"/>
                  </a:cubicBezTo>
                  <a:cubicBezTo>
                    <a:pt x="19691" y="22123"/>
                    <a:pt x="19286" y="22090"/>
                    <a:pt x="18884" y="22019"/>
                  </a:cubicBezTo>
                  <a:cubicBezTo>
                    <a:pt x="17234" y="21723"/>
                    <a:pt x="15146" y="20485"/>
                    <a:pt x="14203" y="18389"/>
                  </a:cubicBezTo>
                  <a:cubicBezTo>
                    <a:pt x="13112" y="15962"/>
                    <a:pt x="14633" y="13577"/>
                    <a:pt x="18725" y="11302"/>
                  </a:cubicBezTo>
                  <a:cubicBezTo>
                    <a:pt x="26450" y="7006"/>
                    <a:pt x="35017" y="7004"/>
                    <a:pt x="43304" y="7002"/>
                  </a:cubicBezTo>
                  <a:cubicBezTo>
                    <a:pt x="46426" y="7002"/>
                    <a:pt x="49654" y="6999"/>
                    <a:pt x="52770" y="6766"/>
                  </a:cubicBezTo>
                  <a:cubicBezTo>
                    <a:pt x="57188" y="6433"/>
                    <a:pt x="61100" y="5680"/>
                    <a:pt x="64734" y="4460"/>
                  </a:cubicBezTo>
                  <a:cubicBezTo>
                    <a:pt x="66555" y="3847"/>
                    <a:pt x="68437" y="3359"/>
                    <a:pt x="70258" y="2889"/>
                  </a:cubicBezTo>
                  <a:cubicBezTo>
                    <a:pt x="70921" y="2718"/>
                    <a:pt x="71583" y="2546"/>
                    <a:pt x="72244" y="2369"/>
                  </a:cubicBezTo>
                  <a:cubicBezTo>
                    <a:pt x="74310" y="1815"/>
                    <a:pt x="76526" y="1191"/>
                    <a:pt x="78725" y="393"/>
                  </a:cubicBezTo>
                  <a:lnTo>
                    <a:pt x="79801" y="3"/>
                  </a:lnTo>
                  <a:lnTo>
                    <a:pt x="51891" y="3"/>
                  </a:lnTo>
                  <a:lnTo>
                    <a:pt x="51849" y="25"/>
                  </a:lnTo>
                  <a:cubicBezTo>
                    <a:pt x="51168" y="369"/>
                    <a:pt x="50398" y="688"/>
                    <a:pt x="49430" y="1026"/>
                  </a:cubicBezTo>
                  <a:cubicBezTo>
                    <a:pt x="42565" y="3424"/>
                    <a:pt x="35301" y="3502"/>
                    <a:pt x="28279" y="3577"/>
                  </a:cubicBezTo>
                  <a:lnTo>
                    <a:pt x="27530" y="3587"/>
                  </a:lnTo>
                  <a:cubicBezTo>
                    <a:pt x="21472" y="3654"/>
                    <a:pt x="14606" y="3731"/>
                    <a:pt x="8035" y="5524"/>
                  </a:cubicBezTo>
                  <a:cubicBezTo>
                    <a:pt x="5955" y="6091"/>
                    <a:pt x="3608" y="6937"/>
                    <a:pt x="1994" y="8889"/>
                  </a:cubicBezTo>
                  <a:cubicBezTo>
                    <a:pt x="378" y="10842"/>
                    <a:pt x="1" y="13691"/>
                    <a:pt x="872" y="17356"/>
                  </a:cubicBezTo>
                  <a:cubicBezTo>
                    <a:pt x="2415" y="23842"/>
                    <a:pt x="7591" y="28164"/>
                    <a:pt x="13647" y="28164"/>
                  </a:cubicBezTo>
                  <a:cubicBezTo>
                    <a:pt x="13966" y="28164"/>
                    <a:pt x="14287" y="28154"/>
                    <a:pt x="14609" y="28121"/>
                  </a:cubicBezTo>
                  <a:cubicBezTo>
                    <a:pt x="18878" y="27800"/>
                    <a:pt x="22758" y="25623"/>
                    <a:pt x="26511" y="23520"/>
                  </a:cubicBezTo>
                  <a:cubicBezTo>
                    <a:pt x="28626" y="22334"/>
                    <a:pt x="30812" y="21108"/>
                    <a:pt x="33038" y="20233"/>
                  </a:cubicBezTo>
                  <a:cubicBezTo>
                    <a:pt x="36400" y="18911"/>
                    <a:pt x="39775" y="18075"/>
                    <a:pt x="43838" y="17121"/>
                  </a:cubicBezTo>
                  <a:cubicBezTo>
                    <a:pt x="47319" y="16305"/>
                    <a:pt x="51008" y="15582"/>
                    <a:pt x="55113" y="14912"/>
                  </a:cubicBezTo>
                  <a:cubicBezTo>
                    <a:pt x="61550" y="13861"/>
                    <a:pt x="68126" y="13097"/>
                    <a:pt x="74484" y="12357"/>
                  </a:cubicBezTo>
                  <a:lnTo>
                    <a:pt x="77477" y="12010"/>
                  </a:lnTo>
                  <a:cubicBezTo>
                    <a:pt x="87323" y="10854"/>
                    <a:pt x="96973" y="9822"/>
                    <a:pt x="106514" y="9822"/>
                  </a:cubicBezTo>
                  <a:cubicBezTo>
                    <a:pt x="107222" y="9822"/>
                    <a:pt x="107930" y="9827"/>
                    <a:pt x="108637" y="9839"/>
                  </a:cubicBezTo>
                  <a:lnTo>
                    <a:pt x="108843" y="9842"/>
                  </a:lnTo>
                  <a:lnTo>
                    <a:pt x="108843" y="4203"/>
                  </a:lnTo>
                  <a:cubicBezTo>
                    <a:pt x="108843" y="1884"/>
                    <a:pt x="107336" y="0"/>
                    <a:pt x="1054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629CA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2" name="Google Shape;552;p19"/>
          <p:cNvSpPr/>
          <p:nvPr/>
        </p:nvSpPr>
        <p:spPr>
          <a:xfrm>
            <a:off x="544333" y="483676"/>
            <a:ext cx="11245600" cy="612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3" name="Google Shape;553;p19"/>
          <p:cNvSpPr/>
          <p:nvPr/>
        </p:nvSpPr>
        <p:spPr>
          <a:xfrm>
            <a:off x="402067" y="362167"/>
            <a:ext cx="11245600" cy="6113200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629CA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4" name="Google Shape;554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180000" algn="bl" rotWithShape="0">
              <a:schemeClr val="accent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.xml"/><Relationship Id="rId8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2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6.xml"/><Relationship Id="rId1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.xml"/><Relationship Id="rId8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3.xml"/><Relationship Id="rId5" Type="http://schemas.openxmlformats.org/officeDocument/2006/relationships/slideLayout" Target="../slideLayouts/slideLayout42.xml"/><Relationship Id="rId4" Type="http://schemas.openxmlformats.org/officeDocument/2006/relationships/slideLayout" Target="../slideLayouts/slideLayout41.xml"/><Relationship Id="rId3" Type="http://schemas.openxmlformats.org/officeDocument/2006/relationships/slideLayout" Target="../slideLayouts/slideLayout40.xml"/><Relationship Id="rId26" Type="http://schemas.openxmlformats.org/officeDocument/2006/relationships/theme" Target="../theme/theme4.xml"/><Relationship Id="rId25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57.xml"/><Relationship Id="rId2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53.xml"/><Relationship Id="rId15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.xml"/><Relationship Id="rId8" Type="http://schemas.openxmlformats.org/officeDocument/2006/relationships/slideLayout" Target="../slideLayouts/slideLayout70.xml"/><Relationship Id="rId7" Type="http://schemas.openxmlformats.org/officeDocument/2006/relationships/slideLayout" Target="../slideLayouts/slideLayout69.xml"/><Relationship Id="rId6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5.xml"/><Relationship Id="rId26" Type="http://schemas.openxmlformats.org/officeDocument/2006/relationships/theme" Target="../theme/theme5.xml"/><Relationship Id="rId25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2.xml"/><Relationship Id="rId2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63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.xml"/><Relationship Id="rId8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3.xml"/><Relationship Id="rId5" Type="http://schemas.openxmlformats.org/officeDocument/2006/relationships/slideLayout" Target="../slideLayouts/slideLayout92.xml"/><Relationship Id="rId4" Type="http://schemas.openxmlformats.org/officeDocument/2006/relationships/slideLayout" Target="../slideLayouts/slideLayout91.xml"/><Relationship Id="rId3" Type="http://schemas.openxmlformats.org/officeDocument/2006/relationships/slideLayout" Target="../slideLayouts/slideLayout90.xml"/><Relationship Id="rId26" Type="http://schemas.openxmlformats.org/officeDocument/2006/relationships/theme" Target="../theme/theme6.xml"/><Relationship Id="rId25" Type="http://schemas.openxmlformats.org/officeDocument/2006/relationships/slideLayout" Target="../slideLayouts/slideLayout112.xml"/><Relationship Id="rId24" Type="http://schemas.openxmlformats.org/officeDocument/2006/relationships/slideLayout" Target="../slideLayouts/slideLayout111.xml"/><Relationship Id="rId23" Type="http://schemas.openxmlformats.org/officeDocument/2006/relationships/slideLayout" Target="../slideLayouts/slideLayout110.xml"/><Relationship Id="rId22" Type="http://schemas.openxmlformats.org/officeDocument/2006/relationships/slideLayout" Target="../slideLayouts/slideLayout109.xml"/><Relationship Id="rId21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89.xml"/><Relationship Id="rId19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03.xml"/><Relationship Id="rId15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97.xml"/><Relationship Id="rId1" Type="http://schemas.openxmlformats.org/officeDocument/2006/relationships/slideLayout" Target="../slideLayouts/slideLayout88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.xml"/><Relationship Id="rId8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14.xml"/><Relationship Id="rId14" Type="http://schemas.openxmlformats.org/officeDocument/2006/relationships/theme" Target="../theme/theme7.xml"/><Relationship Id="rId13" Type="http://schemas.openxmlformats.org/officeDocument/2006/relationships/slideLayout" Target="../slideLayouts/slideLayout125.xml"/><Relationship Id="rId12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13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.xml"/><Relationship Id="rId8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8.xml"/><Relationship Id="rId22" Type="http://schemas.openxmlformats.org/officeDocument/2006/relationships/theme" Target="../theme/theme8.xml"/><Relationship Id="rId21" Type="http://schemas.openxmlformats.org/officeDocument/2006/relationships/slideLayout" Target="../slideLayouts/slideLayout146.xml"/><Relationship Id="rId20" Type="http://schemas.openxmlformats.org/officeDocument/2006/relationships/slideLayout" Target="../slideLayouts/slideLayout145.xml"/><Relationship Id="rId2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2.xml"/><Relationship Id="rId16" Type="http://schemas.openxmlformats.org/officeDocument/2006/relationships/slideLayout" Target="../slideLayouts/slideLayout141.xml"/><Relationship Id="rId15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36.xml"/><Relationship Id="rId1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26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5.xml"/><Relationship Id="rId8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2.xml"/><Relationship Id="rId5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50.xml"/><Relationship Id="rId3" Type="http://schemas.openxmlformats.org/officeDocument/2006/relationships/slideLayout" Target="../slideLayouts/slideLayout149.xml"/><Relationship Id="rId2" Type="http://schemas.openxmlformats.org/officeDocument/2006/relationships/slideLayout" Target="../slideLayouts/slideLayout148.xml"/><Relationship Id="rId14" Type="http://schemas.openxmlformats.org/officeDocument/2006/relationships/theme" Target="../theme/theme9.xml"/><Relationship Id="rId13" Type="http://schemas.openxmlformats.org/officeDocument/2006/relationships/image" Target="../media/image1.jpeg"/><Relationship Id="rId12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6F3A1A-F224-40C9-ACB7-E0B46D6B25E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047DD2-6A0F-44BE-B0A9-C074074606A7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590DC4E-CFE1-4DE4-BA6A-B2F2775B3CE8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9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726DA37A-0C24-43CE-ACA7-57CFE4C03F7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dibee Sans"/>
              <a:buNone/>
              <a:defRPr sz="2800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idact Gothic"/>
              <a:buChar char="●"/>
              <a:defRPr sz="180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●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/>
              <a:buChar char="○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Didact Gothic"/>
              <a:buChar char="■"/>
              <a:defRPr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hiana"/>
              <a:buNone/>
              <a:defRPr sz="3600">
                <a:latin typeface="Bahiana"/>
                <a:ea typeface="Bahiana"/>
                <a:cs typeface="Bahiana"/>
                <a:sym typeface="Bahian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hiana"/>
              <a:buNone/>
              <a:defRPr sz="3600">
                <a:latin typeface="Bahiana"/>
                <a:ea typeface="Bahiana"/>
                <a:cs typeface="Bahiana"/>
                <a:sym typeface="Bahian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hiana"/>
              <a:buNone/>
              <a:defRPr sz="3600">
                <a:latin typeface="Bahiana"/>
                <a:ea typeface="Bahiana"/>
                <a:cs typeface="Bahiana"/>
                <a:sym typeface="Bahian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Bebas Neue"/>
              <a:buNone/>
              <a:defRPr sz="28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●"/>
              <a:defRPr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Didact Gothic"/>
              <a:buChar char="○"/>
              <a:defRPr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Didact Gothic"/>
              <a:buChar char="■"/>
              <a:defRPr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65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 pitchFamily="34" charset="0"/>
          <a:ea typeface="Arial" panose="020B0604020202020204" pitchFamily="34" charset="0"/>
          <a:cs typeface="Arial" panose="020B0604020202020204" pitchFamily="34" charset="0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vi-VN" smtClean="0"/>
              <a:t>Click to edit Master title style</a:t>
            </a:r>
            <a:endParaRPr lang="en-US" altLang="vi-VN" smtClean="0"/>
          </a:p>
        </p:txBody>
      </p:sp>
      <p:sp>
        <p:nvSpPr>
          <p:cNvPr id="1331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vi-VN" smtClean="0"/>
              <a:t>Click to edit Master text styles</a:t>
            </a:r>
            <a:endParaRPr lang="en-US" altLang="vi-VN" smtClean="0"/>
          </a:p>
          <a:p>
            <a:pPr lvl="1"/>
            <a:r>
              <a:rPr lang="en-US" altLang="vi-VN" smtClean="0"/>
              <a:t>Second level</a:t>
            </a:r>
            <a:endParaRPr lang="en-US" altLang="vi-VN" smtClean="0"/>
          </a:p>
          <a:p>
            <a:pPr lvl="2"/>
            <a:r>
              <a:rPr lang="en-US" altLang="vi-VN" smtClean="0"/>
              <a:t>Third level</a:t>
            </a:r>
            <a:endParaRPr lang="en-US" altLang="vi-VN" smtClean="0"/>
          </a:p>
          <a:p>
            <a:pPr lvl="3"/>
            <a:r>
              <a:rPr lang="en-US" altLang="vi-VN" smtClean="0"/>
              <a:t>Fourth level</a:t>
            </a:r>
            <a:endParaRPr lang="en-US" altLang="vi-VN" smtClean="0"/>
          </a:p>
          <a:p>
            <a:pPr lvl="4"/>
            <a:r>
              <a:rPr lang="en-US" altLang="vi-VN" smtClean="0"/>
              <a:t>Fifth level</a:t>
            </a:r>
            <a:endParaRPr lang="en-US" altLang="vi-VN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3740BBB3-C02B-494E-99B9-46D3324062CD}" type="slidenum">
              <a:rPr kumimoji="0" lang="en-US" altLang="vi-VN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</a:fld>
            <a:endParaRPr kumimoji="0" lang="en-US" altLang="vi-VN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"/>
              <a:buNone/>
              <a:defRPr sz="3500" b="1">
                <a:solidFill>
                  <a:schemeClr val="dk1"/>
                </a:solidFill>
                <a:latin typeface="Fredoka"/>
                <a:ea typeface="Fredoka"/>
                <a:cs typeface="Fredoka"/>
                <a:sym typeface="Fredoka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●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○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■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●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○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■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●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○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missioner"/>
              <a:buChar char="■"/>
              <a:defRPr>
                <a:solidFill>
                  <a:schemeClr val="dk1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0"/>
            <a:ext cx="109728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 smtClean="0"/>
              <a:t>Click to edit Master text styles</a:t>
            </a:r>
            <a:endParaRPr lang="en-US" altLang="en-US" smtClean="0"/>
          </a:p>
          <a:p>
            <a:pPr lvl="1"/>
            <a:r>
              <a:rPr lang="en-US" altLang="en-US" smtClean="0"/>
              <a:t>Second level</a:t>
            </a:r>
            <a:endParaRPr lang="en-US" altLang="en-US" smtClean="0"/>
          </a:p>
          <a:p>
            <a:pPr lvl="2"/>
            <a:r>
              <a:rPr lang="en-US" altLang="en-US" smtClean="0"/>
              <a:t>Third level</a:t>
            </a:r>
            <a:endParaRPr lang="en-US" altLang="en-US" smtClean="0"/>
          </a:p>
          <a:p>
            <a:pPr lvl="3"/>
            <a:r>
              <a:rPr lang="en-US" altLang="en-US" smtClean="0"/>
              <a:t>Fourth level</a:t>
            </a:r>
            <a:endParaRPr lang="en-US" altLang="en-US" smtClean="0"/>
          </a:p>
          <a:p>
            <a:pPr lvl="4"/>
            <a:r>
              <a:rPr lang="en-US" altLang="en-US" smtClean="0"/>
              <a:t>Fifth level</a:t>
            </a:r>
            <a:endParaRPr lang="en-US" alt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483601" y="6356351"/>
            <a:ext cx="2781300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 eaLnBrk="1" hangingPunct="1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78418" y="6356351"/>
            <a:ext cx="3797300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 eaLnBrk="1" hangingPunct="1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91901" y="6356351"/>
            <a:ext cx="749300" cy="365125"/>
          </a:xfrm>
          <a:prstGeom prst="rect">
            <a:avLst/>
          </a:prstGeom>
        </p:spPr>
        <p:txBody>
          <a:bodyPr vert="horz" wrap="square" lIns="27432" tIns="45720" rIns="45720" bIns="45720" numCol="1" anchor="ctr" anchorCtr="0" compatLnSpc="1"/>
          <a:lstStyle>
            <a:lvl1pPr eaLnBrk="1" hangingPunct="1">
              <a:defRPr sz="1200">
                <a:solidFill>
                  <a:srgbClr val="595959"/>
                </a:solidFill>
                <a:latin typeface="Century Gothic" panose="020B0502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9AB9457-3F8F-4F14-B2AD-2C68A3B05F1D}" type="slidenum">
              <a:rPr lang="en-US" altLang="en-US" smtClean="0">
                <a:cs typeface="Arial" panose="020B0604020202020204" pitchFamily="34" charset="0"/>
              </a:rPr>
            </a:fld>
            <a:endParaRPr lang="en-US" altLang="en-US" smtClean="0">
              <a:cs typeface="Arial" panose="020B0604020202020204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11277600" y="6499225"/>
            <a:ext cx="112184" cy="841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alatino Linotype" panose="02040502050505030304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759885" y="6499225"/>
            <a:ext cx="112183" cy="841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alatino Linotype" panose="02040502050505030304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1" r:id="rId9"/>
    <p:sldLayoutId id="2147483812" r:id="rId10"/>
    <p:sldLayoutId id="2147483813" r:id="rId11"/>
    <p:sldLayoutId id="2147483814" r:id="rId12"/>
  </p:sldLayoutIdLst>
  <p:txStyles>
    <p:titleStyle>
      <a:lvl1pPr algn="ctr" rtl="0" eaLnBrk="0" fontAlgn="base" hangingPunct="0">
        <a:lnSpc>
          <a:spcPts val="5800"/>
        </a:lnSpc>
        <a:spcBef>
          <a:spcPct val="0"/>
        </a:spcBef>
        <a:spcAft>
          <a:spcPct val="0"/>
        </a:spcAft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  <a:lvl2pPr algn="ctr" rtl="0" eaLnBrk="0" fontAlgn="base" hangingPunct="0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2pPr>
      <a:lvl3pPr algn="ctr" rtl="0" eaLnBrk="0" fontAlgn="base" hangingPunct="0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3pPr>
      <a:lvl4pPr algn="ctr" rtl="0" eaLnBrk="0" fontAlgn="base" hangingPunct="0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4pPr>
      <a:lvl5pPr algn="ctr" rtl="0" eaLnBrk="0" fontAlgn="base" hangingPunct="0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5pPr>
      <a:lvl6pPr marL="457200" algn="ctr" rtl="0" fontAlgn="base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6pPr>
      <a:lvl7pPr marL="914400" algn="ctr" rtl="0" fontAlgn="base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7pPr>
      <a:lvl8pPr marL="1371600" algn="ctr" rtl="0" fontAlgn="base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8pPr>
      <a:lvl9pPr marL="1828800" algn="ctr" rtl="0" fontAlgn="base">
        <a:lnSpc>
          <a:spcPts val="5800"/>
        </a:lnSpc>
        <a:spcBef>
          <a:spcPct val="0"/>
        </a:spcBef>
        <a:spcAft>
          <a:spcPct val="0"/>
        </a:spcAft>
        <a:defRPr sz="5400">
          <a:solidFill>
            <a:schemeClr val="tx2"/>
          </a:solidFill>
          <a:latin typeface="Palatino Linotype" panose="0204050205050503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rgbClr val="7F7F7F"/>
          </a:solidFill>
          <a:latin typeface="+mj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Courier New" panose="02070309020205020404" pitchFamily="49" charset="0"/>
        <a:buChar char="o"/>
        <a:defRPr sz="1600" kern="1200">
          <a:solidFill>
            <a:srgbClr val="7F7F7F"/>
          </a:solidFill>
          <a:latin typeface="+mj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600" kern="1200">
          <a:solidFill>
            <a:srgbClr val="7F7F7F"/>
          </a:solidFill>
          <a:latin typeface="+mj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Courier New" panose="02070309020205020404" pitchFamily="49" charset="0"/>
        <a:buChar char="o"/>
        <a:defRPr sz="1600" kern="1200">
          <a:solidFill>
            <a:srgbClr val="7F7F7F"/>
          </a:solidFill>
          <a:latin typeface="+mj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1600" kern="1200">
          <a:solidFill>
            <a:srgbClr val="7F7F7F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anose="02070309020205020404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anose="02070309020205020404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7.xml"/><Relationship Id="rId4" Type="http://schemas.openxmlformats.org/officeDocument/2006/relationships/image" Target="../media/image6.svg"/><Relationship Id="rId3" Type="http://schemas.openxmlformats.org/officeDocument/2006/relationships/image" Target="../media/image5.png"/><Relationship Id="rId2" Type="http://schemas.openxmlformats.org/officeDocument/2006/relationships/image" Target="../media/image4.svg"/><Relationship Id="rId1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5.xml"/><Relationship Id="rId8" Type="http://schemas.openxmlformats.org/officeDocument/2006/relationships/slideLayout" Target="../slideLayouts/slideLayout119.xml"/><Relationship Id="rId7" Type="http://schemas.openxmlformats.org/officeDocument/2006/relationships/image" Target="../media/image25.png"/><Relationship Id="rId6" Type="http://schemas.microsoft.com/office/2007/relationships/media" Target="../media/media2.mp4"/><Relationship Id="rId5" Type="http://schemas.openxmlformats.org/officeDocument/2006/relationships/video" Target="../media/media2.mp4"/><Relationship Id="rId4" Type="http://schemas.openxmlformats.org/officeDocument/2006/relationships/image" Target="../media/image29.emf"/><Relationship Id="rId3" Type="http://schemas.openxmlformats.org/officeDocument/2006/relationships/image" Target="../media/image31.png"/><Relationship Id="rId2" Type="http://schemas.openxmlformats.org/officeDocument/2006/relationships/slide" Target="slide1.xml"/><Relationship Id="rId1" Type="http://schemas.openxmlformats.org/officeDocument/2006/relationships/image" Target="../media/image30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119.xml"/><Relationship Id="rId2" Type="http://schemas.openxmlformats.org/officeDocument/2006/relationships/image" Target="../media/image29.emf"/><Relationship Id="rId1" Type="http://schemas.openxmlformats.org/officeDocument/2006/relationships/slide" Target="slide1.xml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.xml"/><Relationship Id="rId8" Type="http://schemas.openxmlformats.org/officeDocument/2006/relationships/image" Target="../media/image37.png"/><Relationship Id="rId7" Type="http://schemas.microsoft.com/office/2007/relationships/media" Target="file:///C:\Users\Nguyen%20Hoai%20An\Downloads\beautiful-guitar-tuning.mp3" TargetMode="External"/><Relationship Id="rId6" Type="http://schemas.openxmlformats.org/officeDocument/2006/relationships/audio" Target="file:///C:\Users\Nguyen%20Hoai%20An\Downloads\beautiful-guitar-tuning.mp3" TargetMode="External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image" Target="../media/image32.jpeg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43.png"/><Relationship Id="rId8" Type="http://schemas.openxmlformats.org/officeDocument/2006/relationships/image" Target="../media/image42.png"/><Relationship Id="rId7" Type="http://schemas.openxmlformats.org/officeDocument/2006/relationships/image" Target="../media/image41.png"/><Relationship Id="rId6" Type="http://schemas.openxmlformats.org/officeDocument/2006/relationships/slide" Target="slide10.xml"/><Relationship Id="rId5" Type="http://schemas.openxmlformats.org/officeDocument/2006/relationships/image" Target="../media/image40.png"/><Relationship Id="rId4" Type="http://schemas.openxmlformats.org/officeDocument/2006/relationships/slide" Target="slide9.xml"/><Relationship Id="rId3" Type="http://schemas.openxmlformats.org/officeDocument/2006/relationships/image" Target="../media/image39.png"/><Relationship Id="rId20" Type="http://schemas.openxmlformats.org/officeDocument/2006/relationships/slideLayout" Target="../slideLayouts/slideLayout153.xml"/><Relationship Id="rId2" Type="http://schemas.openxmlformats.org/officeDocument/2006/relationships/slide" Target="slide7.xml"/><Relationship Id="rId19" Type="http://schemas.openxmlformats.org/officeDocument/2006/relationships/image" Target="../media/image37.png"/><Relationship Id="rId18" Type="http://schemas.microsoft.com/office/2007/relationships/media" Target="file:///C:\Users\Nguyen%20Hoai%20An\Downloads\beautiful-guitar-tuning.mp3" TargetMode="External"/><Relationship Id="rId17" Type="http://schemas.openxmlformats.org/officeDocument/2006/relationships/audio" Target="file:///C:\Users\Nguyen%20Hoai%20An\Downloads\beautiful-guitar-tuning.mp3" TargetMode="External"/><Relationship Id="rId16" Type="http://schemas.openxmlformats.org/officeDocument/2006/relationships/slide" Target="slide12.xml"/><Relationship Id="rId15" Type="http://schemas.openxmlformats.org/officeDocument/2006/relationships/image" Target="../media/image35.png"/><Relationship Id="rId14" Type="http://schemas.openxmlformats.org/officeDocument/2006/relationships/image" Target="../media/image47.png"/><Relationship Id="rId13" Type="http://schemas.openxmlformats.org/officeDocument/2006/relationships/image" Target="../media/image46.png"/><Relationship Id="rId12" Type="http://schemas.openxmlformats.org/officeDocument/2006/relationships/slide" Target="slide11.xml"/><Relationship Id="rId11" Type="http://schemas.openxmlformats.org/officeDocument/2006/relationships/image" Target="../media/image45.png"/><Relationship Id="rId10" Type="http://schemas.openxmlformats.org/officeDocument/2006/relationships/image" Target="../media/image44.png"/><Relationship Id="rId1" Type="http://schemas.openxmlformats.org/officeDocument/2006/relationships/image" Target="../media/image38.jpeg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37.png"/><Relationship Id="rId8" Type="http://schemas.microsoft.com/office/2007/relationships/media" Target="file:///C:\Users\Nguyen%20Hoai%20An\Downloads\beautiful-guitar-tuning.mp3" TargetMode="External"/><Relationship Id="rId7" Type="http://schemas.openxmlformats.org/officeDocument/2006/relationships/audio" Target="file:///C:\Users\Nguyen%20Hoai%20An\Downloads\beautiful-guitar-tuning.mp3" TargetMode="External"/><Relationship Id="rId6" Type="http://schemas.openxmlformats.org/officeDocument/2006/relationships/image" Target="../media/image50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5.png"/><Relationship Id="rId3" Type="http://schemas.openxmlformats.org/officeDocument/2006/relationships/image" Target="../media/image49.png"/><Relationship Id="rId2" Type="http://schemas.openxmlformats.org/officeDocument/2006/relationships/slide" Target="slide6.xml"/><Relationship Id="rId17" Type="http://schemas.openxmlformats.org/officeDocument/2006/relationships/vmlDrawing" Target="../drawings/vmlDrawing1.vml"/><Relationship Id="rId16" Type="http://schemas.openxmlformats.org/officeDocument/2006/relationships/slideLayout" Target="../slideLayouts/slideLayout153.xml"/><Relationship Id="rId15" Type="http://schemas.openxmlformats.org/officeDocument/2006/relationships/audio" Target="../media/audio2.wav"/><Relationship Id="rId14" Type="http://schemas.openxmlformats.org/officeDocument/2006/relationships/audio" Target="../media/audio1.wav"/><Relationship Id="rId13" Type="http://schemas.openxmlformats.org/officeDocument/2006/relationships/image" Target="../media/image54.png"/><Relationship Id="rId12" Type="http://schemas.openxmlformats.org/officeDocument/2006/relationships/image" Target="../media/image53.png"/><Relationship Id="rId11" Type="http://schemas.openxmlformats.org/officeDocument/2006/relationships/image" Target="../media/image52.png"/><Relationship Id="rId10" Type="http://schemas.openxmlformats.org/officeDocument/2006/relationships/image" Target="../media/image51.png"/><Relationship Id="rId1" Type="http://schemas.openxmlformats.org/officeDocument/2006/relationships/image" Target="../media/image48.jpeg"/></Relationships>
</file>

<file path=ppt/slides/_rels/slide15.xml.rels><?xml version="1.0" encoding="UTF-8" standalone="yes"?>
<Relationships xmlns="http://schemas.openxmlformats.org/package/2006/relationships"><Relationship Id="rId9" Type="http://schemas.openxmlformats.org/officeDocument/2006/relationships/image" Target="../media/image58.wmf"/><Relationship Id="rId8" Type="http://schemas.openxmlformats.org/officeDocument/2006/relationships/oleObject" Target="../embeddings/oleObject3.bin"/><Relationship Id="rId7" Type="http://schemas.openxmlformats.org/officeDocument/2006/relationships/image" Target="../media/image57.png"/><Relationship Id="rId6" Type="http://schemas.openxmlformats.org/officeDocument/2006/relationships/image" Target="../media/image5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35.png"/><Relationship Id="rId3" Type="http://schemas.openxmlformats.org/officeDocument/2006/relationships/image" Target="../media/image55.png"/><Relationship Id="rId2" Type="http://schemas.openxmlformats.org/officeDocument/2006/relationships/slide" Target="slide18.xml"/><Relationship Id="rId18" Type="http://schemas.openxmlformats.org/officeDocument/2006/relationships/vmlDrawing" Target="../drawings/vmlDrawing2.vml"/><Relationship Id="rId17" Type="http://schemas.openxmlformats.org/officeDocument/2006/relationships/slideLayout" Target="../slideLayouts/slideLayout153.xml"/><Relationship Id="rId16" Type="http://schemas.openxmlformats.org/officeDocument/2006/relationships/image" Target="../media/image37.png"/><Relationship Id="rId15" Type="http://schemas.microsoft.com/office/2007/relationships/media" Target="file:///C:\Users\Nguyen%20Hoai%20An\Downloads\beautiful-guitar-tuning.mp3" TargetMode="External"/><Relationship Id="rId14" Type="http://schemas.openxmlformats.org/officeDocument/2006/relationships/audio" Target="file:///C:\Users\Nguyen%20Hoai%20An\Downloads\beautiful-guitar-tuning.mp3" TargetMode="External"/><Relationship Id="rId13" Type="http://schemas.openxmlformats.org/officeDocument/2006/relationships/image" Target="../media/image60.wmf"/><Relationship Id="rId12" Type="http://schemas.openxmlformats.org/officeDocument/2006/relationships/oleObject" Target="../embeddings/oleObject5.bin"/><Relationship Id="rId11" Type="http://schemas.openxmlformats.org/officeDocument/2006/relationships/image" Target="../media/image59.wmf"/><Relationship Id="rId10" Type="http://schemas.openxmlformats.org/officeDocument/2006/relationships/oleObject" Target="../embeddings/oleObject4.bin"/><Relationship Id="rId1" Type="http://schemas.openxmlformats.org/officeDocument/2006/relationships/image" Target="../media/image48.jpeg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oleObject" Target="../embeddings/oleObject8.bin"/><Relationship Id="rId8" Type="http://schemas.openxmlformats.org/officeDocument/2006/relationships/image" Target="../media/image50.wmf"/><Relationship Id="rId7" Type="http://schemas.openxmlformats.org/officeDocument/2006/relationships/oleObject" Target="../embeddings/oleObject7.bin"/><Relationship Id="rId6" Type="http://schemas.openxmlformats.org/officeDocument/2006/relationships/image" Target="../media/image61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35.png"/><Relationship Id="rId3" Type="http://schemas.openxmlformats.org/officeDocument/2006/relationships/image" Target="../media/image49.png"/><Relationship Id="rId23" Type="http://schemas.openxmlformats.org/officeDocument/2006/relationships/vmlDrawing" Target="../drawings/vmlDrawing3.vml"/><Relationship Id="rId22" Type="http://schemas.openxmlformats.org/officeDocument/2006/relationships/slideLayout" Target="../slideLayouts/slideLayout153.xml"/><Relationship Id="rId21" Type="http://schemas.openxmlformats.org/officeDocument/2006/relationships/image" Target="../media/image37.png"/><Relationship Id="rId20" Type="http://schemas.microsoft.com/office/2007/relationships/media" Target="file:///C:\Users\Nguyen%20Hoai%20An\Downloads\beautiful-guitar-tuning.mp3" TargetMode="External"/><Relationship Id="rId2" Type="http://schemas.openxmlformats.org/officeDocument/2006/relationships/slide" Target="slide19.xml"/><Relationship Id="rId19" Type="http://schemas.openxmlformats.org/officeDocument/2006/relationships/audio" Target="file:///C:\Users\Nguyen%20Hoai%20An\Downloads\beautiful-guitar-tuning.mp3" TargetMode="External"/><Relationship Id="rId18" Type="http://schemas.openxmlformats.org/officeDocument/2006/relationships/image" Target="../media/image66.wmf"/><Relationship Id="rId17" Type="http://schemas.openxmlformats.org/officeDocument/2006/relationships/oleObject" Target="../embeddings/oleObject12.bin"/><Relationship Id="rId16" Type="http://schemas.openxmlformats.org/officeDocument/2006/relationships/image" Target="../media/image65.wmf"/><Relationship Id="rId15" Type="http://schemas.openxmlformats.org/officeDocument/2006/relationships/oleObject" Target="../embeddings/oleObject11.bin"/><Relationship Id="rId14" Type="http://schemas.openxmlformats.org/officeDocument/2006/relationships/image" Target="../media/image64.wmf"/><Relationship Id="rId13" Type="http://schemas.openxmlformats.org/officeDocument/2006/relationships/oleObject" Target="../embeddings/oleObject10.bin"/><Relationship Id="rId12" Type="http://schemas.openxmlformats.org/officeDocument/2006/relationships/image" Target="../media/image63.wmf"/><Relationship Id="rId11" Type="http://schemas.openxmlformats.org/officeDocument/2006/relationships/oleObject" Target="../embeddings/oleObject9.bin"/><Relationship Id="rId10" Type="http://schemas.openxmlformats.org/officeDocument/2006/relationships/image" Target="../media/image62.wmf"/><Relationship Id="rId1" Type="http://schemas.openxmlformats.org/officeDocument/2006/relationships/image" Target="../media/image48.jpe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oleObject" Target="../embeddings/oleObject15.bin"/><Relationship Id="rId8" Type="http://schemas.openxmlformats.org/officeDocument/2006/relationships/image" Target="../media/image50.wmf"/><Relationship Id="rId7" Type="http://schemas.openxmlformats.org/officeDocument/2006/relationships/oleObject" Target="../embeddings/oleObject14.bin"/><Relationship Id="rId6" Type="http://schemas.openxmlformats.org/officeDocument/2006/relationships/image" Target="../media/image67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35.png"/><Relationship Id="rId3" Type="http://schemas.openxmlformats.org/officeDocument/2006/relationships/image" Target="../media/image49.png"/><Relationship Id="rId25" Type="http://schemas.openxmlformats.org/officeDocument/2006/relationships/vmlDrawing" Target="../drawings/vmlDrawing4.vml"/><Relationship Id="rId24" Type="http://schemas.openxmlformats.org/officeDocument/2006/relationships/slideLayout" Target="../slideLayouts/slideLayout153.xml"/><Relationship Id="rId23" Type="http://schemas.openxmlformats.org/officeDocument/2006/relationships/image" Target="../media/image37.png"/><Relationship Id="rId22" Type="http://schemas.microsoft.com/office/2007/relationships/media" Target="file:///C:\Users\Nguyen%20Hoai%20An\Downloads\beautiful-guitar-tuning.mp3" TargetMode="External"/><Relationship Id="rId21" Type="http://schemas.openxmlformats.org/officeDocument/2006/relationships/audio" Target="file:///C:\Users\Nguyen%20Hoai%20An\Downloads\beautiful-guitar-tuning.mp3" TargetMode="External"/><Relationship Id="rId20" Type="http://schemas.openxmlformats.org/officeDocument/2006/relationships/oleObject" Target="../embeddings/oleObject21.bin"/><Relationship Id="rId2" Type="http://schemas.openxmlformats.org/officeDocument/2006/relationships/slide" Target="slide20.xml"/><Relationship Id="rId19" Type="http://schemas.openxmlformats.org/officeDocument/2006/relationships/oleObject" Target="../embeddings/oleObject20.bin"/><Relationship Id="rId18" Type="http://schemas.openxmlformats.org/officeDocument/2006/relationships/image" Target="../media/image72.wmf"/><Relationship Id="rId17" Type="http://schemas.openxmlformats.org/officeDocument/2006/relationships/oleObject" Target="../embeddings/oleObject19.bin"/><Relationship Id="rId16" Type="http://schemas.openxmlformats.org/officeDocument/2006/relationships/image" Target="../media/image71.wmf"/><Relationship Id="rId15" Type="http://schemas.openxmlformats.org/officeDocument/2006/relationships/oleObject" Target="../embeddings/oleObject18.bin"/><Relationship Id="rId14" Type="http://schemas.openxmlformats.org/officeDocument/2006/relationships/image" Target="../media/image70.wmf"/><Relationship Id="rId13" Type="http://schemas.openxmlformats.org/officeDocument/2006/relationships/oleObject" Target="../embeddings/oleObject17.bin"/><Relationship Id="rId12" Type="http://schemas.openxmlformats.org/officeDocument/2006/relationships/image" Target="../media/image69.wmf"/><Relationship Id="rId11" Type="http://schemas.openxmlformats.org/officeDocument/2006/relationships/oleObject" Target="../embeddings/oleObject16.bin"/><Relationship Id="rId10" Type="http://schemas.openxmlformats.org/officeDocument/2006/relationships/image" Target="../media/image68.wmf"/><Relationship Id="rId1" Type="http://schemas.openxmlformats.org/officeDocument/2006/relationships/image" Target="../media/image48.jpe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53.xml"/><Relationship Id="rId6" Type="http://schemas.openxmlformats.org/officeDocument/2006/relationships/image" Target="../media/image37.png"/><Relationship Id="rId5" Type="http://schemas.microsoft.com/office/2007/relationships/media" Target="file:///C:\Users\Nguyen%20Hoai%20An\Downloads\beautiful-guitar-tuning.mp3" TargetMode="External"/><Relationship Id="rId4" Type="http://schemas.openxmlformats.org/officeDocument/2006/relationships/audio" Target="file:///C:\Users\Nguyen%20Hoai%20An\Downloads\beautiful-guitar-tuning.mp3" TargetMode="External"/><Relationship Id="rId3" Type="http://schemas.openxmlformats.org/officeDocument/2006/relationships/image" Target="../media/image47.png"/><Relationship Id="rId2" Type="http://schemas.openxmlformats.org/officeDocument/2006/relationships/image" Target="../media/image35.png"/><Relationship Id="rId1" Type="http://schemas.openxmlformats.org/officeDocument/2006/relationships/image" Target="../media/image73.jpeg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image" Target="../media/image14.svg"/><Relationship Id="rId7" Type="http://schemas.openxmlformats.org/officeDocument/2006/relationships/image" Target="../media/image13.png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10.svg"/><Relationship Id="rId3" Type="http://schemas.openxmlformats.org/officeDocument/2006/relationships/image" Target="../media/image9.png"/><Relationship Id="rId2" Type="http://schemas.openxmlformats.org/officeDocument/2006/relationships/image" Target="../media/image8.svg"/><Relationship Id="rId11" Type="http://schemas.openxmlformats.org/officeDocument/2006/relationships/notesSlide" Target="../notesSlides/notesSlide7.xml"/><Relationship Id="rId10" Type="http://schemas.openxmlformats.org/officeDocument/2006/relationships/slideLayout" Target="../slideLayouts/slideLayout96.xml"/><Relationship Id="rId1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image" Target="../media/image14.svg"/><Relationship Id="rId7" Type="http://schemas.openxmlformats.org/officeDocument/2006/relationships/image" Target="../media/image13.png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10.svg"/><Relationship Id="rId3" Type="http://schemas.openxmlformats.org/officeDocument/2006/relationships/image" Target="../media/image9.png"/><Relationship Id="rId2" Type="http://schemas.openxmlformats.org/officeDocument/2006/relationships/image" Target="../media/image8.svg"/><Relationship Id="rId11" Type="http://schemas.openxmlformats.org/officeDocument/2006/relationships/notesSlide" Target="../notesSlides/notesSlide1.xml"/><Relationship Id="rId10" Type="http://schemas.openxmlformats.org/officeDocument/2006/relationships/slideLayout" Target="../slideLayouts/slideLayout46.xml"/><Relationship Id="rId1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77.emf"/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image" Target="../media/image74.png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77.emf"/><Relationship Id="rId8" Type="http://schemas.openxmlformats.org/officeDocument/2006/relationships/image" Target="../media/image80.wmf"/><Relationship Id="rId7" Type="http://schemas.openxmlformats.org/officeDocument/2006/relationships/oleObject" Target="../embeddings/oleObject24.bin"/><Relationship Id="rId6" Type="http://schemas.openxmlformats.org/officeDocument/2006/relationships/image" Target="../media/image79.wmf"/><Relationship Id="rId5" Type="http://schemas.openxmlformats.org/officeDocument/2006/relationships/oleObject" Target="../embeddings/oleObject23.bin"/><Relationship Id="rId4" Type="http://schemas.openxmlformats.org/officeDocument/2006/relationships/image" Target="../media/image78.wmf"/><Relationship Id="rId3" Type="http://schemas.openxmlformats.org/officeDocument/2006/relationships/oleObject" Target="../embeddings/oleObject22.bin"/><Relationship Id="rId2" Type="http://schemas.openxmlformats.org/officeDocument/2006/relationships/image" Target="../media/image75.png"/><Relationship Id="rId12" Type="http://schemas.openxmlformats.org/officeDocument/2006/relationships/notesSlide" Target="../notesSlides/notesSlide9.xml"/><Relationship Id="rId11" Type="http://schemas.openxmlformats.org/officeDocument/2006/relationships/vmlDrawing" Target="../drawings/vmlDrawing5.vml"/><Relationship Id="rId10" Type="http://schemas.openxmlformats.org/officeDocument/2006/relationships/slideLayout" Target="../slideLayouts/slideLayout12.xml"/><Relationship Id="rId1" Type="http://schemas.openxmlformats.org/officeDocument/2006/relationships/image" Target="../media/image7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17.png"/><Relationship Id="rId2" Type="http://schemas.microsoft.com/office/2007/relationships/media" Target="../media/media1.mp4"/><Relationship Id="rId1" Type="http://schemas.openxmlformats.org/officeDocument/2006/relationships/video" Target="../media/media1.mp4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image" Target="../media/image14.svg"/><Relationship Id="rId7" Type="http://schemas.openxmlformats.org/officeDocument/2006/relationships/image" Target="../media/image13.png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10.svg"/><Relationship Id="rId3" Type="http://schemas.openxmlformats.org/officeDocument/2006/relationships/image" Target="../media/image9.png"/><Relationship Id="rId2" Type="http://schemas.openxmlformats.org/officeDocument/2006/relationships/image" Target="../media/image8.svg"/><Relationship Id="rId11" Type="http://schemas.openxmlformats.org/officeDocument/2006/relationships/notesSlide" Target="../notesSlides/notesSlide2.xml"/><Relationship Id="rId10" Type="http://schemas.openxmlformats.org/officeDocument/2006/relationships/slideLayout" Target="../slideLayouts/slideLayout71.xml"/><Relationship Id="rId1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25.png"/><Relationship Id="rId8" Type="http://schemas.microsoft.com/office/2007/relationships/media" Target="../media/media2.mp4"/><Relationship Id="rId7" Type="http://schemas.openxmlformats.org/officeDocument/2006/relationships/video" Target="../media/media2.mp4"/><Relationship Id="rId6" Type="http://schemas.openxmlformats.org/officeDocument/2006/relationships/image" Target="../media/image24.png"/><Relationship Id="rId5" Type="http://schemas.openxmlformats.org/officeDocument/2006/relationships/image" Target="../media/image23.svg"/><Relationship Id="rId4" Type="http://schemas.openxmlformats.org/officeDocument/2006/relationships/image" Target="../media/image22.png"/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3" Type="http://schemas.openxmlformats.org/officeDocument/2006/relationships/notesSlide" Target="../notesSlides/notesSlide3.xml"/><Relationship Id="rId12" Type="http://schemas.openxmlformats.org/officeDocument/2006/relationships/slideLayout" Target="../slideLayouts/slideLayout134.xml"/><Relationship Id="rId11" Type="http://schemas.openxmlformats.org/officeDocument/2006/relationships/image" Target="../media/image27.png"/><Relationship Id="rId10" Type="http://schemas.openxmlformats.org/officeDocument/2006/relationships/image" Target="../media/image26.png"/><Relationship Id="rId1" Type="http://schemas.openxmlformats.org/officeDocument/2006/relationships/image" Target="../media/image1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4.xml"/><Relationship Id="rId2" Type="http://schemas.openxmlformats.org/officeDocument/2006/relationships/image" Target="../media/image28.png"/><Relationship Id="rId1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4.xml"/><Relationship Id="rId8" Type="http://schemas.openxmlformats.org/officeDocument/2006/relationships/slideLayout" Target="../slideLayouts/slideLayout134.xml"/><Relationship Id="rId7" Type="http://schemas.openxmlformats.org/officeDocument/2006/relationships/image" Target="../media/image29.emf"/><Relationship Id="rId6" Type="http://schemas.openxmlformats.org/officeDocument/2006/relationships/image" Target="../media/image24.png"/><Relationship Id="rId5" Type="http://schemas.openxmlformats.org/officeDocument/2006/relationships/image" Target="../media/image23.svg"/><Relationship Id="rId4" Type="http://schemas.openxmlformats.org/officeDocument/2006/relationships/image" Target="../media/image22.png"/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image" Target="../media/image1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14;p58"/>
          <p:cNvGrpSpPr/>
          <p:nvPr/>
        </p:nvGrpSpPr>
        <p:grpSpPr>
          <a:xfrm>
            <a:off x="1461473" y="782170"/>
            <a:ext cx="9670470" cy="6527237"/>
            <a:chOff x="1467500" y="174781"/>
            <a:chExt cx="7252852" cy="4895428"/>
          </a:xfrm>
        </p:grpSpPr>
        <p:sp>
          <p:nvSpPr>
            <p:cNvPr id="5" name="Google Shape;2415;p58"/>
            <p:cNvSpPr/>
            <p:nvPr/>
          </p:nvSpPr>
          <p:spPr>
            <a:xfrm>
              <a:off x="1467500" y="589000"/>
              <a:ext cx="7252852" cy="4014495"/>
            </a:xfrm>
            <a:custGeom>
              <a:avLst/>
              <a:gdLst/>
              <a:ahLst/>
              <a:cxnLst/>
              <a:rect l="l" t="t" r="r" b="b"/>
              <a:pathLst>
                <a:path w="21772" h="5352" extrusionOk="0">
                  <a:moveTo>
                    <a:pt x="0" y="1"/>
                  </a:moveTo>
                  <a:lnTo>
                    <a:pt x="0" y="60"/>
                  </a:lnTo>
                  <a:lnTo>
                    <a:pt x="66" y="163"/>
                  </a:lnTo>
                  <a:lnTo>
                    <a:pt x="0" y="187"/>
                  </a:lnTo>
                  <a:lnTo>
                    <a:pt x="0" y="226"/>
                  </a:lnTo>
                  <a:lnTo>
                    <a:pt x="225" y="375"/>
                  </a:lnTo>
                  <a:lnTo>
                    <a:pt x="0" y="375"/>
                  </a:lnTo>
                  <a:lnTo>
                    <a:pt x="225" y="471"/>
                  </a:lnTo>
                  <a:lnTo>
                    <a:pt x="92" y="533"/>
                  </a:lnTo>
                  <a:lnTo>
                    <a:pt x="225" y="629"/>
                  </a:lnTo>
                  <a:lnTo>
                    <a:pt x="92" y="722"/>
                  </a:lnTo>
                  <a:lnTo>
                    <a:pt x="225" y="811"/>
                  </a:lnTo>
                  <a:cubicBezTo>
                    <a:pt x="225" y="811"/>
                    <a:pt x="73" y="841"/>
                    <a:pt x="92" y="871"/>
                  </a:cubicBezTo>
                  <a:cubicBezTo>
                    <a:pt x="112" y="904"/>
                    <a:pt x="225" y="1010"/>
                    <a:pt x="225" y="1010"/>
                  </a:cubicBezTo>
                  <a:lnTo>
                    <a:pt x="126" y="1040"/>
                  </a:lnTo>
                  <a:lnTo>
                    <a:pt x="172" y="1152"/>
                  </a:lnTo>
                  <a:lnTo>
                    <a:pt x="136" y="1251"/>
                  </a:lnTo>
                  <a:lnTo>
                    <a:pt x="188" y="1410"/>
                  </a:lnTo>
                  <a:lnTo>
                    <a:pt x="136" y="1667"/>
                  </a:lnTo>
                  <a:lnTo>
                    <a:pt x="225" y="1939"/>
                  </a:lnTo>
                  <a:lnTo>
                    <a:pt x="165" y="2197"/>
                  </a:lnTo>
                  <a:lnTo>
                    <a:pt x="225" y="2468"/>
                  </a:lnTo>
                  <a:lnTo>
                    <a:pt x="92" y="2957"/>
                  </a:lnTo>
                  <a:lnTo>
                    <a:pt x="225" y="3473"/>
                  </a:lnTo>
                  <a:lnTo>
                    <a:pt x="126" y="3790"/>
                  </a:lnTo>
                  <a:lnTo>
                    <a:pt x="179" y="4161"/>
                  </a:lnTo>
                  <a:lnTo>
                    <a:pt x="159" y="4472"/>
                  </a:lnTo>
                  <a:lnTo>
                    <a:pt x="225" y="4654"/>
                  </a:lnTo>
                  <a:cubicBezTo>
                    <a:pt x="225" y="4654"/>
                    <a:pt x="112" y="4683"/>
                    <a:pt x="136" y="4706"/>
                  </a:cubicBezTo>
                  <a:cubicBezTo>
                    <a:pt x="159" y="4726"/>
                    <a:pt x="248" y="4813"/>
                    <a:pt x="225" y="4842"/>
                  </a:cubicBezTo>
                  <a:cubicBezTo>
                    <a:pt x="202" y="4872"/>
                    <a:pt x="96" y="5159"/>
                    <a:pt x="96" y="5159"/>
                  </a:cubicBezTo>
                  <a:lnTo>
                    <a:pt x="228" y="5226"/>
                  </a:lnTo>
                  <a:lnTo>
                    <a:pt x="126" y="5272"/>
                  </a:lnTo>
                  <a:lnTo>
                    <a:pt x="142" y="5351"/>
                  </a:lnTo>
                  <a:lnTo>
                    <a:pt x="21735" y="5351"/>
                  </a:lnTo>
                  <a:lnTo>
                    <a:pt x="21421" y="5123"/>
                  </a:lnTo>
                  <a:lnTo>
                    <a:pt x="21580" y="4885"/>
                  </a:lnTo>
                  <a:lnTo>
                    <a:pt x="21272" y="4627"/>
                  </a:lnTo>
                  <a:lnTo>
                    <a:pt x="21626" y="4432"/>
                  </a:lnTo>
                  <a:lnTo>
                    <a:pt x="21272" y="4171"/>
                  </a:lnTo>
                  <a:cubicBezTo>
                    <a:pt x="21272" y="4171"/>
                    <a:pt x="21626" y="3867"/>
                    <a:pt x="21683" y="3821"/>
                  </a:cubicBezTo>
                  <a:cubicBezTo>
                    <a:pt x="21738" y="3774"/>
                    <a:pt x="21445" y="3503"/>
                    <a:pt x="21445" y="3503"/>
                  </a:cubicBezTo>
                  <a:lnTo>
                    <a:pt x="21669" y="3321"/>
                  </a:lnTo>
                  <a:lnTo>
                    <a:pt x="21365" y="2779"/>
                  </a:lnTo>
                  <a:lnTo>
                    <a:pt x="21772" y="2534"/>
                  </a:lnTo>
                  <a:lnTo>
                    <a:pt x="21772" y="1506"/>
                  </a:lnTo>
                  <a:lnTo>
                    <a:pt x="21365" y="1089"/>
                  </a:lnTo>
                  <a:lnTo>
                    <a:pt x="21772" y="745"/>
                  </a:lnTo>
                  <a:lnTo>
                    <a:pt x="21772" y="497"/>
                  </a:lnTo>
                  <a:lnTo>
                    <a:pt x="21365" y="497"/>
                  </a:lnTo>
                  <a:lnTo>
                    <a:pt x="217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42863" dist="19050" dir="19320000" algn="bl" rotWithShape="0">
                <a:srgbClr val="000000">
                  <a:alpha val="2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" name="Google Shape;2416;p58"/>
            <p:cNvSpPr/>
            <p:nvPr/>
          </p:nvSpPr>
          <p:spPr>
            <a:xfrm rot="-7882638">
              <a:off x="1162380" y="4135729"/>
              <a:ext cx="1395678" cy="473281"/>
            </a:xfrm>
            <a:custGeom>
              <a:avLst/>
              <a:gdLst/>
              <a:ahLst/>
              <a:cxnLst/>
              <a:rect l="l" t="t" r="r" b="b"/>
              <a:pathLst>
                <a:path w="9177" h="3112" extrusionOk="0">
                  <a:moveTo>
                    <a:pt x="9011" y="1"/>
                  </a:moveTo>
                  <a:lnTo>
                    <a:pt x="1" y="655"/>
                  </a:lnTo>
                  <a:lnTo>
                    <a:pt x="1" y="682"/>
                  </a:lnTo>
                  <a:lnTo>
                    <a:pt x="34" y="728"/>
                  </a:lnTo>
                  <a:lnTo>
                    <a:pt x="7" y="741"/>
                  </a:lnTo>
                  <a:lnTo>
                    <a:pt x="7" y="758"/>
                  </a:lnTo>
                  <a:lnTo>
                    <a:pt x="106" y="821"/>
                  </a:lnTo>
                  <a:lnTo>
                    <a:pt x="14" y="827"/>
                  </a:lnTo>
                  <a:lnTo>
                    <a:pt x="109" y="867"/>
                  </a:lnTo>
                  <a:lnTo>
                    <a:pt x="57" y="897"/>
                  </a:lnTo>
                  <a:lnTo>
                    <a:pt x="117" y="940"/>
                  </a:lnTo>
                  <a:lnTo>
                    <a:pt x="63" y="986"/>
                  </a:lnTo>
                  <a:lnTo>
                    <a:pt x="120" y="1022"/>
                  </a:lnTo>
                  <a:cubicBezTo>
                    <a:pt x="120" y="1022"/>
                    <a:pt x="60" y="1042"/>
                    <a:pt x="67" y="1055"/>
                  </a:cubicBezTo>
                  <a:cubicBezTo>
                    <a:pt x="77" y="1068"/>
                    <a:pt x="126" y="1112"/>
                    <a:pt x="126" y="1112"/>
                  </a:cubicBezTo>
                  <a:lnTo>
                    <a:pt x="86" y="1128"/>
                  </a:lnTo>
                  <a:lnTo>
                    <a:pt x="109" y="1181"/>
                  </a:lnTo>
                  <a:lnTo>
                    <a:pt x="100" y="1227"/>
                  </a:lnTo>
                  <a:lnTo>
                    <a:pt x="126" y="1297"/>
                  </a:lnTo>
                  <a:lnTo>
                    <a:pt x="113" y="1419"/>
                  </a:lnTo>
                  <a:lnTo>
                    <a:pt x="159" y="1541"/>
                  </a:lnTo>
                  <a:lnTo>
                    <a:pt x="143" y="1660"/>
                  </a:lnTo>
                  <a:lnTo>
                    <a:pt x="176" y="1782"/>
                  </a:lnTo>
                  <a:lnTo>
                    <a:pt x="140" y="2014"/>
                  </a:lnTo>
                  <a:lnTo>
                    <a:pt x="209" y="2246"/>
                  </a:lnTo>
                  <a:lnTo>
                    <a:pt x="179" y="2394"/>
                  </a:lnTo>
                  <a:lnTo>
                    <a:pt x="216" y="2563"/>
                  </a:lnTo>
                  <a:lnTo>
                    <a:pt x="216" y="2705"/>
                  </a:lnTo>
                  <a:lnTo>
                    <a:pt x="248" y="2788"/>
                  </a:lnTo>
                  <a:cubicBezTo>
                    <a:pt x="248" y="2788"/>
                    <a:pt x="202" y="2805"/>
                    <a:pt x="216" y="2814"/>
                  </a:cubicBezTo>
                  <a:cubicBezTo>
                    <a:pt x="225" y="2824"/>
                    <a:pt x="265" y="2861"/>
                    <a:pt x="255" y="2874"/>
                  </a:cubicBezTo>
                  <a:cubicBezTo>
                    <a:pt x="248" y="2890"/>
                    <a:pt x="213" y="3026"/>
                    <a:pt x="213" y="3026"/>
                  </a:cubicBezTo>
                  <a:lnTo>
                    <a:pt x="272" y="3052"/>
                  </a:lnTo>
                  <a:lnTo>
                    <a:pt x="228" y="3076"/>
                  </a:lnTo>
                  <a:lnTo>
                    <a:pt x="239" y="3112"/>
                  </a:lnTo>
                  <a:lnTo>
                    <a:pt x="9177" y="2461"/>
                  </a:lnTo>
                  <a:lnTo>
                    <a:pt x="9038" y="2368"/>
                  </a:lnTo>
                  <a:lnTo>
                    <a:pt x="9094" y="2252"/>
                  </a:lnTo>
                  <a:lnTo>
                    <a:pt x="8958" y="2143"/>
                  </a:lnTo>
                  <a:lnTo>
                    <a:pt x="9097" y="2044"/>
                  </a:lnTo>
                  <a:lnTo>
                    <a:pt x="8946" y="1935"/>
                  </a:lnTo>
                  <a:cubicBezTo>
                    <a:pt x="8946" y="1935"/>
                    <a:pt x="9081" y="1782"/>
                    <a:pt x="9101" y="1759"/>
                  </a:cubicBezTo>
                  <a:cubicBezTo>
                    <a:pt x="9124" y="1736"/>
                    <a:pt x="8992" y="1620"/>
                    <a:pt x="8992" y="1620"/>
                  </a:cubicBezTo>
                  <a:lnTo>
                    <a:pt x="9081" y="1532"/>
                  </a:lnTo>
                  <a:lnTo>
                    <a:pt x="8935" y="1290"/>
                  </a:lnTo>
                  <a:lnTo>
                    <a:pt x="9097" y="1164"/>
                  </a:lnTo>
                  <a:lnTo>
                    <a:pt x="9061" y="691"/>
                  </a:lnTo>
                  <a:lnTo>
                    <a:pt x="8879" y="513"/>
                  </a:lnTo>
                  <a:lnTo>
                    <a:pt x="9038" y="341"/>
                  </a:lnTo>
                  <a:lnTo>
                    <a:pt x="9028" y="228"/>
                  </a:lnTo>
                  <a:lnTo>
                    <a:pt x="8859" y="242"/>
                  </a:lnTo>
                  <a:lnTo>
                    <a:pt x="8859" y="242"/>
                  </a:lnTo>
                  <a:lnTo>
                    <a:pt x="9011" y="1"/>
                  </a:lnTo>
                  <a:close/>
                </a:path>
              </a:pathLst>
            </a:custGeom>
            <a:solidFill>
              <a:schemeClr val="dk1">
                <a:alpha val="15109"/>
              </a:schemeClr>
            </a:solidFill>
            <a:ln>
              <a:noFill/>
            </a:ln>
            <a:effectLst>
              <a:outerShdw blurRad="28575" dist="19050" dir="192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" name="Google Shape;2417;p58"/>
            <p:cNvSpPr/>
            <p:nvPr/>
          </p:nvSpPr>
          <p:spPr>
            <a:xfrm rot="-7882638">
              <a:off x="7706055" y="635979"/>
              <a:ext cx="1395678" cy="473281"/>
            </a:xfrm>
            <a:custGeom>
              <a:avLst/>
              <a:gdLst/>
              <a:ahLst/>
              <a:cxnLst/>
              <a:rect l="l" t="t" r="r" b="b"/>
              <a:pathLst>
                <a:path w="9177" h="3112" extrusionOk="0">
                  <a:moveTo>
                    <a:pt x="9011" y="1"/>
                  </a:moveTo>
                  <a:lnTo>
                    <a:pt x="1" y="655"/>
                  </a:lnTo>
                  <a:lnTo>
                    <a:pt x="1" y="682"/>
                  </a:lnTo>
                  <a:lnTo>
                    <a:pt x="34" y="728"/>
                  </a:lnTo>
                  <a:lnTo>
                    <a:pt x="7" y="741"/>
                  </a:lnTo>
                  <a:lnTo>
                    <a:pt x="7" y="758"/>
                  </a:lnTo>
                  <a:lnTo>
                    <a:pt x="106" y="821"/>
                  </a:lnTo>
                  <a:lnTo>
                    <a:pt x="14" y="827"/>
                  </a:lnTo>
                  <a:lnTo>
                    <a:pt x="109" y="867"/>
                  </a:lnTo>
                  <a:lnTo>
                    <a:pt x="57" y="897"/>
                  </a:lnTo>
                  <a:lnTo>
                    <a:pt x="117" y="940"/>
                  </a:lnTo>
                  <a:lnTo>
                    <a:pt x="63" y="986"/>
                  </a:lnTo>
                  <a:lnTo>
                    <a:pt x="120" y="1022"/>
                  </a:lnTo>
                  <a:cubicBezTo>
                    <a:pt x="120" y="1022"/>
                    <a:pt x="60" y="1042"/>
                    <a:pt x="67" y="1055"/>
                  </a:cubicBezTo>
                  <a:cubicBezTo>
                    <a:pt x="77" y="1068"/>
                    <a:pt x="126" y="1112"/>
                    <a:pt x="126" y="1112"/>
                  </a:cubicBezTo>
                  <a:lnTo>
                    <a:pt x="86" y="1128"/>
                  </a:lnTo>
                  <a:lnTo>
                    <a:pt x="109" y="1181"/>
                  </a:lnTo>
                  <a:lnTo>
                    <a:pt x="100" y="1227"/>
                  </a:lnTo>
                  <a:lnTo>
                    <a:pt x="126" y="1297"/>
                  </a:lnTo>
                  <a:lnTo>
                    <a:pt x="113" y="1419"/>
                  </a:lnTo>
                  <a:lnTo>
                    <a:pt x="159" y="1541"/>
                  </a:lnTo>
                  <a:lnTo>
                    <a:pt x="143" y="1660"/>
                  </a:lnTo>
                  <a:lnTo>
                    <a:pt x="176" y="1782"/>
                  </a:lnTo>
                  <a:lnTo>
                    <a:pt x="140" y="2014"/>
                  </a:lnTo>
                  <a:lnTo>
                    <a:pt x="209" y="2246"/>
                  </a:lnTo>
                  <a:lnTo>
                    <a:pt x="179" y="2394"/>
                  </a:lnTo>
                  <a:lnTo>
                    <a:pt x="216" y="2563"/>
                  </a:lnTo>
                  <a:lnTo>
                    <a:pt x="216" y="2705"/>
                  </a:lnTo>
                  <a:lnTo>
                    <a:pt x="248" y="2788"/>
                  </a:lnTo>
                  <a:cubicBezTo>
                    <a:pt x="248" y="2788"/>
                    <a:pt x="202" y="2805"/>
                    <a:pt x="216" y="2814"/>
                  </a:cubicBezTo>
                  <a:cubicBezTo>
                    <a:pt x="225" y="2824"/>
                    <a:pt x="265" y="2861"/>
                    <a:pt x="255" y="2874"/>
                  </a:cubicBezTo>
                  <a:cubicBezTo>
                    <a:pt x="248" y="2890"/>
                    <a:pt x="213" y="3026"/>
                    <a:pt x="213" y="3026"/>
                  </a:cubicBezTo>
                  <a:lnTo>
                    <a:pt x="272" y="3052"/>
                  </a:lnTo>
                  <a:lnTo>
                    <a:pt x="228" y="3076"/>
                  </a:lnTo>
                  <a:lnTo>
                    <a:pt x="239" y="3112"/>
                  </a:lnTo>
                  <a:lnTo>
                    <a:pt x="9177" y="2461"/>
                  </a:lnTo>
                  <a:lnTo>
                    <a:pt x="9038" y="2368"/>
                  </a:lnTo>
                  <a:lnTo>
                    <a:pt x="9094" y="2252"/>
                  </a:lnTo>
                  <a:lnTo>
                    <a:pt x="8958" y="2143"/>
                  </a:lnTo>
                  <a:lnTo>
                    <a:pt x="9097" y="2044"/>
                  </a:lnTo>
                  <a:lnTo>
                    <a:pt x="8946" y="1935"/>
                  </a:lnTo>
                  <a:cubicBezTo>
                    <a:pt x="8946" y="1935"/>
                    <a:pt x="9081" y="1782"/>
                    <a:pt x="9101" y="1759"/>
                  </a:cubicBezTo>
                  <a:cubicBezTo>
                    <a:pt x="9124" y="1736"/>
                    <a:pt x="8992" y="1620"/>
                    <a:pt x="8992" y="1620"/>
                  </a:cubicBezTo>
                  <a:lnTo>
                    <a:pt x="9081" y="1532"/>
                  </a:lnTo>
                  <a:lnTo>
                    <a:pt x="8935" y="1290"/>
                  </a:lnTo>
                  <a:lnTo>
                    <a:pt x="9097" y="1164"/>
                  </a:lnTo>
                  <a:lnTo>
                    <a:pt x="9061" y="691"/>
                  </a:lnTo>
                  <a:lnTo>
                    <a:pt x="8879" y="513"/>
                  </a:lnTo>
                  <a:lnTo>
                    <a:pt x="9038" y="341"/>
                  </a:lnTo>
                  <a:lnTo>
                    <a:pt x="9028" y="228"/>
                  </a:lnTo>
                  <a:lnTo>
                    <a:pt x="8859" y="242"/>
                  </a:lnTo>
                  <a:lnTo>
                    <a:pt x="8859" y="242"/>
                  </a:lnTo>
                  <a:lnTo>
                    <a:pt x="9011" y="1"/>
                  </a:lnTo>
                  <a:close/>
                </a:path>
              </a:pathLst>
            </a:custGeom>
            <a:solidFill>
              <a:schemeClr val="dk1">
                <a:alpha val="15109"/>
              </a:schemeClr>
            </a:solidFill>
            <a:ln>
              <a:noFill/>
            </a:ln>
            <a:effectLst>
              <a:outerShdw blurRad="28575" dist="19050" dir="192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" name="Google Shape;2420;p58"/>
          <p:cNvGrpSpPr/>
          <p:nvPr/>
        </p:nvGrpSpPr>
        <p:grpSpPr>
          <a:xfrm rot="-3780534">
            <a:off x="1252056" y="903345"/>
            <a:ext cx="1072312" cy="1279128"/>
            <a:chOff x="7663650" y="-223800"/>
            <a:chExt cx="1364498" cy="1627668"/>
          </a:xfrm>
        </p:grpSpPr>
        <p:sp>
          <p:nvSpPr>
            <p:cNvPr id="9" name="Google Shape;2421;p58"/>
            <p:cNvSpPr/>
            <p:nvPr/>
          </p:nvSpPr>
          <p:spPr>
            <a:xfrm>
              <a:off x="7740403" y="-153961"/>
              <a:ext cx="1277105" cy="1463009"/>
            </a:xfrm>
            <a:custGeom>
              <a:avLst/>
              <a:gdLst/>
              <a:ahLst/>
              <a:cxnLst/>
              <a:rect l="l" t="t" r="r" b="b"/>
              <a:pathLst>
                <a:path w="25308" h="28992" extrusionOk="0">
                  <a:moveTo>
                    <a:pt x="21779" y="11898"/>
                  </a:moveTo>
                  <a:cubicBezTo>
                    <a:pt x="21827" y="12019"/>
                    <a:pt x="21862" y="12112"/>
                    <a:pt x="21883" y="12171"/>
                  </a:cubicBezTo>
                  <a:lnTo>
                    <a:pt x="21883" y="12171"/>
                  </a:lnTo>
                  <a:cubicBezTo>
                    <a:pt x="21849" y="12080"/>
                    <a:pt x="21814" y="11989"/>
                    <a:pt x="21779" y="11898"/>
                  </a:cubicBezTo>
                  <a:close/>
                  <a:moveTo>
                    <a:pt x="15590" y="0"/>
                  </a:moveTo>
                  <a:cubicBezTo>
                    <a:pt x="13044" y="0"/>
                    <a:pt x="11306" y="1796"/>
                    <a:pt x="11257" y="1845"/>
                  </a:cubicBezTo>
                  <a:cubicBezTo>
                    <a:pt x="10861" y="1735"/>
                    <a:pt x="10455" y="1681"/>
                    <a:pt x="10052" y="1681"/>
                  </a:cubicBezTo>
                  <a:cubicBezTo>
                    <a:pt x="9207" y="1681"/>
                    <a:pt x="8374" y="1919"/>
                    <a:pt x="7674" y="2383"/>
                  </a:cubicBezTo>
                  <a:cubicBezTo>
                    <a:pt x="7315" y="2620"/>
                    <a:pt x="6990" y="2917"/>
                    <a:pt x="6715" y="3271"/>
                  </a:cubicBezTo>
                  <a:cubicBezTo>
                    <a:pt x="6375" y="3710"/>
                    <a:pt x="6168" y="4150"/>
                    <a:pt x="6059" y="4570"/>
                  </a:cubicBezTo>
                  <a:cubicBezTo>
                    <a:pt x="5700" y="5868"/>
                    <a:pt x="6214" y="6935"/>
                    <a:pt x="6214" y="6935"/>
                  </a:cubicBezTo>
                  <a:cubicBezTo>
                    <a:pt x="6229" y="6940"/>
                    <a:pt x="6238" y="6944"/>
                    <a:pt x="6248" y="6950"/>
                  </a:cubicBezTo>
                  <a:lnTo>
                    <a:pt x="6248" y="6950"/>
                  </a:lnTo>
                  <a:cubicBezTo>
                    <a:pt x="6238" y="6944"/>
                    <a:pt x="6229" y="6940"/>
                    <a:pt x="6214" y="6940"/>
                  </a:cubicBezTo>
                  <a:cubicBezTo>
                    <a:pt x="6214" y="6940"/>
                    <a:pt x="4902" y="7936"/>
                    <a:pt x="3472" y="9863"/>
                  </a:cubicBezTo>
                  <a:cubicBezTo>
                    <a:pt x="3372" y="9844"/>
                    <a:pt x="3273" y="9834"/>
                    <a:pt x="3178" y="9834"/>
                  </a:cubicBezTo>
                  <a:cubicBezTo>
                    <a:pt x="2898" y="9834"/>
                    <a:pt x="2647" y="9918"/>
                    <a:pt x="2456" y="10095"/>
                  </a:cubicBezTo>
                  <a:cubicBezTo>
                    <a:pt x="2093" y="10435"/>
                    <a:pt x="2055" y="11030"/>
                    <a:pt x="2300" y="11638"/>
                  </a:cubicBezTo>
                  <a:cubicBezTo>
                    <a:pt x="1238" y="13475"/>
                    <a:pt x="299" y="15831"/>
                    <a:pt x="1" y="18684"/>
                  </a:cubicBezTo>
                  <a:lnTo>
                    <a:pt x="171" y="25327"/>
                  </a:lnTo>
                  <a:lnTo>
                    <a:pt x="265" y="28992"/>
                  </a:lnTo>
                  <a:lnTo>
                    <a:pt x="3760" y="27868"/>
                  </a:lnTo>
                  <a:lnTo>
                    <a:pt x="9662" y="25974"/>
                  </a:lnTo>
                  <a:lnTo>
                    <a:pt x="9662" y="25979"/>
                  </a:lnTo>
                  <a:cubicBezTo>
                    <a:pt x="9662" y="25979"/>
                    <a:pt x="12170" y="24954"/>
                    <a:pt x="15059" y="22064"/>
                  </a:cubicBezTo>
                  <a:cubicBezTo>
                    <a:pt x="15334" y="22183"/>
                    <a:pt x="15608" y="22245"/>
                    <a:pt x="15858" y="22245"/>
                  </a:cubicBezTo>
                  <a:cubicBezTo>
                    <a:pt x="16176" y="22245"/>
                    <a:pt x="16455" y="22146"/>
                    <a:pt x="16651" y="21937"/>
                  </a:cubicBezTo>
                  <a:cubicBezTo>
                    <a:pt x="17014" y="21554"/>
                    <a:pt x="16995" y="20912"/>
                    <a:pt x="16669" y="20289"/>
                  </a:cubicBezTo>
                  <a:cubicBezTo>
                    <a:pt x="17278" y="19547"/>
                    <a:pt x="17887" y="18721"/>
                    <a:pt x="18477" y="17801"/>
                  </a:cubicBezTo>
                  <a:cubicBezTo>
                    <a:pt x="18684" y="17842"/>
                    <a:pt x="18881" y="17862"/>
                    <a:pt x="19070" y="17862"/>
                  </a:cubicBezTo>
                  <a:cubicBezTo>
                    <a:pt x="19503" y="17862"/>
                    <a:pt x="19889" y="17761"/>
                    <a:pt x="20234" y="17592"/>
                  </a:cubicBezTo>
                  <a:cubicBezTo>
                    <a:pt x="20844" y="17305"/>
                    <a:pt x="21325" y="16818"/>
                    <a:pt x="21683" y="16313"/>
                  </a:cubicBezTo>
                  <a:cubicBezTo>
                    <a:pt x="22359" y="15378"/>
                    <a:pt x="22533" y="14179"/>
                    <a:pt x="22193" y="13079"/>
                  </a:cubicBezTo>
                  <a:cubicBezTo>
                    <a:pt x="22105" y="12795"/>
                    <a:pt x="22011" y="12518"/>
                    <a:pt x="21911" y="12247"/>
                  </a:cubicBezTo>
                  <a:lnTo>
                    <a:pt x="21911" y="12247"/>
                  </a:lnTo>
                  <a:cubicBezTo>
                    <a:pt x="22796" y="11281"/>
                    <a:pt x="25308" y="6938"/>
                    <a:pt x="20362" y="2204"/>
                  </a:cubicBezTo>
                  <a:cubicBezTo>
                    <a:pt x="18625" y="540"/>
                    <a:pt x="16986" y="0"/>
                    <a:pt x="155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422;p58"/>
            <p:cNvSpPr/>
            <p:nvPr/>
          </p:nvSpPr>
          <p:spPr>
            <a:xfrm>
              <a:off x="7663650" y="-223800"/>
              <a:ext cx="1359258" cy="1627668"/>
            </a:xfrm>
            <a:custGeom>
              <a:avLst/>
              <a:gdLst/>
              <a:ahLst/>
              <a:cxnLst/>
              <a:rect l="l" t="t" r="r" b="b"/>
              <a:pathLst>
                <a:path w="26936" h="32255" extrusionOk="0">
                  <a:moveTo>
                    <a:pt x="17099" y="0"/>
                  </a:moveTo>
                  <a:cubicBezTo>
                    <a:pt x="15136" y="0"/>
                    <a:pt x="13458" y="842"/>
                    <a:pt x="12364" y="1737"/>
                  </a:cubicBezTo>
                  <a:cubicBezTo>
                    <a:pt x="12097" y="1701"/>
                    <a:pt x="11831" y="1683"/>
                    <a:pt x="11565" y="1683"/>
                  </a:cubicBezTo>
                  <a:cubicBezTo>
                    <a:pt x="10452" y="1683"/>
                    <a:pt x="9363" y="2001"/>
                    <a:pt x="8439" y="2611"/>
                  </a:cubicBezTo>
                  <a:cubicBezTo>
                    <a:pt x="7944" y="2932"/>
                    <a:pt x="7509" y="3333"/>
                    <a:pt x="7146" y="3806"/>
                  </a:cubicBezTo>
                  <a:cubicBezTo>
                    <a:pt x="6715" y="4357"/>
                    <a:pt x="6414" y="4963"/>
                    <a:pt x="6244" y="5590"/>
                  </a:cubicBezTo>
                  <a:cubicBezTo>
                    <a:pt x="6003" y="6469"/>
                    <a:pt x="6046" y="7262"/>
                    <a:pt x="6159" y="7861"/>
                  </a:cubicBezTo>
                  <a:cubicBezTo>
                    <a:pt x="5682" y="8306"/>
                    <a:pt x="5021" y="8975"/>
                    <a:pt x="4313" y="9864"/>
                  </a:cubicBezTo>
                  <a:cubicBezTo>
                    <a:pt x="3826" y="9934"/>
                    <a:pt x="3387" y="10142"/>
                    <a:pt x="3038" y="10463"/>
                  </a:cubicBezTo>
                  <a:cubicBezTo>
                    <a:pt x="2415" y="11048"/>
                    <a:pt x="2169" y="11922"/>
                    <a:pt x="2339" y="12848"/>
                  </a:cubicBezTo>
                  <a:cubicBezTo>
                    <a:pt x="1328" y="14722"/>
                    <a:pt x="643" y="16714"/>
                    <a:pt x="299" y="18788"/>
                  </a:cubicBezTo>
                  <a:lnTo>
                    <a:pt x="105" y="18806"/>
                  </a:lnTo>
                  <a:lnTo>
                    <a:pt x="138" y="20011"/>
                  </a:lnTo>
                  <a:lnTo>
                    <a:pt x="1" y="21291"/>
                  </a:lnTo>
                  <a:lnTo>
                    <a:pt x="171" y="21310"/>
                  </a:lnTo>
                  <a:lnTo>
                    <a:pt x="450" y="32255"/>
                  </a:lnTo>
                  <a:lnTo>
                    <a:pt x="10008" y="29191"/>
                  </a:lnTo>
                  <a:lnTo>
                    <a:pt x="10021" y="29332"/>
                  </a:lnTo>
                  <a:lnTo>
                    <a:pt x="11707" y="28642"/>
                  </a:lnTo>
                  <a:cubicBezTo>
                    <a:pt x="11811" y="28600"/>
                    <a:pt x="14172" y="27613"/>
                    <a:pt x="16982" y="24983"/>
                  </a:cubicBezTo>
                  <a:cubicBezTo>
                    <a:pt x="17117" y="25001"/>
                    <a:pt x="17251" y="25010"/>
                    <a:pt x="17382" y="25010"/>
                  </a:cubicBezTo>
                  <a:cubicBezTo>
                    <a:pt x="18078" y="25010"/>
                    <a:pt x="18713" y="24760"/>
                    <a:pt x="19177" y="24274"/>
                  </a:cubicBezTo>
                  <a:cubicBezTo>
                    <a:pt x="19739" y="23680"/>
                    <a:pt x="19942" y="22821"/>
                    <a:pt x="19748" y="21933"/>
                  </a:cubicBezTo>
                  <a:cubicBezTo>
                    <a:pt x="20074" y="21508"/>
                    <a:pt x="20395" y="21073"/>
                    <a:pt x="20698" y="20630"/>
                  </a:cubicBezTo>
                  <a:cubicBezTo>
                    <a:pt x="21273" y="20615"/>
                    <a:pt x="21826" y="20478"/>
                    <a:pt x="22345" y="20228"/>
                  </a:cubicBezTo>
                  <a:cubicBezTo>
                    <a:pt x="23097" y="19874"/>
                    <a:pt x="23762" y="19293"/>
                    <a:pt x="24329" y="18505"/>
                  </a:cubicBezTo>
                  <a:cubicBezTo>
                    <a:pt x="25240" y="17235"/>
                    <a:pt x="25505" y="15572"/>
                    <a:pt x="25032" y="14057"/>
                  </a:cubicBezTo>
                  <a:cubicBezTo>
                    <a:pt x="25018" y="13995"/>
                    <a:pt x="24995" y="13938"/>
                    <a:pt x="24976" y="13877"/>
                  </a:cubicBezTo>
                  <a:cubicBezTo>
                    <a:pt x="25972" y="12366"/>
                    <a:pt x="26935" y="9542"/>
                    <a:pt x="25547" y="6336"/>
                  </a:cubicBezTo>
                  <a:cubicBezTo>
                    <a:pt x="24985" y="5028"/>
                    <a:pt x="24074" y="3767"/>
                    <a:pt x="22836" y="2587"/>
                  </a:cubicBezTo>
                  <a:cubicBezTo>
                    <a:pt x="20839" y="674"/>
                    <a:pt x="18855" y="0"/>
                    <a:pt x="170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8575" dist="19050" dir="1932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2423;p58"/>
            <p:cNvSpPr/>
            <p:nvPr/>
          </p:nvSpPr>
          <p:spPr>
            <a:xfrm>
              <a:off x="8213836" y="535551"/>
              <a:ext cx="469503" cy="627905"/>
            </a:xfrm>
            <a:custGeom>
              <a:avLst/>
              <a:gdLst/>
              <a:ahLst/>
              <a:cxnLst/>
              <a:rect l="l" t="t" r="r" b="b"/>
              <a:pathLst>
                <a:path w="9304" h="12443" extrusionOk="0">
                  <a:moveTo>
                    <a:pt x="7363" y="1"/>
                  </a:moveTo>
                  <a:lnTo>
                    <a:pt x="1" y="9128"/>
                  </a:lnTo>
                  <a:lnTo>
                    <a:pt x="487" y="12443"/>
                  </a:lnTo>
                  <a:cubicBezTo>
                    <a:pt x="487" y="12443"/>
                    <a:pt x="5318" y="10469"/>
                    <a:pt x="9304" y="4264"/>
                  </a:cubicBezTo>
                  <a:cubicBezTo>
                    <a:pt x="9304" y="4264"/>
                    <a:pt x="8930" y="2300"/>
                    <a:pt x="7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2424;p58"/>
            <p:cNvSpPr/>
            <p:nvPr/>
          </p:nvSpPr>
          <p:spPr>
            <a:xfrm>
              <a:off x="7954159" y="297926"/>
              <a:ext cx="631235" cy="704002"/>
            </a:xfrm>
            <a:custGeom>
              <a:avLst/>
              <a:gdLst/>
              <a:ahLst/>
              <a:cxnLst/>
              <a:rect l="l" t="t" r="r" b="b"/>
              <a:pathLst>
                <a:path w="12509" h="13951" extrusionOk="0">
                  <a:moveTo>
                    <a:pt x="7305" y="1"/>
                  </a:moveTo>
                  <a:lnTo>
                    <a:pt x="1" y="10030"/>
                  </a:lnTo>
                  <a:lnTo>
                    <a:pt x="1001" y="13950"/>
                  </a:lnTo>
                  <a:lnTo>
                    <a:pt x="5147" y="13837"/>
                  </a:lnTo>
                  <a:lnTo>
                    <a:pt x="12509" y="4710"/>
                  </a:lnTo>
                  <a:cubicBezTo>
                    <a:pt x="11432" y="3123"/>
                    <a:pt x="9789" y="1376"/>
                    <a:pt x="7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425;p58"/>
            <p:cNvSpPr/>
            <p:nvPr/>
          </p:nvSpPr>
          <p:spPr>
            <a:xfrm>
              <a:off x="7750646" y="202654"/>
              <a:ext cx="572144" cy="601463"/>
            </a:xfrm>
            <a:custGeom>
              <a:avLst/>
              <a:gdLst/>
              <a:ahLst/>
              <a:cxnLst/>
              <a:rect l="l" t="t" r="r" b="b"/>
              <a:pathLst>
                <a:path w="11338" h="11919" extrusionOk="0">
                  <a:moveTo>
                    <a:pt x="6220" y="1"/>
                  </a:moveTo>
                  <a:cubicBezTo>
                    <a:pt x="6220" y="1"/>
                    <a:pt x="809" y="4099"/>
                    <a:pt x="1" y="11744"/>
                  </a:cubicBezTo>
                  <a:lnTo>
                    <a:pt x="4034" y="11918"/>
                  </a:lnTo>
                  <a:lnTo>
                    <a:pt x="11338" y="1889"/>
                  </a:lnTo>
                  <a:cubicBezTo>
                    <a:pt x="9921" y="1106"/>
                    <a:pt x="8231" y="444"/>
                    <a:pt x="6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426;p58"/>
            <p:cNvSpPr/>
            <p:nvPr/>
          </p:nvSpPr>
          <p:spPr>
            <a:xfrm>
              <a:off x="7854547" y="348741"/>
              <a:ext cx="71556" cy="91287"/>
            </a:xfrm>
            <a:custGeom>
              <a:avLst/>
              <a:gdLst/>
              <a:ahLst/>
              <a:cxnLst/>
              <a:rect l="l" t="t" r="r" b="b"/>
              <a:pathLst>
                <a:path w="1418" h="1809" extrusionOk="0">
                  <a:moveTo>
                    <a:pt x="1" y="0"/>
                  </a:moveTo>
                  <a:lnTo>
                    <a:pt x="1" y="1809"/>
                  </a:lnTo>
                  <a:lnTo>
                    <a:pt x="1417" y="180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427;p58"/>
            <p:cNvSpPr/>
            <p:nvPr/>
          </p:nvSpPr>
          <p:spPr>
            <a:xfrm>
              <a:off x="7866961" y="350154"/>
              <a:ext cx="178234" cy="177779"/>
            </a:xfrm>
            <a:custGeom>
              <a:avLst/>
              <a:gdLst/>
              <a:ahLst/>
              <a:cxnLst/>
              <a:rect l="l" t="t" r="r" b="b"/>
              <a:pathLst>
                <a:path w="3532" h="3523" extrusionOk="0">
                  <a:moveTo>
                    <a:pt x="1171" y="1"/>
                  </a:moveTo>
                  <a:cubicBezTo>
                    <a:pt x="779" y="524"/>
                    <a:pt x="383" y="1119"/>
                    <a:pt x="1" y="1781"/>
                  </a:cubicBezTo>
                  <a:cubicBezTo>
                    <a:pt x="123" y="2088"/>
                    <a:pt x="317" y="2394"/>
                    <a:pt x="576" y="2673"/>
                  </a:cubicBezTo>
                  <a:cubicBezTo>
                    <a:pt x="1086" y="3221"/>
                    <a:pt x="1729" y="3523"/>
                    <a:pt x="2261" y="3523"/>
                  </a:cubicBezTo>
                  <a:cubicBezTo>
                    <a:pt x="2540" y="3523"/>
                    <a:pt x="2795" y="3442"/>
                    <a:pt x="2984" y="3263"/>
                  </a:cubicBezTo>
                  <a:cubicBezTo>
                    <a:pt x="3532" y="2753"/>
                    <a:pt x="3344" y="1657"/>
                    <a:pt x="2564" y="822"/>
                  </a:cubicBezTo>
                  <a:cubicBezTo>
                    <a:pt x="2144" y="369"/>
                    <a:pt x="1634" y="86"/>
                    <a:pt x="1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428;p58"/>
            <p:cNvSpPr/>
            <p:nvPr/>
          </p:nvSpPr>
          <p:spPr>
            <a:xfrm>
              <a:off x="8510754" y="876269"/>
              <a:ext cx="98705" cy="98705"/>
            </a:xfrm>
            <a:custGeom>
              <a:avLst/>
              <a:gdLst/>
              <a:ahLst/>
              <a:cxnLst/>
              <a:rect l="l" t="t" r="r" b="b"/>
              <a:pathLst>
                <a:path w="1956" h="1956" extrusionOk="0">
                  <a:moveTo>
                    <a:pt x="1611" y="1"/>
                  </a:moveTo>
                  <a:lnTo>
                    <a:pt x="1611" y="1"/>
                  </a:lnTo>
                  <a:cubicBezTo>
                    <a:pt x="1068" y="657"/>
                    <a:pt x="530" y="1247"/>
                    <a:pt x="1" y="1776"/>
                  </a:cubicBezTo>
                  <a:cubicBezTo>
                    <a:pt x="275" y="1894"/>
                    <a:pt x="548" y="1955"/>
                    <a:pt x="799" y="1955"/>
                  </a:cubicBezTo>
                  <a:cubicBezTo>
                    <a:pt x="1115" y="1955"/>
                    <a:pt x="1394" y="1856"/>
                    <a:pt x="1592" y="1648"/>
                  </a:cubicBezTo>
                  <a:cubicBezTo>
                    <a:pt x="1956" y="1266"/>
                    <a:pt x="1936" y="624"/>
                    <a:pt x="16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429;p58"/>
            <p:cNvSpPr/>
            <p:nvPr/>
          </p:nvSpPr>
          <p:spPr>
            <a:xfrm>
              <a:off x="8413312" y="800022"/>
              <a:ext cx="178789" cy="165921"/>
            </a:xfrm>
            <a:custGeom>
              <a:avLst/>
              <a:gdLst/>
              <a:ahLst/>
              <a:cxnLst/>
              <a:rect l="l" t="t" r="r" b="b"/>
              <a:pathLst>
                <a:path w="3543" h="3288" extrusionOk="0">
                  <a:moveTo>
                    <a:pt x="1313" y="1"/>
                  </a:moveTo>
                  <a:cubicBezTo>
                    <a:pt x="992" y="1"/>
                    <a:pt x="714" y="100"/>
                    <a:pt x="515" y="307"/>
                  </a:cubicBezTo>
                  <a:cubicBezTo>
                    <a:pt x="1" y="851"/>
                    <a:pt x="256" y="1932"/>
                    <a:pt x="1086" y="2721"/>
                  </a:cubicBezTo>
                  <a:cubicBezTo>
                    <a:pt x="1351" y="2970"/>
                    <a:pt x="1639" y="3159"/>
                    <a:pt x="1932" y="3287"/>
                  </a:cubicBezTo>
                  <a:cubicBezTo>
                    <a:pt x="2461" y="2758"/>
                    <a:pt x="2999" y="2168"/>
                    <a:pt x="3542" y="1512"/>
                  </a:cubicBezTo>
                  <a:cubicBezTo>
                    <a:pt x="3401" y="1248"/>
                    <a:pt x="3202" y="982"/>
                    <a:pt x="2956" y="747"/>
                  </a:cubicBezTo>
                  <a:cubicBezTo>
                    <a:pt x="2442" y="260"/>
                    <a:pt x="1828" y="1"/>
                    <a:pt x="1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430;p58"/>
            <p:cNvSpPr/>
            <p:nvPr/>
          </p:nvSpPr>
          <p:spPr>
            <a:xfrm>
              <a:off x="8318746" y="-147502"/>
              <a:ext cx="709402" cy="618014"/>
            </a:xfrm>
            <a:custGeom>
              <a:avLst/>
              <a:gdLst/>
              <a:ahLst/>
              <a:cxnLst/>
              <a:rect l="l" t="t" r="r" b="b"/>
              <a:pathLst>
                <a:path w="14058" h="12247" extrusionOk="0">
                  <a:moveTo>
                    <a:pt x="4334" y="1"/>
                  </a:moveTo>
                  <a:cubicBezTo>
                    <a:pt x="1751" y="1"/>
                    <a:pt x="0" y="1849"/>
                    <a:pt x="0" y="1849"/>
                  </a:cubicBezTo>
                  <a:cubicBezTo>
                    <a:pt x="8387" y="5188"/>
                    <a:pt x="10653" y="12247"/>
                    <a:pt x="10653" y="12247"/>
                  </a:cubicBezTo>
                  <a:cubicBezTo>
                    <a:pt x="11540" y="11288"/>
                    <a:pt x="14057" y="6940"/>
                    <a:pt x="9104" y="2204"/>
                  </a:cubicBezTo>
                  <a:cubicBezTo>
                    <a:pt x="7368" y="541"/>
                    <a:pt x="5729" y="1"/>
                    <a:pt x="4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431;p58"/>
            <p:cNvSpPr/>
            <p:nvPr/>
          </p:nvSpPr>
          <p:spPr>
            <a:xfrm>
              <a:off x="8038531" y="81848"/>
              <a:ext cx="733472" cy="672009"/>
            </a:xfrm>
            <a:custGeom>
              <a:avLst/>
              <a:gdLst/>
              <a:ahLst/>
              <a:cxnLst/>
              <a:rect l="l" t="t" r="r" b="b"/>
              <a:pathLst>
                <a:path w="14535" h="13317" extrusionOk="0">
                  <a:moveTo>
                    <a:pt x="486" y="1"/>
                  </a:moveTo>
                  <a:cubicBezTo>
                    <a:pt x="405" y="1"/>
                    <a:pt x="360" y="11"/>
                    <a:pt x="354" y="29"/>
                  </a:cubicBezTo>
                  <a:cubicBezTo>
                    <a:pt x="0" y="1327"/>
                    <a:pt x="515" y="2395"/>
                    <a:pt x="515" y="2395"/>
                  </a:cubicBezTo>
                  <a:cubicBezTo>
                    <a:pt x="11837" y="5743"/>
                    <a:pt x="12778" y="13255"/>
                    <a:pt x="12778" y="13255"/>
                  </a:cubicBezTo>
                  <a:cubicBezTo>
                    <a:pt x="12983" y="13297"/>
                    <a:pt x="13180" y="13316"/>
                    <a:pt x="13368" y="13316"/>
                  </a:cubicBezTo>
                  <a:cubicBezTo>
                    <a:pt x="13799" y="13316"/>
                    <a:pt x="14186" y="13215"/>
                    <a:pt x="14534" y="13048"/>
                  </a:cubicBezTo>
                  <a:cubicBezTo>
                    <a:pt x="10729" y="2188"/>
                    <a:pt x="1687" y="1"/>
                    <a:pt x="4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432;p58"/>
            <p:cNvSpPr/>
            <p:nvPr/>
          </p:nvSpPr>
          <p:spPr>
            <a:xfrm>
              <a:off x="8056345" y="-27251"/>
              <a:ext cx="788779" cy="767535"/>
            </a:xfrm>
            <a:custGeom>
              <a:avLst/>
              <a:gdLst/>
              <a:ahLst/>
              <a:cxnLst/>
              <a:rect l="l" t="t" r="r" b="b"/>
              <a:pathLst>
                <a:path w="15631" h="15210" extrusionOk="0">
                  <a:moveTo>
                    <a:pt x="1620" y="0"/>
                  </a:moveTo>
                  <a:cubicBezTo>
                    <a:pt x="1262" y="236"/>
                    <a:pt x="936" y="534"/>
                    <a:pt x="662" y="887"/>
                  </a:cubicBezTo>
                  <a:cubicBezTo>
                    <a:pt x="322" y="1327"/>
                    <a:pt x="114" y="1766"/>
                    <a:pt x="1" y="2191"/>
                  </a:cubicBezTo>
                  <a:cubicBezTo>
                    <a:pt x="7" y="2173"/>
                    <a:pt x="52" y="2163"/>
                    <a:pt x="133" y="2163"/>
                  </a:cubicBezTo>
                  <a:cubicBezTo>
                    <a:pt x="1334" y="2163"/>
                    <a:pt x="10376" y="4350"/>
                    <a:pt x="14181" y="15210"/>
                  </a:cubicBezTo>
                  <a:cubicBezTo>
                    <a:pt x="14790" y="14922"/>
                    <a:pt x="15272" y="14434"/>
                    <a:pt x="15631" y="13930"/>
                  </a:cubicBezTo>
                  <a:cubicBezTo>
                    <a:pt x="12641" y="1927"/>
                    <a:pt x="2098" y="81"/>
                    <a:pt x="16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33;p58"/>
            <p:cNvSpPr/>
            <p:nvPr/>
          </p:nvSpPr>
          <p:spPr>
            <a:xfrm>
              <a:off x="8138093" y="-62625"/>
              <a:ext cx="749923" cy="738367"/>
            </a:xfrm>
            <a:custGeom>
              <a:avLst/>
              <a:gdLst/>
              <a:ahLst/>
              <a:cxnLst/>
              <a:rect l="l" t="t" r="r" b="b"/>
              <a:pathLst>
                <a:path w="14861" h="14632" extrusionOk="0">
                  <a:moveTo>
                    <a:pt x="2375" y="1"/>
                  </a:moveTo>
                  <a:cubicBezTo>
                    <a:pt x="1530" y="1"/>
                    <a:pt x="701" y="239"/>
                    <a:pt x="0" y="701"/>
                  </a:cubicBezTo>
                  <a:cubicBezTo>
                    <a:pt x="478" y="782"/>
                    <a:pt x="11021" y="2628"/>
                    <a:pt x="14011" y="14631"/>
                  </a:cubicBezTo>
                  <a:cubicBezTo>
                    <a:pt x="14681" y="13696"/>
                    <a:pt x="14861" y="12501"/>
                    <a:pt x="14516" y="11401"/>
                  </a:cubicBezTo>
                  <a:cubicBezTo>
                    <a:pt x="12438" y="4667"/>
                    <a:pt x="7112" y="1588"/>
                    <a:pt x="4099" y="342"/>
                  </a:cubicBezTo>
                  <a:cubicBezTo>
                    <a:pt x="3542" y="113"/>
                    <a:pt x="2955" y="1"/>
                    <a:pt x="2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434;p58"/>
            <p:cNvSpPr/>
            <p:nvPr/>
          </p:nvSpPr>
          <p:spPr>
            <a:xfrm>
              <a:off x="7750646" y="763336"/>
              <a:ext cx="492817" cy="552110"/>
            </a:xfrm>
            <a:custGeom>
              <a:avLst/>
              <a:gdLst/>
              <a:ahLst/>
              <a:cxnLst/>
              <a:rect l="l" t="t" r="r" b="b"/>
              <a:pathLst>
                <a:path w="9766" h="10941" extrusionOk="0">
                  <a:moveTo>
                    <a:pt x="4623" y="0"/>
                  </a:moveTo>
                  <a:lnTo>
                    <a:pt x="1" y="633"/>
                  </a:lnTo>
                  <a:lnTo>
                    <a:pt x="266" y="10941"/>
                  </a:lnTo>
                  <a:lnTo>
                    <a:pt x="9666" y="7929"/>
                  </a:lnTo>
                  <a:lnTo>
                    <a:pt x="9766" y="3882"/>
                  </a:lnTo>
                  <a:lnTo>
                    <a:pt x="9766" y="3882"/>
                  </a:lnTo>
                  <a:lnTo>
                    <a:pt x="5870" y="4028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435;p58"/>
            <p:cNvSpPr/>
            <p:nvPr/>
          </p:nvSpPr>
          <p:spPr>
            <a:xfrm>
              <a:off x="7759225" y="1130547"/>
              <a:ext cx="181413" cy="184895"/>
            </a:xfrm>
            <a:custGeom>
              <a:avLst/>
              <a:gdLst/>
              <a:ahLst/>
              <a:cxnLst/>
              <a:rect l="l" t="t" r="r" b="b"/>
              <a:pathLst>
                <a:path w="3595" h="3664" extrusionOk="0">
                  <a:moveTo>
                    <a:pt x="1" y="0"/>
                  </a:moveTo>
                  <a:lnTo>
                    <a:pt x="96" y="3664"/>
                  </a:lnTo>
                  <a:lnTo>
                    <a:pt x="3594" y="25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36;p58"/>
            <p:cNvSpPr/>
            <p:nvPr/>
          </p:nvSpPr>
          <p:spPr>
            <a:xfrm>
              <a:off x="8024705" y="261543"/>
              <a:ext cx="209722" cy="197561"/>
            </a:xfrm>
            <a:custGeom>
              <a:avLst/>
              <a:gdLst/>
              <a:ahLst/>
              <a:cxnLst/>
              <a:rect l="l" t="t" r="r" b="b"/>
              <a:pathLst>
                <a:path w="4156" h="3915" extrusionOk="0">
                  <a:moveTo>
                    <a:pt x="1935" y="0"/>
                  </a:moveTo>
                  <a:cubicBezTo>
                    <a:pt x="1918" y="0"/>
                    <a:pt x="1901" y="2"/>
                    <a:pt x="1884" y="5"/>
                  </a:cubicBezTo>
                  <a:cubicBezTo>
                    <a:pt x="1714" y="33"/>
                    <a:pt x="1596" y="194"/>
                    <a:pt x="1624" y="364"/>
                  </a:cubicBezTo>
                  <a:cubicBezTo>
                    <a:pt x="1639" y="444"/>
                    <a:pt x="1907" y="1959"/>
                    <a:pt x="2814" y="3097"/>
                  </a:cubicBezTo>
                  <a:cubicBezTo>
                    <a:pt x="2224" y="2937"/>
                    <a:pt x="1417" y="2654"/>
                    <a:pt x="510" y="2138"/>
                  </a:cubicBezTo>
                  <a:cubicBezTo>
                    <a:pt x="461" y="2111"/>
                    <a:pt x="408" y="2098"/>
                    <a:pt x="356" y="2098"/>
                  </a:cubicBezTo>
                  <a:cubicBezTo>
                    <a:pt x="248" y="2098"/>
                    <a:pt x="143" y="2155"/>
                    <a:pt x="85" y="2257"/>
                  </a:cubicBezTo>
                  <a:cubicBezTo>
                    <a:pt x="0" y="2408"/>
                    <a:pt x="52" y="2597"/>
                    <a:pt x="203" y="2682"/>
                  </a:cubicBezTo>
                  <a:cubicBezTo>
                    <a:pt x="2210" y="3816"/>
                    <a:pt x="3731" y="3910"/>
                    <a:pt x="3797" y="3914"/>
                  </a:cubicBezTo>
                  <a:lnTo>
                    <a:pt x="3810" y="3914"/>
                  </a:lnTo>
                  <a:cubicBezTo>
                    <a:pt x="3947" y="3914"/>
                    <a:pt x="4065" y="3829"/>
                    <a:pt x="4108" y="3697"/>
                  </a:cubicBezTo>
                  <a:cubicBezTo>
                    <a:pt x="4156" y="3565"/>
                    <a:pt x="4104" y="3419"/>
                    <a:pt x="3980" y="3339"/>
                  </a:cubicBezTo>
                  <a:cubicBezTo>
                    <a:pt x="2630" y="2460"/>
                    <a:pt x="2247" y="283"/>
                    <a:pt x="2243" y="260"/>
                  </a:cubicBezTo>
                  <a:cubicBezTo>
                    <a:pt x="2217" y="107"/>
                    <a:pt x="2082" y="0"/>
                    <a:pt x="1935" y="0"/>
                  </a:cubicBezTo>
                  <a:close/>
                </a:path>
              </a:pathLst>
            </a:custGeom>
            <a:solidFill>
              <a:srgbClr val="1F26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437;p58"/>
            <p:cNvSpPr/>
            <p:nvPr/>
          </p:nvSpPr>
          <p:spPr>
            <a:xfrm>
              <a:off x="8430923" y="631075"/>
              <a:ext cx="221429" cy="181867"/>
            </a:xfrm>
            <a:custGeom>
              <a:avLst/>
              <a:gdLst/>
              <a:ahLst/>
              <a:cxnLst/>
              <a:rect l="l" t="t" r="r" b="b"/>
              <a:pathLst>
                <a:path w="4388" h="3604" extrusionOk="0">
                  <a:moveTo>
                    <a:pt x="343" y="0"/>
                  </a:moveTo>
                  <a:cubicBezTo>
                    <a:pt x="270" y="0"/>
                    <a:pt x="197" y="25"/>
                    <a:pt x="138" y="76"/>
                  </a:cubicBezTo>
                  <a:cubicBezTo>
                    <a:pt x="34" y="166"/>
                    <a:pt x="1" y="312"/>
                    <a:pt x="58" y="435"/>
                  </a:cubicBezTo>
                  <a:cubicBezTo>
                    <a:pt x="95" y="534"/>
                    <a:pt x="1101" y="2829"/>
                    <a:pt x="2457" y="3565"/>
                  </a:cubicBezTo>
                  <a:cubicBezTo>
                    <a:pt x="2503" y="3594"/>
                    <a:pt x="2551" y="3604"/>
                    <a:pt x="2603" y="3604"/>
                  </a:cubicBezTo>
                  <a:cubicBezTo>
                    <a:pt x="2716" y="3604"/>
                    <a:pt x="2820" y="3547"/>
                    <a:pt x="2877" y="3438"/>
                  </a:cubicBezTo>
                  <a:cubicBezTo>
                    <a:pt x="2962" y="3287"/>
                    <a:pt x="2905" y="3098"/>
                    <a:pt x="2754" y="3018"/>
                  </a:cubicBezTo>
                  <a:cubicBezTo>
                    <a:pt x="2050" y="2635"/>
                    <a:pt x="1426" y="1696"/>
                    <a:pt x="1040" y="1002"/>
                  </a:cubicBezTo>
                  <a:lnTo>
                    <a:pt x="1040" y="1002"/>
                  </a:lnTo>
                  <a:cubicBezTo>
                    <a:pt x="2015" y="1381"/>
                    <a:pt x="2959" y="1451"/>
                    <a:pt x="3534" y="1451"/>
                  </a:cubicBezTo>
                  <a:cubicBezTo>
                    <a:pt x="3861" y="1451"/>
                    <a:pt x="4069" y="1429"/>
                    <a:pt x="4095" y="1427"/>
                  </a:cubicBezTo>
                  <a:cubicBezTo>
                    <a:pt x="4265" y="1403"/>
                    <a:pt x="4388" y="1247"/>
                    <a:pt x="4368" y="1077"/>
                  </a:cubicBezTo>
                  <a:cubicBezTo>
                    <a:pt x="4346" y="919"/>
                    <a:pt x="4210" y="802"/>
                    <a:pt x="4055" y="802"/>
                  </a:cubicBezTo>
                  <a:cubicBezTo>
                    <a:pt x="4043" y="802"/>
                    <a:pt x="4031" y="802"/>
                    <a:pt x="4019" y="804"/>
                  </a:cubicBezTo>
                  <a:cubicBezTo>
                    <a:pt x="4014" y="804"/>
                    <a:pt x="3835" y="823"/>
                    <a:pt x="3544" y="823"/>
                  </a:cubicBezTo>
                  <a:cubicBezTo>
                    <a:pt x="2877" y="823"/>
                    <a:pt x="1621" y="720"/>
                    <a:pt x="506" y="43"/>
                  </a:cubicBezTo>
                  <a:cubicBezTo>
                    <a:pt x="455" y="15"/>
                    <a:pt x="399" y="0"/>
                    <a:pt x="343" y="0"/>
                  </a:cubicBezTo>
                  <a:close/>
                </a:path>
              </a:pathLst>
            </a:custGeom>
            <a:solidFill>
              <a:srgbClr val="1F26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438;p58"/>
            <p:cNvSpPr/>
            <p:nvPr/>
          </p:nvSpPr>
          <p:spPr>
            <a:xfrm>
              <a:off x="7953200" y="501893"/>
              <a:ext cx="581076" cy="457897"/>
            </a:xfrm>
            <a:custGeom>
              <a:avLst/>
              <a:gdLst/>
              <a:ahLst/>
              <a:cxnLst/>
              <a:rect l="l" t="t" r="r" b="b"/>
              <a:pathLst>
                <a:path w="11515" h="9074" extrusionOk="0">
                  <a:moveTo>
                    <a:pt x="1580" y="1"/>
                  </a:moveTo>
                  <a:cubicBezTo>
                    <a:pt x="295" y="1"/>
                    <a:pt x="1" y="1824"/>
                    <a:pt x="1" y="1824"/>
                  </a:cubicBezTo>
                  <a:cubicBezTo>
                    <a:pt x="86" y="5909"/>
                    <a:pt x="4194" y="7986"/>
                    <a:pt x="6734" y="8897"/>
                  </a:cubicBezTo>
                  <a:cubicBezTo>
                    <a:pt x="7073" y="9018"/>
                    <a:pt x="7417" y="9073"/>
                    <a:pt x="7747" y="9073"/>
                  </a:cubicBezTo>
                  <a:cubicBezTo>
                    <a:pt x="9894" y="9073"/>
                    <a:pt x="11515" y="6768"/>
                    <a:pt x="8066" y="5328"/>
                  </a:cubicBezTo>
                  <a:cubicBezTo>
                    <a:pt x="4085" y="3665"/>
                    <a:pt x="4802" y="1574"/>
                    <a:pt x="2621" y="328"/>
                  </a:cubicBezTo>
                  <a:cubicBezTo>
                    <a:pt x="2217" y="95"/>
                    <a:pt x="1873" y="1"/>
                    <a:pt x="15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439;p58"/>
            <p:cNvSpPr/>
            <p:nvPr/>
          </p:nvSpPr>
          <p:spPr>
            <a:xfrm>
              <a:off x="7953200" y="557703"/>
              <a:ext cx="137763" cy="134432"/>
            </a:xfrm>
            <a:custGeom>
              <a:avLst/>
              <a:gdLst/>
              <a:ahLst/>
              <a:cxnLst/>
              <a:rect l="l" t="t" r="r" b="b"/>
              <a:pathLst>
                <a:path w="2730" h="2664" extrusionOk="0">
                  <a:moveTo>
                    <a:pt x="218" y="0"/>
                  </a:moveTo>
                  <a:lnTo>
                    <a:pt x="1" y="718"/>
                  </a:lnTo>
                  <a:cubicBezTo>
                    <a:pt x="650" y="1441"/>
                    <a:pt x="1742" y="2113"/>
                    <a:pt x="2329" y="2445"/>
                  </a:cubicBezTo>
                  <a:lnTo>
                    <a:pt x="2329" y="2445"/>
                  </a:lnTo>
                  <a:cubicBezTo>
                    <a:pt x="1095" y="1654"/>
                    <a:pt x="218" y="0"/>
                    <a:pt x="218" y="0"/>
                  </a:cubicBezTo>
                  <a:close/>
                  <a:moveTo>
                    <a:pt x="2329" y="2445"/>
                  </a:moveTo>
                  <a:cubicBezTo>
                    <a:pt x="2459" y="2528"/>
                    <a:pt x="2592" y="2602"/>
                    <a:pt x="2729" y="2663"/>
                  </a:cubicBezTo>
                  <a:cubicBezTo>
                    <a:pt x="2729" y="2663"/>
                    <a:pt x="2573" y="2584"/>
                    <a:pt x="2329" y="2445"/>
                  </a:cubicBezTo>
                  <a:close/>
                </a:path>
              </a:pathLst>
            </a:custGeom>
            <a:solidFill>
              <a:srgbClr val="1E224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440;p58"/>
            <p:cNvSpPr/>
            <p:nvPr/>
          </p:nvSpPr>
          <p:spPr>
            <a:xfrm>
              <a:off x="8249159" y="834083"/>
              <a:ext cx="195138" cy="114903"/>
            </a:xfrm>
            <a:custGeom>
              <a:avLst/>
              <a:gdLst/>
              <a:ahLst/>
              <a:cxnLst/>
              <a:rect l="l" t="t" r="r" b="b"/>
              <a:pathLst>
                <a:path w="3867" h="2277" extrusionOk="0">
                  <a:moveTo>
                    <a:pt x="0" y="0"/>
                  </a:moveTo>
                  <a:cubicBezTo>
                    <a:pt x="1" y="1"/>
                    <a:pt x="1351" y="1767"/>
                    <a:pt x="2762" y="2277"/>
                  </a:cubicBezTo>
                  <a:lnTo>
                    <a:pt x="3867" y="1649"/>
                  </a:lnTo>
                  <a:cubicBezTo>
                    <a:pt x="3867" y="1649"/>
                    <a:pt x="1473" y="1408"/>
                    <a:pt x="0" y="0"/>
                  </a:cubicBezTo>
                  <a:close/>
                </a:path>
              </a:pathLst>
            </a:custGeom>
            <a:solidFill>
              <a:srgbClr val="1E224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" name="Google Shape;2441;p58"/>
          <p:cNvGrpSpPr/>
          <p:nvPr/>
        </p:nvGrpSpPr>
        <p:grpSpPr>
          <a:xfrm rot="-872953">
            <a:off x="9630709" y="5237603"/>
            <a:ext cx="1702944" cy="1378813"/>
            <a:chOff x="8196023" y="1954943"/>
            <a:chExt cx="1556011" cy="1259847"/>
          </a:xfrm>
        </p:grpSpPr>
        <p:sp>
          <p:nvSpPr>
            <p:cNvPr id="30" name="Google Shape;2442;p58"/>
            <p:cNvSpPr/>
            <p:nvPr/>
          </p:nvSpPr>
          <p:spPr>
            <a:xfrm>
              <a:off x="8196023" y="1954943"/>
              <a:ext cx="1551015" cy="1259847"/>
            </a:xfrm>
            <a:custGeom>
              <a:avLst/>
              <a:gdLst/>
              <a:ahLst/>
              <a:cxnLst/>
              <a:rect l="l" t="t" r="r" b="b"/>
              <a:pathLst>
                <a:path w="30736" h="24966" extrusionOk="0">
                  <a:moveTo>
                    <a:pt x="10341" y="0"/>
                  </a:moveTo>
                  <a:cubicBezTo>
                    <a:pt x="8287" y="0"/>
                    <a:pt x="7101" y="817"/>
                    <a:pt x="6469" y="1507"/>
                  </a:cubicBezTo>
                  <a:cubicBezTo>
                    <a:pt x="6120" y="1885"/>
                    <a:pt x="5865" y="2290"/>
                    <a:pt x="5680" y="2692"/>
                  </a:cubicBezTo>
                  <a:cubicBezTo>
                    <a:pt x="5114" y="2414"/>
                    <a:pt x="4462" y="2210"/>
                    <a:pt x="3792" y="2210"/>
                  </a:cubicBezTo>
                  <a:cubicBezTo>
                    <a:pt x="2937" y="2210"/>
                    <a:pt x="1389" y="2550"/>
                    <a:pt x="581" y="4816"/>
                  </a:cubicBezTo>
                  <a:cubicBezTo>
                    <a:pt x="0" y="6460"/>
                    <a:pt x="430" y="7632"/>
                    <a:pt x="892" y="8321"/>
                  </a:cubicBezTo>
                  <a:cubicBezTo>
                    <a:pt x="1696" y="9515"/>
                    <a:pt x="3135" y="10096"/>
                    <a:pt x="4288" y="10375"/>
                  </a:cubicBezTo>
                  <a:cubicBezTo>
                    <a:pt x="4070" y="12500"/>
                    <a:pt x="4708" y="15545"/>
                    <a:pt x="7985" y="18086"/>
                  </a:cubicBezTo>
                  <a:cubicBezTo>
                    <a:pt x="9708" y="19426"/>
                    <a:pt x="11560" y="20106"/>
                    <a:pt x="13476" y="20106"/>
                  </a:cubicBezTo>
                  <a:cubicBezTo>
                    <a:pt x="14406" y="20106"/>
                    <a:pt x="15243" y="19941"/>
                    <a:pt x="15951" y="19714"/>
                  </a:cubicBezTo>
                  <a:cubicBezTo>
                    <a:pt x="16073" y="20111"/>
                    <a:pt x="16258" y="20512"/>
                    <a:pt x="16498" y="20904"/>
                  </a:cubicBezTo>
                  <a:cubicBezTo>
                    <a:pt x="17906" y="23218"/>
                    <a:pt x="21097" y="24966"/>
                    <a:pt x="23917" y="24966"/>
                  </a:cubicBezTo>
                  <a:cubicBezTo>
                    <a:pt x="26669" y="24966"/>
                    <a:pt x="28799" y="23402"/>
                    <a:pt x="29762" y="20678"/>
                  </a:cubicBezTo>
                  <a:cubicBezTo>
                    <a:pt x="30736" y="17925"/>
                    <a:pt x="30651" y="15711"/>
                    <a:pt x="29498" y="14087"/>
                  </a:cubicBezTo>
                  <a:cubicBezTo>
                    <a:pt x="28809" y="13104"/>
                    <a:pt x="27859" y="12537"/>
                    <a:pt x="26968" y="12202"/>
                  </a:cubicBezTo>
                  <a:cubicBezTo>
                    <a:pt x="27907" y="10696"/>
                    <a:pt x="28903" y="8495"/>
                    <a:pt x="28624" y="6243"/>
                  </a:cubicBezTo>
                  <a:cubicBezTo>
                    <a:pt x="28389" y="4326"/>
                    <a:pt x="27317" y="2735"/>
                    <a:pt x="25447" y="1516"/>
                  </a:cubicBezTo>
                  <a:cubicBezTo>
                    <a:pt x="23983" y="562"/>
                    <a:pt x="22491" y="76"/>
                    <a:pt x="21012" y="76"/>
                  </a:cubicBezTo>
                  <a:cubicBezTo>
                    <a:pt x="18614" y="76"/>
                    <a:pt x="16762" y="1342"/>
                    <a:pt x="15535" y="2560"/>
                  </a:cubicBezTo>
                  <a:cubicBezTo>
                    <a:pt x="14676" y="1252"/>
                    <a:pt x="13160" y="95"/>
                    <a:pt x="10649" y="6"/>
                  </a:cubicBezTo>
                  <a:cubicBezTo>
                    <a:pt x="10544" y="0"/>
                    <a:pt x="10440" y="0"/>
                    <a:pt x="10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8575" dist="19050" dir="1938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443;p58"/>
            <p:cNvSpPr/>
            <p:nvPr/>
          </p:nvSpPr>
          <p:spPr>
            <a:xfrm>
              <a:off x="8229378" y="2027608"/>
              <a:ext cx="1522655" cy="1114313"/>
            </a:xfrm>
            <a:custGeom>
              <a:avLst/>
              <a:gdLst/>
              <a:ahLst/>
              <a:cxnLst/>
              <a:rect l="l" t="t" r="r" b="b"/>
              <a:pathLst>
                <a:path w="30174" h="22082" extrusionOk="0">
                  <a:moveTo>
                    <a:pt x="9689" y="0"/>
                  </a:moveTo>
                  <a:cubicBezTo>
                    <a:pt x="5683" y="0"/>
                    <a:pt x="5978" y="3712"/>
                    <a:pt x="5978" y="3712"/>
                  </a:cubicBezTo>
                  <a:cubicBezTo>
                    <a:pt x="5978" y="3712"/>
                    <a:pt x="4504" y="2214"/>
                    <a:pt x="3129" y="2214"/>
                  </a:cubicBezTo>
                  <a:cubicBezTo>
                    <a:pt x="2411" y="2214"/>
                    <a:pt x="1720" y="2622"/>
                    <a:pt x="1280" y="3864"/>
                  </a:cubicBezTo>
                  <a:cubicBezTo>
                    <a:pt x="0" y="7480"/>
                    <a:pt x="5379" y="7754"/>
                    <a:pt x="5379" y="7754"/>
                  </a:cubicBezTo>
                  <a:cubicBezTo>
                    <a:pt x="5379" y="7754"/>
                    <a:pt x="3574" y="11914"/>
                    <a:pt x="8207" y="15508"/>
                  </a:cubicBezTo>
                  <a:cubicBezTo>
                    <a:pt x="9883" y="16807"/>
                    <a:pt x="11470" y="17221"/>
                    <a:pt x="12814" y="17221"/>
                  </a:cubicBezTo>
                  <a:cubicBezTo>
                    <a:pt x="15187" y="17221"/>
                    <a:pt x="16800" y="15928"/>
                    <a:pt x="16801" y="15927"/>
                  </a:cubicBezTo>
                  <a:lnTo>
                    <a:pt x="16801" y="15927"/>
                  </a:lnTo>
                  <a:cubicBezTo>
                    <a:pt x="15443" y="18553"/>
                    <a:pt x="19579" y="22081"/>
                    <a:pt x="23259" y="22081"/>
                  </a:cubicBezTo>
                  <a:cubicBezTo>
                    <a:pt x="25132" y="22081"/>
                    <a:pt x="26888" y="21167"/>
                    <a:pt x="27741" y="18756"/>
                  </a:cubicBezTo>
                  <a:cubicBezTo>
                    <a:pt x="30174" y="11884"/>
                    <a:pt x="24275" y="11749"/>
                    <a:pt x="23808" y="11749"/>
                  </a:cubicBezTo>
                  <a:cubicBezTo>
                    <a:pt x="23789" y="11749"/>
                    <a:pt x="23779" y="11749"/>
                    <a:pt x="23779" y="11749"/>
                  </a:cubicBezTo>
                  <a:cubicBezTo>
                    <a:pt x="23779" y="11749"/>
                    <a:pt x="29905" y="5133"/>
                    <a:pt x="23997" y="1286"/>
                  </a:cubicBezTo>
                  <a:cubicBezTo>
                    <a:pt x="22664" y="417"/>
                    <a:pt x="21443" y="81"/>
                    <a:pt x="20353" y="81"/>
                  </a:cubicBezTo>
                  <a:cubicBezTo>
                    <a:pt x="16611" y="81"/>
                    <a:pt x="14397" y="4038"/>
                    <a:pt x="14397" y="4038"/>
                  </a:cubicBezTo>
                  <a:cubicBezTo>
                    <a:pt x="14397" y="4038"/>
                    <a:pt x="14199" y="166"/>
                    <a:pt x="9935" y="5"/>
                  </a:cubicBezTo>
                  <a:cubicBezTo>
                    <a:pt x="9851" y="2"/>
                    <a:pt x="9769" y="0"/>
                    <a:pt x="9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444;p58"/>
            <p:cNvSpPr/>
            <p:nvPr/>
          </p:nvSpPr>
          <p:spPr>
            <a:xfrm>
              <a:off x="9113118" y="2417426"/>
              <a:ext cx="132565" cy="155879"/>
            </a:xfrm>
            <a:custGeom>
              <a:avLst/>
              <a:gdLst/>
              <a:ahLst/>
              <a:cxnLst/>
              <a:rect l="l" t="t" r="r" b="b"/>
              <a:pathLst>
                <a:path w="2627" h="3089" extrusionOk="0">
                  <a:moveTo>
                    <a:pt x="1940" y="0"/>
                  </a:moveTo>
                  <a:cubicBezTo>
                    <a:pt x="1519" y="0"/>
                    <a:pt x="955" y="424"/>
                    <a:pt x="554" y="1087"/>
                  </a:cubicBezTo>
                  <a:cubicBezTo>
                    <a:pt x="62" y="1899"/>
                    <a:pt x="1" y="2763"/>
                    <a:pt x="421" y="3018"/>
                  </a:cubicBezTo>
                  <a:cubicBezTo>
                    <a:pt x="499" y="3066"/>
                    <a:pt x="590" y="3089"/>
                    <a:pt x="687" y="3089"/>
                  </a:cubicBezTo>
                  <a:cubicBezTo>
                    <a:pt x="1108" y="3089"/>
                    <a:pt x="1671" y="2665"/>
                    <a:pt x="2073" y="2003"/>
                  </a:cubicBezTo>
                  <a:cubicBezTo>
                    <a:pt x="2565" y="1191"/>
                    <a:pt x="2626" y="326"/>
                    <a:pt x="2206" y="71"/>
                  </a:cubicBezTo>
                  <a:cubicBezTo>
                    <a:pt x="2127" y="23"/>
                    <a:pt x="2037" y="0"/>
                    <a:pt x="19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445;p58"/>
            <p:cNvSpPr/>
            <p:nvPr/>
          </p:nvSpPr>
          <p:spPr>
            <a:xfrm>
              <a:off x="8732584" y="2214923"/>
              <a:ext cx="132363" cy="155879"/>
            </a:xfrm>
            <a:custGeom>
              <a:avLst/>
              <a:gdLst/>
              <a:ahLst/>
              <a:cxnLst/>
              <a:rect l="l" t="t" r="r" b="b"/>
              <a:pathLst>
                <a:path w="2623" h="3089" extrusionOk="0">
                  <a:moveTo>
                    <a:pt x="1938" y="0"/>
                  </a:moveTo>
                  <a:cubicBezTo>
                    <a:pt x="1516" y="0"/>
                    <a:pt x="956" y="424"/>
                    <a:pt x="554" y="1087"/>
                  </a:cubicBezTo>
                  <a:cubicBezTo>
                    <a:pt x="62" y="1898"/>
                    <a:pt x="1" y="2763"/>
                    <a:pt x="417" y="3018"/>
                  </a:cubicBezTo>
                  <a:cubicBezTo>
                    <a:pt x="496" y="3066"/>
                    <a:pt x="587" y="3089"/>
                    <a:pt x="685" y="3089"/>
                  </a:cubicBezTo>
                  <a:cubicBezTo>
                    <a:pt x="1108" y="3089"/>
                    <a:pt x="1671" y="2665"/>
                    <a:pt x="2069" y="2002"/>
                  </a:cubicBezTo>
                  <a:cubicBezTo>
                    <a:pt x="2565" y="1190"/>
                    <a:pt x="2622" y="326"/>
                    <a:pt x="2206" y="71"/>
                  </a:cubicBezTo>
                  <a:cubicBezTo>
                    <a:pt x="2127" y="23"/>
                    <a:pt x="2036" y="0"/>
                    <a:pt x="1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446;p58"/>
            <p:cNvSpPr/>
            <p:nvPr/>
          </p:nvSpPr>
          <p:spPr>
            <a:xfrm>
              <a:off x="8492890" y="2299699"/>
              <a:ext cx="216181" cy="166930"/>
            </a:xfrm>
            <a:custGeom>
              <a:avLst/>
              <a:gdLst/>
              <a:ahLst/>
              <a:cxnLst/>
              <a:rect l="l" t="t" r="r" b="b"/>
              <a:pathLst>
                <a:path w="4284" h="3308" extrusionOk="0">
                  <a:moveTo>
                    <a:pt x="1424" y="0"/>
                  </a:moveTo>
                  <a:cubicBezTo>
                    <a:pt x="1007" y="0"/>
                    <a:pt x="651" y="143"/>
                    <a:pt x="444" y="431"/>
                  </a:cubicBezTo>
                  <a:cubicBezTo>
                    <a:pt x="0" y="1050"/>
                    <a:pt x="407" y="2093"/>
                    <a:pt x="1342" y="2768"/>
                  </a:cubicBezTo>
                  <a:cubicBezTo>
                    <a:pt x="1840" y="3126"/>
                    <a:pt x="2389" y="3308"/>
                    <a:pt x="2860" y="3308"/>
                  </a:cubicBezTo>
                  <a:cubicBezTo>
                    <a:pt x="3278" y="3308"/>
                    <a:pt x="3636" y="3165"/>
                    <a:pt x="3844" y="2877"/>
                  </a:cubicBezTo>
                  <a:cubicBezTo>
                    <a:pt x="4284" y="2258"/>
                    <a:pt x="3882" y="1214"/>
                    <a:pt x="2942" y="540"/>
                  </a:cubicBezTo>
                  <a:cubicBezTo>
                    <a:pt x="2444" y="182"/>
                    <a:pt x="1895" y="0"/>
                    <a:pt x="1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447;p58"/>
            <p:cNvSpPr/>
            <p:nvPr/>
          </p:nvSpPr>
          <p:spPr>
            <a:xfrm>
              <a:off x="9049738" y="2627298"/>
              <a:ext cx="216181" cy="166728"/>
            </a:xfrm>
            <a:custGeom>
              <a:avLst/>
              <a:gdLst/>
              <a:ahLst/>
              <a:cxnLst/>
              <a:rect l="l" t="t" r="r" b="b"/>
              <a:pathLst>
                <a:path w="4284" h="3304" extrusionOk="0">
                  <a:moveTo>
                    <a:pt x="1425" y="1"/>
                  </a:moveTo>
                  <a:cubicBezTo>
                    <a:pt x="1007" y="1"/>
                    <a:pt x="651" y="143"/>
                    <a:pt x="445" y="432"/>
                  </a:cubicBezTo>
                  <a:cubicBezTo>
                    <a:pt x="1" y="1046"/>
                    <a:pt x="407" y="2094"/>
                    <a:pt x="1342" y="2764"/>
                  </a:cubicBezTo>
                  <a:cubicBezTo>
                    <a:pt x="1840" y="3122"/>
                    <a:pt x="2389" y="3304"/>
                    <a:pt x="2861" y="3304"/>
                  </a:cubicBezTo>
                  <a:cubicBezTo>
                    <a:pt x="3279" y="3304"/>
                    <a:pt x="3636" y="3161"/>
                    <a:pt x="3845" y="2873"/>
                  </a:cubicBezTo>
                  <a:cubicBezTo>
                    <a:pt x="4283" y="2258"/>
                    <a:pt x="3882" y="1216"/>
                    <a:pt x="2943" y="540"/>
                  </a:cubicBezTo>
                  <a:cubicBezTo>
                    <a:pt x="2445" y="182"/>
                    <a:pt x="1896" y="1"/>
                    <a:pt x="1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448;p58"/>
            <p:cNvSpPr/>
            <p:nvPr/>
          </p:nvSpPr>
          <p:spPr>
            <a:xfrm>
              <a:off x="8686160" y="2475962"/>
              <a:ext cx="326947" cy="240353"/>
            </a:xfrm>
            <a:custGeom>
              <a:avLst/>
              <a:gdLst/>
              <a:ahLst/>
              <a:cxnLst/>
              <a:rect l="l" t="t" r="r" b="b"/>
              <a:pathLst>
                <a:path w="6479" h="4763" extrusionOk="0">
                  <a:moveTo>
                    <a:pt x="2083" y="1"/>
                  </a:moveTo>
                  <a:cubicBezTo>
                    <a:pt x="2070" y="1"/>
                    <a:pt x="2058" y="1"/>
                    <a:pt x="2045" y="3"/>
                  </a:cubicBezTo>
                  <a:cubicBezTo>
                    <a:pt x="1903" y="22"/>
                    <a:pt x="652" y="214"/>
                    <a:pt x="232" y="1008"/>
                  </a:cubicBezTo>
                  <a:cubicBezTo>
                    <a:pt x="99" y="1263"/>
                    <a:pt x="1" y="1679"/>
                    <a:pt x="278" y="2232"/>
                  </a:cubicBezTo>
                  <a:cubicBezTo>
                    <a:pt x="620" y="2923"/>
                    <a:pt x="1210" y="3320"/>
                    <a:pt x="1886" y="3320"/>
                  </a:cubicBezTo>
                  <a:cubicBezTo>
                    <a:pt x="1920" y="3320"/>
                    <a:pt x="1954" y="3319"/>
                    <a:pt x="1988" y="3317"/>
                  </a:cubicBezTo>
                  <a:cubicBezTo>
                    <a:pt x="2295" y="3303"/>
                    <a:pt x="2592" y="3209"/>
                    <a:pt x="2843" y="3067"/>
                  </a:cubicBezTo>
                  <a:cubicBezTo>
                    <a:pt x="2909" y="3516"/>
                    <a:pt x="3069" y="4049"/>
                    <a:pt x="3447" y="4394"/>
                  </a:cubicBezTo>
                  <a:cubicBezTo>
                    <a:pt x="3641" y="4573"/>
                    <a:pt x="3957" y="4762"/>
                    <a:pt x="4434" y="4762"/>
                  </a:cubicBezTo>
                  <a:cubicBezTo>
                    <a:pt x="4534" y="4762"/>
                    <a:pt x="4641" y="4753"/>
                    <a:pt x="4755" y="4734"/>
                  </a:cubicBezTo>
                  <a:cubicBezTo>
                    <a:pt x="5270" y="4653"/>
                    <a:pt x="5657" y="4408"/>
                    <a:pt x="5907" y="4006"/>
                  </a:cubicBezTo>
                  <a:cubicBezTo>
                    <a:pt x="6478" y="3095"/>
                    <a:pt x="6068" y="1693"/>
                    <a:pt x="6049" y="1637"/>
                  </a:cubicBezTo>
                  <a:cubicBezTo>
                    <a:pt x="6005" y="1486"/>
                    <a:pt x="5867" y="1393"/>
                    <a:pt x="5718" y="1393"/>
                  </a:cubicBezTo>
                  <a:cubicBezTo>
                    <a:pt x="5689" y="1393"/>
                    <a:pt x="5658" y="1397"/>
                    <a:pt x="5628" y="1404"/>
                  </a:cubicBezTo>
                  <a:cubicBezTo>
                    <a:pt x="5449" y="1461"/>
                    <a:pt x="5345" y="1650"/>
                    <a:pt x="5402" y="1829"/>
                  </a:cubicBezTo>
                  <a:cubicBezTo>
                    <a:pt x="5497" y="2151"/>
                    <a:pt x="5671" y="3110"/>
                    <a:pt x="5331" y="3648"/>
                  </a:cubicBezTo>
                  <a:cubicBezTo>
                    <a:pt x="5190" y="3879"/>
                    <a:pt x="4963" y="4017"/>
                    <a:pt x="4647" y="4063"/>
                  </a:cubicBezTo>
                  <a:cubicBezTo>
                    <a:pt x="4566" y="4077"/>
                    <a:pt x="4490" y="4084"/>
                    <a:pt x="4419" y="4084"/>
                  </a:cubicBezTo>
                  <a:cubicBezTo>
                    <a:pt x="4208" y="4084"/>
                    <a:pt x="4040" y="4021"/>
                    <a:pt x="3905" y="3898"/>
                  </a:cubicBezTo>
                  <a:cubicBezTo>
                    <a:pt x="3490" y="3516"/>
                    <a:pt x="3462" y="2614"/>
                    <a:pt x="3485" y="2297"/>
                  </a:cubicBezTo>
                  <a:cubicBezTo>
                    <a:pt x="3494" y="2132"/>
                    <a:pt x="3381" y="1977"/>
                    <a:pt x="3220" y="1943"/>
                  </a:cubicBezTo>
                  <a:cubicBezTo>
                    <a:pt x="3194" y="1937"/>
                    <a:pt x="3168" y="1934"/>
                    <a:pt x="3143" y="1934"/>
                  </a:cubicBezTo>
                  <a:cubicBezTo>
                    <a:pt x="3002" y="1934"/>
                    <a:pt x="2876" y="2019"/>
                    <a:pt x="2828" y="2151"/>
                  </a:cubicBezTo>
                  <a:cubicBezTo>
                    <a:pt x="2743" y="2368"/>
                    <a:pt x="2375" y="2618"/>
                    <a:pt x="1955" y="2637"/>
                  </a:cubicBezTo>
                  <a:cubicBezTo>
                    <a:pt x="1933" y="2639"/>
                    <a:pt x="1911" y="2639"/>
                    <a:pt x="1888" y="2639"/>
                  </a:cubicBezTo>
                  <a:cubicBezTo>
                    <a:pt x="1567" y="2639"/>
                    <a:pt x="1170" y="2502"/>
                    <a:pt x="883" y="1929"/>
                  </a:cubicBezTo>
                  <a:cubicBezTo>
                    <a:pt x="703" y="1570"/>
                    <a:pt x="798" y="1386"/>
                    <a:pt x="831" y="1330"/>
                  </a:cubicBezTo>
                  <a:cubicBezTo>
                    <a:pt x="1049" y="914"/>
                    <a:pt x="1870" y="715"/>
                    <a:pt x="2139" y="673"/>
                  </a:cubicBezTo>
                  <a:cubicBezTo>
                    <a:pt x="2324" y="650"/>
                    <a:pt x="2455" y="480"/>
                    <a:pt x="2427" y="290"/>
                  </a:cubicBezTo>
                  <a:cubicBezTo>
                    <a:pt x="2405" y="119"/>
                    <a:pt x="2252" y="1"/>
                    <a:pt x="20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438530" y="2421780"/>
            <a:ext cx="9883430" cy="2693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TIẾT - </a:t>
            </a: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§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Fredoka One"/>
              </a:rPr>
              <a:t>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2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:</a:t>
            </a: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  <a:p>
            <a:pPr marL="0" marR="0" lvl="0" indent="0" algn="ctr" defTabSz="1219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US" sz="4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HÌNH</a:t>
            </a:r>
            <a:r>
              <a:rPr kumimoji="0" lang="en-US" sz="46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 NÓN</a:t>
            </a:r>
            <a:endParaRPr kumimoji="0" lang="en-US" sz="4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  <a:p>
            <a:pPr marL="0" marR="0" lvl="0" indent="0" algn="ctr" defTabSz="12192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(</a:t>
            </a:r>
            <a:r>
              <a:rPr kumimoji="0" 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Tiết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 </a:t>
            </a:r>
            <a:r>
              <a:rPr kumimoji="0" lang="en-US" sz="3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2)</a:t>
            </a:r>
            <a:endParaRPr kumimoji="0" lang="vi-VN" sz="3600" b="1" i="1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32244" y="332205"/>
            <a:ext cx="697422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609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TRƯỜNG TRUNG HỌC CƠ SỞ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…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38" name="Freeform 14"/>
          <p:cNvSpPr/>
          <p:nvPr/>
        </p:nvSpPr>
        <p:spPr>
          <a:xfrm>
            <a:off x="405742" y="4673056"/>
            <a:ext cx="3657600" cy="2025396"/>
          </a:xfrm>
          <a:custGeom>
            <a:avLst/>
            <a:gdLst/>
            <a:ahLst/>
            <a:cxnLst/>
            <a:rect l="l" t="t" r="r" b="b"/>
            <a:pathLst>
              <a:path w="3657600" h="2025396">
                <a:moveTo>
                  <a:pt x="0" y="0"/>
                </a:moveTo>
                <a:lnTo>
                  <a:pt x="3657600" y="0"/>
                </a:lnTo>
                <a:lnTo>
                  <a:pt x="3657600" y="2025396"/>
                </a:lnTo>
                <a:lnTo>
                  <a:pt x="0" y="2025396"/>
                </a:lnTo>
                <a:lnTo>
                  <a:pt x="0" y="0"/>
                </a:lnTo>
                <a:close/>
              </a:path>
            </a:pathLst>
          </a:custGeom>
          <a:blipFill>
            <a:blip r:embed="rId1"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0" name="Freeform 8"/>
          <p:cNvSpPr/>
          <p:nvPr/>
        </p:nvSpPr>
        <p:spPr>
          <a:xfrm>
            <a:off x="10034199" y="620940"/>
            <a:ext cx="2161243" cy="1415161"/>
          </a:xfrm>
          <a:custGeom>
            <a:avLst/>
            <a:gdLst/>
            <a:ahLst/>
            <a:cxnLst/>
            <a:rect l="l" t="t" r="r" b="b"/>
            <a:pathLst>
              <a:path w="5459104" h="4114800">
                <a:moveTo>
                  <a:pt x="0" y="0"/>
                </a:moveTo>
                <a:lnTo>
                  <a:pt x="5459104" y="0"/>
                </a:lnTo>
                <a:lnTo>
                  <a:pt x="5459104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26" name="Text Box 94"/>
          <p:cNvSpPr txBox="1">
            <a:spLocks noChangeArrowheads="1"/>
          </p:cNvSpPr>
          <p:nvPr/>
        </p:nvSpPr>
        <p:spPr bwMode="auto">
          <a:xfrm>
            <a:off x="668949" y="704614"/>
            <a:ext cx="789043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68630" indent="-468630"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9pPr>
          </a:lstStyle>
          <a:p>
            <a:pPr marL="468630" marR="0" lvl="0" indent="-46863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Bài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1: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Hãy điền 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đủ các kết quả vào những ô trống của bảng sau: (đơn vị độ dài : cm)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graphicFrame>
        <p:nvGraphicFramePr>
          <p:cNvPr id="31" name="Group 83"/>
          <p:cNvGraphicFramePr>
            <a:graphicFrameLocks noGrp="1"/>
          </p:cNvGraphicFramePr>
          <p:nvPr/>
        </p:nvGraphicFramePr>
        <p:xfrm>
          <a:off x="228600" y="2011264"/>
          <a:ext cx="8819382" cy="4411981"/>
        </p:xfrm>
        <a:graphic>
          <a:graphicData uri="http://schemas.openxmlformats.org/drawingml/2006/table">
            <a:tbl>
              <a:tblPr/>
              <a:tblGrid>
                <a:gridCol w="1693150"/>
                <a:gridCol w="1558356"/>
                <a:gridCol w="1314862"/>
                <a:gridCol w="1412261"/>
                <a:gridCol w="1525890"/>
                <a:gridCol w="1314863"/>
              </a:tblGrid>
              <a:tr h="1036638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Bán kính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đáy (r)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Chiều cao (h)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 dài đường sinh (l)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Diện tích xung quanh (</a:t>
                      </a:r>
                      <a:r>
                        <a:rPr kumimoji="0" lang="en-US" altLang="vi-VN" sz="2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r>
                        <a:rPr kumimoji="0" lang="en-US" altLang="vi-VN" sz="2400" b="1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xq</a:t>
                      </a: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 tích  (V)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75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715963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320</a:t>
                      </a: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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712788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14375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580</a:t>
                      </a: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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44" name="TextBox 43">
            <a:hlinkClick r:id="rId2" action="ppaction://hlinksldjump"/>
          </p:cNvPr>
          <p:cNvSpPr txBox="1"/>
          <p:nvPr/>
        </p:nvSpPr>
        <p:spPr>
          <a:xfrm>
            <a:off x="9047982" y="3986096"/>
            <a:ext cx="1196161" cy="707886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srgbClr val="4BACC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N1,2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rgbClr val="4BACC6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5" name="TextBox 44">
            <a:hlinkClick r:id="rId2" action="ppaction://hlinksldjump"/>
          </p:cNvPr>
          <p:cNvSpPr txBox="1"/>
          <p:nvPr/>
        </p:nvSpPr>
        <p:spPr>
          <a:xfrm>
            <a:off x="9047982" y="5466265"/>
            <a:ext cx="1196161" cy="707886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N4,3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7" name="Picture 46" descr="A picture containing toy, doll&#10;&#10;Description automatically generated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8734" y="1181668"/>
            <a:ext cx="2343462" cy="2343462"/>
          </a:xfrm>
          <a:prstGeom prst="rect">
            <a:avLst/>
          </a:prstGeom>
        </p:spPr>
      </p:pic>
      <p:sp>
        <p:nvSpPr>
          <p:cNvPr id="2" name="Cloud 1"/>
          <p:cNvSpPr/>
          <p:nvPr/>
        </p:nvSpPr>
        <p:spPr>
          <a:xfrm>
            <a:off x="8559385" y="50950"/>
            <a:ext cx="2983043" cy="1706623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HĐ nhóm kỹ thuật khăn trải bàn: 5 phút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8938" y="3986096"/>
            <a:ext cx="1573825" cy="1834112"/>
          </a:xfrm>
          <a:prstGeom prst="rect">
            <a:avLst/>
          </a:prstGeom>
        </p:spPr>
      </p:pic>
      <p:pic>
        <p:nvPicPr>
          <p:cNvPr id="9" name="3 Minute Timer with Music for Kids! Countdown Videos HD!">
            <a:hlinkClick r:id="" action="ppaction://media"/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316374" y="5356447"/>
            <a:ext cx="2001857" cy="13108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3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  <p:bldLst>
      <p:bldP spid="44" grpId="0" animBg="1"/>
      <p:bldP spid="45" grpId="0" animBg="1"/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715" name="Group 83"/>
          <p:cNvGraphicFramePr>
            <a:graphicFrameLocks noGrp="1"/>
          </p:cNvGraphicFramePr>
          <p:nvPr/>
        </p:nvGraphicFramePr>
        <p:xfrm>
          <a:off x="334109" y="1282539"/>
          <a:ext cx="8677295" cy="4411981"/>
        </p:xfrm>
        <a:graphic>
          <a:graphicData uri="http://schemas.openxmlformats.org/drawingml/2006/table">
            <a:tbl>
              <a:tblPr/>
              <a:tblGrid>
                <a:gridCol w="1665872"/>
                <a:gridCol w="1533250"/>
                <a:gridCol w="1293679"/>
                <a:gridCol w="1389508"/>
                <a:gridCol w="1501306"/>
                <a:gridCol w="1293680"/>
              </a:tblGrid>
              <a:tr h="1036638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Bán kính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đáy (r)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Chiều cao (h)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 dài đường sinh (l)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Diện tích xung quanh (</a:t>
                      </a:r>
                      <a:r>
                        <a:rPr kumimoji="0" lang="en-US" altLang="vi-VN" sz="2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r>
                        <a:rPr kumimoji="0" lang="en-US" altLang="vi-VN" sz="2400" b="1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xq</a:t>
                      </a: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 tích  (V)</a:t>
                      </a: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75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715963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320</a:t>
                      </a: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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712788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714375"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kumimoji="0" lang="en-US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defRPr/>
                      </a:pP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580</a:t>
                      </a:r>
                      <a:r>
                        <a:rPr kumimoji="0" lang="en-US" altLang="vi-VN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</a:t>
                      </a: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buFont typeface="Arial" panose="020B0604020202020204" pitchFamily="34" charset="0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algn="l" eaLnBrk="0" hangingPunct="0"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algn="l" eaLnBrk="0" hangingPunct="0"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algn="l" eaLnBrk="0" hangingPunct="0"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vi-VN" altLang="vi-VN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9726" name="Text Box 94"/>
          <p:cNvSpPr txBox="1">
            <a:spLocks noChangeArrowheads="1"/>
          </p:cNvSpPr>
          <p:nvPr/>
        </p:nvSpPr>
        <p:spPr bwMode="auto">
          <a:xfrm>
            <a:off x="2469426" y="291580"/>
            <a:ext cx="930152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68630" indent="-468630"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9pPr>
          </a:lstStyle>
          <a:p>
            <a:pPr marL="468630" marR="0" lvl="0" indent="-46863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Bài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1: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Hãy điền 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đủ các kết quả vào những ô trống của bảng sau: (đơn vị độ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dài: 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cm)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grpSp>
        <p:nvGrpSpPr>
          <p:cNvPr id="69752" name="Group 120"/>
          <p:cNvGrpSpPr/>
          <p:nvPr/>
        </p:nvGrpSpPr>
        <p:grpSpPr bwMode="auto">
          <a:xfrm>
            <a:off x="2923366" y="2933412"/>
            <a:ext cx="6181725" cy="2760663"/>
            <a:chOff x="392" y="1568"/>
            <a:chExt cx="3894" cy="1739"/>
          </a:xfrm>
        </p:grpSpPr>
        <p:sp>
          <p:nvSpPr>
            <p:cNvPr id="69730" name="Text Box 98"/>
            <p:cNvSpPr txBox="1">
              <a:spLocks noChangeArrowheads="1"/>
            </p:cNvSpPr>
            <p:nvPr/>
          </p:nvSpPr>
          <p:spPr bwMode="auto">
            <a:xfrm>
              <a:off x="1878" y="1568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13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31" name="Text Box 99"/>
            <p:cNvSpPr txBox="1">
              <a:spLocks noChangeArrowheads="1"/>
            </p:cNvSpPr>
            <p:nvPr/>
          </p:nvSpPr>
          <p:spPr bwMode="auto">
            <a:xfrm>
              <a:off x="2660" y="1572"/>
              <a:ext cx="52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65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32" name="Text Box 100"/>
            <p:cNvSpPr txBox="1">
              <a:spLocks noChangeArrowheads="1"/>
            </p:cNvSpPr>
            <p:nvPr/>
          </p:nvSpPr>
          <p:spPr bwMode="auto">
            <a:xfrm>
              <a:off x="3484" y="1578"/>
              <a:ext cx="70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100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33" name="Text Box 101"/>
            <p:cNvSpPr txBox="1">
              <a:spLocks noChangeArrowheads="1"/>
            </p:cNvSpPr>
            <p:nvPr/>
          </p:nvSpPr>
          <p:spPr bwMode="auto">
            <a:xfrm>
              <a:off x="392" y="2042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8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34" name="Text Box 102"/>
            <p:cNvSpPr txBox="1">
              <a:spLocks noChangeArrowheads="1"/>
            </p:cNvSpPr>
            <p:nvPr/>
          </p:nvSpPr>
          <p:spPr bwMode="auto">
            <a:xfrm>
              <a:off x="1921" y="2033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17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38" name="Text Box 106"/>
            <p:cNvSpPr txBox="1">
              <a:spLocks noChangeArrowheads="1"/>
            </p:cNvSpPr>
            <p:nvPr/>
          </p:nvSpPr>
          <p:spPr bwMode="auto">
            <a:xfrm>
              <a:off x="1155" y="2446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24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41" name="Text Box 109"/>
            <p:cNvSpPr txBox="1">
              <a:spLocks noChangeArrowheads="1"/>
            </p:cNvSpPr>
            <p:nvPr/>
          </p:nvSpPr>
          <p:spPr bwMode="auto">
            <a:xfrm>
              <a:off x="392" y="2942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20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42" name="Text Box 110"/>
            <p:cNvSpPr txBox="1">
              <a:spLocks noChangeArrowheads="1"/>
            </p:cNvSpPr>
            <p:nvPr/>
          </p:nvSpPr>
          <p:spPr bwMode="auto">
            <a:xfrm>
              <a:off x="1923" y="2909"/>
              <a:ext cx="4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29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45" name="Text Box 113"/>
            <p:cNvSpPr txBox="1">
              <a:spLocks noChangeArrowheads="1"/>
            </p:cNvSpPr>
            <p:nvPr/>
          </p:nvSpPr>
          <p:spPr bwMode="auto">
            <a:xfrm>
              <a:off x="2650" y="2038"/>
              <a:ext cx="65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136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47" name="Text Box 115"/>
            <p:cNvSpPr txBox="1">
              <a:spLocks noChangeArrowheads="1"/>
            </p:cNvSpPr>
            <p:nvPr/>
          </p:nvSpPr>
          <p:spPr bwMode="auto">
            <a:xfrm>
              <a:off x="2636" y="2477"/>
              <a:ext cx="67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175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48" name="Text Box 116"/>
            <p:cNvSpPr txBox="1">
              <a:spLocks noChangeArrowheads="1"/>
            </p:cNvSpPr>
            <p:nvPr/>
          </p:nvSpPr>
          <p:spPr bwMode="auto">
            <a:xfrm>
              <a:off x="3524" y="2462"/>
              <a:ext cx="67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392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  <p:sp>
          <p:nvSpPr>
            <p:cNvPr id="69750" name="Text Box 118"/>
            <p:cNvSpPr txBox="1">
              <a:spLocks noChangeArrowheads="1"/>
            </p:cNvSpPr>
            <p:nvPr/>
          </p:nvSpPr>
          <p:spPr bwMode="auto">
            <a:xfrm>
              <a:off x="3484" y="2942"/>
              <a:ext cx="80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vi-VN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+mn-cs"/>
                  <a:sym typeface="Symbol" panose="05050102010706020507" pitchFamily="18" charset="2"/>
                </a:rPr>
                <a:t>2800</a:t>
              </a:r>
              <a:endPara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sym typeface="Symbol" panose="05050102010706020507" pitchFamily="18" charset="2"/>
              </a:endParaRPr>
            </a:p>
          </p:txBody>
        </p:sp>
      </p:grpSp>
      <p:pic>
        <p:nvPicPr>
          <p:cNvPr id="31" name="Picture 9">
            <a:hlinkClick r:id="rId1" action="ppaction://hlinksldjump"/>
          </p:cNvPr>
          <p:cNvPicPr>
            <a:picLocks noChangeAspect="1"/>
          </p:cNvPicPr>
          <p:nvPr/>
        </p:nvPicPr>
        <p:blipFill>
          <a:blip/>
          <a:srcRect/>
          <a:stretch>
            <a:fillRect/>
          </a:stretch>
        </p:blipFill>
        <p:spPr>
          <a:xfrm flipH="1">
            <a:off x="10143951" y="1421024"/>
            <a:ext cx="2048049" cy="5167095"/>
          </a:xfrm>
          <a:prstGeom prst="rect">
            <a:avLst/>
          </a:prstGeom>
        </p:spPr>
      </p:pic>
      <p:sp>
        <p:nvSpPr>
          <p:cNvPr id="32" name="TextBox 31">
            <a:hlinkClick r:id="rId1" action="ppaction://hlinksldjump"/>
          </p:cNvPr>
          <p:cNvSpPr txBox="1"/>
          <p:nvPr/>
        </p:nvSpPr>
        <p:spPr>
          <a:xfrm>
            <a:off x="9047982" y="3296686"/>
            <a:ext cx="1196161" cy="707886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srgbClr val="4BACC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N1,2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rgbClr val="4BACC6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TextBox 32">
            <a:hlinkClick r:id="rId1" action="ppaction://hlinksldjump"/>
          </p:cNvPr>
          <p:cNvSpPr txBox="1"/>
          <p:nvPr/>
        </p:nvSpPr>
        <p:spPr>
          <a:xfrm>
            <a:off x="9047982" y="4580288"/>
            <a:ext cx="1196161" cy="707886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N4,3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96252" y="91525"/>
            <a:ext cx="2373174" cy="40011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x-none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Hoạt động </a:t>
            </a:r>
            <a:r>
              <a:rPr kumimoji="0" lang="x-none" sz="20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luyện </a:t>
            </a:r>
            <a:r>
              <a:rPr kumimoji="0" lang="x-none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endParaRPr kumimoji="0" lang="x-none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8615" y="3519200"/>
            <a:ext cx="1573825" cy="183411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69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6700" y="4860925"/>
            <a:ext cx="2160588" cy="216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1676400" y="5020627"/>
            <a:ext cx="6400800" cy="156966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8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BẢO VỆ </a:t>
            </a:r>
            <a:endParaRPr lang="en-US" sz="4800" b="1" cap="all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8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KHU PHỐ</a:t>
            </a:r>
            <a:endParaRPr lang="en-US" sz="4800" b="1" cap="all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460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59826" y="5135563"/>
            <a:ext cx="2162175" cy="2163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1" name="bensound-jazzyfrenchy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0913" y="-12192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1" y="3130551"/>
            <a:ext cx="3952875" cy="370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490663" y="0"/>
            <a:ext cx="9091613" cy="6858000"/>
          </a:xfrm>
          <a:prstGeom prst="rect">
            <a:avLst/>
          </a:prstGeom>
          <a:noFill/>
          <a:ln w="123825" cmpd="thinThick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Palatino Linotype" panose="02040502050505030304"/>
            </a:endParaRPr>
          </a:p>
        </p:txBody>
      </p:sp>
      <p:pic>
        <p:nvPicPr>
          <p:cNvPr id="2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6"/>
            <p:extLst>
              <p:ext uri="{DAA4B4D4-6D71-4841-9C94-3DE7FCFB9230}">
                <p14:media xmlns:p14="http://schemas.microsoft.com/office/powerpoint/2010/main" r:link="rId7"/>
              </p:ext>
            </p:ext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5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439300" y="1090399"/>
            <a:ext cx="936104" cy="892955"/>
          </a:xfrm>
          <a:prstGeom prst="rect">
            <a:avLst/>
          </a:prstGeom>
        </p:spPr>
      </p:pic>
      <p:pic>
        <p:nvPicPr>
          <p:cNvPr id="6" name="Picture 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6788303" y="1734160"/>
            <a:ext cx="793697" cy="757112"/>
          </a:xfrm>
          <a:prstGeom prst="rect">
            <a:avLst/>
          </a:prstGeom>
        </p:spPr>
      </p:pic>
      <p:pic>
        <p:nvPicPr>
          <p:cNvPr id="7" name="Picture 6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286523" y="711686"/>
            <a:ext cx="865065" cy="82519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701015" y="3574814"/>
            <a:ext cx="1054968" cy="10063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752226" y="4148942"/>
            <a:ext cx="966829" cy="92226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951985" y="4610074"/>
            <a:ext cx="856955" cy="81745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8755967" y="4957658"/>
            <a:ext cx="720080" cy="686889"/>
          </a:xfrm>
          <a:prstGeom prst="rect">
            <a:avLst/>
          </a:prstGeom>
        </p:spPr>
      </p:pic>
      <p:pic>
        <p:nvPicPr>
          <p:cNvPr id="12" name="Picture 11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022991" y="1021709"/>
            <a:ext cx="1008112" cy="96164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7764" y="2263775"/>
            <a:ext cx="1760537" cy="143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1524000" y="-19088"/>
            <a:ext cx="8928992" cy="646331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Arial" panose="020B0604020202020204" pitchFamily="34" charset="0"/>
                <a:cs typeface="Arial" panose="020B0604020202020204" pitchFamily="34" charset="0"/>
              </a:rPr>
              <a:t>BẢO VỆ KHU PHỐ</a:t>
            </a:r>
            <a:endParaRPr lang="en-US" sz="3600" b="1" cap="all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492" name="bensound-jazzyfrenchy.mp3">
            <a:hlinkClick r:id="" action="ppaction://media"/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513" y="-12192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3284538"/>
            <a:ext cx="9144000" cy="35734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nl-NL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Luật chơi: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nl-NL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Cả lớp chia làm 2 đội chơi, dãy ngoài là đội 1, dãy trong là đội 2. Mỗi đội sẽ chọn 1 ngôi nhà để bảo vệ bằng cách trả lời 1 câu hỏi.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nl-NL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Nếu trả lời đúng đội đó sẽ bảo vệ được ngôi nhà khỏi </a:t>
            </a:r>
            <a:r>
              <a:rPr lang="nl-NL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 khuẩn, </a:t>
            </a:r>
            <a:r>
              <a:rPr lang="nl-NL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 sai đội khác sẽ dành quyền trả lời.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nl-NL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Kết thúc trò chơi đội nào bảo vệ được nhiều ngôi nhà hơn đội đó sẽ dành chiến thắng.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ction Button: Forward or Next 3">
            <a:hlinkClick r:id="rId16" action="ppaction://hlinksldjump" highlightClick="1"/>
          </p:cNvPr>
          <p:cNvSpPr/>
          <p:nvPr/>
        </p:nvSpPr>
        <p:spPr>
          <a:xfrm>
            <a:off x="10031414" y="6400800"/>
            <a:ext cx="636587" cy="457200"/>
          </a:xfrm>
          <a:prstGeom prst="actionButtonForwardNex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Palatino Linotype" panose="02040502050505030304"/>
            </a:endParaRPr>
          </a:p>
        </p:txBody>
      </p:sp>
      <p:pic>
        <p:nvPicPr>
          <p:cNvPr id="15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17"/>
            <p:extLst>
              <p:ext uri="{DAA4B4D4-6D71-4841-9C94-3DE7FCFB9230}">
                <p14:media xmlns:p14="http://schemas.microsoft.com/office/powerpoint/2010/main" r:link="rId18"/>
              </p:ext>
            </p:ext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Click="0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4053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1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nip Diagonal Corner Rectangle 1"/>
          <p:cNvSpPr/>
          <p:nvPr/>
        </p:nvSpPr>
        <p:spPr>
          <a:xfrm>
            <a:off x="2084388" y="77789"/>
            <a:ext cx="8208962" cy="1081087"/>
          </a:xfrm>
          <a:prstGeom prst="snip2Diag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1. Cho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280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21507" name="Picture 4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5275" y="5248275"/>
            <a:ext cx="2001838" cy="200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Tieng-yeah-tre-con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04913" y="5683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1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8150" y="6926263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4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325" y="71088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5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7288" y="717708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1516" name="Object 7"/>
          <p:cNvGraphicFramePr>
            <a:graphicFrameLocks noChangeAspect="1"/>
          </p:cNvGraphicFramePr>
          <p:nvPr/>
        </p:nvGraphicFramePr>
        <p:xfrm>
          <a:off x="8424863" y="2957513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6" name="Equation" r:id="rId5" imgW="114300" imgH="177800" progId="Equation.DSMT4">
                  <p:embed/>
                </p:oleObj>
              </mc:Choice>
              <mc:Fallback>
                <p:oleObj name="Equation" r:id="rId5" imgW="114300" imgH="17780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24863" y="2957513"/>
                        <a:ext cx="1143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7"/>
            <p:extLst>
              <p:ext uri="{DAA4B4D4-6D71-4841-9C94-3DE7FCFB9230}">
                <p14:media xmlns:p14="http://schemas.microsoft.com/office/powerpoint/2010/main" r:link="rId8"/>
              </p:ext>
            </p:ext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18" name="A"/>
              <p:cNvSpPr/>
              <p:nvPr/>
            </p:nvSpPr>
            <p:spPr>
              <a:xfrm>
                <a:off x="135476" y="4358031"/>
                <a:ext cx="5791197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2800" b="1" i="1" smtClean="0">
                        <a:latin typeface="Cambria Math" panose="02040503050406030204"/>
                      </a:rPr>
                      <m:t>𝑨</m:t>
                    </m:r>
                    <m:r>
                      <a:rPr lang="en-US" sz="2800" b="1" i="1" smtClean="0">
                        <a:latin typeface="Cambria Math" panose="02040503050406030204"/>
                      </a:rPr>
                      <m:t>.</m:t>
                    </m:r>
                    <m:f>
                      <m:fPr>
                        <m:ctrlPr>
                          <a:rPr lang="en-US" sz="2800" b="1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1" i="1">
                            <a:latin typeface="Cambria Math" panose="02040503050406030204"/>
                          </a:rPr>
                          <m:t>𝟏</m:t>
                        </m:r>
                      </m:num>
                      <m:den>
                        <m:r>
                          <a:rPr lang="en-US" sz="2800" b="1" i="1">
                            <a:latin typeface="Cambria Math" panose="02040503050406030204"/>
                          </a:rPr>
                          <m:t>𝟑</m:t>
                        </m:r>
                      </m:den>
                    </m:f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𝝅</m:t>
                    </m:r>
                    <m:sSup>
                      <m:sSupPr>
                        <m:ctrlPr>
                          <a:rPr lang="en-US" sz="2800" b="1" i="1" smtClean="0">
                            <a:latin typeface="Cambria Math" panose="02040503050406030204" pitchFamily="18" charset="0"/>
                            <a:ea typeface="Cambria Math" panose="02040503050406030204"/>
                          </a:rPr>
                        </m:ctrlPr>
                      </m:sSupPr>
                      <m:e>
                        <m:r>
                          <a:rPr lang="en-US" sz="2800" b="1" i="1" smtClean="0">
                            <a:latin typeface="Cambria Math" panose="02040503050406030204"/>
                            <a:ea typeface="Cambria Math" panose="02040503050406030204"/>
                          </a:rPr>
                          <m:t>𝒓</m:t>
                        </m:r>
                      </m:e>
                      <m:sup>
                        <m:r>
                          <a:rPr lang="en-US" sz="2800" b="1" i="1" smtClean="0">
                            <a:latin typeface="Cambria Math" panose="02040503050406030204"/>
                            <a:ea typeface="Cambria Math" panose="02040503050406030204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US" sz="2800" b="1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  <a:endParaRPr lang="vi-VN" sz="2800" b="1" i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8" name="A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476" y="4358031"/>
                <a:ext cx="5791197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blipFill rotWithShape="1">
                <a:blip r:embed="rId10"/>
                <a:stretch>
                  <a:fillRect l="-256" t="-1841" r="-237" b="-1720"/>
                </a:stretch>
              </a:blip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9" name="B"/>
              <p:cNvSpPr/>
              <p:nvPr/>
            </p:nvSpPr>
            <p:spPr>
              <a:xfrm>
                <a:off x="164501" y="5522802"/>
                <a:ext cx="5791197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𝑩</m:t>
                    </m:r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.  </m:t>
                    </m:r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𝟐</m:t>
                    </m:r>
                    <m:r>
                      <a:rPr lang="en-US" sz="2800" b="1" i="1">
                        <a:latin typeface="Cambria Math" panose="02040503050406030204"/>
                        <a:ea typeface="Cambria Math" panose="02040503050406030204"/>
                      </a:rPr>
                      <m:t>𝝅</m:t>
                    </m:r>
                    <m:sSup>
                      <m:sSupPr>
                        <m:ctrlPr>
                          <a:rPr lang="en-US" sz="2800" b="1" i="1">
                            <a:latin typeface="Cambria Math" panose="02040503050406030204" pitchFamily="18" charset="0"/>
                            <a:ea typeface="Cambria Math" panose="02040503050406030204"/>
                          </a:rPr>
                        </m:ctrlPr>
                      </m:sSupPr>
                      <m:e>
                        <m:r>
                          <a:rPr lang="en-US" sz="2800" b="1" i="1">
                            <a:latin typeface="Cambria Math" panose="02040503050406030204"/>
                            <a:ea typeface="Cambria Math" panose="02040503050406030204"/>
                          </a:rPr>
                          <m:t>𝒓</m:t>
                        </m:r>
                      </m:e>
                      <m:sup>
                        <m:r>
                          <a:rPr lang="en-US" sz="2800" b="1" i="1">
                            <a:latin typeface="Cambria Math" panose="02040503050406030204"/>
                            <a:ea typeface="Cambria Math" panose="02040503050406030204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US" sz="2800" b="1" i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  <a:endParaRPr lang="vi-VN" sz="2800" b="1" i="1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9" name="B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501" y="5522802"/>
                <a:ext cx="5791197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blipFill rotWithShape="1">
                <a:blip r:embed="rId11"/>
                <a:stretch>
                  <a:fillRect l="-253" t="-1864" r="-241" b="-1777"/>
                </a:stretch>
              </a:blip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0" name="C"/>
              <p:cNvSpPr/>
              <p:nvPr/>
            </p:nvSpPr>
            <p:spPr>
              <a:xfrm flipH="1">
                <a:off x="6164651" y="4358031"/>
                <a:ext cx="5785455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𝑪</m:t>
                    </m:r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.  </m:t>
                    </m:r>
                    <m:sSup>
                      <m:sSupPr>
                        <m:ctrlPr>
                          <a:rPr lang="en-US" sz="2800" b="1" i="1">
                            <a:latin typeface="Cambria Math" panose="02040503050406030204" pitchFamily="18" charset="0"/>
                            <a:ea typeface="Cambria Math" panose="02040503050406030204"/>
                          </a:rPr>
                        </m:ctrlPr>
                      </m:sSupPr>
                      <m:e>
                        <m:r>
                          <a:rPr lang="en-US" sz="2800" b="1" i="1">
                            <a:latin typeface="Cambria Math" panose="02040503050406030204"/>
                            <a:ea typeface="Cambria Math" panose="02040503050406030204"/>
                          </a:rPr>
                          <m:t>𝒓</m:t>
                        </m:r>
                      </m:e>
                      <m:sup>
                        <m:r>
                          <a:rPr lang="en-US" sz="2800" b="1" i="1">
                            <a:latin typeface="Cambria Math" panose="02040503050406030204"/>
                            <a:ea typeface="Cambria Math" panose="02040503050406030204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US" sz="2800" b="1" i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  <a:endParaRPr lang="vi-VN" sz="2800" b="1" i="1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20" name="C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6164651" y="4358031"/>
                <a:ext cx="5785455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blipFill rotWithShape="1">
                <a:blip r:embed="rId12"/>
                <a:stretch>
                  <a:fillRect l="-254" t="-1841" r="-241" b="-1720"/>
                </a:stretch>
              </a:blip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1" name="D"/>
              <p:cNvSpPr/>
              <p:nvPr/>
            </p:nvSpPr>
            <p:spPr>
              <a:xfrm flipH="1">
                <a:off x="6193679" y="5522802"/>
                <a:ext cx="5785455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2800" b="1" i="1" smtClean="0">
                        <a:latin typeface="Cambria Math" panose="02040503050406030204"/>
                      </a:rPr>
                      <m:t>𝑫</m:t>
                    </m:r>
                    <m:r>
                      <a:rPr lang="en-US" sz="2800" b="1" i="1" smtClean="0">
                        <a:latin typeface="Cambria Math" panose="02040503050406030204"/>
                      </a:rPr>
                      <m:t>.  </m:t>
                    </m:r>
                    <m:f>
                      <m:fPr>
                        <m:ctrlPr>
                          <a:rPr lang="en-US" sz="2800" b="1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1" i="1">
                            <a:latin typeface="Cambria Math" panose="02040503050406030204"/>
                          </a:rPr>
                          <m:t>𝟏</m:t>
                        </m:r>
                      </m:num>
                      <m:den>
                        <m:r>
                          <a:rPr lang="en-US" sz="2800" b="1" i="1">
                            <a:latin typeface="Cambria Math" panose="02040503050406030204"/>
                          </a:rPr>
                          <m:t>𝟑</m:t>
                        </m:r>
                      </m:den>
                    </m:f>
                    <m:r>
                      <a:rPr lang="en-US" sz="2800" b="1" i="1">
                        <a:latin typeface="Cambria Math" panose="02040503050406030204"/>
                        <a:ea typeface="Cambria Math" panose="02040503050406030204"/>
                      </a:rPr>
                      <m:t>𝝅</m:t>
                    </m:r>
                    <m:r>
                      <a:rPr lang="en-US" sz="2800" b="1" i="1" smtClean="0">
                        <a:latin typeface="Cambria Math" panose="02040503050406030204"/>
                        <a:ea typeface="Cambria Math" panose="02040503050406030204"/>
                      </a:rPr>
                      <m:t>𝒓</m:t>
                    </m:r>
                  </m:oMath>
                </a14:m>
                <a:r>
                  <a:rPr lang="en-US" sz="28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  <a:endParaRPr lang="vi-VN" sz="2800" b="1" i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21" name="D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6193679" y="5522802"/>
                <a:ext cx="5785455" cy="794660"/>
              </a:xfrm>
              <a:custGeom>
                <a:avLst/>
                <a:gdLst>
                  <a:gd name="connsiteX0" fmla="*/ 0 w 4056063"/>
                  <a:gd name="connsiteY0" fmla="*/ 0 h 794660"/>
                  <a:gd name="connsiteX1" fmla="*/ 3642405 w 4056063"/>
                  <a:gd name="connsiteY1" fmla="*/ 0 h 794660"/>
                  <a:gd name="connsiteX2" fmla="*/ 3642405 w 4056063"/>
                  <a:gd name="connsiteY2" fmla="*/ 1 h 794660"/>
                  <a:gd name="connsiteX3" fmla="*/ 4056063 w 4056063"/>
                  <a:gd name="connsiteY3" fmla="*/ 397331 h 794660"/>
                  <a:gd name="connsiteX4" fmla="*/ 3642405 w 4056063"/>
                  <a:gd name="connsiteY4" fmla="*/ 794660 h 794660"/>
                  <a:gd name="connsiteX5" fmla="*/ 3642405 w 4056063"/>
                  <a:gd name="connsiteY5" fmla="*/ 794658 h 794660"/>
                  <a:gd name="connsiteX6" fmla="*/ 0 w 4056063"/>
                  <a:gd name="connsiteY6" fmla="*/ 794658 h 79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6063" h="794660">
                    <a:moveTo>
                      <a:pt x="0" y="0"/>
                    </a:moveTo>
                    <a:lnTo>
                      <a:pt x="3642405" y="0"/>
                    </a:lnTo>
                    <a:lnTo>
                      <a:pt x="3642405" y="1"/>
                    </a:lnTo>
                    <a:lnTo>
                      <a:pt x="4056063" y="397331"/>
                    </a:lnTo>
                    <a:lnTo>
                      <a:pt x="3642405" y="794660"/>
                    </a:lnTo>
                    <a:lnTo>
                      <a:pt x="3642405" y="794658"/>
                    </a:lnTo>
                    <a:lnTo>
                      <a:pt x="0" y="794658"/>
                    </a:lnTo>
                    <a:close/>
                  </a:path>
                </a:pathLst>
              </a:custGeom>
              <a:blipFill rotWithShape="1">
                <a:blip r:embed="rId13"/>
                <a:stretch>
                  <a:fillRect l="-251" t="-1864" r="-244" b="-1777"/>
                </a:stretch>
              </a:blipFill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4053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0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4" name="applause.wav"/>
                                        </p:tgtEl>
                                      </p:cMediaNode>
                                    </p:audio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5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2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nip Diagonal Corner Rectangle 1"/>
          <p:cNvSpPr/>
          <p:nvPr/>
        </p:nvSpPr>
        <p:spPr>
          <a:xfrm>
            <a:off x="1773239" y="76201"/>
            <a:ext cx="8874125" cy="3128963"/>
          </a:xfrm>
          <a:prstGeom prst="snip2Diag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62230" algn="just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endParaRPr lang="en-US" sz="2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2230" algn="just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2230" algn="just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1)</a:t>
            </a:r>
            <a:r>
              <a:rPr lang="en-US" sz="2400" i="1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400" i="1" dirty="0">
              <a:solidFill>
                <a:srgbClr val="00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95605" indent="-333375" algn="just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endParaRPr lang="en-US" sz="2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95605" indent="-333375" algn="just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531" name="Picture 4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1" y="5292726"/>
            <a:ext cx="16287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nip Diagonal Corner Rectangle 2"/>
          <p:cNvSpPr/>
          <p:nvPr/>
        </p:nvSpPr>
        <p:spPr>
          <a:xfrm>
            <a:off x="5683250" y="5486400"/>
            <a:ext cx="327660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</a:t>
            </a:r>
            <a:r>
              <a:rPr lang="en-US" sz="3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Snip Diagonal Corner Rectangle 11"/>
          <p:cNvSpPr/>
          <p:nvPr/>
        </p:nvSpPr>
        <p:spPr>
          <a:xfrm>
            <a:off x="5765800" y="3686175"/>
            <a:ext cx="327660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</a:t>
            </a:r>
            <a:r>
              <a:rPr lang="en-US" sz="3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534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8150" y="6926263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Snip Diagonal Corner Rectangle 13"/>
          <p:cNvSpPr/>
          <p:nvPr/>
        </p:nvSpPr>
        <p:spPr>
          <a:xfrm>
            <a:off x="1641475" y="5486400"/>
            <a:ext cx="327660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</a:t>
            </a:r>
            <a:r>
              <a:rPr lang="en-US" sz="3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nip Diagonal Corner Rectangle 14"/>
          <p:cNvSpPr/>
          <p:nvPr/>
        </p:nvSpPr>
        <p:spPr>
          <a:xfrm>
            <a:off x="1676400" y="3686175"/>
            <a:ext cx="327660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</a:t>
            </a:r>
            <a:r>
              <a:rPr lang="en-US" sz="3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537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325" y="71088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8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7288" y="717708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2539" name="Object 3"/>
          <p:cNvGraphicFramePr>
            <a:graphicFrameLocks noChangeAspect="1"/>
          </p:cNvGraphicFramePr>
          <p:nvPr/>
        </p:nvGraphicFramePr>
        <p:xfrm>
          <a:off x="2368550" y="3830639"/>
          <a:ext cx="1809750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8" name="Equation" r:id="rId5" imgW="850265" imgH="431800" progId="Equation.DSMT4">
                  <p:embed/>
                </p:oleObj>
              </mc:Choice>
              <mc:Fallback>
                <p:oleObj name="Equation" r:id="rId5" imgW="850265" imgH="43180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8550" y="3830639"/>
                        <a:ext cx="1809750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40" name="Picture 8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8876" y="242888"/>
            <a:ext cx="2257425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2541" name="Object 8"/>
          <p:cNvGraphicFramePr>
            <a:graphicFrameLocks noChangeAspect="1"/>
          </p:cNvGraphicFramePr>
          <p:nvPr/>
        </p:nvGraphicFramePr>
        <p:xfrm>
          <a:off x="6553200" y="5638801"/>
          <a:ext cx="1809750" cy="1008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9" name="Equation" r:id="rId8" imgW="850265" imgH="431800" progId="Equation.DSMT4">
                  <p:embed/>
                </p:oleObj>
              </mc:Choice>
              <mc:Fallback>
                <p:oleObj name="Equation" r:id="rId8" imgW="850265" imgH="43180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5638801"/>
                        <a:ext cx="1809750" cy="1008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42" name="Object 20"/>
          <p:cNvGraphicFramePr>
            <a:graphicFrameLocks noChangeAspect="1"/>
          </p:cNvGraphicFramePr>
          <p:nvPr/>
        </p:nvGraphicFramePr>
        <p:xfrm>
          <a:off x="2357439" y="5932488"/>
          <a:ext cx="1550987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60" name="Equation" r:id="rId10" imgW="647700" imgH="203200" progId="Equation.DSMT4">
                  <p:embed/>
                </p:oleObj>
              </mc:Choice>
              <mc:Fallback>
                <p:oleObj name="Equation" r:id="rId10" imgW="647700" imgH="20320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7439" y="5932488"/>
                        <a:ext cx="1550987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43" name="Object 21"/>
          <p:cNvGraphicFramePr>
            <a:graphicFrameLocks noChangeAspect="1"/>
          </p:cNvGraphicFramePr>
          <p:nvPr/>
        </p:nvGraphicFramePr>
        <p:xfrm>
          <a:off x="6553201" y="3886201"/>
          <a:ext cx="1628775" cy="957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61" name="Equation" r:id="rId12" imgW="735965" imgH="393700" progId="Equation.DSMT4">
                  <p:embed/>
                </p:oleObj>
              </mc:Choice>
              <mc:Fallback>
                <p:oleObj name="Equation" r:id="rId12" imgW="735965" imgH="393700" progId="Equation.DSMT4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1" y="3886201"/>
                        <a:ext cx="1628775" cy="957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14"/>
            <p:extLst>
              <p:ext uri="{DAA4B4D4-6D71-4841-9C94-3DE7FCFB9230}">
                <p14:media xmlns:p14="http://schemas.microsoft.com/office/powerpoint/2010/main" r:link="rId15"/>
              </p:ext>
            </p:ext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405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2" grpId="0" animBg="1"/>
      <p:bldP spid="3" grpId="0" animBg="1"/>
      <p:bldP spid="12" grpId="0" animBg="1"/>
      <p:bldP spid="14" grpId="0" animBg="1"/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nip Diagonal Corner Rectangle 1"/>
          <p:cNvSpPr/>
          <p:nvPr/>
        </p:nvSpPr>
        <p:spPr>
          <a:xfrm>
            <a:off x="1984376" y="76201"/>
            <a:ext cx="8208963" cy="1336675"/>
          </a:xfrm>
          <a:prstGeom prst="snip2Diag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,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.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endParaRPr lang="en-US" sz="2800" dirty="0">
              <a:solidFill>
                <a:prstClr val="white"/>
              </a:solidFill>
              <a:latin typeface="Palatino Linotype" panose="02040502050505030304"/>
            </a:endParaRPr>
          </a:p>
        </p:txBody>
      </p:sp>
      <p:pic>
        <p:nvPicPr>
          <p:cNvPr id="23555" name="Picture 4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7163" y="5229225"/>
            <a:ext cx="2000250" cy="200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nip Diagonal Corner Rectangle 2"/>
          <p:cNvSpPr/>
          <p:nvPr/>
        </p:nvSpPr>
        <p:spPr>
          <a:xfrm>
            <a:off x="2308225" y="3429000"/>
            <a:ext cx="360045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Century Gothic" panose="020B0502020202020204"/>
            </a:endParaRPr>
          </a:p>
        </p:txBody>
      </p:sp>
      <p:sp>
        <p:nvSpPr>
          <p:cNvPr id="12" name="Snip Diagonal Corner Rectangle 11"/>
          <p:cNvSpPr/>
          <p:nvPr/>
        </p:nvSpPr>
        <p:spPr>
          <a:xfrm>
            <a:off x="6311900" y="1700214"/>
            <a:ext cx="3600450" cy="1296987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558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8150" y="6926263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Snip Diagonal Corner Rectangle 13"/>
          <p:cNvSpPr/>
          <p:nvPr/>
        </p:nvSpPr>
        <p:spPr>
          <a:xfrm>
            <a:off x="2279650" y="1700214"/>
            <a:ext cx="3600450" cy="1296987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Palatino Linotype" panose="02040502050505030304"/>
            </a:endParaRPr>
          </a:p>
        </p:txBody>
      </p:sp>
      <p:sp>
        <p:nvSpPr>
          <p:cNvPr id="15" name="Snip Diagonal Corner Rectangle 14"/>
          <p:cNvSpPr/>
          <p:nvPr/>
        </p:nvSpPr>
        <p:spPr>
          <a:xfrm>
            <a:off x="6311900" y="3429000"/>
            <a:ext cx="360045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561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325" y="71088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2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7288" y="717708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3563" name="Object 3"/>
          <p:cNvGraphicFramePr>
            <a:graphicFrameLocks noChangeAspect="1"/>
          </p:cNvGraphicFramePr>
          <p:nvPr/>
        </p:nvGraphicFramePr>
        <p:xfrm>
          <a:off x="6477000" y="203200"/>
          <a:ext cx="11811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98" name="Equation" r:id="rId5" imgW="482600" imgH="228600" progId="Equation.DSMT4">
                  <p:embed/>
                </p:oleObj>
              </mc:Choice>
              <mc:Fallback>
                <p:oleObj name="Equation" r:id="rId5" imgW="482600" imgH="22860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7000" y="203200"/>
                        <a:ext cx="11811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4" name="Object 7"/>
          <p:cNvGraphicFramePr>
            <a:graphicFrameLocks noChangeAspect="1"/>
          </p:cNvGraphicFramePr>
          <p:nvPr/>
        </p:nvGraphicFramePr>
        <p:xfrm>
          <a:off x="8070850" y="3362325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99" name="Equation" r:id="rId7" imgW="114300" imgH="177800" progId="Equation.DSMT4">
                  <p:embed/>
                </p:oleObj>
              </mc:Choice>
              <mc:Fallback>
                <p:oleObj name="Equation" r:id="rId7" imgW="114300" imgH="17780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70850" y="3362325"/>
                        <a:ext cx="1143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5" name="Object 8"/>
          <p:cNvGraphicFramePr>
            <a:graphicFrameLocks noChangeAspect="1"/>
          </p:cNvGraphicFramePr>
          <p:nvPr/>
        </p:nvGraphicFramePr>
        <p:xfrm>
          <a:off x="3343275" y="1989138"/>
          <a:ext cx="6953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0" name="Equation" r:id="rId9" imgW="4876800" imgH="4267200" progId="Equation.DSMT4">
                  <p:embed/>
                </p:oleObj>
              </mc:Choice>
              <mc:Fallback>
                <p:oleObj name="Equation" r:id="rId9" imgW="4876800" imgH="426720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3275" y="1989138"/>
                        <a:ext cx="6953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6" name="Object 9"/>
          <p:cNvGraphicFramePr>
            <a:graphicFrameLocks noChangeAspect="1"/>
          </p:cNvGraphicFramePr>
          <p:nvPr/>
        </p:nvGraphicFramePr>
        <p:xfrm>
          <a:off x="7246939" y="3644900"/>
          <a:ext cx="1271587" cy="763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1" name="Equation" r:id="rId11" imgW="381000" imgH="228600" progId="Equation.DSMT4">
                  <p:embed/>
                </p:oleObj>
              </mc:Choice>
              <mc:Fallback>
                <p:oleObj name="Equation" r:id="rId11" imgW="381000" imgH="22860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6939" y="3644900"/>
                        <a:ext cx="1271587" cy="763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7" name="Object 10"/>
          <p:cNvGraphicFramePr>
            <a:graphicFrameLocks noChangeAspect="1"/>
          </p:cNvGraphicFramePr>
          <p:nvPr/>
        </p:nvGraphicFramePr>
        <p:xfrm>
          <a:off x="3360738" y="3684588"/>
          <a:ext cx="758825" cy="577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2" name="Equation" r:id="rId13" imgW="5181600" imgH="3962400" progId="Equation.DSMT4">
                  <p:embed/>
                </p:oleObj>
              </mc:Choice>
              <mc:Fallback>
                <p:oleObj name="Equation" r:id="rId13" imgW="5181600" imgH="396240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60738" y="3684588"/>
                        <a:ext cx="758825" cy="577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8" name="Object 17"/>
          <p:cNvGraphicFramePr>
            <a:graphicFrameLocks noChangeAspect="1"/>
          </p:cNvGraphicFramePr>
          <p:nvPr/>
        </p:nvGraphicFramePr>
        <p:xfrm>
          <a:off x="7380289" y="1997076"/>
          <a:ext cx="1036637" cy="619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3" name="Equation" r:id="rId15" imgW="279400" imgH="165100" progId="Equation.DSMT4">
                  <p:embed/>
                </p:oleObj>
              </mc:Choice>
              <mc:Fallback>
                <p:oleObj name="Equation" r:id="rId15" imgW="279400" imgH="16510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0289" y="1997076"/>
                        <a:ext cx="1036637" cy="619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69" name="Object 6"/>
          <p:cNvGraphicFramePr>
            <a:graphicFrameLocks noChangeAspect="1"/>
          </p:cNvGraphicFramePr>
          <p:nvPr/>
        </p:nvGraphicFramePr>
        <p:xfrm>
          <a:off x="2855913" y="762000"/>
          <a:ext cx="792162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4" name="Equation" r:id="rId17" imgW="354965" imgH="177800" progId="Equation.DSMT4">
                  <p:embed/>
                </p:oleObj>
              </mc:Choice>
              <mc:Fallback>
                <p:oleObj name="Equation" r:id="rId17" imgW="354965" imgH="17780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5913" y="762000"/>
                        <a:ext cx="792162" cy="39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19"/>
            <p:extLst>
              <p:ext uri="{DAA4B4D4-6D71-4841-9C94-3DE7FCFB9230}">
                <p14:media xmlns:p14="http://schemas.microsoft.com/office/powerpoint/2010/main" r:link="rId20"/>
              </p:ext>
            </p:ext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4053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2" grpId="0" animBg="1"/>
      <p:bldP spid="3" grpId="0" animBg="1"/>
      <p:bldP spid="12" grpId="0" animBg="1"/>
      <p:bldP spid="14" grpId="0" animBg="1"/>
      <p:bldP spid="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nip Diagonal Corner Rectangle 1"/>
          <p:cNvSpPr/>
          <p:nvPr/>
        </p:nvSpPr>
        <p:spPr>
          <a:xfrm>
            <a:off x="2057401" y="287339"/>
            <a:ext cx="8208963" cy="1393825"/>
          </a:xfrm>
          <a:prstGeom prst="snip2Diag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,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.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579" name="Picture 4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7163" y="5229225"/>
            <a:ext cx="2000250" cy="200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nip Diagonal Corner Rectangle 2"/>
          <p:cNvSpPr/>
          <p:nvPr/>
        </p:nvSpPr>
        <p:spPr>
          <a:xfrm>
            <a:off x="2308225" y="3716339"/>
            <a:ext cx="3600450" cy="1296987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Century Gothic" panose="020B0502020202020204"/>
            </a:endParaRPr>
          </a:p>
        </p:txBody>
      </p:sp>
      <p:sp>
        <p:nvSpPr>
          <p:cNvPr id="12" name="Snip Diagonal Corner Rectangle 11"/>
          <p:cNvSpPr/>
          <p:nvPr/>
        </p:nvSpPr>
        <p:spPr>
          <a:xfrm>
            <a:off x="6311900" y="1989138"/>
            <a:ext cx="360045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582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8150" y="6926263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Snip Diagonal Corner Rectangle 13"/>
          <p:cNvSpPr/>
          <p:nvPr/>
        </p:nvSpPr>
        <p:spPr>
          <a:xfrm>
            <a:off x="2279650" y="1989138"/>
            <a:ext cx="3600450" cy="1295400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prstClr val="black"/>
              </a:solidFill>
              <a:latin typeface="Palatino Linotype" panose="02040502050505030304"/>
            </a:endParaRPr>
          </a:p>
        </p:txBody>
      </p:sp>
      <p:sp>
        <p:nvSpPr>
          <p:cNvPr id="15" name="Snip Diagonal Corner Rectangle 14"/>
          <p:cNvSpPr/>
          <p:nvPr/>
        </p:nvSpPr>
        <p:spPr>
          <a:xfrm>
            <a:off x="6311900" y="3716339"/>
            <a:ext cx="3600450" cy="1296987"/>
          </a:xfrm>
          <a:prstGeom prst="snip2Diag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585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325" y="71088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6" name="Am-thanh-tra-loi-sai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7288" y="717708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4587" name="Object 3"/>
          <p:cNvGraphicFramePr>
            <a:graphicFrameLocks noChangeAspect="1"/>
          </p:cNvGraphicFramePr>
          <p:nvPr/>
        </p:nvGraphicFramePr>
        <p:xfrm>
          <a:off x="5715000" y="771525"/>
          <a:ext cx="1398588" cy="496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1" name="Equation" r:id="rId5" imgW="571500" imgH="203200" progId="Equation.DSMT4">
                  <p:embed/>
                </p:oleObj>
              </mc:Choice>
              <mc:Fallback>
                <p:oleObj name="Equation" r:id="rId5" imgW="571500" imgH="20320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0" y="771525"/>
                        <a:ext cx="1398588" cy="496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8" name="Object 7"/>
          <p:cNvGraphicFramePr>
            <a:graphicFrameLocks noChangeAspect="1"/>
          </p:cNvGraphicFramePr>
          <p:nvPr/>
        </p:nvGraphicFramePr>
        <p:xfrm>
          <a:off x="8070850" y="3649663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2" name="Equation" r:id="rId7" imgW="114300" imgH="177800" progId="Equation.DSMT4">
                  <p:embed/>
                </p:oleObj>
              </mc:Choice>
              <mc:Fallback>
                <p:oleObj name="Equation" r:id="rId7" imgW="114300" imgH="17780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70850" y="3649663"/>
                        <a:ext cx="1143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9" name="Object 8"/>
          <p:cNvGraphicFramePr>
            <a:graphicFrameLocks noChangeAspect="1"/>
          </p:cNvGraphicFramePr>
          <p:nvPr/>
        </p:nvGraphicFramePr>
        <p:xfrm>
          <a:off x="3054351" y="2286000"/>
          <a:ext cx="2106613" cy="814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3" name="Equation" r:id="rId9" imgW="723900" imgH="279400" progId="Equation.DSMT4">
                  <p:embed/>
                </p:oleObj>
              </mc:Choice>
              <mc:Fallback>
                <p:oleObj name="Equation" r:id="rId9" imgW="723900" imgH="27940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54351" y="2286000"/>
                        <a:ext cx="2106613" cy="814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90" name="Object 9"/>
          <p:cNvGraphicFramePr>
            <a:graphicFrameLocks noChangeAspect="1"/>
          </p:cNvGraphicFramePr>
          <p:nvPr/>
        </p:nvGraphicFramePr>
        <p:xfrm>
          <a:off x="7086600" y="4016376"/>
          <a:ext cx="1905000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4" name="Equation" r:id="rId11" imgW="647700" imgH="279400" progId="Equation.DSMT4">
                  <p:embed/>
                </p:oleObj>
              </mc:Choice>
              <mc:Fallback>
                <p:oleObj name="Equation" r:id="rId11" imgW="647700" imgH="27940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6600" y="4016376"/>
                        <a:ext cx="1905000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91" name="Object 10"/>
          <p:cNvGraphicFramePr>
            <a:graphicFrameLocks noChangeAspect="1"/>
          </p:cNvGraphicFramePr>
          <p:nvPr/>
        </p:nvGraphicFramePr>
        <p:xfrm>
          <a:off x="3089275" y="3962400"/>
          <a:ext cx="2141538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5" name="Equation" r:id="rId13" imgW="711200" imgH="279400" progId="Equation.DSMT4">
                  <p:embed/>
                </p:oleObj>
              </mc:Choice>
              <mc:Fallback>
                <p:oleObj name="Equation" r:id="rId13" imgW="711200" imgH="27940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89275" y="3962400"/>
                        <a:ext cx="2141538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92" name="Object 17"/>
          <p:cNvGraphicFramePr>
            <a:graphicFrameLocks noChangeAspect="1"/>
          </p:cNvGraphicFramePr>
          <p:nvPr/>
        </p:nvGraphicFramePr>
        <p:xfrm>
          <a:off x="7032626" y="2103438"/>
          <a:ext cx="2047875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6" name="Equation" r:id="rId15" imgW="761365" imgH="393700" progId="Equation.DSMT4">
                  <p:embed/>
                </p:oleObj>
              </mc:Choice>
              <mc:Fallback>
                <p:oleObj name="Equation" r:id="rId15" imgW="761365" imgH="39370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2626" y="2103438"/>
                        <a:ext cx="2047875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93" name="Object 18"/>
          <p:cNvGraphicFramePr>
            <a:graphicFrameLocks noChangeAspect="1"/>
          </p:cNvGraphicFramePr>
          <p:nvPr/>
        </p:nvGraphicFramePr>
        <p:xfrm>
          <a:off x="7696200" y="355600"/>
          <a:ext cx="1447800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7" name="Equation" r:id="rId17" imgW="571500" imgH="203200" progId="Equation.DSMT4">
                  <p:embed/>
                </p:oleObj>
              </mc:Choice>
              <mc:Fallback>
                <p:oleObj name="Equation" r:id="rId17" imgW="571500" imgH="20320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96200" y="355600"/>
                        <a:ext cx="1447800" cy="514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Snip Diagonal Corner Rectangle 23"/>
          <p:cNvSpPr/>
          <p:nvPr/>
        </p:nvSpPr>
        <p:spPr>
          <a:xfrm>
            <a:off x="2019301" y="312739"/>
            <a:ext cx="8208963" cy="1393825"/>
          </a:xfrm>
          <a:prstGeom prst="snip2Diag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,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.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4595" name="Object 24"/>
          <p:cNvGraphicFramePr>
            <a:graphicFrameLocks noChangeAspect="1"/>
          </p:cNvGraphicFramePr>
          <p:nvPr/>
        </p:nvGraphicFramePr>
        <p:xfrm>
          <a:off x="6616700" y="812800"/>
          <a:ext cx="1398588" cy="496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8" name="Equation" r:id="rId19" imgW="571500" imgH="203200" progId="Equation.DSMT4">
                  <p:embed/>
                </p:oleObj>
              </mc:Choice>
              <mc:Fallback>
                <p:oleObj name="Equation" r:id="rId19" imgW="571500" imgH="203200" progId="Equation.DSMT4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6700" y="812800"/>
                        <a:ext cx="1398588" cy="496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96" name="Object 25"/>
          <p:cNvGraphicFramePr>
            <a:graphicFrameLocks noChangeAspect="1"/>
          </p:cNvGraphicFramePr>
          <p:nvPr/>
        </p:nvGraphicFramePr>
        <p:xfrm>
          <a:off x="8026400" y="369889"/>
          <a:ext cx="1447800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9" name="Equation" r:id="rId20" imgW="571500" imgH="203200" progId="Equation.DSMT4">
                  <p:embed/>
                </p:oleObj>
              </mc:Choice>
              <mc:Fallback>
                <p:oleObj name="Equation" r:id="rId20" imgW="571500" imgH="203200" progId="Equation.DSMT4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26400" y="369889"/>
                        <a:ext cx="1447800" cy="5159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21"/>
            <p:extLst>
              <p:ext uri="{DAA4B4D4-6D71-4841-9C94-3DE7FCFB9230}">
                <p14:media xmlns:p14="http://schemas.microsoft.com/office/powerpoint/2010/main" r:link="rId22"/>
              </p:ext>
            </p:ext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4053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3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4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A5A5A5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</p:childTnLst>
        </p:cTn>
      </p:par>
    </p:tnLst>
    <p:bldLst>
      <p:bldP spid="2" grpId="0" animBg="1"/>
      <p:bldP spid="3" grpId="0" animBg="1"/>
      <p:bldP spid="12" grpId="0" animBg="1"/>
      <p:bldP spid="14" grpId="0" animBg="1"/>
      <p:bldP spid="15" grpId="0" animBg="1"/>
      <p:bldP spid="2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524000" y="-19088"/>
            <a:ext cx="8928992" cy="646331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cap="all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Arial" panose="020B0604020202020204" pitchFamily="34" charset="0"/>
                <a:cs typeface="Arial" panose="020B0604020202020204" pitchFamily="34" charset="0"/>
              </a:rPr>
              <a:t>BẢO VỆ KHU PHỐ</a:t>
            </a:r>
            <a:endParaRPr lang="en-US" sz="3600" b="1" cap="all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Cloud Callout 1"/>
          <p:cNvSpPr/>
          <p:nvPr/>
        </p:nvSpPr>
        <p:spPr>
          <a:xfrm>
            <a:off x="2424113" y="2527301"/>
            <a:ext cx="6411912" cy="2016125"/>
          </a:xfrm>
          <a:prstGeom prst="cloudCallout">
            <a:avLst>
              <a:gd name="adj1" fmla="val 43909"/>
              <a:gd name="adj2" fmla="val 99436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Palatino Linotype" panose="02040502050505030304"/>
              </a:rPr>
              <a:t>Yeah!!!</a:t>
            </a:r>
            <a:endParaRPr lang="en-US" sz="3200" b="1">
              <a:solidFill>
                <a:prstClr val="black"/>
              </a:solidFill>
              <a:latin typeface="Palatino Linotype" panose="02040502050505030304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Palatino Linotype" panose="02040502050505030304"/>
              </a:rPr>
              <a:t>Cảm ơn các bạn!!! </a:t>
            </a:r>
            <a:endParaRPr lang="en-US" sz="3200" b="1">
              <a:solidFill>
                <a:prstClr val="black"/>
              </a:solidFill>
              <a:latin typeface="Palatino Linotype" panose="02040502050505030304"/>
            </a:endParaRPr>
          </a:p>
        </p:txBody>
      </p:sp>
      <p:pic>
        <p:nvPicPr>
          <p:cNvPr id="25604" name="bensound-jazzyfrenchy.mp3">
            <a:hlinkClick r:id="" action="ppaction://media"/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513" y="-12192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5950" y="5465764"/>
            <a:ext cx="1760538" cy="143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beautiful-guitar-tuning.mp3">
            <a:hlinkClick r:id="" action="ppaction://media"/>
          </p:cNvPr>
          <p:cNvPicPr>
            <a:picLocks noRot="1" noChangeAspect="1" noChangeArrowheads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5"/>
              </p:ext>
            </p:ext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47800" y="1981201"/>
            <a:ext cx="4873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4053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1" name="Google Shape;2921;p49"/>
          <p:cNvGrpSpPr/>
          <p:nvPr/>
        </p:nvGrpSpPr>
        <p:grpSpPr>
          <a:xfrm>
            <a:off x="10079667" y="2254451"/>
            <a:ext cx="1085867" cy="1457333"/>
            <a:chOff x="7559750" y="1690838"/>
            <a:chExt cx="814400" cy="1093000"/>
          </a:xfrm>
        </p:grpSpPr>
        <p:sp>
          <p:nvSpPr>
            <p:cNvPr id="2922" name="Google Shape;2922;p49"/>
            <p:cNvSpPr/>
            <p:nvPr/>
          </p:nvSpPr>
          <p:spPr>
            <a:xfrm>
              <a:off x="7604450" y="2310963"/>
              <a:ext cx="23175" cy="30575"/>
            </a:xfrm>
            <a:custGeom>
              <a:avLst/>
              <a:gdLst/>
              <a:ahLst/>
              <a:cxnLst/>
              <a:rect l="l" t="t" r="r" b="b"/>
              <a:pathLst>
                <a:path w="927" h="1223" extrusionOk="0">
                  <a:moveTo>
                    <a:pt x="672" y="0"/>
                  </a:moveTo>
                  <a:cubicBezTo>
                    <a:pt x="596" y="0"/>
                    <a:pt x="521" y="40"/>
                    <a:pt x="481" y="111"/>
                  </a:cubicBezTo>
                  <a:cubicBezTo>
                    <a:pt x="332" y="370"/>
                    <a:pt x="191" y="633"/>
                    <a:pt x="56" y="901"/>
                  </a:cubicBezTo>
                  <a:cubicBezTo>
                    <a:pt x="1" y="1008"/>
                    <a:pt x="43" y="1142"/>
                    <a:pt x="154" y="1198"/>
                  </a:cubicBezTo>
                  <a:cubicBezTo>
                    <a:pt x="185" y="1214"/>
                    <a:pt x="220" y="1223"/>
                    <a:pt x="254" y="1223"/>
                  </a:cubicBezTo>
                  <a:cubicBezTo>
                    <a:pt x="334" y="1223"/>
                    <a:pt x="412" y="1179"/>
                    <a:pt x="451" y="1102"/>
                  </a:cubicBezTo>
                  <a:cubicBezTo>
                    <a:pt x="582" y="844"/>
                    <a:pt x="722" y="586"/>
                    <a:pt x="866" y="333"/>
                  </a:cubicBezTo>
                  <a:cubicBezTo>
                    <a:pt x="927" y="224"/>
                    <a:pt x="888" y="90"/>
                    <a:pt x="782" y="30"/>
                  </a:cubicBezTo>
                  <a:cubicBezTo>
                    <a:pt x="748" y="10"/>
                    <a:pt x="710" y="0"/>
                    <a:pt x="6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7579425" y="2370863"/>
              <a:ext cx="19725" cy="32000"/>
            </a:xfrm>
            <a:custGeom>
              <a:avLst/>
              <a:gdLst/>
              <a:ahLst/>
              <a:cxnLst/>
              <a:rect l="l" t="t" r="r" b="b"/>
              <a:pathLst>
                <a:path w="789" h="1280" extrusionOk="0">
                  <a:moveTo>
                    <a:pt x="540" y="1"/>
                  </a:moveTo>
                  <a:cubicBezTo>
                    <a:pt x="451" y="1"/>
                    <a:pt x="366" y="55"/>
                    <a:pt x="332" y="144"/>
                  </a:cubicBezTo>
                  <a:cubicBezTo>
                    <a:pt x="226" y="423"/>
                    <a:pt x="128" y="706"/>
                    <a:pt x="37" y="991"/>
                  </a:cubicBezTo>
                  <a:cubicBezTo>
                    <a:pt x="0" y="1108"/>
                    <a:pt x="64" y="1232"/>
                    <a:pt x="180" y="1270"/>
                  </a:cubicBezTo>
                  <a:cubicBezTo>
                    <a:pt x="202" y="1277"/>
                    <a:pt x="226" y="1280"/>
                    <a:pt x="249" y="1280"/>
                  </a:cubicBezTo>
                  <a:cubicBezTo>
                    <a:pt x="342" y="1280"/>
                    <a:pt x="429" y="1220"/>
                    <a:pt x="458" y="1125"/>
                  </a:cubicBezTo>
                  <a:cubicBezTo>
                    <a:pt x="548" y="849"/>
                    <a:pt x="643" y="575"/>
                    <a:pt x="746" y="301"/>
                  </a:cubicBezTo>
                  <a:cubicBezTo>
                    <a:pt x="789" y="187"/>
                    <a:pt x="732" y="59"/>
                    <a:pt x="617" y="15"/>
                  </a:cubicBezTo>
                  <a:cubicBezTo>
                    <a:pt x="592" y="5"/>
                    <a:pt x="566" y="1"/>
                    <a:pt x="5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8151700" y="2167438"/>
              <a:ext cx="24425" cy="29775"/>
            </a:xfrm>
            <a:custGeom>
              <a:avLst/>
              <a:gdLst/>
              <a:ahLst/>
              <a:cxnLst/>
              <a:rect l="l" t="t" r="r" b="b"/>
              <a:pathLst>
                <a:path w="977" h="1191" extrusionOk="0">
                  <a:moveTo>
                    <a:pt x="250" y="0"/>
                  </a:moveTo>
                  <a:cubicBezTo>
                    <a:pt x="205" y="0"/>
                    <a:pt x="160" y="14"/>
                    <a:pt x="121" y="42"/>
                  </a:cubicBezTo>
                  <a:cubicBezTo>
                    <a:pt x="22" y="113"/>
                    <a:pt x="0" y="253"/>
                    <a:pt x="71" y="350"/>
                  </a:cubicBezTo>
                  <a:cubicBezTo>
                    <a:pt x="242" y="584"/>
                    <a:pt x="395" y="827"/>
                    <a:pt x="528" y="1073"/>
                  </a:cubicBezTo>
                  <a:cubicBezTo>
                    <a:pt x="568" y="1148"/>
                    <a:pt x="644" y="1190"/>
                    <a:pt x="724" y="1190"/>
                  </a:cubicBezTo>
                  <a:cubicBezTo>
                    <a:pt x="759" y="1190"/>
                    <a:pt x="795" y="1182"/>
                    <a:pt x="829" y="1164"/>
                  </a:cubicBezTo>
                  <a:cubicBezTo>
                    <a:pt x="936" y="1105"/>
                    <a:pt x="976" y="972"/>
                    <a:pt x="918" y="864"/>
                  </a:cubicBezTo>
                  <a:cubicBezTo>
                    <a:pt x="776" y="599"/>
                    <a:pt x="610" y="341"/>
                    <a:pt x="430" y="91"/>
                  </a:cubicBezTo>
                  <a:cubicBezTo>
                    <a:pt x="386" y="32"/>
                    <a:pt x="319" y="0"/>
                    <a:pt x="250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8103525" y="2122338"/>
              <a:ext cx="30475" cy="24025"/>
            </a:xfrm>
            <a:custGeom>
              <a:avLst/>
              <a:gdLst/>
              <a:ahLst/>
              <a:cxnLst/>
              <a:rect l="l" t="t" r="r" b="b"/>
              <a:pathLst>
                <a:path w="1219" h="961" extrusionOk="0">
                  <a:moveTo>
                    <a:pt x="255" y="0"/>
                  </a:moveTo>
                  <a:cubicBezTo>
                    <a:pt x="181" y="0"/>
                    <a:pt x="109" y="37"/>
                    <a:pt x="67" y="103"/>
                  </a:cubicBezTo>
                  <a:cubicBezTo>
                    <a:pt x="0" y="207"/>
                    <a:pt x="33" y="343"/>
                    <a:pt x="135" y="408"/>
                  </a:cubicBezTo>
                  <a:cubicBezTo>
                    <a:pt x="373" y="557"/>
                    <a:pt x="607" y="727"/>
                    <a:pt x="830" y="910"/>
                  </a:cubicBezTo>
                  <a:cubicBezTo>
                    <a:pt x="871" y="945"/>
                    <a:pt x="921" y="961"/>
                    <a:pt x="970" y="961"/>
                  </a:cubicBezTo>
                  <a:cubicBezTo>
                    <a:pt x="1034" y="961"/>
                    <a:pt x="1098" y="934"/>
                    <a:pt x="1140" y="882"/>
                  </a:cubicBezTo>
                  <a:cubicBezTo>
                    <a:pt x="1218" y="788"/>
                    <a:pt x="1204" y="648"/>
                    <a:pt x="1111" y="570"/>
                  </a:cubicBezTo>
                  <a:cubicBezTo>
                    <a:pt x="874" y="374"/>
                    <a:pt x="626" y="195"/>
                    <a:pt x="372" y="34"/>
                  </a:cubicBezTo>
                  <a:cubicBezTo>
                    <a:pt x="335" y="11"/>
                    <a:pt x="295" y="0"/>
                    <a:pt x="25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8109825" y="2340313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016" y="0"/>
                  </a:moveTo>
                  <a:cubicBezTo>
                    <a:pt x="785" y="84"/>
                    <a:pt x="544" y="125"/>
                    <a:pt x="300" y="125"/>
                  </a:cubicBezTo>
                  <a:lnTo>
                    <a:pt x="233" y="124"/>
                  </a:lnTo>
                  <a:cubicBezTo>
                    <a:pt x="231" y="124"/>
                    <a:pt x="230" y="124"/>
                    <a:pt x="228" y="124"/>
                  </a:cubicBezTo>
                  <a:cubicBezTo>
                    <a:pt x="110" y="124"/>
                    <a:pt x="8" y="218"/>
                    <a:pt x="5" y="336"/>
                  </a:cubicBezTo>
                  <a:cubicBezTo>
                    <a:pt x="1" y="458"/>
                    <a:pt x="97" y="561"/>
                    <a:pt x="218" y="565"/>
                  </a:cubicBezTo>
                  <a:lnTo>
                    <a:pt x="300" y="566"/>
                  </a:lnTo>
                  <a:cubicBezTo>
                    <a:pt x="591" y="566"/>
                    <a:pt x="880" y="517"/>
                    <a:pt x="1163" y="419"/>
                  </a:cubicBezTo>
                  <a:cubicBezTo>
                    <a:pt x="1165" y="419"/>
                    <a:pt x="1165" y="419"/>
                    <a:pt x="1168" y="417"/>
                  </a:cubicBezTo>
                  <a:lnTo>
                    <a:pt x="1016" y="0"/>
                  </a:ln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8125650" y="1836713"/>
              <a:ext cx="27925" cy="26725"/>
            </a:xfrm>
            <a:custGeom>
              <a:avLst/>
              <a:gdLst/>
              <a:ahLst/>
              <a:cxnLst/>
              <a:rect l="l" t="t" r="r" b="b"/>
              <a:pathLst>
                <a:path w="1117" h="1069" extrusionOk="0">
                  <a:moveTo>
                    <a:pt x="872" y="0"/>
                  </a:moveTo>
                  <a:cubicBezTo>
                    <a:pt x="817" y="0"/>
                    <a:pt x="761" y="21"/>
                    <a:pt x="719" y="63"/>
                  </a:cubicBezTo>
                  <a:cubicBezTo>
                    <a:pt x="504" y="268"/>
                    <a:pt x="294" y="480"/>
                    <a:pt x="85" y="694"/>
                  </a:cubicBezTo>
                  <a:cubicBezTo>
                    <a:pt x="0" y="783"/>
                    <a:pt x="4" y="922"/>
                    <a:pt x="91" y="1006"/>
                  </a:cubicBezTo>
                  <a:cubicBezTo>
                    <a:pt x="133" y="1047"/>
                    <a:pt x="189" y="1068"/>
                    <a:pt x="245" y="1068"/>
                  </a:cubicBezTo>
                  <a:cubicBezTo>
                    <a:pt x="304" y="1068"/>
                    <a:pt x="360" y="1045"/>
                    <a:pt x="404" y="1000"/>
                  </a:cubicBezTo>
                  <a:cubicBezTo>
                    <a:pt x="607" y="790"/>
                    <a:pt x="814" y="584"/>
                    <a:pt x="1025" y="382"/>
                  </a:cubicBezTo>
                  <a:cubicBezTo>
                    <a:pt x="1112" y="297"/>
                    <a:pt x="1116" y="156"/>
                    <a:pt x="1031" y="68"/>
                  </a:cubicBezTo>
                  <a:cubicBezTo>
                    <a:pt x="988" y="23"/>
                    <a:pt x="930" y="0"/>
                    <a:pt x="8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8082525" y="1885438"/>
              <a:ext cx="26125" cy="28550"/>
            </a:xfrm>
            <a:custGeom>
              <a:avLst/>
              <a:gdLst/>
              <a:ahLst/>
              <a:cxnLst/>
              <a:rect l="l" t="t" r="r" b="b"/>
              <a:pathLst>
                <a:path w="1045" h="1142" extrusionOk="0">
                  <a:moveTo>
                    <a:pt x="797" y="0"/>
                  </a:moveTo>
                  <a:cubicBezTo>
                    <a:pt x="732" y="0"/>
                    <a:pt x="668" y="28"/>
                    <a:pt x="623" y="82"/>
                  </a:cubicBezTo>
                  <a:cubicBezTo>
                    <a:pt x="435" y="312"/>
                    <a:pt x="250" y="547"/>
                    <a:pt x="73" y="787"/>
                  </a:cubicBezTo>
                  <a:cubicBezTo>
                    <a:pt x="1" y="885"/>
                    <a:pt x="21" y="1022"/>
                    <a:pt x="118" y="1097"/>
                  </a:cubicBezTo>
                  <a:cubicBezTo>
                    <a:pt x="157" y="1127"/>
                    <a:pt x="205" y="1141"/>
                    <a:pt x="250" y="1141"/>
                  </a:cubicBezTo>
                  <a:cubicBezTo>
                    <a:pt x="318" y="1141"/>
                    <a:pt x="385" y="1111"/>
                    <a:pt x="428" y="1053"/>
                  </a:cubicBezTo>
                  <a:cubicBezTo>
                    <a:pt x="603" y="818"/>
                    <a:pt x="782" y="588"/>
                    <a:pt x="966" y="363"/>
                  </a:cubicBezTo>
                  <a:cubicBezTo>
                    <a:pt x="1044" y="266"/>
                    <a:pt x="1030" y="126"/>
                    <a:pt x="935" y="49"/>
                  </a:cubicBezTo>
                  <a:cubicBezTo>
                    <a:pt x="895" y="16"/>
                    <a:pt x="846" y="0"/>
                    <a:pt x="79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8046875" y="1939538"/>
              <a:ext cx="23600" cy="30325"/>
            </a:xfrm>
            <a:custGeom>
              <a:avLst/>
              <a:gdLst/>
              <a:ahLst/>
              <a:cxnLst/>
              <a:rect l="l" t="t" r="r" b="b"/>
              <a:pathLst>
                <a:path w="944" h="1213" extrusionOk="0">
                  <a:moveTo>
                    <a:pt x="689" y="1"/>
                  </a:moveTo>
                  <a:cubicBezTo>
                    <a:pt x="613" y="1"/>
                    <a:pt x="540" y="39"/>
                    <a:pt x="499" y="109"/>
                  </a:cubicBezTo>
                  <a:cubicBezTo>
                    <a:pt x="346" y="364"/>
                    <a:pt x="199" y="624"/>
                    <a:pt x="57" y="886"/>
                  </a:cubicBezTo>
                  <a:cubicBezTo>
                    <a:pt x="0" y="995"/>
                    <a:pt x="41" y="1127"/>
                    <a:pt x="148" y="1187"/>
                  </a:cubicBezTo>
                  <a:cubicBezTo>
                    <a:pt x="180" y="1204"/>
                    <a:pt x="216" y="1212"/>
                    <a:pt x="251" y="1212"/>
                  </a:cubicBezTo>
                  <a:cubicBezTo>
                    <a:pt x="329" y="1212"/>
                    <a:pt x="407" y="1170"/>
                    <a:pt x="447" y="1096"/>
                  </a:cubicBezTo>
                  <a:cubicBezTo>
                    <a:pt x="584" y="839"/>
                    <a:pt x="729" y="585"/>
                    <a:pt x="879" y="336"/>
                  </a:cubicBezTo>
                  <a:cubicBezTo>
                    <a:pt x="943" y="231"/>
                    <a:pt x="908" y="95"/>
                    <a:pt x="803" y="32"/>
                  </a:cubicBezTo>
                  <a:cubicBezTo>
                    <a:pt x="767" y="11"/>
                    <a:pt x="727" y="1"/>
                    <a:pt x="68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8042650" y="2097213"/>
              <a:ext cx="33525" cy="17300"/>
            </a:xfrm>
            <a:custGeom>
              <a:avLst/>
              <a:gdLst/>
              <a:ahLst/>
              <a:cxnLst/>
              <a:rect l="l" t="t" r="r" b="b"/>
              <a:pathLst>
                <a:path w="1341" h="692" extrusionOk="0">
                  <a:moveTo>
                    <a:pt x="240" y="1"/>
                  </a:moveTo>
                  <a:cubicBezTo>
                    <a:pt x="140" y="1"/>
                    <a:pt x="52" y="69"/>
                    <a:pt x="29" y="171"/>
                  </a:cubicBezTo>
                  <a:cubicBezTo>
                    <a:pt x="0" y="288"/>
                    <a:pt x="73" y="407"/>
                    <a:pt x="192" y="437"/>
                  </a:cubicBezTo>
                  <a:cubicBezTo>
                    <a:pt x="475" y="505"/>
                    <a:pt x="753" y="586"/>
                    <a:pt x="1020" y="678"/>
                  </a:cubicBezTo>
                  <a:cubicBezTo>
                    <a:pt x="1044" y="688"/>
                    <a:pt x="1070" y="691"/>
                    <a:pt x="1092" y="691"/>
                  </a:cubicBezTo>
                  <a:cubicBezTo>
                    <a:pt x="1184" y="691"/>
                    <a:pt x="1270" y="634"/>
                    <a:pt x="1301" y="542"/>
                  </a:cubicBezTo>
                  <a:cubicBezTo>
                    <a:pt x="1340" y="427"/>
                    <a:pt x="1279" y="301"/>
                    <a:pt x="1165" y="261"/>
                  </a:cubicBezTo>
                  <a:cubicBezTo>
                    <a:pt x="885" y="164"/>
                    <a:pt x="592" y="78"/>
                    <a:pt x="294" y="8"/>
                  </a:cubicBezTo>
                  <a:cubicBezTo>
                    <a:pt x="276" y="3"/>
                    <a:pt x="258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8051825" y="2313838"/>
              <a:ext cx="29100" cy="25550"/>
            </a:xfrm>
            <a:custGeom>
              <a:avLst/>
              <a:gdLst/>
              <a:ahLst/>
              <a:cxnLst/>
              <a:rect l="l" t="t" r="r" b="b"/>
              <a:pathLst>
                <a:path w="1164" h="1022" extrusionOk="0">
                  <a:moveTo>
                    <a:pt x="244" y="0"/>
                  </a:moveTo>
                  <a:cubicBezTo>
                    <a:pt x="189" y="0"/>
                    <a:pt x="134" y="21"/>
                    <a:pt x="91" y="62"/>
                  </a:cubicBezTo>
                  <a:cubicBezTo>
                    <a:pt x="3" y="148"/>
                    <a:pt x="1" y="287"/>
                    <a:pt x="86" y="374"/>
                  </a:cubicBezTo>
                  <a:cubicBezTo>
                    <a:pt x="308" y="604"/>
                    <a:pt x="542" y="808"/>
                    <a:pt x="783" y="980"/>
                  </a:cubicBezTo>
                  <a:cubicBezTo>
                    <a:pt x="823" y="1008"/>
                    <a:pt x="867" y="1021"/>
                    <a:pt x="911" y="1021"/>
                  </a:cubicBezTo>
                  <a:cubicBezTo>
                    <a:pt x="981" y="1021"/>
                    <a:pt x="1049" y="988"/>
                    <a:pt x="1093" y="929"/>
                  </a:cubicBezTo>
                  <a:cubicBezTo>
                    <a:pt x="1163" y="830"/>
                    <a:pt x="1141" y="691"/>
                    <a:pt x="1042" y="620"/>
                  </a:cubicBezTo>
                  <a:cubicBezTo>
                    <a:pt x="822" y="467"/>
                    <a:pt x="606" y="279"/>
                    <a:pt x="403" y="67"/>
                  </a:cubicBezTo>
                  <a:cubicBezTo>
                    <a:pt x="360" y="23"/>
                    <a:pt x="302" y="0"/>
                    <a:pt x="244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8341625" y="1690838"/>
              <a:ext cx="32525" cy="20750"/>
            </a:xfrm>
            <a:custGeom>
              <a:avLst/>
              <a:gdLst/>
              <a:ahLst/>
              <a:cxnLst/>
              <a:rect l="l" t="t" r="r" b="b"/>
              <a:pathLst>
                <a:path w="1301" h="830" extrusionOk="0">
                  <a:moveTo>
                    <a:pt x="1047" y="1"/>
                  </a:moveTo>
                  <a:cubicBezTo>
                    <a:pt x="1015" y="1"/>
                    <a:pt x="983" y="8"/>
                    <a:pt x="953" y="22"/>
                  </a:cubicBezTo>
                  <a:cubicBezTo>
                    <a:pt x="685" y="151"/>
                    <a:pt x="420" y="281"/>
                    <a:pt x="153" y="411"/>
                  </a:cubicBezTo>
                  <a:cubicBezTo>
                    <a:pt x="44" y="466"/>
                    <a:pt x="0" y="600"/>
                    <a:pt x="54" y="707"/>
                  </a:cubicBezTo>
                  <a:cubicBezTo>
                    <a:pt x="94" y="785"/>
                    <a:pt x="172" y="829"/>
                    <a:pt x="253" y="829"/>
                  </a:cubicBezTo>
                  <a:cubicBezTo>
                    <a:pt x="287" y="829"/>
                    <a:pt x="321" y="822"/>
                    <a:pt x="352" y="807"/>
                  </a:cubicBezTo>
                  <a:cubicBezTo>
                    <a:pt x="614" y="676"/>
                    <a:pt x="881" y="549"/>
                    <a:pt x="1145" y="422"/>
                  </a:cubicBezTo>
                  <a:cubicBezTo>
                    <a:pt x="1252" y="371"/>
                    <a:pt x="1301" y="239"/>
                    <a:pt x="1248" y="127"/>
                  </a:cubicBezTo>
                  <a:cubicBezTo>
                    <a:pt x="1210" y="48"/>
                    <a:pt x="1130" y="1"/>
                    <a:pt x="104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8283150" y="1721038"/>
              <a:ext cx="31825" cy="21925"/>
            </a:xfrm>
            <a:custGeom>
              <a:avLst/>
              <a:gdLst/>
              <a:ahLst/>
              <a:cxnLst/>
              <a:rect l="l" t="t" r="r" b="b"/>
              <a:pathLst>
                <a:path w="1273" h="877" extrusionOk="0">
                  <a:moveTo>
                    <a:pt x="1023" y="1"/>
                  </a:moveTo>
                  <a:cubicBezTo>
                    <a:pt x="987" y="1"/>
                    <a:pt x="950" y="9"/>
                    <a:pt x="917" y="28"/>
                  </a:cubicBezTo>
                  <a:cubicBezTo>
                    <a:pt x="659" y="172"/>
                    <a:pt x="399" y="316"/>
                    <a:pt x="143" y="465"/>
                  </a:cubicBezTo>
                  <a:cubicBezTo>
                    <a:pt x="36" y="526"/>
                    <a:pt x="1" y="662"/>
                    <a:pt x="60" y="767"/>
                  </a:cubicBezTo>
                  <a:cubicBezTo>
                    <a:pt x="101" y="838"/>
                    <a:pt x="177" y="876"/>
                    <a:pt x="252" y="876"/>
                  </a:cubicBezTo>
                  <a:cubicBezTo>
                    <a:pt x="290" y="876"/>
                    <a:pt x="328" y="868"/>
                    <a:pt x="362" y="847"/>
                  </a:cubicBezTo>
                  <a:cubicBezTo>
                    <a:pt x="615" y="699"/>
                    <a:pt x="873" y="556"/>
                    <a:pt x="1128" y="414"/>
                  </a:cubicBezTo>
                  <a:cubicBezTo>
                    <a:pt x="1235" y="356"/>
                    <a:pt x="1273" y="221"/>
                    <a:pt x="1215" y="113"/>
                  </a:cubicBezTo>
                  <a:cubicBezTo>
                    <a:pt x="1176" y="42"/>
                    <a:pt x="1100" y="1"/>
                    <a:pt x="102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8164575" y="2292888"/>
              <a:ext cx="22525" cy="30775"/>
            </a:xfrm>
            <a:custGeom>
              <a:avLst/>
              <a:gdLst/>
              <a:ahLst/>
              <a:cxnLst/>
              <a:rect l="l" t="t" r="r" b="b"/>
              <a:pathLst>
                <a:path w="901" h="1231" extrusionOk="0">
                  <a:moveTo>
                    <a:pt x="651" y="0"/>
                  </a:moveTo>
                  <a:cubicBezTo>
                    <a:pt x="561" y="0"/>
                    <a:pt x="478" y="55"/>
                    <a:pt x="443" y="145"/>
                  </a:cubicBezTo>
                  <a:cubicBezTo>
                    <a:pt x="343" y="414"/>
                    <a:pt x="217" y="662"/>
                    <a:pt x="67" y="888"/>
                  </a:cubicBezTo>
                  <a:cubicBezTo>
                    <a:pt x="0" y="988"/>
                    <a:pt x="27" y="1127"/>
                    <a:pt x="129" y="1194"/>
                  </a:cubicBezTo>
                  <a:cubicBezTo>
                    <a:pt x="166" y="1220"/>
                    <a:pt x="209" y="1231"/>
                    <a:pt x="251" y="1231"/>
                  </a:cubicBezTo>
                  <a:cubicBezTo>
                    <a:pt x="322" y="1231"/>
                    <a:pt x="393" y="1198"/>
                    <a:pt x="436" y="1132"/>
                  </a:cubicBezTo>
                  <a:cubicBezTo>
                    <a:pt x="604" y="881"/>
                    <a:pt x="746" y="598"/>
                    <a:pt x="858" y="299"/>
                  </a:cubicBezTo>
                  <a:cubicBezTo>
                    <a:pt x="901" y="184"/>
                    <a:pt x="844" y="57"/>
                    <a:pt x="729" y="14"/>
                  </a:cubicBezTo>
                  <a:cubicBezTo>
                    <a:pt x="703" y="5"/>
                    <a:pt x="677" y="0"/>
                    <a:pt x="651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8178950" y="2227463"/>
              <a:ext cx="14250" cy="33025"/>
            </a:xfrm>
            <a:custGeom>
              <a:avLst/>
              <a:gdLst/>
              <a:ahLst/>
              <a:cxnLst/>
              <a:rect l="l" t="t" r="r" b="b"/>
              <a:pathLst>
                <a:path w="570" h="1321" extrusionOk="0">
                  <a:moveTo>
                    <a:pt x="239" y="1"/>
                  </a:moveTo>
                  <a:cubicBezTo>
                    <a:pt x="226" y="1"/>
                    <a:pt x="212" y="2"/>
                    <a:pt x="198" y="5"/>
                  </a:cubicBezTo>
                  <a:cubicBezTo>
                    <a:pt x="78" y="30"/>
                    <a:pt x="1" y="147"/>
                    <a:pt x="24" y="266"/>
                  </a:cubicBezTo>
                  <a:cubicBezTo>
                    <a:pt x="80" y="544"/>
                    <a:pt x="114" y="827"/>
                    <a:pt x="123" y="1105"/>
                  </a:cubicBezTo>
                  <a:cubicBezTo>
                    <a:pt x="127" y="1227"/>
                    <a:pt x="226" y="1321"/>
                    <a:pt x="346" y="1321"/>
                  </a:cubicBezTo>
                  <a:lnTo>
                    <a:pt x="353" y="1321"/>
                  </a:lnTo>
                  <a:cubicBezTo>
                    <a:pt x="475" y="1317"/>
                    <a:pt x="570" y="1214"/>
                    <a:pt x="567" y="1091"/>
                  </a:cubicBezTo>
                  <a:cubicBezTo>
                    <a:pt x="555" y="786"/>
                    <a:pt x="520" y="480"/>
                    <a:pt x="459" y="176"/>
                  </a:cubicBezTo>
                  <a:cubicBezTo>
                    <a:pt x="438" y="73"/>
                    <a:pt x="342" y="1"/>
                    <a:pt x="23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8174175" y="1793363"/>
              <a:ext cx="29675" cy="24925"/>
            </a:xfrm>
            <a:custGeom>
              <a:avLst/>
              <a:gdLst/>
              <a:ahLst/>
              <a:cxnLst/>
              <a:rect l="l" t="t" r="r" b="b"/>
              <a:pathLst>
                <a:path w="1187" h="997" extrusionOk="0">
                  <a:moveTo>
                    <a:pt x="937" y="0"/>
                  </a:moveTo>
                  <a:cubicBezTo>
                    <a:pt x="889" y="0"/>
                    <a:pt x="841" y="16"/>
                    <a:pt x="802" y="47"/>
                  </a:cubicBezTo>
                  <a:cubicBezTo>
                    <a:pt x="568" y="230"/>
                    <a:pt x="335" y="415"/>
                    <a:pt x="107" y="605"/>
                  </a:cubicBezTo>
                  <a:cubicBezTo>
                    <a:pt x="13" y="683"/>
                    <a:pt x="1" y="824"/>
                    <a:pt x="79" y="917"/>
                  </a:cubicBezTo>
                  <a:cubicBezTo>
                    <a:pt x="122" y="971"/>
                    <a:pt x="185" y="997"/>
                    <a:pt x="249" y="997"/>
                  </a:cubicBezTo>
                  <a:cubicBezTo>
                    <a:pt x="298" y="997"/>
                    <a:pt x="349" y="981"/>
                    <a:pt x="390" y="946"/>
                  </a:cubicBezTo>
                  <a:cubicBezTo>
                    <a:pt x="616" y="759"/>
                    <a:pt x="843" y="576"/>
                    <a:pt x="1073" y="394"/>
                  </a:cubicBezTo>
                  <a:cubicBezTo>
                    <a:pt x="1169" y="320"/>
                    <a:pt x="1186" y="180"/>
                    <a:pt x="1112" y="85"/>
                  </a:cubicBezTo>
                  <a:cubicBezTo>
                    <a:pt x="1068" y="29"/>
                    <a:pt x="1002" y="0"/>
                    <a:pt x="93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8227025" y="1755013"/>
              <a:ext cx="31025" cy="23375"/>
            </a:xfrm>
            <a:custGeom>
              <a:avLst/>
              <a:gdLst/>
              <a:ahLst/>
              <a:cxnLst/>
              <a:rect l="l" t="t" r="r" b="b"/>
              <a:pathLst>
                <a:path w="1241" h="935" extrusionOk="0">
                  <a:moveTo>
                    <a:pt x="988" y="0"/>
                  </a:moveTo>
                  <a:cubicBezTo>
                    <a:pt x="947" y="0"/>
                    <a:pt x="906" y="11"/>
                    <a:pt x="869" y="35"/>
                  </a:cubicBezTo>
                  <a:cubicBezTo>
                    <a:pt x="618" y="197"/>
                    <a:pt x="372" y="361"/>
                    <a:pt x="127" y="530"/>
                  </a:cubicBezTo>
                  <a:cubicBezTo>
                    <a:pt x="26" y="599"/>
                    <a:pt x="1" y="737"/>
                    <a:pt x="70" y="839"/>
                  </a:cubicBezTo>
                  <a:cubicBezTo>
                    <a:pt x="113" y="900"/>
                    <a:pt x="182" y="934"/>
                    <a:pt x="253" y="934"/>
                  </a:cubicBezTo>
                  <a:cubicBezTo>
                    <a:pt x="296" y="934"/>
                    <a:pt x="340" y="921"/>
                    <a:pt x="380" y="896"/>
                  </a:cubicBezTo>
                  <a:cubicBezTo>
                    <a:pt x="621" y="730"/>
                    <a:pt x="863" y="567"/>
                    <a:pt x="1110" y="408"/>
                  </a:cubicBezTo>
                  <a:cubicBezTo>
                    <a:pt x="1212" y="340"/>
                    <a:pt x="1240" y="204"/>
                    <a:pt x="1175" y="102"/>
                  </a:cubicBezTo>
                  <a:cubicBezTo>
                    <a:pt x="1132" y="35"/>
                    <a:pt x="1060" y="0"/>
                    <a:pt x="98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7559750" y="2500313"/>
              <a:ext cx="11900" cy="33175"/>
            </a:xfrm>
            <a:custGeom>
              <a:avLst/>
              <a:gdLst/>
              <a:ahLst/>
              <a:cxnLst/>
              <a:rect l="l" t="t" r="r" b="b"/>
              <a:pathLst>
                <a:path w="476" h="1327" extrusionOk="0">
                  <a:moveTo>
                    <a:pt x="248" y="0"/>
                  </a:moveTo>
                  <a:cubicBezTo>
                    <a:pt x="132" y="0"/>
                    <a:pt x="34" y="90"/>
                    <a:pt x="27" y="209"/>
                  </a:cubicBezTo>
                  <a:cubicBezTo>
                    <a:pt x="10" y="507"/>
                    <a:pt x="2" y="804"/>
                    <a:pt x="0" y="1105"/>
                  </a:cubicBezTo>
                  <a:cubicBezTo>
                    <a:pt x="0" y="1227"/>
                    <a:pt x="100" y="1326"/>
                    <a:pt x="222" y="1326"/>
                  </a:cubicBezTo>
                  <a:cubicBezTo>
                    <a:pt x="343" y="1326"/>
                    <a:pt x="443" y="1227"/>
                    <a:pt x="443" y="1106"/>
                  </a:cubicBezTo>
                  <a:cubicBezTo>
                    <a:pt x="446" y="816"/>
                    <a:pt x="454" y="524"/>
                    <a:pt x="468" y="233"/>
                  </a:cubicBezTo>
                  <a:cubicBezTo>
                    <a:pt x="475" y="109"/>
                    <a:pt x="382" y="6"/>
                    <a:pt x="258" y="0"/>
                  </a:cubicBezTo>
                  <a:cubicBezTo>
                    <a:pt x="255" y="0"/>
                    <a:pt x="251" y="0"/>
                    <a:pt x="24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7592350" y="2695013"/>
              <a:ext cx="21475" cy="31375"/>
            </a:xfrm>
            <a:custGeom>
              <a:avLst/>
              <a:gdLst/>
              <a:ahLst/>
              <a:cxnLst/>
              <a:rect l="l" t="t" r="r" b="b"/>
              <a:pathLst>
                <a:path w="859" h="1255" extrusionOk="0">
                  <a:moveTo>
                    <a:pt x="252" y="0"/>
                  </a:moveTo>
                  <a:cubicBezTo>
                    <a:pt x="224" y="0"/>
                    <a:pt x="195" y="6"/>
                    <a:pt x="167" y="18"/>
                  </a:cubicBezTo>
                  <a:cubicBezTo>
                    <a:pt x="53" y="63"/>
                    <a:pt x="1" y="192"/>
                    <a:pt x="46" y="305"/>
                  </a:cubicBezTo>
                  <a:cubicBezTo>
                    <a:pt x="160" y="582"/>
                    <a:pt x="280" y="856"/>
                    <a:pt x="407" y="1126"/>
                  </a:cubicBezTo>
                  <a:cubicBezTo>
                    <a:pt x="443" y="1206"/>
                    <a:pt x="524" y="1254"/>
                    <a:pt x="606" y="1254"/>
                  </a:cubicBezTo>
                  <a:cubicBezTo>
                    <a:pt x="639" y="1254"/>
                    <a:pt x="670" y="1247"/>
                    <a:pt x="700" y="1233"/>
                  </a:cubicBezTo>
                  <a:cubicBezTo>
                    <a:pt x="811" y="1182"/>
                    <a:pt x="859" y="1048"/>
                    <a:pt x="806" y="939"/>
                  </a:cubicBezTo>
                  <a:cubicBezTo>
                    <a:pt x="684" y="674"/>
                    <a:pt x="568" y="407"/>
                    <a:pt x="456" y="138"/>
                  </a:cubicBezTo>
                  <a:cubicBezTo>
                    <a:pt x="421" y="53"/>
                    <a:pt x="339" y="0"/>
                    <a:pt x="25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7564575" y="2434488"/>
              <a:ext cx="15875" cy="32875"/>
            </a:xfrm>
            <a:custGeom>
              <a:avLst/>
              <a:gdLst/>
              <a:ahLst/>
              <a:cxnLst/>
              <a:rect l="l" t="t" r="r" b="b"/>
              <a:pathLst>
                <a:path w="635" h="1315" extrusionOk="0">
                  <a:moveTo>
                    <a:pt x="396" y="0"/>
                  </a:moveTo>
                  <a:cubicBezTo>
                    <a:pt x="293" y="0"/>
                    <a:pt x="197" y="70"/>
                    <a:pt x="177" y="176"/>
                  </a:cubicBezTo>
                  <a:cubicBezTo>
                    <a:pt x="116" y="468"/>
                    <a:pt x="64" y="763"/>
                    <a:pt x="17" y="1056"/>
                  </a:cubicBezTo>
                  <a:cubicBezTo>
                    <a:pt x="0" y="1181"/>
                    <a:pt x="84" y="1295"/>
                    <a:pt x="204" y="1313"/>
                  </a:cubicBezTo>
                  <a:cubicBezTo>
                    <a:pt x="214" y="1314"/>
                    <a:pt x="227" y="1314"/>
                    <a:pt x="237" y="1314"/>
                  </a:cubicBezTo>
                  <a:cubicBezTo>
                    <a:pt x="343" y="1314"/>
                    <a:pt x="440" y="1236"/>
                    <a:pt x="455" y="1126"/>
                  </a:cubicBezTo>
                  <a:cubicBezTo>
                    <a:pt x="499" y="839"/>
                    <a:pt x="552" y="551"/>
                    <a:pt x="610" y="266"/>
                  </a:cubicBezTo>
                  <a:cubicBezTo>
                    <a:pt x="634" y="147"/>
                    <a:pt x="559" y="31"/>
                    <a:pt x="438" y="4"/>
                  </a:cubicBezTo>
                  <a:cubicBezTo>
                    <a:pt x="424" y="1"/>
                    <a:pt x="410" y="0"/>
                    <a:pt x="3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7572125" y="2631938"/>
              <a:ext cx="18125" cy="32425"/>
            </a:xfrm>
            <a:custGeom>
              <a:avLst/>
              <a:gdLst/>
              <a:ahLst/>
              <a:cxnLst/>
              <a:rect l="l" t="t" r="r" b="b"/>
              <a:pathLst>
                <a:path w="725" h="1297" extrusionOk="0">
                  <a:moveTo>
                    <a:pt x="243" y="0"/>
                  </a:moveTo>
                  <a:cubicBezTo>
                    <a:pt x="225" y="0"/>
                    <a:pt x="208" y="2"/>
                    <a:pt x="190" y="6"/>
                  </a:cubicBezTo>
                  <a:cubicBezTo>
                    <a:pt x="73" y="35"/>
                    <a:pt x="0" y="155"/>
                    <a:pt x="30" y="274"/>
                  </a:cubicBezTo>
                  <a:cubicBezTo>
                    <a:pt x="101" y="565"/>
                    <a:pt x="179" y="853"/>
                    <a:pt x="264" y="1139"/>
                  </a:cubicBezTo>
                  <a:cubicBezTo>
                    <a:pt x="292" y="1236"/>
                    <a:pt x="380" y="1297"/>
                    <a:pt x="477" y="1297"/>
                  </a:cubicBezTo>
                  <a:cubicBezTo>
                    <a:pt x="498" y="1297"/>
                    <a:pt x="519" y="1294"/>
                    <a:pt x="541" y="1288"/>
                  </a:cubicBezTo>
                  <a:cubicBezTo>
                    <a:pt x="657" y="1253"/>
                    <a:pt x="725" y="1131"/>
                    <a:pt x="689" y="1013"/>
                  </a:cubicBezTo>
                  <a:cubicBezTo>
                    <a:pt x="604" y="734"/>
                    <a:pt x="528" y="453"/>
                    <a:pt x="458" y="169"/>
                  </a:cubicBezTo>
                  <a:cubicBezTo>
                    <a:pt x="434" y="69"/>
                    <a:pt x="344" y="0"/>
                    <a:pt x="24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7561475" y="2566563"/>
              <a:ext cx="14275" cy="33025"/>
            </a:xfrm>
            <a:custGeom>
              <a:avLst/>
              <a:gdLst/>
              <a:ahLst/>
              <a:cxnLst/>
              <a:rect l="l" t="t" r="r" b="b"/>
              <a:pathLst>
                <a:path w="571" h="1321" extrusionOk="0">
                  <a:moveTo>
                    <a:pt x="235" y="1"/>
                  </a:moveTo>
                  <a:cubicBezTo>
                    <a:pt x="227" y="1"/>
                    <a:pt x="219" y="1"/>
                    <a:pt x="211" y="2"/>
                  </a:cubicBezTo>
                  <a:cubicBezTo>
                    <a:pt x="89" y="12"/>
                    <a:pt x="1" y="121"/>
                    <a:pt x="11" y="243"/>
                  </a:cubicBezTo>
                  <a:cubicBezTo>
                    <a:pt x="39" y="541"/>
                    <a:pt x="75" y="837"/>
                    <a:pt x="116" y="1131"/>
                  </a:cubicBezTo>
                  <a:cubicBezTo>
                    <a:pt x="131" y="1242"/>
                    <a:pt x="225" y="1321"/>
                    <a:pt x="334" y="1321"/>
                  </a:cubicBezTo>
                  <a:cubicBezTo>
                    <a:pt x="344" y="1321"/>
                    <a:pt x="355" y="1321"/>
                    <a:pt x="365" y="1320"/>
                  </a:cubicBezTo>
                  <a:cubicBezTo>
                    <a:pt x="487" y="1303"/>
                    <a:pt x="571" y="1192"/>
                    <a:pt x="555" y="1069"/>
                  </a:cubicBezTo>
                  <a:cubicBezTo>
                    <a:pt x="514" y="781"/>
                    <a:pt x="480" y="491"/>
                    <a:pt x="452" y="201"/>
                  </a:cubicBezTo>
                  <a:cubicBezTo>
                    <a:pt x="441" y="88"/>
                    <a:pt x="344" y="1"/>
                    <a:pt x="235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7622100" y="2754238"/>
              <a:ext cx="24600" cy="29600"/>
            </a:xfrm>
            <a:custGeom>
              <a:avLst/>
              <a:gdLst/>
              <a:ahLst/>
              <a:cxnLst/>
              <a:rect l="l" t="t" r="r" b="b"/>
              <a:pathLst>
                <a:path w="984" h="1184" extrusionOk="0">
                  <a:moveTo>
                    <a:pt x="253" y="0"/>
                  </a:moveTo>
                  <a:cubicBezTo>
                    <a:pt x="214" y="0"/>
                    <a:pt x="174" y="10"/>
                    <a:pt x="138" y="32"/>
                  </a:cubicBezTo>
                  <a:cubicBezTo>
                    <a:pt x="33" y="96"/>
                    <a:pt x="1" y="231"/>
                    <a:pt x="63" y="336"/>
                  </a:cubicBezTo>
                  <a:cubicBezTo>
                    <a:pt x="219" y="591"/>
                    <a:pt x="381" y="842"/>
                    <a:pt x="550" y="1089"/>
                  </a:cubicBezTo>
                  <a:cubicBezTo>
                    <a:pt x="592" y="1151"/>
                    <a:pt x="662" y="1184"/>
                    <a:pt x="732" y="1184"/>
                  </a:cubicBezTo>
                  <a:cubicBezTo>
                    <a:pt x="775" y="1184"/>
                    <a:pt x="819" y="1172"/>
                    <a:pt x="856" y="1146"/>
                  </a:cubicBezTo>
                  <a:cubicBezTo>
                    <a:pt x="957" y="1076"/>
                    <a:pt x="983" y="940"/>
                    <a:pt x="914" y="839"/>
                  </a:cubicBezTo>
                  <a:cubicBezTo>
                    <a:pt x="752" y="600"/>
                    <a:pt x="594" y="354"/>
                    <a:pt x="443" y="106"/>
                  </a:cubicBezTo>
                  <a:cubicBezTo>
                    <a:pt x="401" y="38"/>
                    <a:pt x="328" y="0"/>
                    <a:pt x="25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7786650" y="2132588"/>
              <a:ext cx="32175" cy="21275"/>
            </a:xfrm>
            <a:custGeom>
              <a:avLst/>
              <a:gdLst/>
              <a:ahLst/>
              <a:cxnLst/>
              <a:rect l="l" t="t" r="r" b="b"/>
              <a:pathLst>
                <a:path w="1287" h="851" extrusionOk="0">
                  <a:moveTo>
                    <a:pt x="1038" y="0"/>
                  </a:moveTo>
                  <a:cubicBezTo>
                    <a:pt x="1005" y="0"/>
                    <a:pt x="971" y="8"/>
                    <a:pt x="939" y="23"/>
                  </a:cubicBezTo>
                  <a:cubicBezTo>
                    <a:pt x="672" y="154"/>
                    <a:pt x="407" y="291"/>
                    <a:pt x="145" y="436"/>
                  </a:cubicBezTo>
                  <a:cubicBezTo>
                    <a:pt x="38" y="494"/>
                    <a:pt x="0" y="629"/>
                    <a:pt x="58" y="737"/>
                  </a:cubicBezTo>
                  <a:cubicBezTo>
                    <a:pt x="99" y="810"/>
                    <a:pt x="173" y="850"/>
                    <a:pt x="251" y="850"/>
                  </a:cubicBezTo>
                  <a:cubicBezTo>
                    <a:pt x="287" y="850"/>
                    <a:pt x="325" y="842"/>
                    <a:pt x="358" y="822"/>
                  </a:cubicBezTo>
                  <a:cubicBezTo>
                    <a:pt x="613" y="680"/>
                    <a:pt x="872" y="545"/>
                    <a:pt x="1133" y="418"/>
                  </a:cubicBezTo>
                  <a:cubicBezTo>
                    <a:pt x="1242" y="365"/>
                    <a:pt x="1286" y="232"/>
                    <a:pt x="1234" y="123"/>
                  </a:cubicBezTo>
                  <a:cubicBezTo>
                    <a:pt x="1198" y="45"/>
                    <a:pt x="1120" y="0"/>
                    <a:pt x="103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7846975" y="2108038"/>
              <a:ext cx="33425" cy="18225"/>
            </a:xfrm>
            <a:custGeom>
              <a:avLst/>
              <a:gdLst/>
              <a:ahLst/>
              <a:cxnLst/>
              <a:rect l="l" t="t" r="r" b="b"/>
              <a:pathLst>
                <a:path w="1337" h="729" extrusionOk="0">
                  <a:moveTo>
                    <a:pt x="1086" y="0"/>
                  </a:moveTo>
                  <a:cubicBezTo>
                    <a:pt x="1065" y="0"/>
                    <a:pt x="1043" y="3"/>
                    <a:pt x="1022" y="10"/>
                  </a:cubicBezTo>
                  <a:cubicBezTo>
                    <a:pt x="737" y="99"/>
                    <a:pt x="455" y="194"/>
                    <a:pt x="175" y="299"/>
                  </a:cubicBezTo>
                  <a:cubicBezTo>
                    <a:pt x="60" y="342"/>
                    <a:pt x="1" y="469"/>
                    <a:pt x="43" y="583"/>
                  </a:cubicBezTo>
                  <a:cubicBezTo>
                    <a:pt x="77" y="672"/>
                    <a:pt x="161" y="729"/>
                    <a:pt x="252" y="729"/>
                  </a:cubicBezTo>
                  <a:cubicBezTo>
                    <a:pt x="276" y="729"/>
                    <a:pt x="303" y="725"/>
                    <a:pt x="327" y="715"/>
                  </a:cubicBezTo>
                  <a:cubicBezTo>
                    <a:pt x="601" y="613"/>
                    <a:pt x="876" y="519"/>
                    <a:pt x="1154" y="432"/>
                  </a:cubicBezTo>
                  <a:cubicBezTo>
                    <a:pt x="1270" y="397"/>
                    <a:pt x="1337" y="272"/>
                    <a:pt x="1298" y="156"/>
                  </a:cubicBezTo>
                  <a:cubicBezTo>
                    <a:pt x="1269" y="62"/>
                    <a:pt x="1182" y="0"/>
                    <a:pt x="108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7681775" y="2207588"/>
              <a:ext cx="28000" cy="26500"/>
            </a:xfrm>
            <a:custGeom>
              <a:avLst/>
              <a:gdLst/>
              <a:ahLst/>
              <a:cxnLst/>
              <a:rect l="l" t="t" r="r" b="b"/>
              <a:pathLst>
                <a:path w="1120" h="1060" extrusionOk="0">
                  <a:moveTo>
                    <a:pt x="876" y="0"/>
                  </a:moveTo>
                  <a:cubicBezTo>
                    <a:pt x="822" y="0"/>
                    <a:pt x="768" y="20"/>
                    <a:pt x="725" y="60"/>
                  </a:cubicBezTo>
                  <a:cubicBezTo>
                    <a:pt x="508" y="264"/>
                    <a:pt x="294" y="471"/>
                    <a:pt x="86" y="685"/>
                  </a:cubicBezTo>
                  <a:cubicBezTo>
                    <a:pt x="0" y="771"/>
                    <a:pt x="2" y="912"/>
                    <a:pt x="90" y="997"/>
                  </a:cubicBezTo>
                  <a:cubicBezTo>
                    <a:pt x="132" y="1039"/>
                    <a:pt x="189" y="1059"/>
                    <a:pt x="244" y="1059"/>
                  </a:cubicBezTo>
                  <a:cubicBezTo>
                    <a:pt x="301" y="1059"/>
                    <a:pt x="359" y="1037"/>
                    <a:pt x="402" y="991"/>
                  </a:cubicBezTo>
                  <a:cubicBezTo>
                    <a:pt x="606" y="783"/>
                    <a:pt x="813" y="579"/>
                    <a:pt x="1026" y="381"/>
                  </a:cubicBezTo>
                  <a:cubicBezTo>
                    <a:pt x="1114" y="299"/>
                    <a:pt x="1119" y="159"/>
                    <a:pt x="1036" y="69"/>
                  </a:cubicBezTo>
                  <a:cubicBezTo>
                    <a:pt x="993" y="24"/>
                    <a:pt x="935" y="0"/>
                    <a:pt x="87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7638975" y="2256188"/>
              <a:ext cx="25850" cy="28675"/>
            </a:xfrm>
            <a:custGeom>
              <a:avLst/>
              <a:gdLst/>
              <a:ahLst/>
              <a:cxnLst/>
              <a:rect l="l" t="t" r="r" b="b"/>
              <a:pathLst>
                <a:path w="1034" h="1147" extrusionOk="0">
                  <a:moveTo>
                    <a:pt x="785" y="0"/>
                  </a:moveTo>
                  <a:cubicBezTo>
                    <a:pt x="720" y="0"/>
                    <a:pt x="656" y="28"/>
                    <a:pt x="612" y="82"/>
                  </a:cubicBezTo>
                  <a:cubicBezTo>
                    <a:pt x="426" y="316"/>
                    <a:pt x="245" y="555"/>
                    <a:pt x="72" y="796"/>
                  </a:cubicBezTo>
                  <a:cubicBezTo>
                    <a:pt x="1" y="895"/>
                    <a:pt x="22" y="1033"/>
                    <a:pt x="121" y="1104"/>
                  </a:cubicBezTo>
                  <a:cubicBezTo>
                    <a:pt x="160" y="1132"/>
                    <a:pt x="206" y="1146"/>
                    <a:pt x="250" y="1146"/>
                  </a:cubicBezTo>
                  <a:cubicBezTo>
                    <a:pt x="320" y="1146"/>
                    <a:pt x="386" y="1115"/>
                    <a:pt x="429" y="1054"/>
                  </a:cubicBezTo>
                  <a:cubicBezTo>
                    <a:pt x="599" y="818"/>
                    <a:pt x="776" y="586"/>
                    <a:pt x="958" y="358"/>
                  </a:cubicBezTo>
                  <a:cubicBezTo>
                    <a:pt x="1033" y="263"/>
                    <a:pt x="1018" y="124"/>
                    <a:pt x="923" y="47"/>
                  </a:cubicBezTo>
                  <a:cubicBezTo>
                    <a:pt x="881" y="16"/>
                    <a:pt x="833" y="0"/>
                    <a:pt x="78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7731225" y="2166063"/>
              <a:ext cx="30475" cy="24100"/>
            </a:xfrm>
            <a:custGeom>
              <a:avLst/>
              <a:gdLst/>
              <a:ahLst/>
              <a:cxnLst/>
              <a:rect l="l" t="t" r="r" b="b"/>
              <a:pathLst>
                <a:path w="1219" h="964" extrusionOk="0">
                  <a:moveTo>
                    <a:pt x="966" y="1"/>
                  </a:moveTo>
                  <a:cubicBezTo>
                    <a:pt x="923" y="1"/>
                    <a:pt x="880" y="14"/>
                    <a:pt x="842" y="40"/>
                  </a:cubicBezTo>
                  <a:cubicBezTo>
                    <a:pt x="596" y="210"/>
                    <a:pt x="354" y="383"/>
                    <a:pt x="117" y="566"/>
                  </a:cubicBezTo>
                  <a:cubicBezTo>
                    <a:pt x="19" y="640"/>
                    <a:pt x="1" y="779"/>
                    <a:pt x="76" y="877"/>
                  </a:cubicBezTo>
                  <a:cubicBezTo>
                    <a:pt x="120" y="934"/>
                    <a:pt x="185" y="963"/>
                    <a:pt x="252" y="963"/>
                  </a:cubicBezTo>
                  <a:cubicBezTo>
                    <a:pt x="298" y="963"/>
                    <a:pt x="345" y="949"/>
                    <a:pt x="386" y="918"/>
                  </a:cubicBezTo>
                  <a:cubicBezTo>
                    <a:pt x="618" y="741"/>
                    <a:pt x="854" y="570"/>
                    <a:pt x="1093" y="403"/>
                  </a:cubicBezTo>
                  <a:cubicBezTo>
                    <a:pt x="1195" y="334"/>
                    <a:pt x="1219" y="196"/>
                    <a:pt x="1149" y="95"/>
                  </a:cubicBezTo>
                  <a:cubicBezTo>
                    <a:pt x="1106" y="34"/>
                    <a:pt x="1036" y="1"/>
                    <a:pt x="966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8020125" y="1998763"/>
              <a:ext cx="20450" cy="31725"/>
            </a:xfrm>
            <a:custGeom>
              <a:avLst/>
              <a:gdLst/>
              <a:ahLst/>
              <a:cxnLst/>
              <a:rect l="l" t="t" r="r" b="b"/>
              <a:pathLst>
                <a:path w="818" h="1269" extrusionOk="0">
                  <a:moveTo>
                    <a:pt x="567" y="1"/>
                  </a:moveTo>
                  <a:cubicBezTo>
                    <a:pt x="481" y="1"/>
                    <a:pt x="397" y="52"/>
                    <a:pt x="361" y="138"/>
                  </a:cubicBezTo>
                  <a:cubicBezTo>
                    <a:pt x="248" y="414"/>
                    <a:pt x="141" y="692"/>
                    <a:pt x="42" y="975"/>
                  </a:cubicBezTo>
                  <a:cubicBezTo>
                    <a:pt x="1" y="1089"/>
                    <a:pt x="62" y="1216"/>
                    <a:pt x="177" y="1257"/>
                  </a:cubicBezTo>
                  <a:cubicBezTo>
                    <a:pt x="201" y="1265"/>
                    <a:pt x="226" y="1268"/>
                    <a:pt x="249" y="1268"/>
                  </a:cubicBezTo>
                  <a:cubicBezTo>
                    <a:pt x="340" y="1268"/>
                    <a:pt x="426" y="1211"/>
                    <a:pt x="459" y="1121"/>
                  </a:cubicBezTo>
                  <a:cubicBezTo>
                    <a:pt x="555" y="847"/>
                    <a:pt x="659" y="575"/>
                    <a:pt x="771" y="305"/>
                  </a:cubicBezTo>
                  <a:cubicBezTo>
                    <a:pt x="818" y="193"/>
                    <a:pt x="764" y="63"/>
                    <a:pt x="650" y="17"/>
                  </a:cubicBezTo>
                  <a:cubicBezTo>
                    <a:pt x="623" y="6"/>
                    <a:pt x="595" y="1"/>
                    <a:pt x="56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8016975" y="2257788"/>
              <a:ext cx="21475" cy="31250"/>
            </a:xfrm>
            <a:custGeom>
              <a:avLst/>
              <a:gdLst/>
              <a:ahLst/>
              <a:cxnLst/>
              <a:rect l="l" t="t" r="r" b="b"/>
              <a:pathLst>
                <a:path w="859" h="1250" extrusionOk="0">
                  <a:moveTo>
                    <a:pt x="249" y="0"/>
                  </a:moveTo>
                  <a:cubicBezTo>
                    <a:pt x="224" y="0"/>
                    <a:pt x="199" y="5"/>
                    <a:pt x="174" y="14"/>
                  </a:cubicBezTo>
                  <a:cubicBezTo>
                    <a:pt x="57" y="57"/>
                    <a:pt x="1" y="184"/>
                    <a:pt x="42" y="298"/>
                  </a:cubicBezTo>
                  <a:lnTo>
                    <a:pt x="103" y="455"/>
                  </a:lnTo>
                  <a:cubicBezTo>
                    <a:pt x="191" y="684"/>
                    <a:pt x="297" y="910"/>
                    <a:pt x="412" y="1132"/>
                  </a:cubicBezTo>
                  <a:cubicBezTo>
                    <a:pt x="452" y="1207"/>
                    <a:pt x="530" y="1249"/>
                    <a:pt x="608" y="1249"/>
                  </a:cubicBezTo>
                  <a:cubicBezTo>
                    <a:pt x="643" y="1249"/>
                    <a:pt x="678" y="1241"/>
                    <a:pt x="710" y="1224"/>
                  </a:cubicBezTo>
                  <a:cubicBezTo>
                    <a:pt x="819" y="1167"/>
                    <a:pt x="859" y="1032"/>
                    <a:pt x="802" y="925"/>
                  </a:cubicBezTo>
                  <a:cubicBezTo>
                    <a:pt x="694" y="719"/>
                    <a:pt x="596" y="506"/>
                    <a:pt x="514" y="295"/>
                  </a:cubicBezTo>
                  <a:lnTo>
                    <a:pt x="457" y="145"/>
                  </a:lnTo>
                  <a:cubicBezTo>
                    <a:pt x="424" y="56"/>
                    <a:pt x="339" y="0"/>
                    <a:pt x="249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8001000" y="2193563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240" y="1"/>
                  </a:moveTo>
                  <a:cubicBezTo>
                    <a:pt x="229" y="1"/>
                    <a:pt x="217" y="2"/>
                    <a:pt x="206" y="4"/>
                  </a:cubicBezTo>
                  <a:cubicBezTo>
                    <a:pt x="85" y="21"/>
                    <a:pt x="0" y="133"/>
                    <a:pt x="18" y="253"/>
                  </a:cubicBezTo>
                  <a:cubicBezTo>
                    <a:pt x="58" y="550"/>
                    <a:pt x="112" y="847"/>
                    <a:pt x="173" y="1140"/>
                  </a:cubicBezTo>
                  <a:cubicBezTo>
                    <a:pt x="197" y="1245"/>
                    <a:pt x="287" y="1315"/>
                    <a:pt x="390" y="1315"/>
                  </a:cubicBezTo>
                  <a:cubicBezTo>
                    <a:pt x="406" y="1315"/>
                    <a:pt x="421" y="1314"/>
                    <a:pt x="437" y="1310"/>
                  </a:cubicBezTo>
                  <a:cubicBezTo>
                    <a:pt x="556" y="1284"/>
                    <a:pt x="631" y="1167"/>
                    <a:pt x="607" y="1047"/>
                  </a:cubicBezTo>
                  <a:cubicBezTo>
                    <a:pt x="546" y="765"/>
                    <a:pt x="496" y="479"/>
                    <a:pt x="455" y="191"/>
                  </a:cubicBezTo>
                  <a:cubicBezTo>
                    <a:pt x="440" y="82"/>
                    <a:pt x="346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49"/>
            <p:cNvSpPr/>
            <p:nvPr/>
          </p:nvSpPr>
          <p:spPr>
            <a:xfrm>
              <a:off x="7977350" y="2061813"/>
              <a:ext cx="42675" cy="40025"/>
            </a:xfrm>
            <a:custGeom>
              <a:avLst/>
              <a:gdLst/>
              <a:ahLst/>
              <a:cxnLst/>
              <a:rect l="l" t="t" r="r" b="b"/>
              <a:pathLst>
                <a:path w="1707" h="1601" extrusionOk="0">
                  <a:moveTo>
                    <a:pt x="1463" y="1"/>
                  </a:moveTo>
                  <a:cubicBezTo>
                    <a:pt x="1362" y="1"/>
                    <a:pt x="1272" y="70"/>
                    <a:pt x="1248" y="171"/>
                  </a:cubicBezTo>
                  <a:cubicBezTo>
                    <a:pt x="1179" y="465"/>
                    <a:pt x="1118" y="757"/>
                    <a:pt x="1067" y="1051"/>
                  </a:cubicBezTo>
                  <a:cubicBezTo>
                    <a:pt x="1060" y="1089"/>
                    <a:pt x="1062" y="1124"/>
                    <a:pt x="1074" y="1156"/>
                  </a:cubicBezTo>
                  <a:cubicBezTo>
                    <a:pt x="828" y="1141"/>
                    <a:pt x="584" y="1134"/>
                    <a:pt x="339" y="1134"/>
                  </a:cubicBezTo>
                  <a:lnTo>
                    <a:pt x="220" y="1134"/>
                  </a:lnTo>
                  <a:cubicBezTo>
                    <a:pt x="97" y="1136"/>
                    <a:pt x="0" y="1235"/>
                    <a:pt x="2" y="1358"/>
                  </a:cubicBezTo>
                  <a:cubicBezTo>
                    <a:pt x="3" y="1479"/>
                    <a:pt x="102" y="1575"/>
                    <a:pt x="223" y="1575"/>
                  </a:cubicBezTo>
                  <a:lnTo>
                    <a:pt x="338" y="1575"/>
                  </a:lnTo>
                  <a:cubicBezTo>
                    <a:pt x="590" y="1575"/>
                    <a:pt x="841" y="1582"/>
                    <a:pt x="1094" y="1601"/>
                  </a:cubicBezTo>
                  <a:lnTo>
                    <a:pt x="1108" y="1601"/>
                  </a:lnTo>
                  <a:cubicBezTo>
                    <a:pt x="1223" y="1601"/>
                    <a:pt x="1320" y="1510"/>
                    <a:pt x="1328" y="1394"/>
                  </a:cubicBezTo>
                  <a:cubicBezTo>
                    <a:pt x="1329" y="1363"/>
                    <a:pt x="1325" y="1334"/>
                    <a:pt x="1316" y="1309"/>
                  </a:cubicBezTo>
                  <a:cubicBezTo>
                    <a:pt x="1408" y="1294"/>
                    <a:pt x="1485" y="1225"/>
                    <a:pt x="1502" y="1127"/>
                  </a:cubicBezTo>
                  <a:cubicBezTo>
                    <a:pt x="1554" y="842"/>
                    <a:pt x="1613" y="557"/>
                    <a:pt x="1678" y="273"/>
                  </a:cubicBezTo>
                  <a:cubicBezTo>
                    <a:pt x="1706" y="154"/>
                    <a:pt x="1632" y="35"/>
                    <a:pt x="1513" y="7"/>
                  </a:cubicBezTo>
                  <a:cubicBezTo>
                    <a:pt x="1496" y="3"/>
                    <a:pt x="1479" y="1"/>
                    <a:pt x="146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49"/>
            <p:cNvSpPr/>
            <p:nvPr/>
          </p:nvSpPr>
          <p:spPr>
            <a:xfrm>
              <a:off x="7911400" y="2093488"/>
              <a:ext cx="33350" cy="14600"/>
            </a:xfrm>
            <a:custGeom>
              <a:avLst/>
              <a:gdLst/>
              <a:ahLst/>
              <a:cxnLst/>
              <a:rect l="l" t="t" r="r" b="b"/>
              <a:pathLst>
                <a:path w="1334" h="584" extrusionOk="0">
                  <a:moveTo>
                    <a:pt x="1096" y="0"/>
                  </a:moveTo>
                  <a:cubicBezTo>
                    <a:pt x="1086" y="0"/>
                    <a:pt x="1077" y="1"/>
                    <a:pt x="1067" y="2"/>
                  </a:cubicBezTo>
                  <a:cubicBezTo>
                    <a:pt x="780" y="40"/>
                    <a:pt x="494" y="88"/>
                    <a:pt x="210" y="145"/>
                  </a:cubicBezTo>
                  <a:lnTo>
                    <a:pt x="225" y="366"/>
                  </a:lnTo>
                  <a:lnTo>
                    <a:pt x="182" y="151"/>
                  </a:lnTo>
                  <a:cubicBezTo>
                    <a:pt x="61" y="174"/>
                    <a:pt x="0" y="287"/>
                    <a:pt x="23" y="408"/>
                  </a:cubicBezTo>
                  <a:cubicBezTo>
                    <a:pt x="43" y="512"/>
                    <a:pt x="147" y="583"/>
                    <a:pt x="253" y="583"/>
                  </a:cubicBezTo>
                  <a:cubicBezTo>
                    <a:pt x="270" y="583"/>
                    <a:pt x="284" y="582"/>
                    <a:pt x="298" y="581"/>
                  </a:cubicBezTo>
                  <a:cubicBezTo>
                    <a:pt x="572" y="527"/>
                    <a:pt x="849" y="478"/>
                    <a:pt x="1128" y="442"/>
                  </a:cubicBezTo>
                  <a:cubicBezTo>
                    <a:pt x="1248" y="426"/>
                    <a:pt x="1334" y="314"/>
                    <a:pt x="1316" y="192"/>
                  </a:cubicBezTo>
                  <a:cubicBezTo>
                    <a:pt x="1301" y="80"/>
                    <a:pt x="1204" y="0"/>
                    <a:pt x="10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49"/>
            <p:cNvSpPr/>
            <p:nvPr/>
          </p:nvSpPr>
          <p:spPr>
            <a:xfrm>
              <a:off x="7998200" y="2127413"/>
              <a:ext cx="11825" cy="33150"/>
            </a:xfrm>
            <a:custGeom>
              <a:avLst/>
              <a:gdLst/>
              <a:ahLst/>
              <a:cxnLst/>
              <a:rect l="l" t="t" r="r" b="b"/>
              <a:pathLst>
                <a:path w="473" h="1326" extrusionOk="0">
                  <a:moveTo>
                    <a:pt x="257" y="1"/>
                  </a:moveTo>
                  <a:cubicBezTo>
                    <a:pt x="129" y="1"/>
                    <a:pt x="30" y="89"/>
                    <a:pt x="23" y="209"/>
                  </a:cubicBezTo>
                  <a:cubicBezTo>
                    <a:pt x="7" y="480"/>
                    <a:pt x="0" y="751"/>
                    <a:pt x="0" y="1025"/>
                  </a:cubicBezTo>
                  <a:lnTo>
                    <a:pt x="0" y="1104"/>
                  </a:lnTo>
                  <a:cubicBezTo>
                    <a:pt x="0" y="1226"/>
                    <a:pt x="99" y="1325"/>
                    <a:pt x="221" y="1325"/>
                  </a:cubicBezTo>
                  <a:cubicBezTo>
                    <a:pt x="222" y="1325"/>
                    <a:pt x="223" y="1325"/>
                    <a:pt x="224" y="1325"/>
                  </a:cubicBezTo>
                  <a:cubicBezTo>
                    <a:pt x="346" y="1325"/>
                    <a:pt x="442" y="1226"/>
                    <a:pt x="442" y="1105"/>
                  </a:cubicBezTo>
                  <a:lnTo>
                    <a:pt x="442" y="1022"/>
                  </a:lnTo>
                  <a:cubicBezTo>
                    <a:pt x="442" y="759"/>
                    <a:pt x="450" y="497"/>
                    <a:pt x="465" y="235"/>
                  </a:cubicBezTo>
                  <a:cubicBezTo>
                    <a:pt x="472" y="113"/>
                    <a:pt x="379" y="8"/>
                    <a:pt x="25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5" name="Google Shape;2955;p49"/>
          <p:cNvGrpSpPr/>
          <p:nvPr/>
        </p:nvGrpSpPr>
        <p:grpSpPr>
          <a:xfrm>
            <a:off x="626485" y="4921967"/>
            <a:ext cx="497500" cy="460167"/>
            <a:chOff x="469863" y="3691475"/>
            <a:chExt cx="373125" cy="345125"/>
          </a:xfrm>
        </p:grpSpPr>
        <p:sp>
          <p:nvSpPr>
            <p:cNvPr id="2956" name="Google Shape;2956;p49"/>
            <p:cNvSpPr/>
            <p:nvPr/>
          </p:nvSpPr>
          <p:spPr>
            <a:xfrm>
              <a:off x="469863" y="36958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49"/>
            <p:cNvSpPr/>
            <p:nvPr/>
          </p:nvSpPr>
          <p:spPr>
            <a:xfrm>
              <a:off x="487513" y="36914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8" name="Google Shape;2958;p49"/>
          <p:cNvGrpSpPr/>
          <p:nvPr/>
        </p:nvGrpSpPr>
        <p:grpSpPr>
          <a:xfrm>
            <a:off x="11180192" y="284815"/>
            <a:ext cx="497500" cy="460167"/>
            <a:chOff x="8271588" y="765975"/>
            <a:chExt cx="373125" cy="345125"/>
          </a:xfrm>
        </p:grpSpPr>
        <p:sp>
          <p:nvSpPr>
            <p:cNvPr id="2959" name="Google Shape;2959;p49"/>
            <p:cNvSpPr/>
            <p:nvPr/>
          </p:nvSpPr>
          <p:spPr>
            <a:xfrm>
              <a:off x="8271588" y="7703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49"/>
            <p:cNvSpPr/>
            <p:nvPr/>
          </p:nvSpPr>
          <p:spPr>
            <a:xfrm>
              <a:off x="8289238" y="7659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1753515" y="776764"/>
            <a:ext cx="8622951" cy="3228773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</a:t>
            </a:r>
            <a:b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endParaRPr lang="vi-VN" sz="7000" b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20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8851237" y="5138474"/>
            <a:ext cx="1228430" cy="1096653"/>
          </a:xfrm>
          <a:prstGeom prst="rect">
            <a:avLst/>
          </a:prstGeom>
        </p:spPr>
      </p:pic>
      <p:pic>
        <p:nvPicPr>
          <p:cNvPr id="48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950641">
            <a:off x="2265323" y="5066270"/>
            <a:ext cx="1828505" cy="1241059"/>
          </a:xfrm>
          <a:prstGeom prst="rect">
            <a:avLst/>
          </a:prstGeom>
        </p:spPr>
      </p:pic>
      <p:pic>
        <p:nvPicPr>
          <p:cNvPr id="49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896355">
            <a:off x="1330772" y="13466"/>
            <a:ext cx="1169234" cy="2232913"/>
          </a:xfrm>
          <a:prstGeom prst="rect">
            <a:avLst/>
          </a:prstGeom>
        </p:spPr>
      </p:pic>
      <p:pic>
        <p:nvPicPr>
          <p:cNvPr id="50" name="Picture 3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981697">
            <a:off x="8709897" y="800628"/>
            <a:ext cx="2266410" cy="399712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95964" y="5270995"/>
            <a:ext cx="2275761" cy="10966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1" name="Google Shape;2921;p49"/>
          <p:cNvGrpSpPr/>
          <p:nvPr/>
        </p:nvGrpSpPr>
        <p:grpSpPr>
          <a:xfrm>
            <a:off x="10079667" y="2254451"/>
            <a:ext cx="1085867" cy="1457333"/>
            <a:chOff x="7559750" y="1690838"/>
            <a:chExt cx="814400" cy="1093000"/>
          </a:xfrm>
        </p:grpSpPr>
        <p:sp>
          <p:nvSpPr>
            <p:cNvPr id="2922" name="Google Shape;2922;p49"/>
            <p:cNvSpPr/>
            <p:nvPr/>
          </p:nvSpPr>
          <p:spPr>
            <a:xfrm>
              <a:off x="7604450" y="2310963"/>
              <a:ext cx="23175" cy="30575"/>
            </a:xfrm>
            <a:custGeom>
              <a:avLst/>
              <a:gdLst/>
              <a:ahLst/>
              <a:cxnLst/>
              <a:rect l="l" t="t" r="r" b="b"/>
              <a:pathLst>
                <a:path w="927" h="1223" extrusionOk="0">
                  <a:moveTo>
                    <a:pt x="672" y="0"/>
                  </a:moveTo>
                  <a:cubicBezTo>
                    <a:pt x="596" y="0"/>
                    <a:pt x="521" y="40"/>
                    <a:pt x="481" y="111"/>
                  </a:cubicBezTo>
                  <a:cubicBezTo>
                    <a:pt x="332" y="370"/>
                    <a:pt x="191" y="633"/>
                    <a:pt x="56" y="901"/>
                  </a:cubicBezTo>
                  <a:cubicBezTo>
                    <a:pt x="1" y="1008"/>
                    <a:pt x="43" y="1142"/>
                    <a:pt x="154" y="1198"/>
                  </a:cubicBezTo>
                  <a:cubicBezTo>
                    <a:pt x="185" y="1214"/>
                    <a:pt x="220" y="1223"/>
                    <a:pt x="254" y="1223"/>
                  </a:cubicBezTo>
                  <a:cubicBezTo>
                    <a:pt x="334" y="1223"/>
                    <a:pt x="412" y="1179"/>
                    <a:pt x="451" y="1102"/>
                  </a:cubicBezTo>
                  <a:cubicBezTo>
                    <a:pt x="582" y="844"/>
                    <a:pt x="722" y="586"/>
                    <a:pt x="866" y="333"/>
                  </a:cubicBezTo>
                  <a:cubicBezTo>
                    <a:pt x="927" y="224"/>
                    <a:pt x="888" y="90"/>
                    <a:pt x="782" y="30"/>
                  </a:cubicBezTo>
                  <a:cubicBezTo>
                    <a:pt x="748" y="10"/>
                    <a:pt x="710" y="0"/>
                    <a:pt x="6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7579425" y="2370863"/>
              <a:ext cx="19725" cy="32000"/>
            </a:xfrm>
            <a:custGeom>
              <a:avLst/>
              <a:gdLst/>
              <a:ahLst/>
              <a:cxnLst/>
              <a:rect l="l" t="t" r="r" b="b"/>
              <a:pathLst>
                <a:path w="789" h="1280" extrusionOk="0">
                  <a:moveTo>
                    <a:pt x="540" y="1"/>
                  </a:moveTo>
                  <a:cubicBezTo>
                    <a:pt x="451" y="1"/>
                    <a:pt x="366" y="55"/>
                    <a:pt x="332" y="144"/>
                  </a:cubicBezTo>
                  <a:cubicBezTo>
                    <a:pt x="226" y="423"/>
                    <a:pt x="128" y="706"/>
                    <a:pt x="37" y="991"/>
                  </a:cubicBezTo>
                  <a:cubicBezTo>
                    <a:pt x="0" y="1108"/>
                    <a:pt x="64" y="1232"/>
                    <a:pt x="180" y="1270"/>
                  </a:cubicBezTo>
                  <a:cubicBezTo>
                    <a:pt x="202" y="1277"/>
                    <a:pt x="226" y="1280"/>
                    <a:pt x="249" y="1280"/>
                  </a:cubicBezTo>
                  <a:cubicBezTo>
                    <a:pt x="342" y="1280"/>
                    <a:pt x="429" y="1220"/>
                    <a:pt x="458" y="1125"/>
                  </a:cubicBezTo>
                  <a:cubicBezTo>
                    <a:pt x="548" y="849"/>
                    <a:pt x="643" y="575"/>
                    <a:pt x="746" y="301"/>
                  </a:cubicBezTo>
                  <a:cubicBezTo>
                    <a:pt x="789" y="187"/>
                    <a:pt x="732" y="59"/>
                    <a:pt x="617" y="15"/>
                  </a:cubicBezTo>
                  <a:cubicBezTo>
                    <a:pt x="592" y="5"/>
                    <a:pt x="566" y="1"/>
                    <a:pt x="5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8151700" y="2167438"/>
              <a:ext cx="24425" cy="29775"/>
            </a:xfrm>
            <a:custGeom>
              <a:avLst/>
              <a:gdLst/>
              <a:ahLst/>
              <a:cxnLst/>
              <a:rect l="l" t="t" r="r" b="b"/>
              <a:pathLst>
                <a:path w="977" h="1191" extrusionOk="0">
                  <a:moveTo>
                    <a:pt x="250" y="0"/>
                  </a:moveTo>
                  <a:cubicBezTo>
                    <a:pt x="205" y="0"/>
                    <a:pt x="160" y="14"/>
                    <a:pt x="121" y="42"/>
                  </a:cubicBezTo>
                  <a:cubicBezTo>
                    <a:pt x="22" y="113"/>
                    <a:pt x="0" y="253"/>
                    <a:pt x="71" y="350"/>
                  </a:cubicBezTo>
                  <a:cubicBezTo>
                    <a:pt x="242" y="584"/>
                    <a:pt x="395" y="827"/>
                    <a:pt x="528" y="1073"/>
                  </a:cubicBezTo>
                  <a:cubicBezTo>
                    <a:pt x="568" y="1148"/>
                    <a:pt x="644" y="1190"/>
                    <a:pt x="724" y="1190"/>
                  </a:cubicBezTo>
                  <a:cubicBezTo>
                    <a:pt x="759" y="1190"/>
                    <a:pt x="795" y="1182"/>
                    <a:pt x="829" y="1164"/>
                  </a:cubicBezTo>
                  <a:cubicBezTo>
                    <a:pt x="936" y="1105"/>
                    <a:pt x="976" y="972"/>
                    <a:pt x="918" y="864"/>
                  </a:cubicBezTo>
                  <a:cubicBezTo>
                    <a:pt x="776" y="599"/>
                    <a:pt x="610" y="341"/>
                    <a:pt x="430" y="91"/>
                  </a:cubicBezTo>
                  <a:cubicBezTo>
                    <a:pt x="386" y="32"/>
                    <a:pt x="319" y="0"/>
                    <a:pt x="250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8103525" y="2122338"/>
              <a:ext cx="30475" cy="24025"/>
            </a:xfrm>
            <a:custGeom>
              <a:avLst/>
              <a:gdLst/>
              <a:ahLst/>
              <a:cxnLst/>
              <a:rect l="l" t="t" r="r" b="b"/>
              <a:pathLst>
                <a:path w="1219" h="961" extrusionOk="0">
                  <a:moveTo>
                    <a:pt x="255" y="0"/>
                  </a:moveTo>
                  <a:cubicBezTo>
                    <a:pt x="181" y="0"/>
                    <a:pt x="109" y="37"/>
                    <a:pt x="67" y="103"/>
                  </a:cubicBezTo>
                  <a:cubicBezTo>
                    <a:pt x="0" y="207"/>
                    <a:pt x="33" y="343"/>
                    <a:pt x="135" y="408"/>
                  </a:cubicBezTo>
                  <a:cubicBezTo>
                    <a:pt x="373" y="557"/>
                    <a:pt x="607" y="727"/>
                    <a:pt x="830" y="910"/>
                  </a:cubicBezTo>
                  <a:cubicBezTo>
                    <a:pt x="871" y="945"/>
                    <a:pt x="921" y="961"/>
                    <a:pt x="970" y="961"/>
                  </a:cubicBezTo>
                  <a:cubicBezTo>
                    <a:pt x="1034" y="961"/>
                    <a:pt x="1098" y="934"/>
                    <a:pt x="1140" y="882"/>
                  </a:cubicBezTo>
                  <a:cubicBezTo>
                    <a:pt x="1218" y="788"/>
                    <a:pt x="1204" y="648"/>
                    <a:pt x="1111" y="570"/>
                  </a:cubicBezTo>
                  <a:cubicBezTo>
                    <a:pt x="874" y="374"/>
                    <a:pt x="626" y="195"/>
                    <a:pt x="372" y="34"/>
                  </a:cubicBezTo>
                  <a:cubicBezTo>
                    <a:pt x="335" y="11"/>
                    <a:pt x="295" y="0"/>
                    <a:pt x="25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8109825" y="2340313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016" y="0"/>
                  </a:moveTo>
                  <a:cubicBezTo>
                    <a:pt x="785" y="84"/>
                    <a:pt x="544" y="125"/>
                    <a:pt x="300" y="125"/>
                  </a:cubicBezTo>
                  <a:lnTo>
                    <a:pt x="233" y="124"/>
                  </a:lnTo>
                  <a:cubicBezTo>
                    <a:pt x="231" y="124"/>
                    <a:pt x="230" y="124"/>
                    <a:pt x="228" y="124"/>
                  </a:cubicBezTo>
                  <a:cubicBezTo>
                    <a:pt x="110" y="124"/>
                    <a:pt x="8" y="218"/>
                    <a:pt x="5" y="336"/>
                  </a:cubicBezTo>
                  <a:cubicBezTo>
                    <a:pt x="1" y="458"/>
                    <a:pt x="97" y="561"/>
                    <a:pt x="218" y="565"/>
                  </a:cubicBezTo>
                  <a:lnTo>
                    <a:pt x="300" y="566"/>
                  </a:lnTo>
                  <a:cubicBezTo>
                    <a:pt x="591" y="566"/>
                    <a:pt x="880" y="517"/>
                    <a:pt x="1163" y="419"/>
                  </a:cubicBezTo>
                  <a:cubicBezTo>
                    <a:pt x="1165" y="419"/>
                    <a:pt x="1165" y="419"/>
                    <a:pt x="1168" y="417"/>
                  </a:cubicBezTo>
                  <a:lnTo>
                    <a:pt x="1016" y="0"/>
                  </a:ln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8125650" y="1836713"/>
              <a:ext cx="27925" cy="26725"/>
            </a:xfrm>
            <a:custGeom>
              <a:avLst/>
              <a:gdLst/>
              <a:ahLst/>
              <a:cxnLst/>
              <a:rect l="l" t="t" r="r" b="b"/>
              <a:pathLst>
                <a:path w="1117" h="1069" extrusionOk="0">
                  <a:moveTo>
                    <a:pt x="872" y="0"/>
                  </a:moveTo>
                  <a:cubicBezTo>
                    <a:pt x="817" y="0"/>
                    <a:pt x="761" y="21"/>
                    <a:pt x="719" y="63"/>
                  </a:cubicBezTo>
                  <a:cubicBezTo>
                    <a:pt x="504" y="268"/>
                    <a:pt x="294" y="480"/>
                    <a:pt x="85" y="694"/>
                  </a:cubicBezTo>
                  <a:cubicBezTo>
                    <a:pt x="0" y="783"/>
                    <a:pt x="4" y="922"/>
                    <a:pt x="91" y="1006"/>
                  </a:cubicBezTo>
                  <a:cubicBezTo>
                    <a:pt x="133" y="1047"/>
                    <a:pt x="189" y="1068"/>
                    <a:pt x="245" y="1068"/>
                  </a:cubicBezTo>
                  <a:cubicBezTo>
                    <a:pt x="304" y="1068"/>
                    <a:pt x="360" y="1045"/>
                    <a:pt x="404" y="1000"/>
                  </a:cubicBezTo>
                  <a:cubicBezTo>
                    <a:pt x="607" y="790"/>
                    <a:pt x="814" y="584"/>
                    <a:pt x="1025" y="382"/>
                  </a:cubicBezTo>
                  <a:cubicBezTo>
                    <a:pt x="1112" y="297"/>
                    <a:pt x="1116" y="156"/>
                    <a:pt x="1031" y="68"/>
                  </a:cubicBezTo>
                  <a:cubicBezTo>
                    <a:pt x="988" y="23"/>
                    <a:pt x="930" y="0"/>
                    <a:pt x="8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8082525" y="1885438"/>
              <a:ext cx="26125" cy="28550"/>
            </a:xfrm>
            <a:custGeom>
              <a:avLst/>
              <a:gdLst/>
              <a:ahLst/>
              <a:cxnLst/>
              <a:rect l="l" t="t" r="r" b="b"/>
              <a:pathLst>
                <a:path w="1045" h="1142" extrusionOk="0">
                  <a:moveTo>
                    <a:pt x="797" y="0"/>
                  </a:moveTo>
                  <a:cubicBezTo>
                    <a:pt x="732" y="0"/>
                    <a:pt x="668" y="28"/>
                    <a:pt x="623" y="82"/>
                  </a:cubicBezTo>
                  <a:cubicBezTo>
                    <a:pt x="435" y="312"/>
                    <a:pt x="250" y="547"/>
                    <a:pt x="73" y="787"/>
                  </a:cubicBezTo>
                  <a:cubicBezTo>
                    <a:pt x="1" y="885"/>
                    <a:pt x="21" y="1022"/>
                    <a:pt x="118" y="1097"/>
                  </a:cubicBezTo>
                  <a:cubicBezTo>
                    <a:pt x="157" y="1127"/>
                    <a:pt x="205" y="1141"/>
                    <a:pt x="250" y="1141"/>
                  </a:cubicBezTo>
                  <a:cubicBezTo>
                    <a:pt x="318" y="1141"/>
                    <a:pt x="385" y="1111"/>
                    <a:pt x="428" y="1053"/>
                  </a:cubicBezTo>
                  <a:cubicBezTo>
                    <a:pt x="603" y="818"/>
                    <a:pt x="782" y="588"/>
                    <a:pt x="966" y="363"/>
                  </a:cubicBezTo>
                  <a:cubicBezTo>
                    <a:pt x="1044" y="266"/>
                    <a:pt x="1030" y="126"/>
                    <a:pt x="935" y="49"/>
                  </a:cubicBezTo>
                  <a:cubicBezTo>
                    <a:pt x="895" y="16"/>
                    <a:pt x="846" y="0"/>
                    <a:pt x="79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8046875" y="1939538"/>
              <a:ext cx="23600" cy="30325"/>
            </a:xfrm>
            <a:custGeom>
              <a:avLst/>
              <a:gdLst/>
              <a:ahLst/>
              <a:cxnLst/>
              <a:rect l="l" t="t" r="r" b="b"/>
              <a:pathLst>
                <a:path w="944" h="1213" extrusionOk="0">
                  <a:moveTo>
                    <a:pt x="689" y="1"/>
                  </a:moveTo>
                  <a:cubicBezTo>
                    <a:pt x="613" y="1"/>
                    <a:pt x="540" y="39"/>
                    <a:pt x="499" y="109"/>
                  </a:cubicBezTo>
                  <a:cubicBezTo>
                    <a:pt x="346" y="364"/>
                    <a:pt x="199" y="624"/>
                    <a:pt x="57" y="886"/>
                  </a:cubicBezTo>
                  <a:cubicBezTo>
                    <a:pt x="0" y="995"/>
                    <a:pt x="41" y="1127"/>
                    <a:pt x="148" y="1187"/>
                  </a:cubicBezTo>
                  <a:cubicBezTo>
                    <a:pt x="180" y="1204"/>
                    <a:pt x="216" y="1212"/>
                    <a:pt x="251" y="1212"/>
                  </a:cubicBezTo>
                  <a:cubicBezTo>
                    <a:pt x="329" y="1212"/>
                    <a:pt x="407" y="1170"/>
                    <a:pt x="447" y="1096"/>
                  </a:cubicBezTo>
                  <a:cubicBezTo>
                    <a:pt x="584" y="839"/>
                    <a:pt x="729" y="585"/>
                    <a:pt x="879" y="336"/>
                  </a:cubicBezTo>
                  <a:cubicBezTo>
                    <a:pt x="943" y="231"/>
                    <a:pt x="908" y="95"/>
                    <a:pt x="803" y="32"/>
                  </a:cubicBezTo>
                  <a:cubicBezTo>
                    <a:pt x="767" y="11"/>
                    <a:pt x="727" y="1"/>
                    <a:pt x="68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8042650" y="2097213"/>
              <a:ext cx="33525" cy="17300"/>
            </a:xfrm>
            <a:custGeom>
              <a:avLst/>
              <a:gdLst/>
              <a:ahLst/>
              <a:cxnLst/>
              <a:rect l="l" t="t" r="r" b="b"/>
              <a:pathLst>
                <a:path w="1341" h="692" extrusionOk="0">
                  <a:moveTo>
                    <a:pt x="240" y="1"/>
                  </a:moveTo>
                  <a:cubicBezTo>
                    <a:pt x="140" y="1"/>
                    <a:pt x="52" y="69"/>
                    <a:pt x="29" y="171"/>
                  </a:cubicBezTo>
                  <a:cubicBezTo>
                    <a:pt x="0" y="288"/>
                    <a:pt x="73" y="407"/>
                    <a:pt x="192" y="437"/>
                  </a:cubicBezTo>
                  <a:cubicBezTo>
                    <a:pt x="475" y="505"/>
                    <a:pt x="753" y="586"/>
                    <a:pt x="1020" y="678"/>
                  </a:cubicBezTo>
                  <a:cubicBezTo>
                    <a:pt x="1044" y="688"/>
                    <a:pt x="1070" y="691"/>
                    <a:pt x="1092" y="691"/>
                  </a:cubicBezTo>
                  <a:cubicBezTo>
                    <a:pt x="1184" y="691"/>
                    <a:pt x="1270" y="634"/>
                    <a:pt x="1301" y="542"/>
                  </a:cubicBezTo>
                  <a:cubicBezTo>
                    <a:pt x="1340" y="427"/>
                    <a:pt x="1279" y="301"/>
                    <a:pt x="1165" y="261"/>
                  </a:cubicBezTo>
                  <a:cubicBezTo>
                    <a:pt x="885" y="164"/>
                    <a:pt x="592" y="78"/>
                    <a:pt x="294" y="8"/>
                  </a:cubicBezTo>
                  <a:cubicBezTo>
                    <a:pt x="276" y="3"/>
                    <a:pt x="258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8051825" y="2313838"/>
              <a:ext cx="29100" cy="25550"/>
            </a:xfrm>
            <a:custGeom>
              <a:avLst/>
              <a:gdLst/>
              <a:ahLst/>
              <a:cxnLst/>
              <a:rect l="l" t="t" r="r" b="b"/>
              <a:pathLst>
                <a:path w="1164" h="1022" extrusionOk="0">
                  <a:moveTo>
                    <a:pt x="244" y="0"/>
                  </a:moveTo>
                  <a:cubicBezTo>
                    <a:pt x="189" y="0"/>
                    <a:pt x="134" y="21"/>
                    <a:pt x="91" y="62"/>
                  </a:cubicBezTo>
                  <a:cubicBezTo>
                    <a:pt x="3" y="148"/>
                    <a:pt x="1" y="287"/>
                    <a:pt x="86" y="374"/>
                  </a:cubicBezTo>
                  <a:cubicBezTo>
                    <a:pt x="308" y="604"/>
                    <a:pt x="542" y="808"/>
                    <a:pt x="783" y="980"/>
                  </a:cubicBezTo>
                  <a:cubicBezTo>
                    <a:pt x="823" y="1008"/>
                    <a:pt x="867" y="1021"/>
                    <a:pt x="911" y="1021"/>
                  </a:cubicBezTo>
                  <a:cubicBezTo>
                    <a:pt x="981" y="1021"/>
                    <a:pt x="1049" y="988"/>
                    <a:pt x="1093" y="929"/>
                  </a:cubicBezTo>
                  <a:cubicBezTo>
                    <a:pt x="1163" y="830"/>
                    <a:pt x="1141" y="691"/>
                    <a:pt x="1042" y="620"/>
                  </a:cubicBezTo>
                  <a:cubicBezTo>
                    <a:pt x="822" y="467"/>
                    <a:pt x="606" y="279"/>
                    <a:pt x="403" y="67"/>
                  </a:cubicBezTo>
                  <a:cubicBezTo>
                    <a:pt x="360" y="23"/>
                    <a:pt x="302" y="0"/>
                    <a:pt x="244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8341625" y="1690838"/>
              <a:ext cx="32525" cy="20750"/>
            </a:xfrm>
            <a:custGeom>
              <a:avLst/>
              <a:gdLst/>
              <a:ahLst/>
              <a:cxnLst/>
              <a:rect l="l" t="t" r="r" b="b"/>
              <a:pathLst>
                <a:path w="1301" h="830" extrusionOk="0">
                  <a:moveTo>
                    <a:pt x="1047" y="1"/>
                  </a:moveTo>
                  <a:cubicBezTo>
                    <a:pt x="1015" y="1"/>
                    <a:pt x="983" y="8"/>
                    <a:pt x="953" y="22"/>
                  </a:cubicBezTo>
                  <a:cubicBezTo>
                    <a:pt x="685" y="151"/>
                    <a:pt x="420" y="281"/>
                    <a:pt x="153" y="411"/>
                  </a:cubicBezTo>
                  <a:cubicBezTo>
                    <a:pt x="44" y="466"/>
                    <a:pt x="0" y="600"/>
                    <a:pt x="54" y="707"/>
                  </a:cubicBezTo>
                  <a:cubicBezTo>
                    <a:pt x="94" y="785"/>
                    <a:pt x="172" y="829"/>
                    <a:pt x="253" y="829"/>
                  </a:cubicBezTo>
                  <a:cubicBezTo>
                    <a:pt x="287" y="829"/>
                    <a:pt x="321" y="822"/>
                    <a:pt x="352" y="807"/>
                  </a:cubicBezTo>
                  <a:cubicBezTo>
                    <a:pt x="614" y="676"/>
                    <a:pt x="881" y="549"/>
                    <a:pt x="1145" y="422"/>
                  </a:cubicBezTo>
                  <a:cubicBezTo>
                    <a:pt x="1252" y="371"/>
                    <a:pt x="1301" y="239"/>
                    <a:pt x="1248" y="127"/>
                  </a:cubicBezTo>
                  <a:cubicBezTo>
                    <a:pt x="1210" y="48"/>
                    <a:pt x="1130" y="1"/>
                    <a:pt x="104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8283150" y="1721038"/>
              <a:ext cx="31825" cy="21925"/>
            </a:xfrm>
            <a:custGeom>
              <a:avLst/>
              <a:gdLst/>
              <a:ahLst/>
              <a:cxnLst/>
              <a:rect l="l" t="t" r="r" b="b"/>
              <a:pathLst>
                <a:path w="1273" h="877" extrusionOk="0">
                  <a:moveTo>
                    <a:pt x="1023" y="1"/>
                  </a:moveTo>
                  <a:cubicBezTo>
                    <a:pt x="987" y="1"/>
                    <a:pt x="950" y="9"/>
                    <a:pt x="917" y="28"/>
                  </a:cubicBezTo>
                  <a:cubicBezTo>
                    <a:pt x="659" y="172"/>
                    <a:pt x="399" y="316"/>
                    <a:pt x="143" y="465"/>
                  </a:cubicBezTo>
                  <a:cubicBezTo>
                    <a:pt x="36" y="526"/>
                    <a:pt x="1" y="662"/>
                    <a:pt x="60" y="767"/>
                  </a:cubicBezTo>
                  <a:cubicBezTo>
                    <a:pt x="101" y="838"/>
                    <a:pt x="177" y="876"/>
                    <a:pt x="252" y="876"/>
                  </a:cubicBezTo>
                  <a:cubicBezTo>
                    <a:pt x="290" y="876"/>
                    <a:pt x="328" y="868"/>
                    <a:pt x="362" y="847"/>
                  </a:cubicBezTo>
                  <a:cubicBezTo>
                    <a:pt x="615" y="699"/>
                    <a:pt x="873" y="556"/>
                    <a:pt x="1128" y="414"/>
                  </a:cubicBezTo>
                  <a:cubicBezTo>
                    <a:pt x="1235" y="356"/>
                    <a:pt x="1273" y="221"/>
                    <a:pt x="1215" y="113"/>
                  </a:cubicBezTo>
                  <a:cubicBezTo>
                    <a:pt x="1176" y="42"/>
                    <a:pt x="1100" y="1"/>
                    <a:pt x="102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8164575" y="2292888"/>
              <a:ext cx="22525" cy="30775"/>
            </a:xfrm>
            <a:custGeom>
              <a:avLst/>
              <a:gdLst/>
              <a:ahLst/>
              <a:cxnLst/>
              <a:rect l="l" t="t" r="r" b="b"/>
              <a:pathLst>
                <a:path w="901" h="1231" extrusionOk="0">
                  <a:moveTo>
                    <a:pt x="651" y="0"/>
                  </a:moveTo>
                  <a:cubicBezTo>
                    <a:pt x="561" y="0"/>
                    <a:pt x="478" y="55"/>
                    <a:pt x="443" y="145"/>
                  </a:cubicBezTo>
                  <a:cubicBezTo>
                    <a:pt x="343" y="414"/>
                    <a:pt x="217" y="662"/>
                    <a:pt x="67" y="888"/>
                  </a:cubicBezTo>
                  <a:cubicBezTo>
                    <a:pt x="0" y="988"/>
                    <a:pt x="27" y="1127"/>
                    <a:pt x="129" y="1194"/>
                  </a:cubicBezTo>
                  <a:cubicBezTo>
                    <a:pt x="166" y="1220"/>
                    <a:pt x="209" y="1231"/>
                    <a:pt x="251" y="1231"/>
                  </a:cubicBezTo>
                  <a:cubicBezTo>
                    <a:pt x="322" y="1231"/>
                    <a:pt x="393" y="1198"/>
                    <a:pt x="436" y="1132"/>
                  </a:cubicBezTo>
                  <a:cubicBezTo>
                    <a:pt x="604" y="881"/>
                    <a:pt x="746" y="598"/>
                    <a:pt x="858" y="299"/>
                  </a:cubicBezTo>
                  <a:cubicBezTo>
                    <a:pt x="901" y="184"/>
                    <a:pt x="844" y="57"/>
                    <a:pt x="729" y="14"/>
                  </a:cubicBezTo>
                  <a:cubicBezTo>
                    <a:pt x="703" y="5"/>
                    <a:pt x="677" y="0"/>
                    <a:pt x="651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8178950" y="2227463"/>
              <a:ext cx="14250" cy="33025"/>
            </a:xfrm>
            <a:custGeom>
              <a:avLst/>
              <a:gdLst/>
              <a:ahLst/>
              <a:cxnLst/>
              <a:rect l="l" t="t" r="r" b="b"/>
              <a:pathLst>
                <a:path w="570" h="1321" extrusionOk="0">
                  <a:moveTo>
                    <a:pt x="239" y="1"/>
                  </a:moveTo>
                  <a:cubicBezTo>
                    <a:pt x="226" y="1"/>
                    <a:pt x="212" y="2"/>
                    <a:pt x="198" y="5"/>
                  </a:cubicBezTo>
                  <a:cubicBezTo>
                    <a:pt x="78" y="30"/>
                    <a:pt x="1" y="147"/>
                    <a:pt x="24" y="266"/>
                  </a:cubicBezTo>
                  <a:cubicBezTo>
                    <a:pt x="80" y="544"/>
                    <a:pt x="114" y="827"/>
                    <a:pt x="123" y="1105"/>
                  </a:cubicBezTo>
                  <a:cubicBezTo>
                    <a:pt x="127" y="1227"/>
                    <a:pt x="226" y="1321"/>
                    <a:pt x="346" y="1321"/>
                  </a:cubicBezTo>
                  <a:lnTo>
                    <a:pt x="353" y="1321"/>
                  </a:lnTo>
                  <a:cubicBezTo>
                    <a:pt x="475" y="1317"/>
                    <a:pt x="570" y="1214"/>
                    <a:pt x="567" y="1091"/>
                  </a:cubicBezTo>
                  <a:cubicBezTo>
                    <a:pt x="555" y="786"/>
                    <a:pt x="520" y="480"/>
                    <a:pt x="459" y="176"/>
                  </a:cubicBezTo>
                  <a:cubicBezTo>
                    <a:pt x="438" y="73"/>
                    <a:pt x="342" y="1"/>
                    <a:pt x="23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8174175" y="1793363"/>
              <a:ext cx="29675" cy="24925"/>
            </a:xfrm>
            <a:custGeom>
              <a:avLst/>
              <a:gdLst/>
              <a:ahLst/>
              <a:cxnLst/>
              <a:rect l="l" t="t" r="r" b="b"/>
              <a:pathLst>
                <a:path w="1187" h="997" extrusionOk="0">
                  <a:moveTo>
                    <a:pt x="937" y="0"/>
                  </a:moveTo>
                  <a:cubicBezTo>
                    <a:pt x="889" y="0"/>
                    <a:pt x="841" y="16"/>
                    <a:pt x="802" y="47"/>
                  </a:cubicBezTo>
                  <a:cubicBezTo>
                    <a:pt x="568" y="230"/>
                    <a:pt x="335" y="415"/>
                    <a:pt x="107" y="605"/>
                  </a:cubicBezTo>
                  <a:cubicBezTo>
                    <a:pt x="13" y="683"/>
                    <a:pt x="1" y="824"/>
                    <a:pt x="79" y="917"/>
                  </a:cubicBezTo>
                  <a:cubicBezTo>
                    <a:pt x="122" y="971"/>
                    <a:pt x="185" y="997"/>
                    <a:pt x="249" y="997"/>
                  </a:cubicBezTo>
                  <a:cubicBezTo>
                    <a:pt x="298" y="997"/>
                    <a:pt x="349" y="981"/>
                    <a:pt x="390" y="946"/>
                  </a:cubicBezTo>
                  <a:cubicBezTo>
                    <a:pt x="616" y="759"/>
                    <a:pt x="843" y="576"/>
                    <a:pt x="1073" y="394"/>
                  </a:cubicBezTo>
                  <a:cubicBezTo>
                    <a:pt x="1169" y="320"/>
                    <a:pt x="1186" y="180"/>
                    <a:pt x="1112" y="85"/>
                  </a:cubicBezTo>
                  <a:cubicBezTo>
                    <a:pt x="1068" y="29"/>
                    <a:pt x="1002" y="0"/>
                    <a:pt x="93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8227025" y="1755013"/>
              <a:ext cx="31025" cy="23375"/>
            </a:xfrm>
            <a:custGeom>
              <a:avLst/>
              <a:gdLst/>
              <a:ahLst/>
              <a:cxnLst/>
              <a:rect l="l" t="t" r="r" b="b"/>
              <a:pathLst>
                <a:path w="1241" h="935" extrusionOk="0">
                  <a:moveTo>
                    <a:pt x="988" y="0"/>
                  </a:moveTo>
                  <a:cubicBezTo>
                    <a:pt x="947" y="0"/>
                    <a:pt x="906" y="11"/>
                    <a:pt x="869" y="35"/>
                  </a:cubicBezTo>
                  <a:cubicBezTo>
                    <a:pt x="618" y="197"/>
                    <a:pt x="372" y="361"/>
                    <a:pt x="127" y="530"/>
                  </a:cubicBezTo>
                  <a:cubicBezTo>
                    <a:pt x="26" y="599"/>
                    <a:pt x="1" y="737"/>
                    <a:pt x="70" y="839"/>
                  </a:cubicBezTo>
                  <a:cubicBezTo>
                    <a:pt x="113" y="900"/>
                    <a:pt x="182" y="934"/>
                    <a:pt x="253" y="934"/>
                  </a:cubicBezTo>
                  <a:cubicBezTo>
                    <a:pt x="296" y="934"/>
                    <a:pt x="340" y="921"/>
                    <a:pt x="380" y="896"/>
                  </a:cubicBezTo>
                  <a:cubicBezTo>
                    <a:pt x="621" y="730"/>
                    <a:pt x="863" y="567"/>
                    <a:pt x="1110" y="408"/>
                  </a:cubicBezTo>
                  <a:cubicBezTo>
                    <a:pt x="1212" y="340"/>
                    <a:pt x="1240" y="204"/>
                    <a:pt x="1175" y="102"/>
                  </a:cubicBezTo>
                  <a:cubicBezTo>
                    <a:pt x="1132" y="35"/>
                    <a:pt x="1060" y="0"/>
                    <a:pt x="98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7559750" y="2500313"/>
              <a:ext cx="11900" cy="33175"/>
            </a:xfrm>
            <a:custGeom>
              <a:avLst/>
              <a:gdLst/>
              <a:ahLst/>
              <a:cxnLst/>
              <a:rect l="l" t="t" r="r" b="b"/>
              <a:pathLst>
                <a:path w="476" h="1327" extrusionOk="0">
                  <a:moveTo>
                    <a:pt x="248" y="0"/>
                  </a:moveTo>
                  <a:cubicBezTo>
                    <a:pt x="132" y="0"/>
                    <a:pt x="34" y="90"/>
                    <a:pt x="27" y="209"/>
                  </a:cubicBezTo>
                  <a:cubicBezTo>
                    <a:pt x="10" y="507"/>
                    <a:pt x="2" y="804"/>
                    <a:pt x="0" y="1105"/>
                  </a:cubicBezTo>
                  <a:cubicBezTo>
                    <a:pt x="0" y="1227"/>
                    <a:pt x="100" y="1326"/>
                    <a:pt x="222" y="1326"/>
                  </a:cubicBezTo>
                  <a:cubicBezTo>
                    <a:pt x="343" y="1326"/>
                    <a:pt x="443" y="1227"/>
                    <a:pt x="443" y="1106"/>
                  </a:cubicBezTo>
                  <a:cubicBezTo>
                    <a:pt x="446" y="816"/>
                    <a:pt x="454" y="524"/>
                    <a:pt x="468" y="233"/>
                  </a:cubicBezTo>
                  <a:cubicBezTo>
                    <a:pt x="475" y="109"/>
                    <a:pt x="382" y="6"/>
                    <a:pt x="258" y="0"/>
                  </a:cubicBezTo>
                  <a:cubicBezTo>
                    <a:pt x="255" y="0"/>
                    <a:pt x="251" y="0"/>
                    <a:pt x="24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7592350" y="2695013"/>
              <a:ext cx="21475" cy="31375"/>
            </a:xfrm>
            <a:custGeom>
              <a:avLst/>
              <a:gdLst/>
              <a:ahLst/>
              <a:cxnLst/>
              <a:rect l="l" t="t" r="r" b="b"/>
              <a:pathLst>
                <a:path w="859" h="1255" extrusionOk="0">
                  <a:moveTo>
                    <a:pt x="252" y="0"/>
                  </a:moveTo>
                  <a:cubicBezTo>
                    <a:pt x="224" y="0"/>
                    <a:pt x="195" y="6"/>
                    <a:pt x="167" y="18"/>
                  </a:cubicBezTo>
                  <a:cubicBezTo>
                    <a:pt x="53" y="63"/>
                    <a:pt x="1" y="192"/>
                    <a:pt x="46" y="305"/>
                  </a:cubicBezTo>
                  <a:cubicBezTo>
                    <a:pt x="160" y="582"/>
                    <a:pt x="280" y="856"/>
                    <a:pt x="407" y="1126"/>
                  </a:cubicBezTo>
                  <a:cubicBezTo>
                    <a:pt x="443" y="1206"/>
                    <a:pt x="524" y="1254"/>
                    <a:pt x="606" y="1254"/>
                  </a:cubicBezTo>
                  <a:cubicBezTo>
                    <a:pt x="639" y="1254"/>
                    <a:pt x="670" y="1247"/>
                    <a:pt x="700" y="1233"/>
                  </a:cubicBezTo>
                  <a:cubicBezTo>
                    <a:pt x="811" y="1182"/>
                    <a:pt x="859" y="1048"/>
                    <a:pt x="806" y="939"/>
                  </a:cubicBezTo>
                  <a:cubicBezTo>
                    <a:pt x="684" y="674"/>
                    <a:pt x="568" y="407"/>
                    <a:pt x="456" y="138"/>
                  </a:cubicBezTo>
                  <a:cubicBezTo>
                    <a:pt x="421" y="53"/>
                    <a:pt x="339" y="0"/>
                    <a:pt x="25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7564575" y="2434488"/>
              <a:ext cx="15875" cy="32875"/>
            </a:xfrm>
            <a:custGeom>
              <a:avLst/>
              <a:gdLst/>
              <a:ahLst/>
              <a:cxnLst/>
              <a:rect l="l" t="t" r="r" b="b"/>
              <a:pathLst>
                <a:path w="635" h="1315" extrusionOk="0">
                  <a:moveTo>
                    <a:pt x="396" y="0"/>
                  </a:moveTo>
                  <a:cubicBezTo>
                    <a:pt x="293" y="0"/>
                    <a:pt x="197" y="70"/>
                    <a:pt x="177" y="176"/>
                  </a:cubicBezTo>
                  <a:cubicBezTo>
                    <a:pt x="116" y="468"/>
                    <a:pt x="64" y="763"/>
                    <a:pt x="17" y="1056"/>
                  </a:cubicBezTo>
                  <a:cubicBezTo>
                    <a:pt x="0" y="1181"/>
                    <a:pt x="84" y="1295"/>
                    <a:pt x="204" y="1313"/>
                  </a:cubicBezTo>
                  <a:cubicBezTo>
                    <a:pt x="214" y="1314"/>
                    <a:pt x="227" y="1314"/>
                    <a:pt x="237" y="1314"/>
                  </a:cubicBezTo>
                  <a:cubicBezTo>
                    <a:pt x="343" y="1314"/>
                    <a:pt x="440" y="1236"/>
                    <a:pt x="455" y="1126"/>
                  </a:cubicBezTo>
                  <a:cubicBezTo>
                    <a:pt x="499" y="839"/>
                    <a:pt x="552" y="551"/>
                    <a:pt x="610" y="266"/>
                  </a:cubicBezTo>
                  <a:cubicBezTo>
                    <a:pt x="634" y="147"/>
                    <a:pt x="559" y="31"/>
                    <a:pt x="438" y="4"/>
                  </a:cubicBezTo>
                  <a:cubicBezTo>
                    <a:pt x="424" y="1"/>
                    <a:pt x="410" y="0"/>
                    <a:pt x="3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7572125" y="2631938"/>
              <a:ext cx="18125" cy="32425"/>
            </a:xfrm>
            <a:custGeom>
              <a:avLst/>
              <a:gdLst/>
              <a:ahLst/>
              <a:cxnLst/>
              <a:rect l="l" t="t" r="r" b="b"/>
              <a:pathLst>
                <a:path w="725" h="1297" extrusionOk="0">
                  <a:moveTo>
                    <a:pt x="243" y="0"/>
                  </a:moveTo>
                  <a:cubicBezTo>
                    <a:pt x="225" y="0"/>
                    <a:pt x="208" y="2"/>
                    <a:pt x="190" y="6"/>
                  </a:cubicBezTo>
                  <a:cubicBezTo>
                    <a:pt x="73" y="35"/>
                    <a:pt x="0" y="155"/>
                    <a:pt x="30" y="274"/>
                  </a:cubicBezTo>
                  <a:cubicBezTo>
                    <a:pt x="101" y="565"/>
                    <a:pt x="179" y="853"/>
                    <a:pt x="264" y="1139"/>
                  </a:cubicBezTo>
                  <a:cubicBezTo>
                    <a:pt x="292" y="1236"/>
                    <a:pt x="380" y="1297"/>
                    <a:pt x="477" y="1297"/>
                  </a:cubicBezTo>
                  <a:cubicBezTo>
                    <a:pt x="498" y="1297"/>
                    <a:pt x="519" y="1294"/>
                    <a:pt x="541" y="1288"/>
                  </a:cubicBezTo>
                  <a:cubicBezTo>
                    <a:pt x="657" y="1253"/>
                    <a:pt x="725" y="1131"/>
                    <a:pt x="689" y="1013"/>
                  </a:cubicBezTo>
                  <a:cubicBezTo>
                    <a:pt x="604" y="734"/>
                    <a:pt x="528" y="453"/>
                    <a:pt x="458" y="169"/>
                  </a:cubicBezTo>
                  <a:cubicBezTo>
                    <a:pt x="434" y="69"/>
                    <a:pt x="344" y="0"/>
                    <a:pt x="24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7561475" y="2566563"/>
              <a:ext cx="14275" cy="33025"/>
            </a:xfrm>
            <a:custGeom>
              <a:avLst/>
              <a:gdLst/>
              <a:ahLst/>
              <a:cxnLst/>
              <a:rect l="l" t="t" r="r" b="b"/>
              <a:pathLst>
                <a:path w="571" h="1321" extrusionOk="0">
                  <a:moveTo>
                    <a:pt x="235" y="1"/>
                  </a:moveTo>
                  <a:cubicBezTo>
                    <a:pt x="227" y="1"/>
                    <a:pt x="219" y="1"/>
                    <a:pt x="211" y="2"/>
                  </a:cubicBezTo>
                  <a:cubicBezTo>
                    <a:pt x="89" y="12"/>
                    <a:pt x="1" y="121"/>
                    <a:pt x="11" y="243"/>
                  </a:cubicBezTo>
                  <a:cubicBezTo>
                    <a:pt x="39" y="541"/>
                    <a:pt x="75" y="837"/>
                    <a:pt x="116" y="1131"/>
                  </a:cubicBezTo>
                  <a:cubicBezTo>
                    <a:pt x="131" y="1242"/>
                    <a:pt x="225" y="1321"/>
                    <a:pt x="334" y="1321"/>
                  </a:cubicBezTo>
                  <a:cubicBezTo>
                    <a:pt x="344" y="1321"/>
                    <a:pt x="355" y="1321"/>
                    <a:pt x="365" y="1320"/>
                  </a:cubicBezTo>
                  <a:cubicBezTo>
                    <a:pt x="487" y="1303"/>
                    <a:pt x="571" y="1192"/>
                    <a:pt x="555" y="1069"/>
                  </a:cubicBezTo>
                  <a:cubicBezTo>
                    <a:pt x="514" y="781"/>
                    <a:pt x="480" y="491"/>
                    <a:pt x="452" y="201"/>
                  </a:cubicBezTo>
                  <a:cubicBezTo>
                    <a:pt x="441" y="88"/>
                    <a:pt x="344" y="1"/>
                    <a:pt x="235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7622100" y="2754238"/>
              <a:ext cx="24600" cy="29600"/>
            </a:xfrm>
            <a:custGeom>
              <a:avLst/>
              <a:gdLst/>
              <a:ahLst/>
              <a:cxnLst/>
              <a:rect l="l" t="t" r="r" b="b"/>
              <a:pathLst>
                <a:path w="984" h="1184" extrusionOk="0">
                  <a:moveTo>
                    <a:pt x="253" y="0"/>
                  </a:moveTo>
                  <a:cubicBezTo>
                    <a:pt x="214" y="0"/>
                    <a:pt x="174" y="10"/>
                    <a:pt x="138" y="32"/>
                  </a:cubicBezTo>
                  <a:cubicBezTo>
                    <a:pt x="33" y="96"/>
                    <a:pt x="1" y="231"/>
                    <a:pt x="63" y="336"/>
                  </a:cubicBezTo>
                  <a:cubicBezTo>
                    <a:pt x="219" y="591"/>
                    <a:pt x="381" y="842"/>
                    <a:pt x="550" y="1089"/>
                  </a:cubicBezTo>
                  <a:cubicBezTo>
                    <a:pt x="592" y="1151"/>
                    <a:pt x="662" y="1184"/>
                    <a:pt x="732" y="1184"/>
                  </a:cubicBezTo>
                  <a:cubicBezTo>
                    <a:pt x="775" y="1184"/>
                    <a:pt x="819" y="1172"/>
                    <a:pt x="856" y="1146"/>
                  </a:cubicBezTo>
                  <a:cubicBezTo>
                    <a:pt x="957" y="1076"/>
                    <a:pt x="983" y="940"/>
                    <a:pt x="914" y="839"/>
                  </a:cubicBezTo>
                  <a:cubicBezTo>
                    <a:pt x="752" y="600"/>
                    <a:pt x="594" y="354"/>
                    <a:pt x="443" y="106"/>
                  </a:cubicBezTo>
                  <a:cubicBezTo>
                    <a:pt x="401" y="38"/>
                    <a:pt x="328" y="0"/>
                    <a:pt x="25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7786650" y="2132588"/>
              <a:ext cx="32175" cy="21275"/>
            </a:xfrm>
            <a:custGeom>
              <a:avLst/>
              <a:gdLst/>
              <a:ahLst/>
              <a:cxnLst/>
              <a:rect l="l" t="t" r="r" b="b"/>
              <a:pathLst>
                <a:path w="1287" h="851" extrusionOk="0">
                  <a:moveTo>
                    <a:pt x="1038" y="0"/>
                  </a:moveTo>
                  <a:cubicBezTo>
                    <a:pt x="1005" y="0"/>
                    <a:pt x="971" y="8"/>
                    <a:pt x="939" y="23"/>
                  </a:cubicBezTo>
                  <a:cubicBezTo>
                    <a:pt x="672" y="154"/>
                    <a:pt x="407" y="291"/>
                    <a:pt x="145" y="436"/>
                  </a:cubicBezTo>
                  <a:cubicBezTo>
                    <a:pt x="38" y="494"/>
                    <a:pt x="0" y="629"/>
                    <a:pt x="58" y="737"/>
                  </a:cubicBezTo>
                  <a:cubicBezTo>
                    <a:pt x="99" y="810"/>
                    <a:pt x="173" y="850"/>
                    <a:pt x="251" y="850"/>
                  </a:cubicBezTo>
                  <a:cubicBezTo>
                    <a:pt x="287" y="850"/>
                    <a:pt x="325" y="842"/>
                    <a:pt x="358" y="822"/>
                  </a:cubicBezTo>
                  <a:cubicBezTo>
                    <a:pt x="613" y="680"/>
                    <a:pt x="872" y="545"/>
                    <a:pt x="1133" y="418"/>
                  </a:cubicBezTo>
                  <a:cubicBezTo>
                    <a:pt x="1242" y="365"/>
                    <a:pt x="1286" y="232"/>
                    <a:pt x="1234" y="123"/>
                  </a:cubicBezTo>
                  <a:cubicBezTo>
                    <a:pt x="1198" y="45"/>
                    <a:pt x="1120" y="0"/>
                    <a:pt x="103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7846975" y="2108038"/>
              <a:ext cx="33425" cy="18225"/>
            </a:xfrm>
            <a:custGeom>
              <a:avLst/>
              <a:gdLst/>
              <a:ahLst/>
              <a:cxnLst/>
              <a:rect l="l" t="t" r="r" b="b"/>
              <a:pathLst>
                <a:path w="1337" h="729" extrusionOk="0">
                  <a:moveTo>
                    <a:pt x="1086" y="0"/>
                  </a:moveTo>
                  <a:cubicBezTo>
                    <a:pt x="1065" y="0"/>
                    <a:pt x="1043" y="3"/>
                    <a:pt x="1022" y="10"/>
                  </a:cubicBezTo>
                  <a:cubicBezTo>
                    <a:pt x="737" y="99"/>
                    <a:pt x="455" y="194"/>
                    <a:pt x="175" y="299"/>
                  </a:cubicBezTo>
                  <a:cubicBezTo>
                    <a:pt x="60" y="342"/>
                    <a:pt x="1" y="469"/>
                    <a:pt x="43" y="583"/>
                  </a:cubicBezTo>
                  <a:cubicBezTo>
                    <a:pt x="77" y="672"/>
                    <a:pt x="161" y="729"/>
                    <a:pt x="252" y="729"/>
                  </a:cubicBezTo>
                  <a:cubicBezTo>
                    <a:pt x="276" y="729"/>
                    <a:pt x="303" y="725"/>
                    <a:pt x="327" y="715"/>
                  </a:cubicBezTo>
                  <a:cubicBezTo>
                    <a:pt x="601" y="613"/>
                    <a:pt x="876" y="519"/>
                    <a:pt x="1154" y="432"/>
                  </a:cubicBezTo>
                  <a:cubicBezTo>
                    <a:pt x="1270" y="397"/>
                    <a:pt x="1337" y="272"/>
                    <a:pt x="1298" y="156"/>
                  </a:cubicBezTo>
                  <a:cubicBezTo>
                    <a:pt x="1269" y="62"/>
                    <a:pt x="1182" y="0"/>
                    <a:pt x="108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7681775" y="2207588"/>
              <a:ext cx="28000" cy="26500"/>
            </a:xfrm>
            <a:custGeom>
              <a:avLst/>
              <a:gdLst/>
              <a:ahLst/>
              <a:cxnLst/>
              <a:rect l="l" t="t" r="r" b="b"/>
              <a:pathLst>
                <a:path w="1120" h="1060" extrusionOk="0">
                  <a:moveTo>
                    <a:pt x="876" y="0"/>
                  </a:moveTo>
                  <a:cubicBezTo>
                    <a:pt x="822" y="0"/>
                    <a:pt x="768" y="20"/>
                    <a:pt x="725" y="60"/>
                  </a:cubicBezTo>
                  <a:cubicBezTo>
                    <a:pt x="508" y="264"/>
                    <a:pt x="294" y="471"/>
                    <a:pt x="86" y="685"/>
                  </a:cubicBezTo>
                  <a:cubicBezTo>
                    <a:pt x="0" y="771"/>
                    <a:pt x="2" y="912"/>
                    <a:pt x="90" y="997"/>
                  </a:cubicBezTo>
                  <a:cubicBezTo>
                    <a:pt x="132" y="1039"/>
                    <a:pt x="189" y="1059"/>
                    <a:pt x="244" y="1059"/>
                  </a:cubicBezTo>
                  <a:cubicBezTo>
                    <a:pt x="301" y="1059"/>
                    <a:pt x="359" y="1037"/>
                    <a:pt x="402" y="991"/>
                  </a:cubicBezTo>
                  <a:cubicBezTo>
                    <a:pt x="606" y="783"/>
                    <a:pt x="813" y="579"/>
                    <a:pt x="1026" y="381"/>
                  </a:cubicBezTo>
                  <a:cubicBezTo>
                    <a:pt x="1114" y="299"/>
                    <a:pt x="1119" y="159"/>
                    <a:pt x="1036" y="69"/>
                  </a:cubicBezTo>
                  <a:cubicBezTo>
                    <a:pt x="993" y="24"/>
                    <a:pt x="935" y="0"/>
                    <a:pt x="87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7638975" y="2256188"/>
              <a:ext cx="25850" cy="28675"/>
            </a:xfrm>
            <a:custGeom>
              <a:avLst/>
              <a:gdLst/>
              <a:ahLst/>
              <a:cxnLst/>
              <a:rect l="l" t="t" r="r" b="b"/>
              <a:pathLst>
                <a:path w="1034" h="1147" extrusionOk="0">
                  <a:moveTo>
                    <a:pt x="785" y="0"/>
                  </a:moveTo>
                  <a:cubicBezTo>
                    <a:pt x="720" y="0"/>
                    <a:pt x="656" y="28"/>
                    <a:pt x="612" y="82"/>
                  </a:cubicBezTo>
                  <a:cubicBezTo>
                    <a:pt x="426" y="316"/>
                    <a:pt x="245" y="555"/>
                    <a:pt x="72" y="796"/>
                  </a:cubicBezTo>
                  <a:cubicBezTo>
                    <a:pt x="1" y="895"/>
                    <a:pt x="22" y="1033"/>
                    <a:pt x="121" y="1104"/>
                  </a:cubicBezTo>
                  <a:cubicBezTo>
                    <a:pt x="160" y="1132"/>
                    <a:pt x="206" y="1146"/>
                    <a:pt x="250" y="1146"/>
                  </a:cubicBezTo>
                  <a:cubicBezTo>
                    <a:pt x="320" y="1146"/>
                    <a:pt x="386" y="1115"/>
                    <a:pt x="429" y="1054"/>
                  </a:cubicBezTo>
                  <a:cubicBezTo>
                    <a:pt x="599" y="818"/>
                    <a:pt x="776" y="586"/>
                    <a:pt x="958" y="358"/>
                  </a:cubicBezTo>
                  <a:cubicBezTo>
                    <a:pt x="1033" y="263"/>
                    <a:pt x="1018" y="124"/>
                    <a:pt x="923" y="47"/>
                  </a:cubicBezTo>
                  <a:cubicBezTo>
                    <a:pt x="881" y="16"/>
                    <a:pt x="833" y="0"/>
                    <a:pt x="78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7731225" y="2166063"/>
              <a:ext cx="30475" cy="24100"/>
            </a:xfrm>
            <a:custGeom>
              <a:avLst/>
              <a:gdLst/>
              <a:ahLst/>
              <a:cxnLst/>
              <a:rect l="l" t="t" r="r" b="b"/>
              <a:pathLst>
                <a:path w="1219" h="964" extrusionOk="0">
                  <a:moveTo>
                    <a:pt x="966" y="1"/>
                  </a:moveTo>
                  <a:cubicBezTo>
                    <a:pt x="923" y="1"/>
                    <a:pt x="880" y="14"/>
                    <a:pt x="842" y="40"/>
                  </a:cubicBezTo>
                  <a:cubicBezTo>
                    <a:pt x="596" y="210"/>
                    <a:pt x="354" y="383"/>
                    <a:pt x="117" y="566"/>
                  </a:cubicBezTo>
                  <a:cubicBezTo>
                    <a:pt x="19" y="640"/>
                    <a:pt x="1" y="779"/>
                    <a:pt x="76" y="877"/>
                  </a:cubicBezTo>
                  <a:cubicBezTo>
                    <a:pt x="120" y="934"/>
                    <a:pt x="185" y="963"/>
                    <a:pt x="252" y="963"/>
                  </a:cubicBezTo>
                  <a:cubicBezTo>
                    <a:pt x="298" y="963"/>
                    <a:pt x="345" y="949"/>
                    <a:pt x="386" y="918"/>
                  </a:cubicBezTo>
                  <a:cubicBezTo>
                    <a:pt x="618" y="741"/>
                    <a:pt x="854" y="570"/>
                    <a:pt x="1093" y="403"/>
                  </a:cubicBezTo>
                  <a:cubicBezTo>
                    <a:pt x="1195" y="334"/>
                    <a:pt x="1219" y="196"/>
                    <a:pt x="1149" y="95"/>
                  </a:cubicBezTo>
                  <a:cubicBezTo>
                    <a:pt x="1106" y="34"/>
                    <a:pt x="1036" y="1"/>
                    <a:pt x="966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8020125" y="1998763"/>
              <a:ext cx="20450" cy="31725"/>
            </a:xfrm>
            <a:custGeom>
              <a:avLst/>
              <a:gdLst/>
              <a:ahLst/>
              <a:cxnLst/>
              <a:rect l="l" t="t" r="r" b="b"/>
              <a:pathLst>
                <a:path w="818" h="1269" extrusionOk="0">
                  <a:moveTo>
                    <a:pt x="567" y="1"/>
                  </a:moveTo>
                  <a:cubicBezTo>
                    <a:pt x="481" y="1"/>
                    <a:pt x="397" y="52"/>
                    <a:pt x="361" y="138"/>
                  </a:cubicBezTo>
                  <a:cubicBezTo>
                    <a:pt x="248" y="414"/>
                    <a:pt x="141" y="692"/>
                    <a:pt x="42" y="975"/>
                  </a:cubicBezTo>
                  <a:cubicBezTo>
                    <a:pt x="1" y="1089"/>
                    <a:pt x="62" y="1216"/>
                    <a:pt x="177" y="1257"/>
                  </a:cubicBezTo>
                  <a:cubicBezTo>
                    <a:pt x="201" y="1265"/>
                    <a:pt x="226" y="1268"/>
                    <a:pt x="249" y="1268"/>
                  </a:cubicBezTo>
                  <a:cubicBezTo>
                    <a:pt x="340" y="1268"/>
                    <a:pt x="426" y="1211"/>
                    <a:pt x="459" y="1121"/>
                  </a:cubicBezTo>
                  <a:cubicBezTo>
                    <a:pt x="555" y="847"/>
                    <a:pt x="659" y="575"/>
                    <a:pt x="771" y="305"/>
                  </a:cubicBezTo>
                  <a:cubicBezTo>
                    <a:pt x="818" y="193"/>
                    <a:pt x="764" y="63"/>
                    <a:pt x="650" y="17"/>
                  </a:cubicBezTo>
                  <a:cubicBezTo>
                    <a:pt x="623" y="6"/>
                    <a:pt x="595" y="1"/>
                    <a:pt x="56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8016975" y="2257788"/>
              <a:ext cx="21475" cy="31250"/>
            </a:xfrm>
            <a:custGeom>
              <a:avLst/>
              <a:gdLst/>
              <a:ahLst/>
              <a:cxnLst/>
              <a:rect l="l" t="t" r="r" b="b"/>
              <a:pathLst>
                <a:path w="859" h="1250" extrusionOk="0">
                  <a:moveTo>
                    <a:pt x="249" y="0"/>
                  </a:moveTo>
                  <a:cubicBezTo>
                    <a:pt x="224" y="0"/>
                    <a:pt x="199" y="5"/>
                    <a:pt x="174" y="14"/>
                  </a:cubicBezTo>
                  <a:cubicBezTo>
                    <a:pt x="57" y="57"/>
                    <a:pt x="1" y="184"/>
                    <a:pt x="42" y="298"/>
                  </a:cubicBezTo>
                  <a:lnTo>
                    <a:pt x="103" y="455"/>
                  </a:lnTo>
                  <a:cubicBezTo>
                    <a:pt x="191" y="684"/>
                    <a:pt x="297" y="910"/>
                    <a:pt x="412" y="1132"/>
                  </a:cubicBezTo>
                  <a:cubicBezTo>
                    <a:pt x="452" y="1207"/>
                    <a:pt x="530" y="1249"/>
                    <a:pt x="608" y="1249"/>
                  </a:cubicBezTo>
                  <a:cubicBezTo>
                    <a:pt x="643" y="1249"/>
                    <a:pt x="678" y="1241"/>
                    <a:pt x="710" y="1224"/>
                  </a:cubicBezTo>
                  <a:cubicBezTo>
                    <a:pt x="819" y="1167"/>
                    <a:pt x="859" y="1032"/>
                    <a:pt x="802" y="925"/>
                  </a:cubicBezTo>
                  <a:cubicBezTo>
                    <a:pt x="694" y="719"/>
                    <a:pt x="596" y="506"/>
                    <a:pt x="514" y="295"/>
                  </a:cubicBezTo>
                  <a:lnTo>
                    <a:pt x="457" y="145"/>
                  </a:lnTo>
                  <a:cubicBezTo>
                    <a:pt x="424" y="56"/>
                    <a:pt x="339" y="0"/>
                    <a:pt x="249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8001000" y="2193563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240" y="1"/>
                  </a:moveTo>
                  <a:cubicBezTo>
                    <a:pt x="229" y="1"/>
                    <a:pt x="217" y="2"/>
                    <a:pt x="206" y="4"/>
                  </a:cubicBezTo>
                  <a:cubicBezTo>
                    <a:pt x="85" y="21"/>
                    <a:pt x="0" y="133"/>
                    <a:pt x="18" y="253"/>
                  </a:cubicBezTo>
                  <a:cubicBezTo>
                    <a:pt x="58" y="550"/>
                    <a:pt x="112" y="847"/>
                    <a:pt x="173" y="1140"/>
                  </a:cubicBezTo>
                  <a:cubicBezTo>
                    <a:pt x="197" y="1245"/>
                    <a:pt x="287" y="1315"/>
                    <a:pt x="390" y="1315"/>
                  </a:cubicBezTo>
                  <a:cubicBezTo>
                    <a:pt x="406" y="1315"/>
                    <a:pt x="421" y="1314"/>
                    <a:pt x="437" y="1310"/>
                  </a:cubicBezTo>
                  <a:cubicBezTo>
                    <a:pt x="556" y="1284"/>
                    <a:pt x="631" y="1167"/>
                    <a:pt x="607" y="1047"/>
                  </a:cubicBezTo>
                  <a:cubicBezTo>
                    <a:pt x="546" y="765"/>
                    <a:pt x="496" y="479"/>
                    <a:pt x="455" y="191"/>
                  </a:cubicBezTo>
                  <a:cubicBezTo>
                    <a:pt x="440" y="82"/>
                    <a:pt x="346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49"/>
            <p:cNvSpPr/>
            <p:nvPr/>
          </p:nvSpPr>
          <p:spPr>
            <a:xfrm>
              <a:off x="7977350" y="2061813"/>
              <a:ext cx="42675" cy="40025"/>
            </a:xfrm>
            <a:custGeom>
              <a:avLst/>
              <a:gdLst/>
              <a:ahLst/>
              <a:cxnLst/>
              <a:rect l="l" t="t" r="r" b="b"/>
              <a:pathLst>
                <a:path w="1707" h="1601" extrusionOk="0">
                  <a:moveTo>
                    <a:pt x="1463" y="1"/>
                  </a:moveTo>
                  <a:cubicBezTo>
                    <a:pt x="1362" y="1"/>
                    <a:pt x="1272" y="70"/>
                    <a:pt x="1248" y="171"/>
                  </a:cubicBezTo>
                  <a:cubicBezTo>
                    <a:pt x="1179" y="465"/>
                    <a:pt x="1118" y="757"/>
                    <a:pt x="1067" y="1051"/>
                  </a:cubicBezTo>
                  <a:cubicBezTo>
                    <a:pt x="1060" y="1089"/>
                    <a:pt x="1062" y="1124"/>
                    <a:pt x="1074" y="1156"/>
                  </a:cubicBezTo>
                  <a:cubicBezTo>
                    <a:pt x="828" y="1141"/>
                    <a:pt x="584" y="1134"/>
                    <a:pt x="339" y="1134"/>
                  </a:cubicBezTo>
                  <a:lnTo>
                    <a:pt x="220" y="1134"/>
                  </a:lnTo>
                  <a:cubicBezTo>
                    <a:pt x="97" y="1136"/>
                    <a:pt x="0" y="1235"/>
                    <a:pt x="2" y="1358"/>
                  </a:cubicBezTo>
                  <a:cubicBezTo>
                    <a:pt x="3" y="1479"/>
                    <a:pt x="102" y="1575"/>
                    <a:pt x="223" y="1575"/>
                  </a:cubicBezTo>
                  <a:lnTo>
                    <a:pt x="338" y="1575"/>
                  </a:lnTo>
                  <a:cubicBezTo>
                    <a:pt x="590" y="1575"/>
                    <a:pt x="841" y="1582"/>
                    <a:pt x="1094" y="1601"/>
                  </a:cubicBezTo>
                  <a:lnTo>
                    <a:pt x="1108" y="1601"/>
                  </a:lnTo>
                  <a:cubicBezTo>
                    <a:pt x="1223" y="1601"/>
                    <a:pt x="1320" y="1510"/>
                    <a:pt x="1328" y="1394"/>
                  </a:cubicBezTo>
                  <a:cubicBezTo>
                    <a:pt x="1329" y="1363"/>
                    <a:pt x="1325" y="1334"/>
                    <a:pt x="1316" y="1309"/>
                  </a:cubicBezTo>
                  <a:cubicBezTo>
                    <a:pt x="1408" y="1294"/>
                    <a:pt x="1485" y="1225"/>
                    <a:pt x="1502" y="1127"/>
                  </a:cubicBezTo>
                  <a:cubicBezTo>
                    <a:pt x="1554" y="842"/>
                    <a:pt x="1613" y="557"/>
                    <a:pt x="1678" y="273"/>
                  </a:cubicBezTo>
                  <a:cubicBezTo>
                    <a:pt x="1706" y="154"/>
                    <a:pt x="1632" y="35"/>
                    <a:pt x="1513" y="7"/>
                  </a:cubicBezTo>
                  <a:cubicBezTo>
                    <a:pt x="1496" y="3"/>
                    <a:pt x="1479" y="1"/>
                    <a:pt x="146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49"/>
            <p:cNvSpPr/>
            <p:nvPr/>
          </p:nvSpPr>
          <p:spPr>
            <a:xfrm>
              <a:off x="7911400" y="2093488"/>
              <a:ext cx="33350" cy="14600"/>
            </a:xfrm>
            <a:custGeom>
              <a:avLst/>
              <a:gdLst/>
              <a:ahLst/>
              <a:cxnLst/>
              <a:rect l="l" t="t" r="r" b="b"/>
              <a:pathLst>
                <a:path w="1334" h="584" extrusionOk="0">
                  <a:moveTo>
                    <a:pt x="1096" y="0"/>
                  </a:moveTo>
                  <a:cubicBezTo>
                    <a:pt x="1086" y="0"/>
                    <a:pt x="1077" y="1"/>
                    <a:pt x="1067" y="2"/>
                  </a:cubicBezTo>
                  <a:cubicBezTo>
                    <a:pt x="780" y="40"/>
                    <a:pt x="494" y="88"/>
                    <a:pt x="210" y="145"/>
                  </a:cubicBezTo>
                  <a:lnTo>
                    <a:pt x="225" y="366"/>
                  </a:lnTo>
                  <a:lnTo>
                    <a:pt x="182" y="151"/>
                  </a:lnTo>
                  <a:cubicBezTo>
                    <a:pt x="61" y="174"/>
                    <a:pt x="0" y="287"/>
                    <a:pt x="23" y="408"/>
                  </a:cubicBezTo>
                  <a:cubicBezTo>
                    <a:pt x="43" y="512"/>
                    <a:pt x="147" y="583"/>
                    <a:pt x="253" y="583"/>
                  </a:cubicBezTo>
                  <a:cubicBezTo>
                    <a:pt x="270" y="583"/>
                    <a:pt x="284" y="582"/>
                    <a:pt x="298" y="581"/>
                  </a:cubicBezTo>
                  <a:cubicBezTo>
                    <a:pt x="572" y="527"/>
                    <a:pt x="849" y="478"/>
                    <a:pt x="1128" y="442"/>
                  </a:cubicBezTo>
                  <a:cubicBezTo>
                    <a:pt x="1248" y="426"/>
                    <a:pt x="1334" y="314"/>
                    <a:pt x="1316" y="192"/>
                  </a:cubicBezTo>
                  <a:cubicBezTo>
                    <a:pt x="1301" y="80"/>
                    <a:pt x="1204" y="0"/>
                    <a:pt x="10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49"/>
            <p:cNvSpPr/>
            <p:nvPr/>
          </p:nvSpPr>
          <p:spPr>
            <a:xfrm>
              <a:off x="7998200" y="2127413"/>
              <a:ext cx="11825" cy="33150"/>
            </a:xfrm>
            <a:custGeom>
              <a:avLst/>
              <a:gdLst/>
              <a:ahLst/>
              <a:cxnLst/>
              <a:rect l="l" t="t" r="r" b="b"/>
              <a:pathLst>
                <a:path w="473" h="1326" extrusionOk="0">
                  <a:moveTo>
                    <a:pt x="257" y="1"/>
                  </a:moveTo>
                  <a:cubicBezTo>
                    <a:pt x="129" y="1"/>
                    <a:pt x="30" y="89"/>
                    <a:pt x="23" y="209"/>
                  </a:cubicBezTo>
                  <a:cubicBezTo>
                    <a:pt x="7" y="480"/>
                    <a:pt x="0" y="751"/>
                    <a:pt x="0" y="1025"/>
                  </a:cubicBezTo>
                  <a:lnTo>
                    <a:pt x="0" y="1104"/>
                  </a:lnTo>
                  <a:cubicBezTo>
                    <a:pt x="0" y="1226"/>
                    <a:pt x="99" y="1325"/>
                    <a:pt x="221" y="1325"/>
                  </a:cubicBezTo>
                  <a:cubicBezTo>
                    <a:pt x="222" y="1325"/>
                    <a:pt x="223" y="1325"/>
                    <a:pt x="224" y="1325"/>
                  </a:cubicBezTo>
                  <a:cubicBezTo>
                    <a:pt x="346" y="1325"/>
                    <a:pt x="442" y="1226"/>
                    <a:pt x="442" y="1105"/>
                  </a:cubicBezTo>
                  <a:lnTo>
                    <a:pt x="442" y="1022"/>
                  </a:lnTo>
                  <a:cubicBezTo>
                    <a:pt x="442" y="759"/>
                    <a:pt x="450" y="497"/>
                    <a:pt x="465" y="235"/>
                  </a:cubicBezTo>
                  <a:cubicBezTo>
                    <a:pt x="472" y="113"/>
                    <a:pt x="379" y="8"/>
                    <a:pt x="25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5" name="Google Shape;2955;p49"/>
          <p:cNvGrpSpPr/>
          <p:nvPr/>
        </p:nvGrpSpPr>
        <p:grpSpPr>
          <a:xfrm>
            <a:off x="626485" y="4921967"/>
            <a:ext cx="497500" cy="460167"/>
            <a:chOff x="469863" y="3691475"/>
            <a:chExt cx="373125" cy="345125"/>
          </a:xfrm>
        </p:grpSpPr>
        <p:sp>
          <p:nvSpPr>
            <p:cNvPr id="2956" name="Google Shape;2956;p49"/>
            <p:cNvSpPr/>
            <p:nvPr/>
          </p:nvSpPr>
          <p:spPr>
            <a:xfrm>
              <a:off x="469863" y="36958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49"/>
            <p:cNvSpPr/>
            <p:nvPr/>
          </p:nvSpPr>
          <p:spPr>
            <a:xfrm>
              <a:off x="487513" y="36914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8" name="Google Shape;2958;p49"/>
          <p:cNvGrpSpPr/>
          <p:nvPr/>
        </p:nvGrpSpPr>
        <p:grpSpPr>
          <a:xfrm>
            <a:off x="11231985" y="1224501"/>
            <a:ext cx="497500" cy="460167"/>
            <a:chOff x="8271588" y="765975"/>
            <a:chExt cx="373125" cy="345125"/>
          </a:xfrm>
        </p:grpSpPr>
        <p:sp>
          <p:nvSpPr>
            <p:cNvPr id="2959" name="Google Shape;2959;p49"/>
            <p:cNvSpPr/>
            <p:nvPr/>
          </p:nvSpPr>
          <p:spPr>
            <a:xfrm>
              <a:off x="8271588" y="7703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49"/>
            <p:cNvSpPr/>
            <p:nvPr/>
          </p:nvSpPr>
          <p:spPr>
            <a:xfrm>
              <a:off x="8289238" y="7659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1753515" y="776764"/>
            <a:ext cx="8622951" cy="3228773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en-US" sz="4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</a:t>
            </a:r>
            <a:br>
              <a:rPr lang="en-US" sz="4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4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 THÀNH KIẾN THỨC MỚI</a:t>
            </a:r>
            <a:endParaRPr lang="vi-VN" sz="4000" b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20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8851237" y="5138474"/>
            <a:ext cx="1228430" cy="1096653"/>
          </a:xfrm>
          <a:prstGeom prst="rect">
            <a:avLst/>
          </a:prstGeom>
        </p:spPr>
      </p:pic>
      <p:pic>
        <p:nvPicPr>
          <p:cNvPr id="48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950641">
            <a:off x="2265323" y="5066270"/>
            <a:ext cx="1828505" cy="1241059"/>
          </a:xfrm>
          <a:prstGeom prst="rect">
            <a:avLst/>
          </a:prstGeom>
        </p:spPr>
      </p:pic>
      <p:pic>
        <p:nvPicPr>
          <p:cNvPr id="49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896355">
            <a:off x="1330772" y="13466"/>
            <a:ext cx="1169234" cy="2232913"/>
          </a:xfrm>
          <a:prstGeom prst="rect">
            <a:avLst/>
          </a:prstGeom>
        </p:spPr>
      </p:pic>
      <p:pic>
        <p:nvPicPr>
          <p:cNvPr id="50" name="Picture 3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981697">
            <a:off x="8709897" y="800628"/>
            <a:ext cx="2266410" cy="399712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95964" y="5270995"/>
            <a:ext cx="2275761" cy="10966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Picture 17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-126662"/>
            <a:ext cx="12252515" cy="6928391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-10340664" y="-3153468"/>
            <a:ext cx="33566360" cy="33604998"/>
            <a:chOff x="-10340664" y="-3153468"/>
            <a:chExt cx="33566360" cy="33604998"/>
          </a:xfrm>
        </p:grpSpPr>
        <p:sp>
          <p:nvSpPr>
            <p:cNvPr id="54" name="1"/>
            <p:cNvSpPr/>
            <p:nvPr/>
          </p:nvSpPr>
          <p:spPr>
            <a:xfrm>
              <a:off x="-9991817" y="-3153468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Grand Slam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tiên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trong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năm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1A"/>
            <p:cNvSpPr/>
            <p:nvPr/>
          </p:nvSpPr>
          <p:spPr>
            <a:xfrm>
              <a:off x="-9991817" y="-214109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Austrlia mở rộng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1B"/>
            <p:cNvSpPr/>
            <p:nvPr/>
          </p:nvSpPr>
          <p:spPr>
            <a:xfrm>
              <a:off x="-6922045" y="-214109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Wimbledon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1C"/>
            <p:cNvSpPr/>
            <p:nvPr/>
          </p:nvSpPr>
          <p:spPr>
            <a:xfrm>
              <a:off x="-9991817" y="-135732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Roland Garos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1D"/>
            <p:cNvSpPr/>
            <p:nvPr/>
          </p:nvSpPr>
          <p:spPr>
            <a:xfrm>
              <a:off x="-6922045" y="-135732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Mỹ mở rộng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2"/>
            <p:cNvSpPr/>
            <p:nvPr/>
          </p:nvSpPr>
          <p:spPr>
            <a:xfrm>
              <a:off x="-9991817" y="-33225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Cùng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với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Nội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T&amp;T (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vô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địch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V-League 2010), CLB 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Việt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Nam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tham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dự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AFC Cup 2011?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2A"/>
            <p:cNvSpPr/>
            <p:nvPr/>
          </p:nvSpPr>
          <p:spPr>
            <a:xfrm>
              <a:off x="-9991817" y="6801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Hoàng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Anh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Gia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Lai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2B"/>
            <p:cNvSpPr/>
            <p:nvPr/>
          </p:nvSpPr>
          <p:spPr>
            <a:xfrm>
              <a:off x="-6922045" y="6801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SHB Đà Nẵng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2C"/>
            <p:cNvSpPr/>
            <p:nvPr/>
          </p:nvSpPr>
          <p:spPr>
            <a:xfrm>
              <a:off x="-9991817" y="14638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Lam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Nghệ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2D"/>
            <p:cNvSpPr/>
            <p:nvPr/>
          </p:nvSpPr>
          <p:spPr>
            <a:xfrm>
              <a:off x="-6922045" y="14638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Becamex Bình Dương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3"/>
            <p:cNvSpPr/>
            <p:nvPr/>
          </p:nvSpPr>
          <p:spPr>
            <a:xfrm>
              <a:off x="-9991817" y="232199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AFC Asian Cup 2011 được tổ chức tại quốc gia nào?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3A"/>
            <p:cNvSpPr/>
            <p:nvPr/>
          </p:nvSpPr>
          <p:spPr>
            <a:xfrm>
              <a:off x="-9991817" y="333436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Iraq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3B"/>
            <p:cNvSpPr/>
            <p:nvPr/>
          </p:nvSpPr>
          <p:spPr>
            <a:xfrm>
              <a:off x="-6922045" y="333436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Hàn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Quốc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3C"/>
            <p:cNvSpPr/>
            <p:nvPr/>
          </p:nvSpPr>
          <p:spPr>
            <a:xfrm>
              <a:off x="-9991817" y="411814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Nhật Bản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3D"/>
            <p:cNvSpPr/>
            <p:nvPr/>
          </p:nvSpPr>
          <p:spPr>
            <a:xfrm>
              <a:off x="-6922045" y="411814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Qatar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4"/>
            <p:cNvSpPr/>
            <p:nvPr/>
          </p:nvSpPr>
          <p:spPr>
            <a:xfrm>
              <a:off x="-9991817" y="505826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Đội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lên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ngôi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vô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địch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AFC Asian Cup 2011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tổ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chức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Qatar?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4A"/>
            <p:cNvSpPr/>
            <p:nvPr/>
          </p:nvSpPr>
          <p:spPr>
            <a:xfrm>
              <a:off x="-9991817" y="607063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Uzbekistan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4B"/>
            <p:cNvSpPr/>
            <p:nvPr/>
          </p:nvSpPr>
          <p:spPr>
            <a:xfrm>
              <a:off x="-6922045" y="607063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Nhật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Bản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4C"/>
            <p:cNvSpPr/>
            <p:nvPr/>
          </p:nvSpPr>
          <p:spPr>
            <a:xfrm>
              <a:off x="-9991817" y="685440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 Hàn Quốc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4D"/>
            <p:cNvSpPr/>
            <p:nvPr/>
          </p:nvSpPr>
          <p:spPr>
            <a:xfrm>
              <a:off x="-6922045" y="685440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Australia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5"/>
            <p:cNvSpPr/>
            <p:nvPr/>
          </p:nvSpPr>
          <p:spPr>
            <a:xfrm>
              <a:off x="-9969543" y="7806697"/>
              <a:ext cx="5790697" cy="826217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Ai là nhạc sĩ Việt Nam đầu tiên viết opera với tác phẩm “Cô sao” và sau đó là “Người tạc tượng”?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5" name="5A"/>
            <p:cNvSpPr/>
            <p:nvPr/>
          </p:nvSpPr>
          <p:spPr>
            <a:xfrm>
              <a:off x="-9991817" y="881907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Đỗ Nhuận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5B"/>
            <p:cNvSpPr/>
            <p:nvPr/>
          </p:nvSpPr>
          <p:spPr>
            <a:xfrm>
              <a:off x="-6922045" y="881907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Hoàng Vân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5C"/>
            <p:cNvSpPr/>
            <p:nvPr/>
          </p:nvSpPr>
          <p:spPr>
            <a:xfrm>
              <a:off x="-9991817" y="9602842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Trần Hoàn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5D"/>
            <p:cNvSpPr/>
            <p:nvPr/>
          </p:nvSpPr>
          <p:spPr>
            <a:xfrm>
              <a:off x="-6922045" y="9602842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Trọng Đài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6"/>
            <p:cNvSpPr/>
            <p:nvPr/>
          </p:nvSpPr>
          <p:spPr>
            <a:xfrm>
              <a:off x="17412724" y="-2875883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Bến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Thạch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nằm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ở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tỉnh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6A"/>
            <p:cNvSpPr/>
            <p:nvPr/>
          </p:nvSpPr>
          <p:spPr>
            <a:xfrm>
              <a:off x="17412724" y="-186351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Bình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6B"/>
            <p:cNvSpPr/>
            <p:nvPr/>
          </p:nvSpPr>
          <p:spPr>
            <a:xfrm>
              <a:off x="20482496" y="-186351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Ninh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6C"/>
            <p:cNvSpPr/>
            <p:nvPr/>
          </p:nvSpPr>
          <p:spPr>
            <a:xfrm>
              <a:off x="17412724" y="-107973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Trị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6D"/>
            <p:cNvSpPr/>
            <p:nvPr/>
          </p:nvSpPr>
          <p:spPr>
            <a:xfrm>
              <a:off x="20482496" y="-107973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Ngãi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7"/>
            <p:cNvSpPr/>
            <p:nvPr/>
          </p:nvSpPr>
          <p:spPr>
            <a:xfrm>
              <a:off x="17412724" y="-5467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Trong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cây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xoay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7A"/>
            <p:cNvSpPr/>
            <p:nvPr/>
          </p:nvSpPr>
          <p:spPr>
            <a:xfrm>
              <a:off x="17412724" y="95770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Thanh Trì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7B"/>
            <p:cNvSpPr/>
            <p:nvPr/>
          </p:nvSpPr>
          <p:spPr>
            <a:xfrm>
              <a:off x="20482496" y="95770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Thị Nại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7C"/>
            <p:cNvSpPr/>
            <p:nvPr/>
          </p:nvSpPr>
          <p:spPr>
            <a:xfrm>
              <a:off x="17412724" y="174147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Sông Hàn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7D"/>
            <p:cNvSpPr/>
            <p:nvPr/>
          </p:nvSpPr>
          <p:spPr>
            <a:xfrm>
              <a:off x="20482496" y="174147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 Cầu Cần Thơ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8"/>
            <p:cNvSpPr/>
            <p:nvPr/>
          </p:nvSpPr>
          <p:spPr>
            <a:xfrm>
              <a:off x="17412724" y="259958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quốc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hiệu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8A"/>
            <p:cNvSpPr/>
            <p:nvPr/>
          </p:nvSpPr>
          <p:spPr>
            <a:xfrm>
              <a:off x="17412724" y="361195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 Ngô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8B"/>
            <p:cNvSpPr/>
            <p:nvPr/>
          </p:nvSpPr>
          <p:spPr>
            <a:xfrm>
              <a:off x="20482496" y="361195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 Hồ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8C"/>
            <p:cNvSpPr/>
            <p:nvPr/>
          </p:nvSpPr>
          <p:spPr>
            <a:xfrm>
              <a:off x="17412724" y="439572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chúa Nguyễn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8D"/>
            <p:cNvSpPr/>
            <p:nvPr/>
          </p:nvSpPr>
          <p:spPr>
            <a:xfrm>
              <a:off x="20482496" y="439572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Nhà Tây Sơn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9"/>
            <p:cNvSpPr/>
            <p:nvPr/>
          </p:nvSpPr>
          <p:spPr>
            <a:xfrm>
              <a:off x="17412724" y="533584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Các vua Hùng đặt quốc hiệu nước ta là gì?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5" name="9A"/>
            <p:cNvSpPr/>
            <p:nvPr/>
          </p:nvSpPr>
          <p:spPr>
            <a:xfrm>
              <a:off x="17412724" y="63482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Văn Lang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9B"/>
            <p:cNvSpPr/>
            <p:nvPr/>
          </p:nvSpPr>
          <p:spPr>
            <a:xfrm>
              <a:off x="20482496" y="63482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Âu Lạc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9C"/>
            <p:cNvSpPr/>
            <p:nvPr/>
          </p:nvSpPr>
          <p:spPr>
            <a:xfrm>
              <a:off x="17412724" y="71319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Vạn Xuân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9D"/>
            <p:cNvSpPr/>
            <p:nvPr/>
          </p:nvSpPr>
          <p:spPr>
            <a:xfrm>
              <a:off x="20482496" y="71319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 Việt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10"/>
            <p:cNvSpPr/>
            <p:nvPr/>
          </p:nvSpPr>
          <p:spPr>
            <a:xfrm>
              <a:off x="17412724" y="8084282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An Dương Vương đặt quốc hiệu nước ta là gì?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10A"/>
            <p:cNvSpPr/>
            <p:nvPr/>
          </p:nvSpPr>
          <p:spPr>
            <a:xfrm>
              <a:off x="17412724" y="909665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Việt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10B"/>
            <p:cNvSpPr/>
            <p:nvPr/>
          </p:nvSpPr>
          <p:spPr>
            <a:xfrm>
              <a:off x="20482496" y="909665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Vạn Xuân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10C"/>
            <p:cNvSpPr/>
            <p:nvPr/>
          </p:nvSpPr>
          <p:spPr>
            <a:xfrm>
              <a:off x="17412724" y="9880427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 Đại Cồ Việt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10D"/>
            <p:cNvSpPr/>
            <p:nvPr/>
          </p:nvSpPr>
          <p:spPr>
            <a:xfrm>
              <a:off x="20482496" y="9880427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Âu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Lạc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18"/>
            <p:cNvSpPr/>
            <p:nvPr/>
          </p:nvSpPr>
          <p:spPr>
            <a:xfrm>
              <a:off x="-9846853" y="28239777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18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18A"/>
            <p:cNvSpPr/>
            <p:nvPr/>
          </p:nvSpPr>
          <p:spPr>
            <a:xfrm>
              <a:off x="-9824578" y="2916872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18B"/>
            <p:cNvSpPr/>
            <p:nvPr/>
          </p:nvSpPr>
          <p:spPr>
            <a:xfrm>
              <a:off x="-6754806" y="2916872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18C"/>
            <p:cNvSpPr/>
            <p:nvPr/>
          </p:nvSpPr>
          <p:spPr>
            <a:xfrm>
              <a:off x="-9802303" y="2991963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18D"/>
            <p:cNvSpPr/>
            <p:nvPr/>
          </p:nvSpPr>
          <p:spPr>
            <a:xfrm>
              <a:off x="-6754806" y="2991963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17"/>
            <p:cNvSpPr/>
            <p:nvPr/>
          </p:nvSpPr>
          <p:spPr>
            <a:xfrm>
              <a:off x="-10014092" y="2564242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17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17A"/>
            <p:cNvSpPr/>
            <p:nvPr/>
          </p:nvSpPr>
          <p:spPr>
            <a:xfrm>
              <a:off x="-9991817" y="2657137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17B"/>
            <p:cNvSpPr/>
            <p:nvPr/>
          </p:nvSpPr>
          <p:spPr>
            <a:xfrm>
              <a:off x="-6922045" y="2657137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17C"/>
            <p:cNvSpPr/>
            <p:nvPr/>
          </p:nvSpPr>
          <p:spPr>
            <a:xfrm>
              <a:off x="-9969542" y="2732228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17D"/>
            <p:cNvSpPr/>
            <p:nvPr/>
          </p:nvSpPr>
          <p:spPr>
            <a:xfrm>
              <a:off x="-6922045" y="2732228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16A"/>
            <p:cNvSpPr/>
            <p:nvPr/>
          </p:nvSpPr>
          <p:spPr>
            <a:xfrm>
              <a:off x="-10132828" y="2404475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16B"/>
            <p:cNvSpPr/>
            <p:nvPr/>
          </p:nvSpPr>
          <p:spPr>
            <a:xfrm>
              <a:off x="-7022522" y="2416368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16"/>
            <p:cNvSpPr/>
            <p:nvPr/>
          </p:nvSpPr>
          <p:spPr>
            <a:xfrm>
              <a:off x="-10155103" y="23115809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16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16C"/>
            <p:cNvSpPr/>
            <p:nvPr/>
          </p:nvSpPr>
          <p:spPr>
            <a:xfrm>
              <a:off x="-10110553" y="2479566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16D"/>
            <p:cNvSpPr/>
            <p:nvPr/>
          </p:nvSpPr>
          <p:spPr>
            <a:xfrm>
              <a:off x="-7063056" y="2479566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15"/>
            <p:cNvSpPr/>
            <p:nvPr/>
          </p:nvSpPr>
          <p:spPr>
            <a:xfrm>
              <a:off x="-10032414" y="20414624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15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0" name="15A"/>
            <p:cNvSpPr/>
            <p:nvPr/>
          </p:nvSpPr>
          <p:spPr>
            <a:xfrm>
              <a:off x="-10010139" y="2134357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15B"/>
            <p:cNvSpPr/>
            <p:nvPr/>
          </p:nvSpPr>
          <p:spPr>
            <a:xfrm>
              <a:off x="-6940367" y="2134357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15C"/>
            <p:cNvSpPr/>
            <p:nvPr/>
          </p:nvSpPr>
          <p:spPr>
            <a:xfrm>
              <a:off x="-9987864" y="2209448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15D"/>
            <p:cNvSpPr/>
            <p:nvPr/>
          </p:nvSpPr>
          <p:spPr>
            <a:xfrm>
              <a:off x="-6940367" y="2209448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14"/>
            <p:cNvSpPr/>
            <p:nvPr/>
          </p:nvSpPr>
          <p:spPr>
            <a:xfrm>
              <a:off x="-10199653" y="17817273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14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5" name="14A"/>
            <p:cNvSpPr/>
            <p:nvPr/>
          </p:nvSpPr>
          <p:spPr>
            <a:xfrm>
              <a:off x="-10177378" y="1874622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14B"/>
            <p:cNvSpPr/>
            <p:nvPr/>
          </p:nvSpPr>
          <p:spPr>
            <a:xfrm>
              <a:off x="-7107606" y="1874622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14C"/>
            <p:cNvSpPr/>
            <p:nvPr/>
          </p:nvSpPr>
          <p:spPr>
            <a:xfrm>
              <a:off x="-10155103" y="1949713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14D"/>
            <p:cNvSpPr/>
            <p:nvPr/>
          </p:nvSpPr>
          <p:spPr>
            <a:xfrm>
              <a:off x="-7107606" y="1949713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13"/>
            <p:cNvSpPr/>
            <p:nvPr/>
          </p:nvSpPr>
          <p:spPr>
            <a:xfrm>
              <a:off x="-10340664" y="1529065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13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13A"/>
            <p:cNvSpPr/>
            <p:nvPr/>
          </p:nvSpPr>
          <p:spPr>
            <a:xfrm>
              <a:off x="-10318389" y="16219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13B"/>
            <p:cNvSpPr/>
            <p:nvPr/>
          </p:nvSpPr>
          <p:spPr>
            <a:xfrm>
              <a:off x="-7208083" y="1633853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13C"/>
            <p:cNvSpPr/>
            <p:nvPr/>
          </p:nvSpPr>
          <p:spPr>
            <a:xfrm>
              <a:off x="-10296114" y="1697051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13D"/>
            <p:cNvSpPr/>
            <p:nvPr/>
          </p:nvSpPr>
          <p:spPr>
            <a:xfrm>
              <a:off x="-7248617" y="1697051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11"/>
            <p:cNvSpPr/>
            <p:nvPr/>
          </p:nvSpPr>
          <p:spPr>
            <a:xfrm>
              <a:off x="-9991817" y="10388667"/>
              <a:ext cx="5772375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NHÓM ỨNG DỤNG CÔNG NGHỆ THÔNG TIN  VÀO DẠY HỌC VÀ QUẢN LÝ CÓ MẤY ADMIN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5" name="11A"/>
            <p:cNvSpPr/>
            <p:nvPr/>
          </p:nvSpPr>
          <p:spPr>
            <a:xfrm>
              <a:off x="-9991817" y="1135859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11B"/>
            <p:cNvSpPr/>
            <p:nvPr/>
          </p:nvSpPr>
          <p:spPr>
            <a:xfrm>
              <a:off x="-6922045" y="1135859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11C"/>
            <p:cNvSpPr/>
            <p:nvPr/>
          </p:nvSpPr>
          <p:spPr>
            <a:xfrm>
              <a:off x="-9991817" y="1210950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11D"/>
            <p:cNvSpPr/>
            <p:nvPr/>
          </p:nvSpPr>
          <p:spPr>
            <a:xfrm>
              <a:off x="-6922045" y="1210950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12"/>
            <p:cNvSpPr/>
            <p:nvPr/>
          </p:nvSpPr>
          <p:spPr>
            <a:xfrm>
              <a:off x="-10155103" y="12860414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12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0" name="12A"/>
            <p:cNvSpPr/>
            <p:nvPr/>
          </p:nvSpPr>
          <p:spPr>
            <a:xfrm>
              <a:off x="-10155103" y="1383034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12B"/>
            <p:cNvSpPr/>
            <p:nvPr/>
          </p:nvSpPr>
          <p:spPr>
            <a:xfrm>
              <a:off x="-7085331" y="1383034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12C"/>
            <p:cNvSpPr/>
            <p:nvPr/>
          </p:nvSpPr>
          <p:spPr>
            <a:xfrm>
              <a:off x="-10155103" y="1458125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12D"/>
            <p:cNvSpPr/>
            <p:nvPr/>
          </p:nvSpPr>
          <p:spPr>
            <a:xfrm>
              <a:off x="-7085331" y="1458125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20"/>
            <p:cNvSpPr/>
            <p:nvPr/>
          </p:nvSpPr>
          <p:spPr>
            <a:xfrm>
              <a:off x="-3599711" y="28141097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20A"/>
            <p:cNvSpPr/>
            <p:nvPr/>
          </p:nvSpPr>
          <p:spPr>
            <a:xfrm>
              <a:off x="-3577436" y="2907004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20B"/>
            <p:cNvSpPr/>
            <p:nvPr/>
          </p:nvSpPr>
          <p:spPr>
            <a:xfrm>
              <a:off x="-507664" y="2907004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20C"/>
            <p:cNvSpPr/>
            <p:nvPr/>
          </p:nvSpPr>
          <p:spPr>
            <a:xfrm>
              <a:off x="-3555161" y="2982095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20D"/>
            <p:cNvSpPr/>
            <p:nvPr/>
          </p:nvSpPr>
          <p:spPr>
            <a:xfrm>
              <a:off x="-507664" y="2982095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19"/>
            <p:cNvSpPr/>
            <p:nvPr/>
          </p:nvSpPr>
          <p:spPr>
            <a:xfrm>
              <a:off x="-3766950" y="2554374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19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50" name="19A"/>
            <p:cNvSpPr/>
            <p:nvPr/>
          </p:nvSpPr>
          <p:spPr>
            <a:xfrm>
              <a:off x="-3744675" y="2647269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19B"/>
            <p:cNvSpPr/>
            <p:nvPr/>
          </p:nvSpPr>
          <p:spPr>
            <a:xfrm>
              <a:off x="-674903" y="2647269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19C"/>
            <p:cNvSpPr/>
            <p:nvPr/>
          </p:nvSpPr>
          <p:spPr>
            <a:xfrm>
              <a:off x="-3722400" y="27223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19D"/>
            <p:cNvSpPr/>
            <p:nvPr/>
          </p:nvSpPr>
          <p:spPr>
            <a:xfrm>
              <a:off x="-674903" y="27223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11953484" y="-2928547"/>
            <a:ext cx="37075299" cy="32766863"/>
            <a:chOff x="-11938462" y="-2414013"/>
            <a:chExt cx="37075298" cy="32766863"/>
          </a:xfrm>
        </p:grpSpPr>
        <p:sp>
          <p:nvSpPr>
            <p:cNvPr id="154" name="X1"/>
            <p:cNvSpPr/>
            <p:nvPr/>
          </p:nvSpPr>
          <p:spPr>
            <a:xfrm>
              <a:off x="-11795443" y="-2414013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X2"/>
            <p:cNvSpPr/>
            <p:nvPr/>
          </p:nvSpPr>
          <p:spPr>
            <a:xfrm>
              <a:off x="-11795443" y="27399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X3"/>
            <p:cNvSpPr/>
            <p:nvPr/>
          </p:nvSpPr>
          <p:spPr>
            <a:xfrm>
              <a:off x="-11795443" y="2881143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X4"/>
            <p:cNvSpPr/>
            <p:nvPr/>
          </p:nvSpPr>
          <p:spPr>
            <a:xfrm>
              <a:off x="-11795443" y="543529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X5"/>
            <p:cNvSpPr/>
            <p:nvPr/>
          </p:nvSpPr>
          <p:spPr>
            <a:xfrm>
              <a:off x="-11795443" y="840042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X6"/>
            <p:cNvSpPr/>
            <p:nvPr/>
          </p:nvSpPr>
          <p:spPr>
            <a:xfrm>
              <a:off x="23722591" y="-219447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X7"/>
            <p:cNvSpPr/>
            <p:nvPr/>
          </p:nvSpPr>
          <p:spPr>
            <a:xfrm>
              <a:off x="23722591" y="493536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X8"/>
            <p:cNvSpPr/>
            <p:nvPr/>
          </p:nvSpPr>
          <p:spPr>
            <a:xfrm>
              <a:off x="23722591" y="3100685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X9"/>
            <p:cNvSpPr/>
            <p:nvPr/>
          </p:nvSpPr>
          <p:spPr>
            <a:xfrm>
              <a:off x="23722591" y="565483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X10"/>
            <p:cNvSpPr/>
            <p:nvPr/>
          </p:nvSpPr>
          <p:spPr>
            <a:xfrm>
              <a:off x="23722591" y="861996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X11"/>
            <p:cNvSpPr/>
            <p:nvPr/>
          </p:nvSpPr>
          <p:spPr>
            <a:xfrm>
              <a:off x="-11795444" y="10619806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X12"/>
            <p:cNvSpPr/>
            <p:nvPr/>
          </p:nvSpPr>
          <p:spPr>
            <a:xfrm>
              <a:off x="-11895920" y="13235868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X13"/>
            <p:cNvSpPr/>
            <p:nvPr/>
          </p:nvSpPr>
          <p:spPr>
            <a:xfrm>
              <a:off x="-11938462" y="1550374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X14"/>
            <p:cNvSpPr/>
            <p:nvPr/>
          </p:nvSpPr>
          <p:spPr>
            <a:xfrm>
              <a:off x="-11895920" y="1811088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X15"/>
            <p:cNvSpPr/>
            <p:nvPr/>
          </p:nvSpPr>
          <p:spPr>
            <a:xfrm>
              <a:off x="-11795445" y="2090421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X16"/>
            <p:cNvSpPr/>
            <p:nvPr/>
          </p:nvSpPr>
          <p:spPr>
            <a:xfrm>
              <a:off x="-11795446" y="2330597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X17"/>
            <p:cNvSpPr/>
            <p:nvPr/>
          </p:nvSpPr>
          <p:spPr>
            <a:xfrm>
              <a:off x="-11862507" y="26017880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X18"/>
            <p:cNvSpPr/>
            <p:nvPr/>
          </p:nvSpPr>
          <p:spPr>
            <a:xfrm>
              <a:off x="-11895921" y="29082169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X19"/>
            <p:cNvSpPr/>
            <p:nvPr/>
          </p:nvSpPr>
          <p:spPr>
            <a:xfrm>
              <a:off x="2498003" y="2610330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X20"/>
            <p:cNvSpPr/>
            <p:nvPr/>
          </p:nvSpPr>
          <p:spPr>
            <a:xfrm>
              <a:off x="2759702" y="2894887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A-R" hidden="1"/>
          <p:cNvSpPr/>
          <p:nvPr/>
        </p:nvSpPr>
        <p:spPr>
          <a:xfrm>
            <a:off x="11283527" y="2198453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B-R" hidden="1"/>
          <p:cNvSpPr/>
          <p:nvPr/>
        </p:nvSpPr>
        <p:spPr>
          <a:xfrm>
            <a:off x="10905723" y="3132571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C-R" hidden="1"/>
          <p:cNvSpPr/>
          <p:nvPr/>
        </p:nvSpPr>
        <p:spPr>
          <a:xfrm>
            <a:off x="10982619" y="3905821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D-R" hidden="1"/>
          <p:cNvSpPr/>
          <p:nvPr/>
        </p:nvSpPr>
        <p:spPr>
          <a:xfrm>
            <a:off x="10982619" y="4780370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2378054" y="565868"/>
            <a:ext cx="826059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nhóm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Liên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hệ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với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thực</a:t>
            </a:r>
            <a:r>
              <a:rPr kumimoji="0" lang="en-US" sz="4000" b="1" i="0" u="none" strike="noStrike" kern="1200" cap="none" spc="0" normalizeH="0" baseline="0" noProof="0" dirty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</a:t>
            </a:r>
            <a:endParaRPr kumimoji="0" lang="en-US" sz="4000" b="1" i="0" u="none" strike="noStrike" kern="1200" cap="none" spc="0" normalizeH="0" baseline="0" noProof="0" dirty="0">
              <a:ln w="10160">
                <a:solidFill>
                  <a:srgbClr val="4BACC6"/>
                </a:solidFill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9" name="TextBox 18"/>
              <p:cNvSpPr txBox="1"/>
              <p:nvPr/>
            </p:nvSpPr>
            <p:spPr>
              <a:xfrm>
                <a:off x="4526209" y="2300399"/>
                <a:ext cx="6499603" cy="31085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nl-NL" sz="28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Đề bài. </a:t>
                </a:r>
                <a:r>
                  <a:rPr kumimoji="0" lang="nl-NL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Dụng cụ lấy dấu (cho các lỗ khoan) của người thợ nguội làm bằng thép cứng, phần thân hình trụ đường kính đáy 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12</a:t>
                </a:r>
                <a:r>
                  <a:rPr kumimoji="0" lang="nl-NL" sz="28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mm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, </a:t>
                </a:r>
                <a:r>
                  <a:rPr kumimoji="0" lang="nl-NL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chiều cao 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60</a:t>
                </a:r>
                <a:r>
                  <a:rPr kumimoji="0" lang="nl-NL" sz="28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mm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, </a:t>
                </a:r>
                <a:r>
                  <a:rPr kumimoji="0" lang="nl-NL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phần lấy dấu là hình nón đường kính đáy 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12</a:t>
                </a:r>
                <a:r>
                  <a:rPr kumimoji="0" lang="nl-NL" sz="28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mm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, </a:t>
                </a:r>
                <a:r>
                  <a:rPr kumimoji="0" lang="nl-NL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chiều cao 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15</a:t>
                </a:r>
                <a:r>
                  <a:rPr kumimoji="0" lang="nl-NL" sz="28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mm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. </a:t>
                </a:r>
                <a:r>
                  <a:rPr kumimoji="0" lang="nl-NL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Tính thể tích của dụng cụ này, làm tròn đến </a:t>
                </a:r>
                <a:r>
                  <a:rPr kumimoji="0" lang="nl-NL" sz="28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mm</a:t>
                </a:r>
                <a:r>
                  <a:rPr kumimoji="0" lang="nl-NL" sz="2800" b="0" i="1" u="none" strike="noStrike" kern="1200" cap="none" spc="0" normalizeH="0" baseline="3000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3</a:t>
                </a:r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, lấy  </a:t>
                </a:r>
                <a14:m>
                  <m:oMath xmlns:m="http://schemas.openxmlformats.org/officeDocument/2006/math">
                    <m:r>
                      <a:rPr kumimoji="0" lang="nl-NL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/>
                        <a:ea typeface="Cambria Math" panose="02040503050406030204"/>
                        <a:cs typeface="Times New Roman" panose="02020603050405020304" pitchFamily="18" charset="0"/>
                      </a:rPr>
                      <m:t>𝜋</m:t>
                    </m:r>
                    <m:r>
                      <a:rPr kumimoji="0" lang="en-US" sz="28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/>
                        <a:ea typeface="Cambria Math" panose="02040503050406030204"/>
                        <a:cs typeface="Times New Roman" panose="02020603050405020304" pitchFamily="18" charset="0"/>
                      </a:rPr>
                      <m:t>≈</m:t>
                    </m:r>
                    <m:r>
                      <a:rPr kumimoji="0" 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/>
                        <a:ea typeface="Cambria Math" panose="02040503050406030204"/>
                        <a:cs typeface="Times New Roman" panose="02020603050405020304" pitchFamily="18" charset="0"/>
                      </a:rPr>
                      <m:t>3</m:t>
                    </m:r>
                    <m:r>
                      <a:rPr kumimoji="0" 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/>
                        <a:ea typeface="Cambria Math" panose="02040503050406030204"/>
                        <a:cs typeface="Times New Roman" panose="02020603050405020304" pitchFamily="18" charset="0"/>
                      </a:rPr>
                      <m:t>,</m:t>
                    </m:r>
                    <m:r>
                      <a:rPr kumimoji="0" 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/>
                        <a:ea typeface="Cambria Math" panose="02040503050406030204"/>
                        <a:cs typeface="Times New Roman" panose="02020603050405020304" pitchFamily="18" charset="0"/>
                      </a:rPr>
                      <m:t>14</m:t>
                    </m:r>
                  </m:oMath>
                </a14:m>
                <a:r>
                  <a:rPr kumimoji="0" lang="nl-NL" sz="2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 .</a:t>
                </a: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26209" y="2300399"/>
                <a:ext cx="6499603" cy="3108543"/>
              </a:xfrm>
              <a:prstGeom prst="rect">
                <a:avLst/>
              </a:prstGeom>
              <a:blipFill rotWithShape="1">
                <a:blip r:embed="rId3"/>
                <a:stretch>
                  <a:fillRect l="-9" t="-14" r="5"/>
                </a:stretch>
              </a:blipFill>
            </p:spPr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76" name="Picture 175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645" y="1413866"/>
            <a:ext cx="2355235" cy="495134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Picture 17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" y="-80845"/>
            <a:ext cx="12252515" cy="6928391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-10340664" y="-3153468"/>
            <a:ext cx="33566360" cy="33604998"/>
            <a:chOff x="-10340664" y="-3153468"/>
            <a:chExt cx="33566360" cy="33604998"/>
          </a:xfrm>
        </p:grpSpPr>
        <p:sp>
          <p:nvSpPr>
            <p:cNvPr id="54" name="1"/>
            <p:cNvSpPr/>
            <p:nvPr/>
          </p:nvSpPr>
          <p:spPr>
            <a:xfrm>
              <a:off x="-9991817" y="-3153468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Grand Slam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tiên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trong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năm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1A"/>
            <p:cNvSpPr/>
            <p:nvPr/>
          </p:nvSpPr>
          <p:spPr>
            <a:xfrm>
              <a:off x="-9991817" y="-214109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Austrlia mở rộng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1B"/>
            <p:cNvSpPr/>
            <p:nvPr/>
          </p:nvSpPr>
          <p:spPr>
            <a:xfrm>
              <a:off x="-6922045" y="-214109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Wimbledon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1C"/>
            <p:cNvSpPr/>
            <p:nvPr/>
          </p:nvSpPr>
          <p:spPr>
            <a:xfrm>
              <a:off x="-9991817" y="-135732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Roland Garos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1D"/>
            <p:cNvSpPr/>
            <p:nvPr/>
          </p:nvSpPr>
          <p:spPr>
            <a:xfrm>
              <a:off x="-6922045" y="-135732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Mỹ mở rộng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2"/>
            <p:cNvSpPr/>
            <p:nvPr/>
          </p:nvSpPr>
          <p:spPr>
            <a:xfrm>
              <a:off x="-9991817" y="-33225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Cùng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với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Nội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T&amp;T (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vô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địch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V-League 2010), CLB u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Việt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Nam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tham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dự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AFC Cup 2011?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2A"/>
            <p:cNvSpPr/>
            <p:nvPr/>
          </p:nvSpPr>
          <p:spPr>
            <a:xfrm>
              <a:off x="-9991817" y="6801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Hoàng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Anh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Gia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Lai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2B"/>
            <p:cNvSpPr/>
            <p:nvPr/>
          </p:nvSpPr>
          <p:spPr>
            <a:xfrm>
              <a:off x="-6922045" y="6801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SHB Đà Nẵng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2C"/>
            <p:cNvSpPr/>
            <p:nvPr/>
          </p:nvSpPr>
          <p:spPr>
            <a:xfrm>
              <a:off x="-9991817" y="14638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Lam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Nghệ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2D"/>
            <p:cNvSpPr/>
            <p:nvPr/>
          </p:nvSpPr>
          <p:spPr>
            <a:xfrm>
              <a:off x="-6922045" y="14638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Becamex Bình Dương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3"/>
            <p:cNvSpPr/>
            <p:nvPr/>
          </p:nvSpPr>
          <p:spPr>
            <a:xfrm>
              <a:off x="-9991817" y="232199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AFC Asian Cup 2011 được tổ chức tại quốc gia nào?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3A"/>
            <p:cNvSpPr/>
            <p:nvPr/>
          </p:nvSpPr>
          <p:spPr>
            <a:xfrm>
              <a:off x="-9991817" y="333436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Iraq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3B"/>
            <p:cNvSpPr/>
            <p:nvPr/>
          </p:nvSpPr>
          <p:spPr>
            <a:xfrm>
              <a:off x="-6922045" y="333436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Hàn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Quốc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3C"/>
            <p:cNvSpPr/>
            <p:nvPr/>
          </p:nvSpPr>
          <p:spPr>
            <a:xfrm>
              <a:off x="-9991817" y="411814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Nhật Bản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3D"/>
            <p:cNvSpPr/>
            <p:nvPr/>
          </p:nvSpPr>
          <p:spPr>
            <a:xfrm>
              <a:off x="-6922045" y="411814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Qatar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4"/>
            <p:cNvSpPr/>
            <p:nvPr/>
          </p:nvSpPr>
          <p:spPr>
            <a:xfrm>
              <a:off x="-9991817" y="505826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Đội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lên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ngôi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vô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địch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AFC Asian Cup 2011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tổ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chức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Qatar?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4A"/>
            <p:cNvSpPr/>
            <p:nvPr/>
          </p:nvSpPr>
          <p:spPr>
            <a:xfrm>
              <a:off x="-9991817" y="607063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Uzbekistan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4B"/>
            <p:cNvSpPr/>
            <p:nvPr/>
          </p:nvSpPr>
          <p:spPr>
            <a:xfrm>
              <a:off x="-6922045" y="607063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Nhật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Bản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4C"/>
            <p:cNvSpPr/>
            <p:nvPr/>
          </p:nvSpPr>
          <p:spPr>
            <a:xfrm>
              <a:off x="-9991817" y="685440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 Hàn Quốc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4D"/>
            <p:cNvSpPr/>
            <p:nvPr/>
          </p:nvSpPr>
          <p:spPr>
            <a:xfrm>
              <a:off x="-6922045" y="685440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Australia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5"/>
            <p:cNvSpPr/>
            <p:nvPr/>
          </p:nvSpPr>
          <p:spPr>
            <a:xfrm>
              <a:off x="-9969543" y="7806697"/>
              <a:ext cx="5790697" cy="826217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Ai là nhạc sĩ Việt Nam đầu tiên viết opera với tác phẩm “Cô sao” và sau đó là “Người tạc tượng”?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5" name="5A"/>
            <p:cNvSpPr/>
            <p:nvPr/>
          </p:nvSpPr>
          <p:spPr>
            <a:xfrm>
              <a:off x="-9991817" y="881907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Đỗ Nhuận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5B"/>
            <p:cNvSpPr/>
            <p:nvPr/>
          </p:nvSpPr>
          <p:spPr>
            <a:xfrm>
              <a:off x="-6922045" y="881907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Hoàng Vân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5C"/>
            <p:cNvSpPr/>
            <p:nvPr/>
          </p:nvSpPr>
          <p:spPr>
            <a:xfrm>
              <a:off x="-9991817" y="9602842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Trần Hoàn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5D"/>
            <p:cNvSpPr/>
            <p:nvPr/>
          </p:nvSpPr>
          <p:spPr>
            <a:xfrm>
              <a:off x="-6922045" y="9602842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Trọng Đài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6"/>
            <p:cNvSpPr/>
            <p:nvPr/>
          </p:nvSpPr>
          <p:spPr>
            <a:xfrm>
              <a:off x="17412724" y="-2875883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Bến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Hải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sông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Thạch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nằm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ở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tỉnh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6A"/>
            <p:cNvSpPr/>
            <p:nvPr/>
          </p:nvSpPr>
          <p:spPr>
            <a:xfrm>
              <a:off x="17412724" y="-186351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Bình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6B"/>
            <p:cNvSpPr/>
            <p:nvPr/>
          </p:nvSpPr>
          <p:spPr>
            <a:xfrm>
              <a:off x="20482496" y="-186351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Ninh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6C"/>
            <p:cNvSpPr/>
            <p:nvPr/>
          </p:nvSpPr>
          <p:spPr>
            <a:xfrm>
              <a:off x="17412724" y="-107973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Trị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6D"/>
            <p:cNvSpPr/>
            <p:nvPr/>
          </p:nvSpPr>
          <p:spPr>
            <a:xfrm>
              <a:off x="20482496" y="-107973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Quảng Ngãi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7"/>
            <p:cNvSpPr/>
            <p:nvPr/>
          </p:nvSpPr>
          <p:spPr>
            <a:xfrm>
              <a:off x="17412724" y="-5467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Trong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cây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xoay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7A"/>
            <p:cNvSpPr/>
            <p:nvPr/>
          </p:nvSpPr>
          <p:spPr>
            <a:xfrm>
              <a:off x="17412724" y="95770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Thanh Trì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7B"/>
            <p:cNvSpPr/>
            <p:nvPr/>
          </p:nvSpPr>
          <p:spPr>
            <a:xfrm>
              <a:off x="20482496" y="95770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Thị Nại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7C"/>
            <p:cNvSpPr/>
            <p:nvPr/>
          </p:nvSpPr>
          <p:spPr>
            <a:xfrm>
              <a:off x="17412724" y="174147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Cầu Sông Hàn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7D"/>
            <p:cNvSpPr/>
            <p:nvPr/>
          </p:nvSpPr>
          <p:spPr>
            <a:xfrm>
              <a:off x="20482496" y="174147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 Cầu Cần Thơ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8"/>
            <p:cNvSpPr/>
            <p:nvPr/>
          </p:nvSpPr>
          <p:spPr>
            <a:xfrm>
              <a:off x="17412724" y="2599580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quốc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hiệu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8A"/>
            <p:cNvSpPr/>
            <p:nvPr/>
          </p:nvSpPr>
          <p:spPr>
            <a:xfrm>
              <a:off x="17412724" y="361195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 Ngô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8B"/>
            <p:cNvSpPr/>
            <p:nvPr/>
          </p:nvSpPr>
          <p:spPr>
            <a:xfrm>
              <a:off x="20482496" y="3611953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Triều Hồ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8C"/>
            <p:cNvSpPr/>
            <p:nvPr/>
          </p:nvSpPr>
          <p:spPr>
            <a:xfrm>
              <a:off x="17412724" y="439572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chúa Nguyễn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8D"/>
            <p:cNvSpPr/>
            <p:nvPr/>
          </p:nvSpPr>
          <p:spPr>
            <a:xfrm>
              <a:off x="20482496" y="439572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Nhà Tây Sơn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9"/>
            <p:cNvSpPr/>
            <p:nvPr/>
          </p:nvSpPr>
          <p:spPr>
            <a:xfrm>
              <a:off x="17412724" y="5335845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Các vua Hùng đặt quốc hiệu nước ta là gì?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5" name="9A"/>
            <p:cNvSpPr/>
            <p:nvPr/>
          </p:nvSpPr>
          <p:spPr>
            <a:xfrm>
              <a:off x="17412724" y="63482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Văn Lang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9B"/>
            <p:cNvSpPr/>
            <p:nvPr/>
          </p:nvSpPr>
          <p:spPr>
            <a:xfrm>
              <a:off x="20482496" y="6348218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Âu Lạc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9C"/>
            <p:cNvSpPr/>
            <p:nvPr/>
          </p:nvSpPr>
          <p:spPr>
            <a:xfrm>
              <a:off x="17412724" y="71319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Vạn Xuân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9D"/>
            <p:cNvSpPr/>
            <p:nvPr/>
          </p:nvSpPr>
          <p:spPr>
            <a:xfrm>
              <a:off x="20482496" y="7131990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 Việt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10"/>
            <p:cNvSpPr/>
            <p:nvPr/>
          </p:nvSpPr>
          <p:spPr>
            <a:xfrm>
              <a:off x="17412724" y="8084282"/>
              <a:ext cx="5812972" cy="78377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An Dương Vương đặt quốc hiệu nước ta là gì?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10A"/>
            <p:cNvSpPr/>
            <p:nvPr/>
          </p:nvSpPr>
          <p:spPr>
            <a:xfrm>
              <a:off x="17412724" y="909665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Việt</a:t>
              </a: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10B"/>
            <p:cNvSpPr/>
            <p:nvPr/>
          </p:nvSpPr>
          <p:spPr>
            <a:xfrm>
              <a:off x="20482496" y="9096655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Vạn Xuân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10C"/>
            <p:cNvSpPr/>
            <p:nvPr/>
          </p:nvSpPr>
          <p:spPr>
            <a:xfrm>
              <a:off x="17412724" y="9880427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 Đại Cồ Việt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10D"/>
            <p:cNvSpPr/>
            <p:nvPr/>
          </p:nvSpPr>
          <p:spPr>
            <a:xfrm>
              <a:off x="20482496" y="9880427"/>
              <a:ext cx="2743200" cy="555170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Âu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Lạc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18"/>
            <p:cNvSpPr/>
            <p:nvPr/>
          </p:nvSpPr>
          <p:spPr>
            <a:xfrm>
              <a:off x="-9846853" y="28239777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18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18A"/>
            <p:cNvSpPr/>
            <p:nvPr/>
          </p:nvSpPr>
          <p:spPr>
            <a:xfrm>
              <a:off x="-9824578" y="2916872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18B"/>
            <p:cNvSpPr/>
            <p:nvPr/>
          </p:nvSpPr>
          <p:spPr>
            <a:xfrm>
              <a:off x="-6754806" y="2916872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18C"/>
            <p:cNvSpPr/>
            <p:nvPr/>
          </p:nvSpPr>
          <p:spPr>
            <a:xfrm>
              <a:off x="-9802303" y="2991963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18D"/>
            <p:cNvSpPr/>
            <p:nvPr/>
          </p:nvSpPr>
          <p:spPr>
            <a:xfrm>
              <a:off x="-6754806" y="2991963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17"/>
            <p:cNvSpPr/>
            <p:nvPr/>
          </p:nvSpPr>
          <p:spPr>
            <a:xfrm>
              <a:off x="-10014092" y="2564242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17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17A"/>
            <p:cNvSpPr/>
            <p:nvPr/>
          </p:nvSpPr>
          <p:spPr>
            <a:xfrm>
              <a:off x="-9991817" y="2657137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17B"/>
            <p:cNvSpPr/>
            <p:nvPr/>
          </p:nvSpPr>
          <p:spPr>
            <a:xfrm>
              <a:off x="-6922045" y="2657137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17C"/>
            <p:cNvSpPr/>
            <p:nvPr/>
          </p:nvSpPr>
          <p:spPr>
            <a:xfrm>
              <a:off x="-9969542" y="2732228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17D"/>
            <p:cNvSpPr/>
            <p:nvPr/>
          </p:nvSpPr>
          <p:spPr>
            <a:xfrm>
              <a:off x="-6922045" y="2732228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16A"/>
            <p:cNvSpPr/>
            <p:nvPr/>
          </p:nvSpPr>
          <p:spPr>
            <a:xfrm>
              <a:off x="-10132828" y="2404475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16B"/>
            <p:cNvSpPr/>
            <p:nvPr/>
          </p:nvSpPr>
          <p:spPr>
            <a:xfrm>
              <a:off x="-7022522" y="2416368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16"/>
            <p:cNvSpPr/>
            <p:nvPr/>
          </p:nvSpPr>
          <p:spPr>
            <a:xfrm>
              <a:off x="-10155103" y="23115809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16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16C"/>
            <p:cNvSpPr/>
            <p:nvPr/>
          </p:nvSpPr>
          <p:spPr>
            <a:xfrm>
              <a:off x="-10110553" y="2479566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16D"/>
            <p:cNvSpPr/>
            <p:nvPr/>
          </p:nvSpPr>
          <p:spPr>
            <a:xfrm>
              <a:off x="-7063056" y="24795669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15"/>
            <p:cNvSpPr/>
            <p:nvPr/>
          </p:nvSpPr>
          <p:spPr>
            <a:xfrm>
              <a:off x="-10032414" y="20414624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15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0" name="15A"/>
            <p:cNvSpPr/>
            <p:nvPr/>
          </p:nvSpPr>
          <p:spPr>
            <a:xfrm>
              <a:off x="-10010139" y="2134357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15B"/>
            <p:cNvSpPr/>
            <p:nvPr/>
          </p:nvSpPr>
          <p:spPr>
            <a:xfrm>
              <a:off x="-6940367" y="2134357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15C"/>
            <p:cNvSpPr/>
            <p:nvPr/>
          </p:nvSpPr>
          <p:spPr>
            <a:xfrm>
              <a:off x="-9987864" y="2209448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15D"/>
            <p:cNvSpPr/>
            <p:nvPr/>
          </p:nvSpPr>
          <p:spPr>
            <a:xfrm>
              <a:off x="-6940367" y="2209448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14"/>
            <p:cNvSpPr/>
            <p:nvPr/>
          </p:nvSpPr>
          <p:spPr>
            <a:xfrm>
              <a:off x="-10199653" y="17817273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14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5" name="14A"/>
            <p:cNvSpPr/>
            <p:nvPr/>
          </p:nvSpPr>
          <p:spPr>
            <a:xfrm>
              <a:off x="-10177378" y="1874622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14B"/>
            <p:cNvSpPr/>
            <p:nvPr/>
          </p:nvSpPr>
          <p:spPr>
            <a:xfrm>
              <a:off x="-7107606" y="1874622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14C"/>
            <p:cNvSpPr/>
            <p:nvPr/>
          </p:nvSpPr>
          <p:spPr>
            <a:xfrm>
              <a:off x="-10155103" y="1949713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14D"/>
            <p:cNvSpPr/>
            <p:nvPr/>
          </p:nvSpPr>
          <p:spPr>
            <a:xfrm>
              <a:off x="-7107606" y="19497133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13"/>
            <p:cNvSpPr/>
            <p:nvPr/>
          </p:nvSpPr>
          <p:spPr>
            <a:xfrm>
              <a:off x="-10340664" y="1529065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13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13A"/>
            <p:cNvSpPr/>
            <p:nvPr/>
          </p:nvSpPr>
          <p:spPr>
            <a:xfrm>
              <a:off x="-10318389" y="16219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13B"/>
            <p:cNvSpPr/>
            <p:nvPr/>
          </p:nvSpPr>
          <p:spPr>
            <a:xfrm>
              <a:off x="-7208083" y="1633853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13C"/>
            <p:cNvSpPr/>
            <p:nvPr/>
          </p:nvSpPr>
          <p:spPr>
            <a:xfrm>
              <a:off x="-10296114" y="1697051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13D"/>
            <p:cNvSpPr/>
            <p:nvPr/>
          </p:nvSpPr>
          <p:spPr>
            <a:xfrm>
              <a:off x="-7248617" y="1697051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11"/>
            <p:cNvSpPr/>
            <p:nvPr/>
          </p:nvSpPr>
          <p:spPr>
            <a:xfrm>
              <a:off x="-9991817" y="10388667"/>
              <a:ext cx="5772375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NHÓM ỨNG DỤNG CÔNG NGHỆ THÔNG TIN  VÀO DẠY HỌC VÀ QUẢN LÝ CÓ MẤY ADMIN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5" name="11A"/>
            <p:cNvSpPr/>
            <p:nvPr/>
          </p:nvSpPr>
          <p:spPr>
            <a:xfrm>
              <a:off x="-9991817" y="1135859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11B"/>
            <p:cNvSpPr/>
            <p:nvPr/>
          </p:nvSpPr>
          <p:spPr>
            <a:xfrm>
              <a:off x="-6922045" y="1135859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11C"/>
            <p:cNvSpPr/>
            <p:nvPr/>
          </p:nvSpPr>
          <p:spPr>
            <a:xfrm>
              <a:off x="-9991817" y="1210950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11D"/>
            <p:cNvSpPr/>
            <p:nvPr/>
          </p:nvSpPr>
          <p:spPr>
            <a:xfrm>
              <a:off x="-6922045" y="12109504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12"/>
            <p:cNvSpPr/>
            <p:nvPr/>
          </p:nvSpPr>
          <p:spPr>
            <a:xfrm>
              <a:off x="-10155103" y="12860414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12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0" name="12A"/>
            <p:cNvSpPr/>
            <p:nvPr/>
          </p:nvSpPr>
          <p:spPr>
            <a:xfrm>
              <a:off x="-10155103" y="1383034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12B"/>
            <p:cNvSpPr/>
            <p:nvPr/>
          </p:nvSpPr>
          <p:spPr>
            <a:xfrm>
              <a:off x="-7085331" y="1383034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12C"/>
            <p:cNvSpPr/>
            <p:nvPr/>
          </p:nvSpPr>
          <p:spPr>
            <a:xfrm>
              <a:off x="-10155103" y="1458125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12D"/>
            <p:cNvSpPr/>
            <p:nvPr/>
          </p:nvSpPr>
          <p:spPr>
            <a:xfrm>
              <a:off x="-7085331" y="14581251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20"/>
            <p:cNvSpPr/>
            <p:nvPr/>
          </p:nvSpPr>
          <p:spPr>
            <a:xfrm>
              <a:off x="-3599711" y="28141097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20A"/>
            <p:cNvSpPr/>
            <p:nvPr/>
          </p:nvSpPr>
          <p:spPr>
            <a:xfrm>
              <a:off x="-3577436" y="2907004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20B"/>
            <p:cNvSpPr/>
            <p:nvPr/>
          </p:nvSpPr>
          <p:spPr>
            <a:xfrm>
              <a:off x="-507664" y="2907004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20C"/>
            <p:cNvSpPr/>
            <p:nvPr/>
          </p:nvSpPr>
          <p:spPr>
            <a:xfrm>
              <a:off x="-3555161" y="2982095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20D"/>
            <p:cNvSpPr/>
            <p:nvPr/>
          </p:nvSpPr>
          <p:spPr>
            <a:xfrm>
              <a:off x="-507664" y="29820957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19"/>
            <p:cNvSpPr/>
            <p:nvPr/>
          </p:nvSpPr>
          <p:spPr>
            <a:xfrm>
              <a:off x="-3766950" y="25543746"/>
              <a:ext cx="5812972" cy="750909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19</a:t>
              </a:r>
              <a:endPara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50" name="19A"/>
            <p:cNvSpPr/>
            <p:nvPr/>
          </p:nvSpPr>
          <p:spPr>
            <a:xfrm>
              <a:off x="-3744675" y="2647269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19B"/>
            <p:cNvSpPr/>
            <p:nvPr/>
          </p:nvSpPr>
          <p:spPr>
            <a:xfrm>
              <a:off x="-674903" y="2647269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19C"/>
            <p:cNvSpPr/>
            <p:nvPr/>
          </p:nvSpPr>
          <p:spPr>
            <a:xfrm>
              <a:off x="-3722400" y="27223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19D"/>
            <p:cNvSpPr/>
            <p:nvPr/>
          </p:nvSpPr>
          <p:spPr>
            <a:xfrm>
              <a:off x="-674903" y="27223606"/>
              <a:ext cx="2743200" cy="531893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</a:t>
              </a:r>
              <a:endPara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11953484" y="-2928547"/>
            <a:ext cx="37075299" cy="32766863"/>
            <a:chOff x="-11938462" y="-2414013"/>
            <a:chExt cx="37075298" cy="32766863"/>
          </a:xfrm>
        </p:grpSpPr>
        <p:sp>
          <p:nvSpPr>
            <p:cNvPr id="154" name="X1"/>
            <p:cNvSpPr/>
            <p:nvPr/>
          </p:nvSpPr>
          <p:spPr>
            <a:xfrm>
              <a:off x="-11795443" y="-2414013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X2"/>
            <p:cNvSpPr/>
            <p:nvPr/>
          </p:nvSpPr>
          <p:spPr>
            <a:xfrm>
              <a:off x="-11795443" y="27399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X3"/>
            <p:cNvSpPr/>
            <p:nvPr/>
          </p:nvSpPr>
          <p:spPr>
            <a:xfrm>
              <a:off x="-11795443" y="2881143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X4"/>
            <p:cNvSpPr/>
            <p:nvPr/>
          </p:nvSpPr>
          <p:spPr>
            <a:xfrm>
              <a:off x="-11795443" y="543529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X5"/>
            <p:cNvSpPr/>
            <p:nvPr/>
          </p:nvSpPr>
          <p:spPr>
            <a:xfrm>
              <a:off x="-11795443" y="840042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X6"/>
            <p:cNvSpPr/>
            <p:nvPr/>
          </p:nvSpPr>
          <p:spPr>
            <a:xfrm>
              <a:off x="23722591" y="-219447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X7"/>
            <p:cNvSpPr/>
            <p:nvPr/>
          </p:nvSpPr>
          <p:spPr>
            <a:xfrm>
              <a:off x="23722591" y="493536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X8"/>
            <p:cNvSpPr/>
            <p:nvPr/>
          </p:nvSpPr>
          <p:spPr>
            <a:xfrm>
              <a:off x="23722591" y="3100685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X9"/>
            <p:cNvSpPr/>
            <p:nvPr/>
          </p:nvSpPr>
          <p:spPr>
            <a:xfrm>
              <a:off x="23722591" y="565483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X10"/>
            <p:cNvSpPr/>
            <p:nvPr/>
          </p:nvSpPr>
          <p:spPr>
            <a:xfrm>
              <a:off x="23722591" y="861996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X11"/>
            <p:cNvSpPr/>
            <p:nvPr/>
          </p:nvSpPr>
          <p:spPr>
            <a:xfrm>
              <a:off x="-11795444" y="10619806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X12"/>
            <p:cNvSpPr/>
            <p:nvPr/>
          </p:nvSpPr>
          <p:spPr>
            <a:xfrm>
              <a:off x="-11895920" y="13235868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X13"/>
            <p:cNvSpPr/>
            <p:nvPr/>
          </p:nvSpPr>
          <p:spPr>
            <a:xfrm>
              <a:off x="-11938462" y="1550374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X14"/>
            <p:cNvSpPr/>
            <p:nvPr/>
          </p:nvSpPr>
          <p:spPr>
            <a:xfrm>
              <a:off x="-11895920" y="1811088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X15"/>
            <p:cNvSpPr/>
            <p:nvPr/>
          </p:nvSpPr>
          <p:spPr>
            <a:xfrm>
              <a:off x="-11795445" y="20904212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X16"/>
            <p:cNvSpPr/>
            <p:nvPr/>
          </p:nvSpPr>
          <p:spPr>
            <a:xfrm>
              <a:off x="-11795446" y="2330597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X17"/>
            <p:cNvSpPr/>
            <p:nvPr/>
          </p:nvSpPr>
          <p:spPr>
            <a:xfrm>
              <a:off x="-11862507" y="26017880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X18"/>
            <p:cNvSpPr/>
            <p:nvPr/>
          </p:nvSpPr>
          <p:spPr>
            <a:xfrm>
              <a:off x="-11895921" y="29082169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X19"/>
            <p:cNvSpPr/>
            <p:nvPr/>
          </p:nvSpPr>
          <p:spPr>
            <a:xfrm>
              <a:off x="2498003" y="26103301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X20"/>
            <p:cNvSpPr/>
            <p:nvPr/>
          </p:nvSpPr>
          <p:spPr>
            <a:xfrm>
              <a:off x="2759702" y="28948874"/>
              <a:ext cx="1414245" cy="1270681"/>
            </a:xfrm>
            <a:prstGeom prst="rect">
              <a:avLst/>
            </a:prstGeom>
            <a:solidFill>
              <a:srgbClr val="00B0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</a:t>
              </a:r>
              <a:endPara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A-R" hidden="1"/>
          <p:cNvSpPr/>
          <p:nvPr/>
        </p:nvSpPr>
        <p:spPr>
          <a:xfrm>
            <a:off x="11283527" y="2198453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B-R" hidden="1"/>
          <p:cNvSpPr/>
          <p:nvPr/>
        </p:nvSpPr>
        <p:spPr>
          <a:xfrm>
            <a:off x="10905723" y="3132571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C-R" hidden="1"/>
          <p:cNvSpPr/>
          <p:nvPr/>
        </p:nvSpPr>
        <p:spPr>
          <a:xfrm>
            <a:off x="10982619" y="3905821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D-R" hidden="1"/>
          <p:cNvSpPr/>
          <p:nvPr/>
        </p:nvSpPr>
        <p:spPr>
          <a:xfrm>
            <a:off x="10982619" y="4780370"/>
            <a:ext cx="402336" cy="384048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068346" y="565868"/>
            <a:ext cx="176683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 smtClean="0">
                <a:ln w="10160">
                  <a:solidFill>
                    <a:srgbClr val="4BACC6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Đáp án</a:t>
            </a:r>
            <a:endParaRPr kumimoji="0" lang="en-US" sz="4000" b="1" i="0" u="none" strike="noStrike" kern="1200" cap="none" spc="0" normalizeH="0" baseline="0" noProof="0">
              <a:ln w="10160">
                <a:solidFill>
                  <a:srgbClr val="4BACC6"/>
                </a:solidFill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/>
        </p:nvGraphicFramePr>
        <p:xfrm>
          <a:off x="4473527" y="1600890"/>
          <a:ext cx="4481228" cy="54367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" name="Equation" r:id="rId3" imgW="2590800" imgH="317500" progId="Equation.DSMT4">
                  <p:embed/>
                </p:oleObj>
              </mc:Choice>
              <mc:Fallback>
                <p:oleObj name="Equation" r:id="rId3" imgW="2590800" imgH="31750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3527" y="1600890"/>
                        <a:ext cx="4481228" cy="543678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4456037" y="2671917"/>
          <a:ext cx="4659711" cy="758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5" name="Equation" r:id="rId5" imgW="2806700" imgH="457200" progId="Equation.DSMT4">
                  <p:embed/>
                </p:oleObj>
              </mc:Choice>
              <mc:Fallback>
                <p:oleObj name="Equation" r:id="rId5" imgW="2806700" imgH="4572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6037" y="2671917"/>
                        <a:ext cx="4659711" cy="75819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/>
        </p:nvGraphicFramePr>
        <p:xfrm>
          <a:off x="4725989" y="3889375"/>
          <a:ext cx="4373563" cy="1074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6" name="Equation" r:id="rId7" imgW="58521600" imgH="14325600" progId="Equation.DSMT4">
                  <p:embed/>
                </p:oleObj>
              </mc:Choice>
              <mc:Fallback>
                <p:oleObj name="Equation" r:id="rId7" imgW="58521600" imgH="1432560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9" y="3889375"/>
                        <a:ext cx="4373563" cy="1074738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4158931" y="1141966"/>
            <a:ext cx="5575919" cy="8002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nl-NL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 tích hình trụ (phần thân):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6" name="Rectangle 4"/>
          <p:cNvSpPr>
            <a:spLocks noChangeArrowheads="1"/>
          </p:cNvSpPr>
          <p:nvPr/>
        </p:nvSpPr>
        <p:spPr bwMode="auto">
          <a:xfrm>
            <a:off x="4311331" y="2094585"/>
            <a:ext cx="5575919" cy="8002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nl-NL" sz="2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 tích hình nón (phần lấy dấu):</a:t>
            </a: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7" name="Rectangle 4"/>
          <p:cNvSpPr>
            <a:spLocks noChangeArrowheads="1"/>
          </p:cNvSpPr>
          <p:nvPr/>
        </p:nvSpPr>
        <p:spPr bwMode="auto">
          <a:xfrm>
            <a:off x="4168309" y="3383356"/>
            <a:ext cx="5575919" cy="8002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nl-NL" sz="2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 tích của dụng cụ lấy dấu:</a:t>
            </a: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78" name="Picture 17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568" y="1103368"/>
            <a:ext cx="2355235" cy="495134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34054" y="11525"/>
            <a:ext cx="6301877" cy="707886"/>
          </a:xfrm>
          <a:prstGeom prst="rect">
            <a:avLst/>
          </a:prstGeom>
          <a:solidFill>
            <a:srgbClr val="FF0000"/>
          </a:solidFill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III. THỂ TÍCH HÌNH NÓN</a:t>
            </a:r>
            <a:endParaRPr lang="en-US" sz="4000" b="1" cap="none" spc="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Box 64" descr="Parchment"/>
          <p:cNvSpPr txBox="1">
            <a:spLocks noChangeArrowheads="1"/>
          </p:cNvSpPr>
          <p:nvPr/>
        </p:nvSpPr>
        <p:spPr bwMode="auto">
          <a:xfrm>
            <a:off x="483326" y="719411"/>
            <a:ext cx="10802983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1">
                  <a:blip/>
                  <a:srcRect/>
                  <a:tile tx="0" ty="0" sx="100000" sy="100000" flip="none" algn="tl"/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HĐ 4: Cho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i="1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đựng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i="1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i="1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en-US" sz="3200" i="1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22a)</a:t>
            </a:r>
            <a:endParaRPr lang="en-US" altLang="en-US" sz="3200" i="1" dirty="0">
              <a:solidFill>
                <a:srgbClr val="00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"/>
          <a:srcRect l="8764" t="19458" r="57352" b="31921"/>
          <a:stretch>
            <a:fillRect/>
          </a:stretch>
        </p:blipFill>
        <p:spPr>
          <a:xfrm>
            <a:off x="6411070" y="1863917"/>
            <a:ext cx="4779759" cy="3489363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705709" y="4928126"/>
            <a:ext cx="1048512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altLang="en-US" sz="3200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dirty="0" err="1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altLang="en-US" sz="3200" dirty="0" smtClean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3200" dirty="0">
              <a:solidFill>
                <a:srgbClr val="00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4" grpId="0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[GSP 5.0] Thực Nghiệm Về Thể Tích Hình Nón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2743200" y="1543050"/>
            <a:ext cx="6400800" cy="3600450"/>
          </a:xfrm>
          <a:prstGeom prst="rect">
            <a:avLst/>
          </a:prstGeom>
        </p:spPr>
      </p:pic>
      <p:sp>
        <p:nvSpPr>
          <p:cNvPr id="7" name="Cloud Callout 6"/>
          <p:cNvSpPr/>
          <p:nvPr/>
        </p:nvSpPr>
        <p:spPr>
          <a:xfrm>
            <a:off x="8242666" y="418011"/>
            <a:ext cx="3735977" cy="4441372"/>
          </a:xfrm>
          <a:prstGeom prst="cloudCallout">
            <a:avLst>
              <a:gd name="adj1" fmla="val 44552"/>
              <a:gd name="adj2" fmla="val 8691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video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đổ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chiếm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đáy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Cloud Callout 7"/>
          <p:cNvSpPr/>
          <p:nvPr/>
        </p:nvSpPr>
        <p:spPr>
          <a:xfrm>
            <a:off x="7942217" y="418011"/>
            <a:ext cx="3735977" cy="4441372"/>
          </a:xfrm>
          <a:prstGeom prst="cloudCallout">
            <a:avLst>
              <a:gd name="adj1" fmla="val -38665"/>
              <a:gd name="adj2" fmla="val 8632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nón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25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7" grpId="0" animBg="1"/>
      <p:bldP spid="7" grpId="1" animBg="1"/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/>
          <p:nvPr/>
        </p:nvGrpSpPr>
        <p:grpSpPr bwMode="auto">
          <a:xfrm>
            <a:off x="1627043" y="758325"/>
            <a:ext cx="3352800" cy="842963"/>
            <a:chOff x="144" y="903"/>
            <a:chExt cx="1440" cy="531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144" y="1008"/>
              <a:ext cx="1440" cy="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sz="2800">
                  <a:solidFill>
                    <a:srgbClr val="0000FF"/>
                  </a:solidFill>
                  <a:cs typeface="Times New Roman" panose="02020603050405020304" pitchFamily="18" charset="0"/>
                </a:rPr>
                <a:t> </a:t>
              </a:r>
              <a:r>
                <a:rPr lang="en-US" sz="280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</a:t>
              </a:r>
              <a:r>
                <a:rPr lang="en-US" sz="2800" baseline="-2500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nón</a:t>
              </a:r>
              <a:r>
                <a:rPr lang="en-US" sz="280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=        </a:t>
              </a:r>
              <a:r>
                <a:rPr lang="en-US" sz="280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</a:t>
              </a:r>
              <a:r>
                <a:rPr lang="en-US" sz="2800" baseline="-2500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trụ </a:t>
              </a:r>
              <a:endParaRPr lang="en-US" sz="2800" baseline="-250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660" y="1167"/>
              <a:ext cx="240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674" y="903"/>
              <a:ext cx="145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>
                  <a:solidFill>
                    <a:srgbClr val="0000FF"/>
                  </a:solidFill>
                  <a:latin typeface=".VnTime" panose="020B7200000000000000" pitchFamily="34" charset="0"/>
                </a:rPr>
                <a:t>1</a:t>
              </a:r>
              <a:endParaRPr lang="en-US" sz="2400">
                <a:solidFill>
                  <a:srgbClr val="0000FF"/>
                </a:solidFill>
                <a:latin typeface=".VnTime" panose="020B7200000000000000" pitchFamily="34" charset="0"/>
              </a:endParaRPr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678" y="1143"/>
              <a:ext cx="145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dirty="0">
                  <a:solidFill>
                    <a:srgbClr val="0000FF"/>
                  </a:solidFill>
                  <a:latin typeface=".VnTime" panose="020B7200000000000000" pitchFamily="34" charset="0"/>
                </a:rPr>
                <a:t>3</a:t>
              </a:r>
              <a:endParaRPr lang="en-US" sz="2400" dirty="0">
                <a:solidFill>
                  <a:srgbClr val="0000FF"/>
                </a:solidFill>
                <a:latin typeface=".VnTime" panose="020B7200000000000000" pitchFamily="34" charset="0"/>
              </a:endParaRPr>
            </a:p>
          </p:txBody>
        </p:sp>
      </p:grp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1538146" y="315403"/>
            <a:ext cx="50165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Qua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1830243" y="1715578"/>
            <a:ext cx="32512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US" sz="2800" baseline="-250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800" baseline="-250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r</a:t>
            </a:r>
            <a:r>
              <a:rPr lang="en-US" sz="2800" baseline="300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sz="28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h</a:t>
            </a:r>
            <a:endParaRPr lang="en-US" sz="2800" baseline="-250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1"/>
          <p:cNvGrpSpPr/>
          <p:nvPr/>
        </p:nvGrpSpPr>
        <p:grpSpPr bwMode="auto">
          <a:xfrm>
            <a:off x="3207981" y="4707354"/>
            <a:ext cx="3860800" cy="914400"/>
            <a:chOff x="238" y="1773"/>
            <a:chExt cx="1877" cy="576"/>
          </a:xfrm>
        </p:grpSpPr>
        <p:grpSp>
          <p:nvGrpSpPr>
            <p:cNvPr id="12" name="Group 12"/>
            <p:cNvGrpSpPr/>
            <p:nvPr/>
          </p:nvGrpSpPr>
          <p:grpSpPr bwMode="auto">
            <a:xfrm>
              <a:off x="243" y="1791"/>
              <a:ext cx="1872" cy="531"/>
              <a:chOff x="144" y="1728"/>
              <a:chExt cx="1872" cy="531"/>
            </a:xfrm>
          </p:grpSpPr>
          <p:sp>
            <p:nvSpPr>
              <p:cNvPr id="18" name="Rectangle 13"/>
              <p:cNvSpPr>
                <a:spLocks noChangeArrowheads="1"/>
              </p:cNvSpPr>
              <p:nvPr/>
            </p:nvSpPr>
            <p:spPr bwMode="auto">
              <a:xfrm>
                <a:off x="144" y="1806"/>
                <a:ext cx="1872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342900" indent="-342900">
                  <a:spcBef>
                    <a:spcPct val="20000"/>
                  </a:spcBef>
                </a:pPr>
                <a:r>
                  <a:rPr lang="en-US" sz="2800" dirty="0">
                    <a:solidFill>
                      <a:srgbClr val="FF0000"/>
                    </a:solidFill>
                    <a:latin typeface=".VnTime" panose="020B7200000000000000" pitchFamily="34" charset="0"/>
                  </a:rPr>
                  <a:t> </a:t>
                </a:r>
                <a:r>
                  <a:rPr lang="en-US" sz="2800" dirty="0">
                    <a:solidFill>
                      <a:srgbClr val="FF0000"/>
                    </a:solidFill>
                    <a:cs typeface="Times New Roman" panose="02020603050405020304" pitchFamily="18" charset="0"/>
                  </a:rPr>
                  <a:t>V </a:t>
                </a:r>
                <a:r>
                  <a:rPr lang="en-US" sz="2800" dirty="0" smtClean="0">
                    <a:solidFill>
                      <a:srgbClr val="FF0000"/>
                    </a:solidFill>
                    <a:cs typeface="Times New Roman" panose="02020603050405020304" pitchFamily="18" charset="0"/>
                  </a:rPr>
                  <a:t>=        </a:t>
                </a:r>
                <a:r>
                  <a:rPr lang="en-US" sz="28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r</a:t>
                </a:r>
                <a:r>
                  <a:rPr lang="en-US" sz="2800" baseline="30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2</a:t>
                </a:r>
                <a:r>
                  <a:rPr lang="en-US" sz="28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</a:t>
                </a:r>
                <a:endParaRPr lang="en-US" sz="2800" baseline="-25000" dirty="0">
                  <a:solidFill>
                    <a:srgbClr val="FF0000"/>
                  </a:solidFill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Line 14"/>
              <p:cNvSpPr>
                <a:spLocks noChangeShapeType="1"/>
              </p:cNvSpPr>
              <p:nvPr/>
            </p:nvSpPr>
            <p:spPr bwMode="auto">
              <a:xfrm>
                <a:off x="481" y="1992"/>
                <a:ext cx="240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Rectangle 15"/>
              <p:cNvSpPr>
                <a:spLocks noChangeArrowheads="1"/>
              </p:cNvSpPr>
              <p:nvPr/>
            </p:nvSpPr>
            <p:spPr bwMode="auto">
              <a:xfrm>
                <a:off x="529" y="1728"/>
                <a:ext cx="16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0000"/>
                    </a:solidFill>
                    <a:latin typeface=".VnTime" panose="020B7200000000000000" pitchFamily="34" charset="0"/>
                  </a:rPr>
                  <a:t>1</a:t>
                </a:r>
                <a:endParaRPr lang="en-US" sz="2400">
                  <a:solidFill>
                    <a:srgbClr val="FF0000"/>
                  </a:solidFill>
                  <a:latin typeface=".VnTime" panose="020B7200000000000000" pitchFamily="34" charset="0"/>
                </a:endParaRPr>
              </a:p>
            </p:txBody>
          </p:sp>
          <p:sp>
            <p:nvSpPr>
              <p:cNvPr id="21" name="Rectangle 16"/>
              <p:cNvSpPr>
                <a:spLocks noChangeArrowheads="1"/>
              </p:cNvSpPr>
              <p:nvPr/>
            </p:nvSpPr>
            <p:spPr bwMode="auto">
              <a:xfrm>
                <a:off x="533" y="1968"/>
                <a:ext cx="16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sz="2400">
                    <a:solidFill>
                      <a:srgbClr val="FF0000"/>
                    </a:solidFill>
                    <a:latin typeface=".VnTime" panose="020B7200000000000000" pitchFamily="34" charset="0"/>
                  </a:rPr>
                  <a:t>3</a:t>
                </a:r>
                <a:endParaRPr lang="en-US" sz="2400">
                  <a:solidFill>
                    <a:srgbClr val="FF0000"/>
                  </a:solidFill>
                  <a:latin typeface=".VnTime" panose="020B7200000000000000" pitchFamily="34" charset="0"/>
                </a:endParaRPr>
              </a:p>
            </p:txBody>
          </p:sp>
        </p:grpSp>
        <p:grpSp>
          <p:nvGrpSpPr>
            <p:cNvPr id="13" name="Group 17"/>
            <p:cNvGrpSpPr/>
            <p:nvPr/>
          </p:nvGrpSpPr>
          <p:grpSpPr bwMode="auto">
            <a:xfrm>
              <a:off x="238" y="1773"/>
              <a:ext cx="1394" cy="576"/>
              <a:chOff x="238" y="1728"/>
              <a:chExt cx="1394" cy="576"/>
            </a:xfrm>
          </p:grpSpPr>
          <p:sp>
            <p:nvSpPr>
              <p:cNvPr id="14" name="Line 18"/>
              <p:cNvSpPr>
                <a:spLocks noChangeShapeType="1"/>
              </p:cNvSpPr>
              <p:nvPr/>
            </p:nvSpPr>
            <p:spPr bwMode="auto">
              <a:xfrm>
                <a:off x="238" y="1741"/>
                <a:ext cx="1394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Line 20"/>
              <p:cNvSpPr>
                <a:spLocks noChangeShapeType="1"/>
              </p:cNvSpPr>
              <p:nvPr/>
            </p:nvSpPr>
            <p:spPr bwMode="auto">
              <a:xfrm>
                <a:off x="238" y="2296"/>
                <a:ext cx="1392" cy="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Line 21"/>
              <p:cNvSpPr>
                <a:spLocks noChangeShapeType="1"/>
              </p:cNvSpPr>
              <p:nvPr/>
            </p:nvSpPr>
            <p:spPr bwMode="auto">
              <a:xfrm>
                <a:off x="1632" y="1728"/>
                <a:ext cx="0" cy="576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Line 21"/>
              <p:cNvSpPr>
                <a:spLocks noChangeShapeType="1"/>
              </p:cNvSpPr>
              <p:nvPr/>
            </p:nvSpPr>
            <p:spPr bwMode="auto">
              <a:xfrm>
                <a:off x="251" y="1728"/>
                <a:ext cx="0" cy="576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4" name="Picture 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13370" y="2286009"/>
            <a:ext cx="10141863" cy="186043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1" name="Google Shape;2921;p49"/>
          <p:cNvGrpSpPr/>
          <p:nvPr/>
        </p:nvGrpSpPr>
        <p:grpSpPr>
          <a:xfrm>
            <a:off x="10079667" y="2254451"/>
            <a:ext cx="1085867" cy="1457333"/>
            <a:chOff x="7559750" y="1690838"/>
            <a:chExt cx="814400" cy="1093000"/>
          </a:xfrm>
        </p:grpSpPr>
        <p:sp>
          <p:nvSpPr>
            <p:cNvPr id="2922" name="Google Shape;2922;p49"/>
            <p:cNvSpPr/>
            <p:nvPr/>
          </p:nvSpPr>
          <p:spPr>
            <a:xfrm>
              <a:off x="7604450" y="2310963"/>
              <a:ext cx="23175" cy="30575"/>
            </a:xfrm>
            <a:custGeom>
              <a:avLst/>
              <a:gdLst/>
              <a:ahLst/>
              <a:cxnLst/>
              <a:rect l="l" t="t" r="r" b="b"/>
              <a:pathLst>
                <a:path w="927" h="1223" extrusionOk="0">
                  <a:moveTo>
                    <a:pt x="672" y="0"/>
                  </a:moveTo>
                  <a:cubicBezTo>
                    <a:pt x="596" y="0"/>
                    <a:pt x="521" y="40"/>
                    <a:pt x="481" y="111"/>
                  </a:cubicBezTo>
                  <a:cubicBezTo>
                    <a:pt x="332" y="370"/>
                    <a:pt x="191" y="633"/>
                    <a:pt x="56" y="901"/>
                  </a:cubicBezTo>
                  <a:cubicBezTo>
                    <a:pt x="1" y="1008"/>
                    <a:pt x="43" y="1142"/>
                    <a:pt x="154" y="1198"/>
                  </a:cubicBezTo>
                  <a:cubicBezTo>
                    <a:pt x="185" y="1214"/>
                    <a:pt x="220" y="1223"/>
                    <a:pt x="254" y="1223"/>
                  </a:cubicBezTo>
                  <a:cubicBezTo>
                    <a:pt x="334" y="1223"/>
                    <a:pt x="412" y="1179"/>
                    <a:pt x="451" y="1102"/>
                  </a:cubicBezTo>
                  <a:cubicBezTo>
                    <a:pt x="582" y="844"/>
                    <a:pt x="722" y="586"/>
                    <a:pt x="866" y="333"/>
                  </a:cubicBezTo>
                  <a:cubicBezTo>
                    <a:pt x="927" y="224"/>
                    <a:pt x="888" y="90"/>
                    <a:pt x="782" y="30"/>
                  </a:cubicBezTo>
                  <a:cubicBezTo>
                    <a:pt x="748" y="10"/>
                    <a:pt x="710" y="0"/>
                    <a:pt x="6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7579425" y="2370863"/>
              <a:ext cx="19725" cy="32000"/>
            </a:xfrm>
            <a:custGeom>
              <a:avLst/>
              <a:gdLst/>
              <a:ahLst/>
              <a:cxnLst/>
              <a:rect l="l" t="t" r="r" b="b"/>
              <a:pathLst>
                <a:path w="789" h="1280" extrusionOk="0">
                  <a:moveTo>
                    <a:pt x="540" y="1"/>
                  </a:moveTo>
                  <a:cubicBezTo>
                    <a:pt x="451" y="1"/>
                    <a:pt x="366" y="55"/>
                    <a:pt x="332" y="144"/>
                  </a:cubicBezTo>
                  <a:cubicBezTo>
                    <a:pt x="226" y="423"/>
                    <a:pt x="128" y="706"/>
                    <a:pt x="37" y="991"/>
                  </a:cubicBezTo>
                  <a:cubicBezTo>
                    <a:pt x="0" y="1108"/>
                    <a:pt x="64" y="1232"/>
                    <a:pt x="180" y="1270"/>
                  </a:cubicBezTo>
                  <a:cubicBezTo>
                    <a:pt x="202" y="1277"/>
                    <a:pt x="226" y="1280"/>
                    <a:pt x="249" y="1280"/>
                  </a:cubicBezTo>
                  <a:cubicBezTo>
                    <a:pt x="342" y="1280"/>
                    <a:pt x="429" y="1220"/>
                    <a:pt x="458" y="1125"/>
                  </a:cubicBezTo>
                  <a:cubicBezTo>
                    <a:pt x="548" y="849"/>
                    <a:pt x="643" y="575"/>
                    <a:pt x="746" y="301"/>
                  </a:cubicBezTo>
                  <a:cubicBezTo>
                    <a:pt x="789" y="187"/>
                    <a:pt x="732" y="59"/>
                    <a:pt x="617" y="15"/>
                  </a:cubicBezTo>
                  <a:cubicBezTo>
                    <a:pt x="592" y="5"/>
                    <a:pt x="566" y="1"/>
                    <a:pt x="5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8151700" y="2167438"/>
              <a:ext cx="24425" cy="29775"/>
            </a:xfrm>
            <a:custGeom>
              <a:avLst/>
              <a:gdLst/>
              <a:ahLst/>
              <a:cxnLst/>
              <a:rect l="l" t="t" r="r" b="b"/>
              <a:pathLst>
                <a:path w="977" h="1191" extrusionOk="0">
                  <a:moveTo>
                    <a:pt x="250" y="0"/>
                  </a:moveTo>
                  <a:cubicBezTo>
                    <a:pt x="205" y="0"/>
                    <a:pt x="160" y="14"/>
                    <a:pt x="121" y="42"/>
                  </a:cubicBezTo>
                  <a:cubicBezTo>
                    <a:pt x="22" y="113"/>
                    <a:pt x="0" y="253"/>
                    <a:pt x="71" y="350"/>
                  </a:cubicBezTo>
                  <a:cubicBezTo>
                    <a:pt x="242" y="584"/>
                    <a:pt x="395" y="827"/>
                    <a:pt x="528" y="1073"/>
                  </a:cubicBezTo>
                  <a:cubicBezTo>
                    <a:pt x="568" y="1148"/>
                    <a:pt x="644" y="1190"/>
                    <a:pt x="724" y="1190"/>
                  </a:cubicBezTo>
                  <a:cubicBezTo>
                    <a:pt x="759" y="1190"/>
                    <a:pt x="795" y="1182"/>
                    <a:pt x="829" y="1164"/>
                  </a:cubicBezTo>
                  <a:cubicBezTo>
                    <a:pt x="936" y="1105"/>
                    <a:pt x="976" y="972"/>
                    <a:pt x="918" y="864"/>
                  </a:cubicBezTo>
                  <a:cubicBezTo>
                    <a:pt x="776" y="599"/>
                    <a:pt x="610" y="341"/>
                    <a:pt x="430" y="91"/>
                  </a:cubicBezTo>
                  <a:cubicBezTo>
                    <a:pt x="386" y="32"/>
                    <a:pt x="319" y="0"/>
                    <a:pt x="250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8103525" y="2122338"/>
              <a:ext cx="30475" cy="24025"/>
            </a:xfrm>
            <a:custGeom>
              <a:avLst/>
              <a:gdLst/>
              <a:ahLst/>
              <a:cxnLst/>
              <a:rect l="l" t="t" r="r" b="b"/>
              <a:pathLst>
                <a:path w="1219" h="961" extrusionOk="0">
                  <a:moveTo>
                    <a:pt x="255" y="0"/>
                  </a:moveTo>
                  <a:cubicBezTo>
                    <a:pt x="181" y="0"/>
                    <a:pt x="109" y="37"/>
                    <a:pt x="67" y="103"/>
                  </a:cubicBezTo>
                  <a:cubicBezTo>
                    <a:pt x="0" y="207"/>
                    <a:pt x="33" y="343"/>
                    <a:pt x="135" y="408"/>
                  </a:cubicBezTo>
                  <a:cubicBezTo>
                    <a:pt x="373" y="557"/>
                    <a:pt x="607" y="727"/>
                    <a:pt x="830" y="910"/>
                  </a:cubicBezTo>
                  <a:cubicBezTo>
                    <a:pt x="871" y="945"/>
                    <a:pt x="921" y="961"/>
                    <a:pt x="970" y="961"/>
                  </a:cubicBezTo>
                  <a:cubicBezTo>
                    <a:pt x="1034" y="961"/>
                    <a:pt x="1098" y="934"/>
                    <a:pt x="1140" y="882"/>
                  </a:cubicBezTo>
                  <a:cubicBezTo>
                    <a:pt x="1218" y="788"/>
                    <a:pt x="1204" y="648"/>
                    <a:pt x="1111" y="570"/>
                  </a:cubicBezTo>
                  <a:cubicBezTo>
                    <a:pt x="874" y="374"/>
                    <a:pt x="626" y="195"/>
                    <a:pt x="372" y="34"/>
                  </a:cubicBezTo>
                  <a:cubicBezTo>
                    <a:pt x="335" y="11"/>
                    <a:pt x="295" y="0"/>
                    <a:pt x="25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8109825" y="2340313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016" y="0"/>
                  </a:moveTo>
                  <a:cubicBezTo>
                    <a:pt x="785" y="84"/>
                    <a:pt x="544" y="125"/>
                    <a:pt x="300" y="125"/>
                  </a:cubicBezTo>
                  <a:lnTo>
                    <a:pt x="233" y="124"/>
                  </a:lnTo>
                  <a:cubicBezTo>
                    <a:pt x="231" y="124"/>
                    <a:pt x="230" y="124"/>
                    <a:pt x="228" y="124"/>
                  </a:cubicBezTo>
                  <a:cubicBezTo>
                    <a:pt x="110" y="124"/>
                    <a:pt x="8" y="218"/>
                    <a:pt x="5" y="336"/>
                  </a:cubicBezTo>
                  <a:cubicBezTo>
                    <a:pt x="1" y="458"/>
                    <a:pt x="97" y="561"/>
                    <a:pt x="218" y="565"/>
                  </a:cubicBezTo>
                  <a:lnTo>
                    <a:pt x="300" y="566"/>
                  </a:lnTo>
                  <a:cubicBezTo>
                    <a:pt x="591" y="566"/>
                    <a:pt x="880" y="517"/>
                    <a:pt x="1163" y="419"/>
                  </a:cubicBezTo>
                  <a:cubicBezTo>
                    <a:pt x="1165" y="419"/>
                    <a:pt x="1165" y="419"/>
                    <a:pt x="1168" y="417"/>
                  </a:cubicBezTo>
                  <a:lnTo>
                    <a:pt x="1016" y="0"/>
                  </a:ln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8125650" y="1836713"/>
              <a:ext cx="27925" cy="26725"/>
            </a:xfrm>
            <a:custGeom>
              <a:avLst/>
              <a:gdLst/>
              <a:ahLst/>
              <a:cxnLst/>
              <a:rect l="l" t="t" r="r" b="b"/>
              <a:pathLst>
                <a:path w="1117" h="1069" extrusionOk="0">
                  <a:moveTo>
                    <a:pt x="872" y="0"/>
                  </a:moveTo>
                  <a:cubicBezTo>
                    <a:pt x="817" y="0"/>
                    <a:pt x="761" y="21"/>
                    <a:pt x="719" y="63"/>
                  </a:cubicBezTo>
                  <a:cubicBezTo>
                    <a:pt x="504" y="268"/>
                    <a:pt x="294" y="480"/>
                    <a:pt x="85" y="694"/>
                  </a:cubicBezTo>
                  <a:cubicBezTo>
                    <a:pt x="0" y="783"/>
                    <a:pt x="4" y="922"/>
                    <a:pt x="91" y="1006"/>
                  </a:cubicBezTo>
                  <a:cubicBezTo>
                    <a:pt x="133" y="1047"/>
                    <a:pt x="189" y="1068"/>
                    <a:pt x="245" y="1068"/>
                  </a:cubicBezTo>
                  <a:cubicBezTo>
                    <a:pt x="304" y="1068"/>
                    <a:pt x="360" y="1045"/>
                    <a:pt x="404" y="1000"/>
                  </a:cubicBezTo>
                  <a:cubicBezTo>
                    <a:pt x="607" y="790"/>
                    <a:pt x="814" y="584"/>
                    <a:pt x="1025" y="382"/>
                  </a:cubicBezTo>
                  <a:cubicBezTo>
                    <a:pt x="1112" y="297"/>
                    <a:pt x="1116" y="156"/>
                    <a:pt x="1031" y="68"/>
                  </a:cubicBezTo>
                  <a:cubicBezTo>
                    <a:pt x="988" y="23"/>
                    <a:pt x="930" y="0"/>
                    <a:pt x="87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8082525" y="1885438"/>
              <a:ext cx="26125" cy="28550"/>
            </a:xfrm>
            <a:custGeom>
              <a:avLst/>
              <a:gdLst/>
              <a:ahLst/>
              <a:cxnLst/>
              <a:rect l="l" t="t" r="r" b="b"/>
              <a:pathLst>
                <a:path w="1045" h="1142" extrusionOk="0">
                  <a:moveTo>
                    <a:pt x="797" y="0"/>
                  </a:moveTo>
                  <a:cubicBezTo>
                    <a:pt x="732" y="0"/>
                    <a:pt x="668" y="28"/>
                    <a:pt x="623" y="82"/>
                  </a:cubicBezTo>
                  <a:cubicBezTo>
                    <a:pt x="435" y="312"/>
                    <a:pt x="250" y="547"/>
                    <a:pt x="73" y="787"/>
                  </a:cubicBezTo>
                  <a:cubicBezTo>
                    <a:pt x="1" y="885"/>
                    <a:pt x="21" y="1022"/>
                    <a:pt x="118" y="1097"/>
                  </a:cubicBezTo>
                  <a:cubicBezTo>
                    <a:pt x="157" y="1127"/>
                    <a:pt x="205" y="1141"/>
                    <a:pt x="250" y="1141"/>
                  </a:cubicBezTo>
                  <a:cubicBezTo>
                    <a:pt x="318" y="1141"/>
                    <a:pt x="385" y="1111"/>
                    <a:pt x="428" y="1053"/>
                  </a:cubicBezTo>
                  <a:cubicBezTo>
                    <a:pt x="603" y="818"/>
                    <a:pt x="782" y="588"/>
                    <a:pt x="966" y="363"/>
                  </a:cubicBezTo>
                  <a:cubicBezTo>
                    <a:pt x="1044" y="266"/>
                    <a:pt x="1030" y="126"/>
                    <a:pt x="935" y="49"/>
                  </a:cubicBezTo>
                  <a:cubicBezTo>
                    <a:pt x="895" y="16"/>
                    <a:pt x="846" y="0"/>
                    <a:pt x="79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8046875" y="1939538"/>
              <a:ext cx="23600" cy="30325"/>
            </a:xfrm>
            <a:custGeom>
              <a:avLst/>
              <a:gdLst/>
              <a:ahLst/>
              <a:cxnLst/>
              <a:rect l="l" t="t" r="r" b="b"/>
              <a:pathLst>
                <a:path w="944" h="1213" extrusionOk="0">
                  <a:moveTo>
                    <a:pt x="689" y="1"/>
                  </a:moveTo>
                  <a:cubicBezTo>
                    <a:pt x="613" y="1"/>
                    <a:pt x="540" y="39"/>
                    <a:pt x="499" y="109"/>
                  </a:cubicBezTo>
                  <a:cubicBezTo>
                    <a:pt x="346" y="364"/>
                    <a:pt x="199" y="624"/>
                    <a:pt x="57" y="886"/>
                  </a:cubicBezTo>
                  <a:cubicBezTo>
                    <a:pt x="0" y="995"/>
                    <a:pt x="41" y="1127"/>
                    <a:pt x="148" y="1187"/>
                  </a:cubicBezTo>
                  <a:cubicBezTo>
                    <a:pt x="180" y="1204"/>
                    <a:pt x="216" y="1212"/>
                    <a:pt x="251" y="1212"/>
                  </a:cubicBezTo>
                  <a:cubicBezTo>
                    <a:pt x="329" y="1212"/>
                    <a:pt x="407" y="1170"/>
                    <a:pt x="447" y="1096"/>
                  </a:cubicBezTo>
                  <a:cubicBezTo>
                    <a:pt x="584" y="839"/>
                    <a:pt x="729" y="585"/>
                    <a:pt x="879" y="336"/>
                  </a:cubicBezTo>
                  <a:cubicBezTo>
                    <a:pt x="943" y="231"/>
                    <a:pt x="908" y="95"/>
                    <a:pt x="803" y="32"/>
                  </a:cubicBezTo>
                  <a:cubicBezTo>
                    <a:pt x="767" y="11"/>
                    <a:pt x="727" y="1"/>
                    <a:pt x="68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8042650" y="2097213"/>
              <a:ext cx="33525" cy="17300"/>
            </a:xfrm>
            <a:custGeom>
              <a:avLst/>
              <a:gdLst/>
              <a:ahLst/>
              <a:cxnLst/>
              <a:rect l="l" t="t" r="r" b="b"/>
              <a:pathLst>
                <a:path w="1341" h="692" extrusionOk="0">
                  <a:moveTo>
                    <a:pt x="240" y="1"/>
                  </a:moveTo>
                  <a:cubicBezTo>
                    <a:pt x="140" y="1"/>
                    <a:pt x="52" y="69"/>
                    <a:pt x="29" y="171"/>
                  </a:cubicBezTo>
                  <a:cubicBezTo>
                    <a:pt x="0" y="288"/>
                    <a:pt x="73" y="407"/>
                    <a:pt x="192" y="437"/>
                  </a:cubicBezTo>
                  <a:cubicBezTo>
                    <a:pt x="475" y="505"/>
                    <a:pt x="753" y="586"/>
                    <a:pt x="1020" y="678"/>
                  </a:cubicBezTo>
                  <a:cubicBezTo>
                    <a:pt x="1044" y="688"/>
                    <a:pt x="1070" y="691"/>
                    <a:pt x="1092" y="691"/>
                  </a:cubicBezTo>
                  <a:cubicBezTo>
                    <a:pt x="1184" y="691"/>
                    <a:pt x="1270" y="634"/>
                    <a:pt x="1301" y="542"/>
                  </a:cubicBezTo>
                  <a:cubicBezTo>
                    <a:pt x="1340" y="427"/>
                    <a:pt x="1279" y="301"/>
                    <a:pt x="1165" y="261"/>
                  </a:cubicBezTo>
                  <a:cubicBezTo>
                    <a:pt x="885" y="164"/>
                    <a:pt x="592" y="78"/>
                    <a:pt x="294" y="8"/>
                  </a:cubicBezTo>
                  <a:cubicBezTo>
                    <a:pt x="276" y="3"/>
                    <a:pt x="258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8051825" y="2313838"/>
              <a:ext cx="29100" cy="25550"/>
            </a:xfrm>
            <a:custGeom>
              <a:avLst/>
              <a:gdLst/>
              <a:ahLst/>
              <a:cxnLst/>
              <a:rect l="l" t="t" r="r" b="b"/>
              <a:pathLst>
                <a:path w="1164" h="1022" extrusionOk="0">
                  <a:moveTo>
                    <a:pt x="244" y="0"/>
                  </a:moveTo>
                  <a:cubicBezTo>
                    <a:pt x="189" y="0"/>
                    <a:pt x="134" y="21"/>
                    <a:pt x="91" y="62"/>
                  </a:cubicBezTo>
                  <a:cubicBezTo>
                    <a:pt x="3" y="148"/>
                    <a:pt x="1" y="287"/>
                    <a:pt x="86" y="374"/>
                  </a:cubicBezTo>
                  <a:cubicBezTo>
                    <a:pt x="308" y="604"/>
                    <a:pt x="542" y="808"/>
                    <a:pt x="783" y="980"/>
                  </a:cubicBezTo>
                  <a:cubicBezTo>
                    <a:pt x="823" y="1008"/>
                    <a:pt x="867" y="1021"/>
                    <a:pt x="911" y="1021"/>
                  </a:cubicBezTo>
                  <a:cubicBezTo>
                    <a:pt x="981" y="1021"/>
                    <a:pt x="1049" y="988"/>
                    <a:pt x="1093" y="929"/>
                  </a:cubicBezTo>
                  <a:cubicBezTo>
                    <a:pt x="1163" y="830"/>
                    <a:pt x="1141" y="691"/>
                    <a:pt x="1042" y="620"/>
                  </a:cubicBezTo>
                  <a:cubicBezTo>
                    <a:pt x="822" y="467"/>
                    <a:pt x="606" y="279"/>
                    <a:pt x="403" y="67"/>
                  </a:cubicBezTo>
                  <a:cubicBezTo>
                    <a:pt x="360" y="23"/>
                    <a:pt x="302" y="0"/>
                    <a:pt x="244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8341625" y="1690838"/>
              <a:ext cx="32525" cy="20750"/>
            </a:xfrm>
            <a:custGeom>
              <a:avLst/>
              <a:gdLst/>
              <a:ahLst/>
              <a:cxnLst/>
              <a:rect l="l" t="t" r="r" b="b"/>
              <a:pathLst>
                <a:path w="1301" h="830" extrusionOk="0">
                  <a:moveTo>
                    <a:pt x="1047" y="1"/>
                  </a:moveTo>
                  <a:cubicBezTo>
                    <a:pt x="1015" y="1"/>
                    <a:pt x="983" y="8"/>
                    <a:pt x="953" y="22"/>
                  </a:cubicBezTo>
                  <a:cubicBezTo>
                    <a:pt x="685" y="151"/>
                    <a:pt x="420" y="281"/>
                    <a:pt x="153" y="411"/>
                  </a:cubicBezTo>
                  <a:cubicBezTo>
                    <a:pt x="44" y="466"/>
                    <a:pt x="0" y="600"/>
                    <a:pt x="54" y="707"/>
                  </a:cubicBezTo>
                  <a:cubicBezTo>
                    <a:pt x="94" y="785"/>
                    <a:pt x="172" y="829"/>
                    <a:pt x="253" y="829"/>
                  </a:cubicBezTo>
                  <a:cubicBezTo>
                    <a:pt x="287" y="829"/>
                    <a:pt x="321" y="822"/>
                    <a:pt x="352" y="807"/>
                  </a:cubicBezTo>
                  <a:cubicBezTo>
                    <a:pt x="614" y="676"/>
                    <a:pt x="881" y="549"/>
                    <a:pt x="1145" y="422"/>
                  </a:cubicBezTo>
                  <a:cubicBezTo>
                    <a:pt x="1252" y="371"/>
                    <a:pt x="1301" y="239"/>
                    <a:pt x="1248" y="127"/>
                  </a:cubicBezTo>
                  <a:cubicBezTo>
                    <a:pt x="1210" y="48"/>
                    <a:pt x="1130" y="1"/>
                    <a:pt x="104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8283150" y="1721038"/>
              <a:ext cx="31825" cy="21925"/>
            </a:xfrm>
            <a:custGeom>
              <a:avLst/>
              <a:gdLst/>
              <a:ahLst/>
              <a:cxnLst/>
              <a:rect l="l" t="t" r="r" b="b"/>
              <a:pathLst>
                <a:path w="1273" h="877" extrusionOk="0">
                  <a:moveTo>
                    <a:pt x="1023" y="1"/>
                  </a:moveTo>
                  <a:cubicBezTo>
                    <a:pt x="987" y="1"/>
                    <a:pt x="950" y="9"/>
                    <a:pt x="917" y="28"/>
                  </a:cubicBezTo>
                  <a:cubicBezTo>
                    <a:pt x="659" y="172"/>
                    <a:pt x="399" y="316"/>
                    <a:pt x="143" y="465"/>
                  </a:cubicBezTo>
                  <a:cubicBezTo>
                    <a:pt x="36" y="526"/>
                    <a:pt x="1" y="662"/>
                    <a:pt x="60" y="767"/>
                  </a:cubicBezTo>
                  <a:cubicBezTo>
                    <a:pt x="101" y="838"/>
                    <a:pt x="177" y="876"/>
                    <a:pt x="252" y="876"/>
                  </a:cubicBezTo>
                  <a:cubicBezTo>
                    <a:pt x="290" y="876"/>
                    <a:pt x="328" y="868"/>
                    <a:pt x="362" y="847"/>
                  </a:cubicBezTo>
                  <a:cubicBezTo>
                    <a:pt x="615" y="699"/>
                    <a:pt x="873" y="556"/>
                    <a:pt x="1128" y="414"/>
                  </a:cubicBezTo>
                  <a:cubicBezTo>
                    <a:pt x="1235" y="356"/>
                    <a:pt x="1273" y="221"/>
                    <a:pt x="1215" y="113"/>
                  </a:cubicBezTo>
                  <a:cubicBezTo>
                    <a:pt x="1176" y="42"/>
                    <a:pt x="1100" y="1"/>
                    <a:pt x="102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8164575" y="2292888"/>
              <a:ext cx="22525" cy="30775"/>
            </a:xfrm>
            <a:custGeom>
              <a:avLst/>
              <a:gdLst/>
              <a:ahLst/>
              <a:cxnLst/>
              <a:rect l="l" t="t" r="r" b="b"/>
              <a:pathLst>
                <a:path w="901" h="1231" extrusionOk="0">
                  <a:moveTo>
                    <a:pt x="651" y="0"/>
                  </a:moveTo>
                  <a:cubicBezTo>
                    <a:pt x="561" y="0"/>
                    <a:pt x="478" y="55"/>
                    <a:pt x="443" y="145"/>
                  </a:cubicBezTo>
                  <a:cubicBezTo>
                    <a:pt x="343" y="414"/>
                    <a:pt x="217" y="662"/>
                    <a:pt x="67" y="888"/>
                  </a:cubicBezTo>
                  <a:cubicBezTo>
                    <a:pt x="0" y="988"/>
                    <a:pt x="27" y="1127"/>
                    <a:pt x="129" y="1194"/>
                  </a:cubicBezTo>
                  <a:cubicBezTo>
                    <a:pt x="166" y="1220"/>
                    <a:pt x="209" y="1231"/>
                    <a:pt x="251" y="1231"/>
                  </a:cubicBezTo>
                  <a:cubicBezTo>
                    <a:pt x="322" y="1231"/>
                    <a:pt x="393" y="1198"/>
                    <a:pt x="436" y="1132"/>
                  </a:cubicBezTo>
                  <a:cubicBezTo>
                    <a:pt x="604" y="881"/>
                    <a:pt x="746" y="598"/>
                    <a:pt x="858" y="299"/>
                  </a:cubicBezTo>
                  <a:cubicBezTo>
                    <a:pt x="901" y="184"/>
                    <a:pt x="844" y="57"/>
                    <a:pt x="729" y="14"/>
                  </a:cubicBezTo>
                  <a:cubicBezTo>
                    <a:pt x="703" y="5"/>
                    <a:pt x="677" y="0"/>
                    <a:pt x="651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8178950" y="2227463"/>
              <a:ext cx="14250" cy="33025"/>
            </a:xfrm>
            <a:custGeom>
              <a:avLst/>
              <a:gdLst/>
              <a:ahLst/>
              <a:cxnLst/>
              <a:rect l="l" t="t" r="r" b="b"/>
              <a:pathLst>
                <a:path w="570" h="1321" extrusionOk="0">
                  <a:moveTo>
                    <a:pt x="239" y="1"/>
                  </a:moveTo>
                  <a:cubicBezTo>
                    <a:pt x="226" y="1"/>
                    <a:pt x="212" y="2"/>
                    <a:pt x="198" y="5"/>
                  </a:cubicBezTo>
                  <a:cubicBezTo>
                    <a:pt x="78" y="30"/>
                    <a:pt x="1" y="147"/>
                    <a:pt x="24" y="266"/>
                  </a:cubicBezTo>
                  <a:cubicBezTo>
                    <a:pt x="80" y="544"/>
                    <a:pt x="114" y="827"/>
                    <a:pt x="123" y="1105"/>
                  </a:cubicBezTo>
                  <a:cubicBezTo>
                    <a:pt x="127" y="1227"/>
                    <a:pt x="226" y="1321"/>
                    <a:pt x="346" y="1321"/>
                  </a:cubicBezTo>
                  <a:lnTo>
                    <a:pt x="353" y="1321"/>
                  </a:lnTo>
                  <a:cubicBezTo>
                    <a:pt x="475" y="1317"/>
                    <a:pt x="570" y="1214"/>
                    <a:pt x="567" y="1091"/>
                  </a:cubicBezTo>
                  <a:cubicBezTo>
                    <a:pt x="555" y="786"/>
                    <a:pt x="520" y="480"/>
                    <a:pt x="459" y="176"/>
                  </a:cubicBezTo>
                  <a:cubicBezTo>
                    <a:pt x="438" y="73"/>
                    <a:pt x="342" y="1"/>
                    <a:pt x="239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8174175" y="1793363"/>
              <a:ext cx="29675" cy="24925"/>
            </a:xfrm>
            <a:custGeom>
              <a:avLst/>
              <a:gdLst/>
              <a:ahLst/>
              <a:cxnLst/>
              <a:rect l="l" t="t" r="r" b="b"/>
              <a:pathLst>
                <a:path w="1187" h="997" extrusionOk="0">
                  <a:moveTo>
                    <a:pt x="937" y="0"/>
                  </a:moveTo>
                  <a:cubicBezTo>
                    <a:pt x="889" y="0"/>
                    <a:pt x="841" y="16"/>
                    <a:pt x="802" y="47"/>
                  </a:cubicBezTo>
                  <a:cubicBezTo>
                    <a:pt x="568" y="230"/>
                    <a:pt x="335" y="415"/>
                    <a:pt x="107" y="605"/>
                  </a:cubicBezTo>
                  <a:cubicBezTo>
                    <a:pt x="13" y="683"/>
                    <a:pt x="1" y="824"/>
                    <a:pt x="79" y="917"/>
                  </a:cubicBezTo>
                  <a:cubicBezTo>
                    <a:pt x="122" y="971"/>
                    <a:pt x="185" y="997"/>
                    <a:pt x="249" y="997"/>
                  </a:cubicBezTo>
                  <a:cubicBezTo>
                    <a:pt x="298" y="997"/>
                    <a:pt x="349" y="981"/>
                    <a:pt x="390" y="946"/>
                  </a:cubicBezTo>
                  <a:cubicBezTo>
                    <a:pt x="616" y="759"/>
                    <a:pt x="843" y="576"/>
                    <a:pt x="1073" y="394"/>
                  </a:cubicBezTo>
                  <a:cubicBezTo>
                    <a:pt x="1169" y="320"/>
                    <a:pt x="1186" y="180"/>
                    <a:pt x="1112" y="85"/>
                  </a:cubicBezTo>
                  <a:cubicBezTo>
                    <a:pt x="1068" y="29"/>
                    <a:pt x="1002" y="0"/>
                    <a:pt x="937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8227025" y="1755013"/>
              <a:ext cx="31025" cy="23375"/>
            </a:xfrm>
            <a:custGeom>
              <a:avLst/>
              <a:gdLst/>
              <a:ahLst/>
              <a:cxnLst/>
              <a:rect l="l" t="t" r="r" b="b"/>
              <a:pathLst>
                <a:path w="1241" h="935" extrusionOk="0">
                  <a:moveTo>
                    <a:pt x="988" y="0"/>
                  </a:moveTo>
                  <a:cubicBezTo>
                    <a:pt x="947" y="0"/>
                    <a:pt x="906" y="11"/>
                    <a:pt x="869" y="35"/>
                  </a:cubicBezTo>
                  <a:cubicBezTo>
                    <a:pt x="618" y="197"/>
                    <a:pt x="372" y="361"/>
                    <a:pt x="127" y="530"/>
                  </a:cubicBezTo>
                  <a:cubicBezTo>
                    <a:pt x="26" y="599"/>
                    <a:pt x="1" y="737"/>
                    <a:pt x="70" y="839"/>
                  </a:cubicBezTo>
                  <a:cubicBezTo>
                    <a:pt x="113" y="900"/>
                    <a:pt x="182" y="934"/>
                    <a:pt x="253" y="934"/>
                  </a:cubicBezTo>
                  <a:cubicBezTo>
                    <a:pt x="296" y="934"/>
                    <a:pt x="340" y="921"/>
                    <a:pt x="380" y="896"/>
                  </a:cubicBezTo>
                  <a:cubicBezTo>
                    <a:pt x="621" y="730"/>
                    <a:pt x="863" y="567"/>
                    <a:pt x="1110" y="408"/>
                  </a:cubicBezTo>
                  <a:cubicBezTo>
                    <a:pt x="1212" y="340"/>
                    <a:pt x="1240" y="204"/>
                    <a:pt x="1175" y="102"/>
                  </a:cubicBezTo>
                  <a:cubicBezTo>
                    <a:pt x="1132" y="35"/>
                    <a:pt x="1060" y="0"/>
                    <a:pt x="98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7559750" y="2500313"/>
              <a:ext cx="11900" cy="33175"/>
            </a:xfrm>
            <a:custGeom>
              <a:avLst/>
              <a:gdLst/>
              <a:ahLst/>
              <a:cxnLst/>
              <a:rect l="l" t="t" r="r" b="b"/>
              <a:pathLst>
                <a:path w="476" h="1327" extrusionOk="0">
                  <a:moveTo>
                    <a:pt x="248" y="0"/>
                  </a:moveTo>
                  <a:cubicBezTo>
                    <a:pt x="132" y="0"/>
                    <a:pt x="34" y="90"/>
                    <a:pt x="27" y="209"/>
                  </a:cubicBezTo>
                  <a:cubicBezTo>
                    <a:pt x="10" y="507"/>
                    <a:pt x="2" y="804"/>
                    <a:pt x="0" y="1105"/>
                  </a:cubicBezTo>
                  <a:cubicBezTo>
                    <a:pt x="0" y="1227"/>
                    <a:pt x="100" y="1326"/>
                    <a:pt x="222" y="1326"/>
                  </a:cubicBezTo>
                  <a:cubicBezTo>
                    <a:pt x="343" y="1326"/>
                    <a:pt x="443" y="1227"/>
                    <a:pt x="443" y="1106"/>
                  </a:cubicBezTo>
                  <a:cubicBezTo>
                    <a:pt x="446" y="816"/>
                    <a:pt x="454" y="524"/>
                    <a:pt x="468" y="233"/>
                  </a:cubicBezTo>
                  <a:cubicBezTo>
                    <a:pt x="475" y="109"/>
                    <a:pt x="382" y="6"/>
                    <a:pt x="258" y="0"/>
                  </a:cubicBezTo>
                  <a:cubicBezTo>
                    <a:pt x="255" y="0"/>
                    <a:pt x="251" y="0"/>
                    <a:pt x="24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7592350" y="2695013"/>
              <a:ext cx="21475" cy="31375"/>
            </a:xfrm>
            <a:custGeom>
              <a:avLst/>
              <a:gdLst/>
              <a:ahLst/>
              <a:cxnLst/>
              <a:rect l="l" t="t" r="r" b="b"/>
              <a:pathLst>
                <a:path w="859" h="1255" extrusionOk="0">
                  <a:moveTo>
                    <a:pt x="252" y="0"/>
                  </a:moveTo>
                  <a:cubicBezTo>
                    <a:pt x="224" y="0"/>
                    <a:pt x="195" y="6"/>
                    <a:pt x="167" y="18"/>
                  </a:cubicBezTo>
                  <a:cubicBezTo>
                    <a:pt x="53" y="63"/>
                    <a:pt x="1" y="192"/>
                    <a:pt x="46" y="305"/>
                  </a:cubicBezTo>
                  <a:cubicBezTo>
                    <a:pt x="160" y="582"/>
                    <a:pt x="280" y="856"/>
                    <a:pt x="407" y="1126"/>
                  </a:cubicBezTo>
                  <a:cubicBezTo>
                    <a:pt x="443" y="1206"/>
                    <a:pt x="524" y="1254"/>
                    <a:pt x="606" y="1254"/>
                  </a:cubicBezTo>
                  <a:cubicBezTo>
                    <a:pt x="639" y="1254"/>
                    <a:pt x="670" y="1247"/>
                    <a:pt x="700" y="1233"/>
                  </a:cubicBezTo>
                  <a:cubicBezTo>
                    <a:pt x="811" y="1182"/>
                    <a:pt x="859" y="1048"/>
                    <a:pt x="806" y="939"/>
                  </a:cubicBezTo>
                  <a:cubicBezTo>
                    <a:pt x="684" y="674"/>
                    <a:pt x="568" y="407"/>
                    <a:pt x="456" y="138"/>
                  </a:cubicBezTo>
                  <a:cubicBezTo>
                    <a:pt x="421" y="53"/>
                    <a:pt x="339" y="0"/>
                    <a:pt x="252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7564575" y="2434488"/>
              <a:ext cx="15875" cy="32875"/>
            </a:xfrm>
            <a:custGeom>
              <a:avLst/>
              <a:gdLst/>
              <a:ahLst/>
              <a:cxnLst/>
              <a:rect l="l" t="t" r="r" b="b"/>
              <a:pathLst>
                <a:path w="635" h="1315" extrusionOk="0">
                  <a:moveTo>
                    <a:pt x="396" y="0"/>
                  </a:moveTo>
                  <a:cubicBezTo>
                    <a:pt x="293" y="0"/>
                    <a:pt x="197" y="70"/>
                    <a:pt x="177" y="176"/>
                  </a:cubicBezTo>
                  <a:cubicBezTo>
                    <a:pt x="116" y="468"/>
                    <a:pt x="64" y="763"/>
                    <a:pt x="17" y="1056"/>
                  </a:cubicBezTo>
                  <a:cubicBezTo>
                    <a:pt x="0" y="1181"/>
                    <a:pt x="84" y="1295"/>
                    <a:pt x="204" y="1313"/>
                  </a:cubicBezTo>
                  <a:cubicBezTo>
                    <a:pt x="214" y="1314"/>
                    <a:pt x="227" y="1314"/>
                    <a:pt x="237" y="1314"/>
                  </a:cubicBezTo>
                  <a:cubicBezTo>
                    <a:pt x="343" y="1314"/>
                    <a:pt x="440" y="1236"/>
                    <a:pt x="455" y="1126"/>
                  </a:cubicBezTo>
                  <a:cubicBezTo>
                    <a:pt x="499" y="839"/>
                    <a:pt x="552" y="551"/>
                    <a:pt x="610" y="266"/>
                  </a:cubicBezTo>
                  <a:cubicBezTo>
                    <a:pt x="634" y="147"/>
                    <a:pt x="559" y="31"/>
                    <a:pt x="438" y="4"/>
                  </a:cubicBezTo>
                  <a:cubicBezTo>
                    <a:pt x="424" y="1"/>
                    <a:pt x="410" y="0"/>
                    <a:pt x="3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7572125" y="2631938"/>
              <a:ext cx="18125" cy="32425"/>
            </a:xfrm>
            <a:custGeom>
              <a:avLst/>
              <a:gdLst/>
              <a:ahLst/>
              <a:cxnLst/>
              <a:rect l="l" t="t" r="r" b="b"/>
              <a:pathLst>
                <a:path w="725" h="1297" extrusionOk="0">
                  <a:moveTo>
                    <a:pt x="243" y="0"/>
                  </a:moveTo>
                  <a:cubicBezTo>
                    <a:pt x="225" y="0"/>
                    <a:pt x="208" y="2"/>
                    <a:pt x="190" y="6"/>
                  </a:cubicBezTo>
                  <a:cubicBezTo>
                    <a:pt x="73" y="35"/>
                    <a:pt x="0" y="155"/>
                    <a:pt x="30" y="274"/>
                  </a:cubicBezTo>
                  <a:cubicBezTo>
                    <a:pt x="101" y="565"/>
                    <a:pt x="179" y="853"/>
                    <a:pt x="264" y="1139"/>
                  </a:cubicBezTo>
                  <a:cubicBezTo>
                    <a:pt x="292" y="1236"/>
                    <a:pt x="380" y="1297"/>
                    <a:pt x="477" y="1297"/>
                  </a:cubicBezTo>
                  <a:cubicBezTo>
                    <a:pt x="498" y="1297"/>
                    <a:pt x="519" y="1294"/>
                    <a:pt x="541" y="1288"/>
                  </a:cubicBezTo>
                  <a:cubicBezTo>
                    <a:pt x="657" y="1253"/>
                    <a:pt x="725" y="1131"/>
                    <a:pt x="689" y="1013"/>
                  </a:cubicBezTo>
                  <a:cubicBezTo>
                    <a:pt x="604" y="734"/>
                    <a:pt x="528" y="453"/>
                    <a:pt x="458" y="169"/>
                  </a:cubicBezTo>
                  <a:cubicBezTo>
                    <a:pt x="434" y="69"/>
                    <a:pt x="344" y="0"/>
                    <a:pt x="24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7561475" y="2566563"/>
              <a:ext cx="14275" cy="33025"/>
            </a:xfrm>
            <a:custGeom>
              <a:avLst/>
              <a:gdLst/>
              <a:ahLst/>
              <a:cxnLst/>
              <a:rect l="l" t="t" r="r" b="b"/>
              <a:pathLst>
                <a:path w="571" h="1321" extrusionOk="0">
                  <a:moveTo>
                    <a:pt x="235" y="1"/>
                  </a:moveTo>
                  <a:cubicBezTo>
                    <a:pt x="227" y="1"/>
                    <a:pt x="219" y="1"/>
                    <a:pt x="211" y="2"/>
                  </a:cubicBezTo>
                  <a:cubicBezTo>
                    <a:pt x="89" y="12"/>
                    <a:pt x="1" y="121"/>
                    <a:pt x="11" y="243"/>
                  </a:cubicBezTo>
                  <a:cubicBezTo>
                    <a:pt x="39" y="541"/>
                    <a:pt x="75" y="837"/>
                    <a:pt x="116" y="1131"/>
                  </a:cubicBezTo>
                  <a:cubicBezTo>
                    <a:pt x="131" y="1242"/>
                    <a:pt x="225" y="1321"/>
                    <a:pt x="334" y="1321"/>
                  </a:cubicBezTo>
                  <a:cubicBezTo>
                    <a:pt x="344" y="1321"/>
                    <a:pt x="355" y="1321"/>
                    <a:pt x="365" y="1320"/>
                  </a:cubicBezTo>
                  <a:cubicBezTo>
                    <a:pt x="487" y="1303"/>
                    <a:pt x="571" y="1192"/>
                    <a:pt x="555" y="1069"/>
                  </a:cubicBezTo>
                  <a:cubicBezTo>
                    <a:pt x="514" y="781"/>
                    <a:pt x="480" y="491"/>
                    <a:pt x="452" y="201"/>
                  </a:cubicBezTo>
                  <a:cubicBezTo>
                    <a:pt x="441" y="88"/>
                    <a:pt x="344" y="1"/>
                    <a:pt x="235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7622100" y="2754238"/>
              <a:ext cx="24600" cy="29600"/>
            </a:xfrm>
            <a:custGeom>
              <a:avLst/>
              <a:gdLst/>
              <a:ahLst/>
              <a:cxnLst/>
              <a:rect l="l" t="t" r="r" b="b"/>
              <a:pathLst>
                <a:path w="984" h="1184" extrusionOk="0">
                  <a:moveTo>
                    <a:pt x="253" y="0"/>
                  </a:moveTo>
                  <a:cubicBezTo>
                    <a:pt x="214" y="0"/>
                    <a:pt x="174" y="10"/>
                    <a:pt x="138" y="32"/>
                  </a:cubicBezTo>
                  <a:cubicBezTo>
                    <a:pt x="33" y="96"/>
                    <a:pt x="1" y="231"/>
                    <a:pt x="63" y="336"/>
                  </a:cubicBezTo>
                  <a:cubicBezTo>
                    <a:pt x="219" y="591"/>
                    <a:pt x="381" y="842"/>
                    <a:pt x="550" y="1089"/>
                  </a:cubicBezTo>
                  <a:cubicBezTo>
                    <a:pt x="592" y="1151"/>
                    <a:pt x="662" y="1184"/>
                    <a:pt x="732" y="1184"/>
                  </a:cubicBezTo>
                  <a:cubicBezTo>
                    <a:pt x="775" y="1184"/>
                    <a:pt x="819" y="1172"/>
                    <a:pt x="856" y="1146"/>
                  </a:cubicBezTo>
                  <a:cubicBezTo>
                    <a:pt x="957" y="1076"/>
                    <a:pt x="983" y="940"/>
                    <a:pt x="914" y="839"/>
                  </a:cubicBezTo>
                  <a:cubicBezTo>
                    <a:pt x="752" y="600"/>
                    <a:pt x="594" y="354"/>
                    <a:pt x="443" y="106"/>
                  </a:cubicBezTo>
                  <a:cubicBezTo>
                    <a:pt x="401" y="38"/>
                    <a:pt x="328" y="0"/>
                    <a:pt x="253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7786650" y="2132588"/>
              <a:ext cx="32175" cy="21275"/>
            </a:xfrm>
            <a:custGeom>
              <a:avLst/>
              <a:gdLst/>
              <a:ahLst/>
              <a:cxnLst/>
              <a:rect l="l" t="t" r="r" b="b"/>
              <a:pathLst>
                <a:path w="1287" h="851" extrusionOk="0">
                  <a:moveTo>
                    <a:pt x="1038" y="0"/>
                  </a:moveTo>
                  <a:cubicBezTo>
                    <a:pt x="1005" y="0"/>
                    <a:pt x="971" y="8"/>
                    <a:pt x="939" y="23"/>
                  </a:cubicBezTo>
                  <a:cubicBezTo>
                    <a:pt x="672" y="154"/>
                    <a:pt x="407" y="291"/>
                    <a:pt x="145" y="436"/>
                  </a:cubicBezTo>
                  <a:cubicBezTo>
                    <a:pt x="38" y="494"/>
                    <a:pt x="0" y="629"/>
                    <a:pt x="58" y="737"/>
                  </a:cubicBezTo>
                  <a:cubicBezTo>
                    <a:pt x="99" y="810"/>
                    <a:pt x="173" y="850"/>
                    <a:pt x="251" y="850"/>
                  </a:cubicBezTo>
                  <a:cubicBezTo>
                    <a:pt x="287" y="850"/>
                    <a:pt x="325" y="842"/>
                    <a:pt x="358" y="822"/>
                  </a:cubicBezTo>
                  <a:cubicBezTo>
                    <a:pt x="613" y="680"/>
                    <a:pt x="872" y="545"/>
                    <a:pt x="1133" y="418"/>
                  </a:cubicBezTo>
                  <a:cubicBezTo>
                    <a:pt x="1242" y="365"/>
                    <a:pt x="1286" y="232"/>
                    <a:pt x="1234" y="123"/>
                  </a:cubicBezTo>
                  <a:cubicBezTo>
                    <a:pt x="1198" y="45"/>
                    <a:pt x="1120" y="0"/>
                    <a:pt x="1038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7846975" y="2108038"/>
              <a:ext cx="33425" cy="18225"/>
            </a:xfrm>
            <a:custGeom>
              <a:avLst/>
              <a:gdLst/>
              <a:ahLst/>
              <a:cxnLst/>
              <a:rect l="l" t="t" r="r" b="b"/>
              <a:pathLst>
                <a:path w="1337" h="729" extrusionOk="0">
                  <a:moveTo>
                    <a:pt x="1086" y="0"/>
                  </a:moveTo>
                  <a:cubicBezTo>
                    <a:pt x="1065" y="0"/>
                    <a:pt x="1043" y="3"/>
                    <a:pt x="1022" y="10"/>
                  </a:cubicBezTo>
                  <a:cubicBezTo>
                    <a:pt x="737" y="99"/>
                    <a:pt x="455" y="194"/>
                    <a:pt x="175" y="299"/>
                  </a:cubicBezTo>
                  <a:cubicBezTo>
                    <a:pt x="60" y="342"/>
                    <a:pt x="1" y="469"/>
                    <a:pt x="43" y="583"/>
                  </a:cubicBezTo>
                  <a:cubicBezTo>
                    <a:pt x="77" y="672"/>
                    <a:pt x="161" y="729"/>
                    <a:pt x="252" y="729"/>
                  </a:cubicBezTo>
                  <a:cubicBezTo>
                    <a:pt x="276" y="729"/>
                    <a:pt x="303" y="725"/>
                    <a:pt x="327" y="715"/>
                  </a:cubicBezTo>
                  <a:cubicBezTo>
                    <a:pt x="601" y="613"/>
                    <a:pt x="876" y="519"/>
                    <a:pt x="1154" y="432"/>
                  </a:cubicBezTo>
                  <a:cubicBezTo>
                    <a:pt x="1270" y="397"/>
                    <a:pt x="1337" y="272"/>
                    <a:pt x="1298" y="156"/>
                  </a:cubicBezTo>
                  <a:cubicBezTo>
                    <a:pt x="1269" y="62"/>
                    <a:pt x="1182" y="0"/>
                    <a:pt x="108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7681775" y="2207588"/>
              <a:ext cx="28000" cy="26500"/>
            </a:xfrm>
            <a:custGeom>
              <a:avLst/>
              <a:gdLst/>
              <a:ahLst/>
              <a:cxnLst/>
              <a:rect l="l" t="t" r="r" b="b"/>
              <a:pathLst>
                <a:path w="1120" h="1060" extrusionOk="0">
                  <a:moveTo>
                    <a:pt x="876" y="0"/>
                  </a:moveTo>
                  <a:cubicBezTo>
                    <a:pt x="822" y="0"/>
                    <a:pt x="768" y="20"/>
                    <a:pt x="725" y="60"/>
                  </a:cubicBezTo>
                  <a:cubicBezTo>
                    <a:pt x="508" y="264"/>
                    <a:pt x="294" y="471"/>
                    <a:pt x="86" y="685"/>
                  </a:cubicBezTo>
                  <a:cubicBezTo>
                    <a:pt x="0" y="771"/>
                    <a:pt x="2" y="912"/>
                    <a:pt x="90" y="997"/>
                  </a:cubicBezTo>
                  <a:cubicBezTo>
                    <a:pt x="132" y="1039"/>
                    <a:pt x="189" y="1059"/>
                    <a:pt x="244" y="1059"/>
                  </a:cubicBezTo>
                  <a:cubicBezTo>
                    <a:pt x="301" y="1059"/>
                    <a:pt x="359" y="1037"/>
                    <a:pt x="402" y="991"/>
                  </a:cubicBezTo>
                  <a:cubicBezTo>
                    <a:pt x="606" y="783"/>
                    <a:pt x="813" y="579"/>
                    <a:pt x="1026" y="381"/>
                  </a:cubicBezTo>
                  <a:cubicBezTo>
                    <a:pt x="1114" y="299"/>
                    <a:pt x="1119" y="159"/>
                    <a:pt x="1036" y="69"/>
                  </a:cubicBezTo>
                  <a:cubicBezTo>
                    <a:pt x="993" y="24"/>
                    <a:pt x="935" y="0"/>
                    <a:pt x="87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7638975" y="2256188"/>
              <a:ext cx="25850" cy="28675"/>
            </a:xfrm>
            <a:custGeom>
              <a:avLst/>
              <a:gdLst/>
              <a:ahLst/>
              <a:cxnLst/>
              <a:rect l="l" t="t" r="r" b="b"/>
              <a:pathLst>
                <a:path w="1034" h="1147" extrusionOk="0">
                  <a:moveTo>
                    <a:pt x="785" y="0"/>
                  </a:moveTo>
                  <a:cubicBezTo>
                    <a:pt x="720" y="0"/>
                    <a:pt x="656" y="28"/>
                    <a:pt x="612" y="82"/>
                  </a:cubicBezTo>
                  <a:cubicBezTo>
                    <a:pt x="426" y="316"/>
                    <a:pt x="245" y="555"/>
                    <a:pt x="72" y="796"/>
                  </a:cubicBezTo>
                  <a:cubicBezTo>
                    <a:pt x="1" y="895"/>
                    <a:pt x="22" y="1033"/>
                    <a:pt x="121" y="1104"/>
                  </a:cubicBezTo>
                  <a:cubicBezTo>
                    <a:pt x="160" y="1132"/>
                    <a:pt x="206" y="1146"/>
                    <a:pt x="250" y="1146"/>
                  </a:cubicBezTo>
                  <a:cubicBezTo>
                    <a:pt x="320" y="1146"/>
                    <a:pt x="386" y="1115"/>
                    <a:pt x="429" y="1054"/>
                  </a:cubicBezTo>
                  <a:cubicBezTo>
                    <a:pt x="599" y="818"/>
                    <a:pt x="776" y="586"/>
                    <a:pt x="958" y="358"/>
                  </a:cubicBezTo>
                  <a:cubicBezTo>
                    <a:pt x="1033" y="263"/>
                    <a:pt x="1018" y="124"/>
                    <a:pt x="923" y="47"/>
                  </a:cubicBezTo>
                  <a:cubicBezTo>
                    <a:pt x="881" y="16"/>
                    <a:pt x="833" y="0"/>
                    <a:pt x="785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7731225" y="2166063"/>
              <a:ext cx="30475" cy="24100"/>
            </a:xfrm>
            <a:custGeom>
              <a:avLst/>
              <a:gdLst/>
              <a:ahLst/>
              <a:cxnLst/>
              <a:rect l="l" t="t" r="r" b="b"/>
              <a:pathLst>
                <a:path w="1219" h="964" extrusionOk="0">
                  <a:moveTo>
                    <a:pt x="966" y="1"/>
                  </a:moveTo>
                  <a:cubicBezTo>
                    <a:pt x="923" y="1"/>
                    <a:pt x="880" y="14"/>
                    <a:pt x="842" y="40"/>
                  </a:cubicBezTo>
                  <a:cubicBezTo>
                    <a:pt x="596" y="210"/>
                    <a:pt x="354" y="383"/>
                    <a:pt x="117" y="566"/>
                  </a:cubicBezTo>
                  <a:cubicBezTo>
                    <a:pt x="19" y="640"/>
                    <a:pt x="1" y="779"/>
                    <a:pt x="76" y="877"/>
                  </a:cubicBezTo>
                  <a:cubicBezTo>
                    <a:pt x="120" y="934"/>
                    <a:pt x="185" y="963"/>
                    <a:pt x="252" y="963"/>
                  </a:cubicBezTo>
                  <a:cubicBezTo>
                    <a:pt x="298" y="963"/>
                    <a:pt x="345" y="949"/>
                    <a:pt x="386" y="918"/>
                  </a:cubicBezTo>
                  <a:cubicBezTo>
                    <a:pt x="618" y="741"/>
                    <a:pt x="854" y="570"/>
                    <a:pt x="1093" y="403"/>
                  </a:cubicBezTo>
                  <a:cubicBezTo>
                    <a:pt x="1195" y="334"/>
                    <a:pt x="1219" y="196"/>
                    <a:pt x="1149" y="95"/>
                  </a:cubicBezTo>
                  <a:cubicBezTo>
                    <a:pt x="1106" y="34"/>
                    <a:pt x="1036" y="1"/>
                    <a:pt x="966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8020125" y="1998763"/>
              <a:ext cx="20450" cy="31725"/>
            </a:xfrm>
            <a:custGeom>
              <a:avLst/>
              <a:gdLst/>
              <a:ahLst/>
              <a:cxnLst/>
              <a:rect l="l" t="t" r="r" b="b"/>
              <a:pathLst>
                <a:path w="818" h="1269" extrusionOk="0">
                  <a:moveTo>
                    <a:pt x="567" y="1"/>
                  </a:moveTo>
                  <a:cubicBezTo>
                    <a:pt x="481" y="1"/>
                    <a:pt x="397" y="52"/>
                    <a:pt x="361" y="138"/>
                  </a:cubicBezTo>
                  <a:cubicBezTo>
                    <a:pt x="248" y="414"/>
                    <a:pt x="141" y="692"/>
                    <a:pt x="42" y="975"/>
                  </a:cubicBezTo>
                  <a:cubicBezTo>
                    <a:pt x="1" y="1089"/>
                    <a:pt x="62" y="1216"/>
                    <a:pt x="177" y="1257"/>
                  </a:cubicBezTo>
                  <a:cubicBezTo>
                    <a:pt x="201" y="1265"/>
                    <a:pt x="226" y="1268"/>
                    <a:pt x="249" y="1268"/>
                  </a:cubicBezTo>
                  <a:cubicBezTo>
                    <a:pt x="340" y="1268"/>
                    <a:pt x="426" y="1211"/>
                    <a:pt x="459" y="1121"/>
                  </a:cubicBezTo>
                  <a:cubicBezTo>
                    <a:pt x="555" y="847"/>
                    <a:pt x="659" y="575"/>
                    <a:pt x="771" y="305"/>
                  </a:cubicBezTo>
                  <a:cubicBezTo>
                    <a:pt x="818" y="193"/>
                    <a:pt x="764" y="63"/>
                    <a:pt x="650" y="17"/>
                  </a:cubicBezTo>
                  <a:cubicBezTo>
                    <a:pt x="623" y="6"/>
                    <a:pt x="595" y="1"/>
                    <a:pt x="56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8016975" y="2257788"/>
              <a:ext cx="21475" cy="31250"/>
            </a:xfrm>
            <a:custGeom>
              <a:avLst/>
              <a:gdLst/>
              <a:ahLst/>
              <a:cxnLst/>
              <a:rect l="l" t="t" r="r" b="b"/>
              <a:pathLst>
                <a:path w="859" h="1250" extrusionOk="0">
                  <a:moveTo>
                    <a:pt x="249" y="0"/>
                  </a:moveTo>
                  <a:cubicBezTo>
                    <a:pt x="224" y="0"/>
                    <a:pt x="199" y="5"/>
                    <a:pt x="174" y="14"/>
                  </a:cubicBezTo>
                  <a:cubicBezTo>
                    <a:pt x="57" y="57"/>
                    <a:pt x="1" y="184"/>
                    <a:pt x="42" y="298"/>
                  </a:cubicBezTo>
                  <a:lnTo>
                    <a:pt x="103" y="455"/>
                  </a:lnTo>
                  <a:cubicBezTo>
                    <a:pt x="191" y="684"/>
                    <a:pt x="297" y="910"/>
                    <a:pt x="412" y="1132"/>
                  </a:cubicBezTo>
                  <a:cubicBezTo>
                    <a:pt x="452" y="1207"/>
                    <a:pt x="530" y="1249"/>
                    <a:pt x="608" y="1249"/>
                  </a:cubicBezTo>
                  <a:cubicBezTo>
                    <a:pt x="643" y="1249"/>
                    <a:pt x="678" y="1241"/>
                    <a:pt x="710" y="1224"/>
                  </a:cubicBezTo>
                  <a:cubicBezTo>
                    <a:pt x="819" y="1167"/>
                    <a:pt x="859" y="1032"/>
                    <a:pt x="802" y="925"/>
                  </a:cubicBezTo>
                  <a:cubicBezTo>
                    <a:pt x="694" y="719"/>
                    <a:pt x="596" y="506"/>
                    <a:pt x="514" y="295"/>
                  </a:cubicBezTo>
                  <a:lnTo>
                    <a:pt x="457" y="145"/>
                  </a:lnTo>
                  <a:cubicBezTo>
                    <a:pt x="424" y="56"/>
                    <a:pt x="339" y="0"/>
                    <a:pt x="249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8001000" y="2193563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240" y="1"/>
                  </a:moveTo>
                  <a:cubicBezTo>
                    <a:pt x="229" y="1"/>
                    <a:pt x="217" y="2"/>
                    <a:pt x="206" y="4"/>
                  </a:cubicBezTo>
                  <a:cubicBezTo>
                    <a:pt x="85" y="21"/>
                    <a:pt x="0" y="133"/>
                    <a:pt x="18" y="253"/>
                  </a:cubicBezTo>
                  <a:cubicBezTo>
                    <a:pt x="58" y="550"/>
                    <a:pt x="112" y="847"/>
                    <a:pt x="173" y="1140"/>
                  </a:cubicBezTo>
                  <a:cubicBezTo>
                    <a:pt x="197" y="1245"/>
                    <a:pt x="287" y="1315"/>
                    <a:pt x="390" y="1315"/>
                  </a:cubicBezTo>
                  <a:cubicBezTo>
                    <a:pt x="406" y="1315"/>
                    <a:pt x="421" y="1314"/>
                    <a:pt x="437" y="1310"/>
                  </a:cubicBezTo>
                  <a:cubicBezTo>
                    <a:pt x="556" y="1284"/>
                    <a:pt x="631" y="1167"/>
                    <a:pt x="607" y="1047"/>
                  </a:cubicBezTo>
                  <a:cubicBezTo>
                    <a:pt x="546" y="765"/>
                    <a:pt x="496" y="479"/>
                    <a:pt x="455" y="191"/>
                  </a:cubicBezTo>
                  <a:cubicBezTo>
                    <a:pt x="440" y="82"/>
                    <a:pt x="346" y="1"/>
                    <a:pt x="240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49"/>
            <p:cNvSpPr/>
            <p:nvPr/>
          </p:nvSpPr>
          <p:spPr>
            <a:xfrm>
              <a:off x="7977350" y="2061813"/>
              <a:ext cx="42675" cy="40025"/>
            </a:xfrm>
            <a:custGeom>
              <a:avLst/>
              <a:gdLst/>
              <a:ahLst/>
              <a:cxnLst/>
              <a:rect l="l" t="t" r="r" b="b"/>
              <a:pathLst>
                <a:path w="1707" h="1601" extrusionOk="0">
                  <a:moveTo>
                    <a:pt x="1463" y="1"/>
                  </a:moveTo>
                  <a:cubicBezTo>
                    <a:pt x="1362" y="1"/>
                    <a:pt x="1272" y="70"/>
                    <a:pt x="1248" y="171"/>
                  </a:cubicBezTo>
                  <a:cubicBezTo>
                    <a:pt x="1179" y="465"/>
                    <a:pt x="1118" y="757"/>
                    <a:pt x="1067" y="1051"/>
                  </a:cubicBezTo>
                  <a:cubicBezTo>
                    <a:pt x="1060" y="1089"/>
                    <a:pt x="1062" y="1124"/>
                    <a:pt x="1074" y="1156"/>
                  </a:cubicBezTo>
                  <a:cubicBezTo>
                    <a:pt x="828" y="1141"/>
                    <a:pt x="584" y="1134"/>
                    <a:pt x="339" y="1134"/>
                  </a:cubicBezTo>
                  <a:lnTo>
                    <a:pt x="220" y="1134"/>
                  </a:lnTo>
                  <a:cubicBezTo>
                    <a:pt x="97" y="1136"/>
                    <a:pt x="0" y="1235"/>
                    <a:pt x="2" y="1358"/>
                  </a:cubicBezTo>
                  <a:cubicBezTo>
                    <a:pt x="3" y="1479"/>
                    <a:pt x="102" y="1575"/>
                    <a:pt x="223" y="1575"/>
                  </a:cubicBezTo>
                  <a:lnTo>
                    <a:pt x="338" y="1575"/>
                  </a:lnTo>
                  <a:cubicBezTo>
                    <a:pt x="590" y="1575"/>
                    <a:pt x="841" y="1582"/>
                    <a:pt x="1094" y="1601"/>
                  </a:cubicBezTo>
                  <a:lnTo>
                    <a:pt x="1108" y="1601"/>
                  </a:lnTo>
                  <a:cubicBezTo>
                    <a:pt x="1223" y="1601"/>
                    <a:pt x="1320" y="1510"/>
                    <a:pt x="1328" y="1394"/>
                  </a:cubicBezTo>
                  <a:cubicBezTo>
                    <a:pt x="1329" y="1363"/>
                    <a:pt x="1325" y="1334"/>
                    <a:pt x="1316" y="1309"/>
                  </a:cubicBezTo>
                  <a:cubicBezTo>
                    <a:pt x="1408" y="1294"/>
                    <a:pt x="1485" y="1225"/>
                    <a:pt x="1502" y="1127"/>
                  </a:cubicBezTo>
                  <a:cubicBezTo>
                    <a:pt x="1554" y="842"/>
                    <a:pt x="1613" y="557"/>
                    <a:pt x="1678" y="273"/>
                  </a:cubicBezTo>
                  <a:cubicBezTo>
                    <a:pt x="1706" y="154"/>
                    <a:pt x="1632" y="35"/>
                    <a:pt x="1513" y="7"/>
                  </a:cubicBezTo>
                  <a:cubicBezTo>
                    <a:pt x="1496" y="3"/>
                    <a:pt x="1479" y="1"/>
                    <a:pt x="1463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49"/>
            <p:cNvSpPr/>
            <p:nvPr/>
          </p:nvSpPr>
          <p:spPr>
            <a:xfrm>
              <a:off x="7911400" y="2093488"/>
              <a:ext cx="33350" cy="14600"/>
            </a:xfrm>
            <a:custGeom>
              <a:avLst/>
              <a:gdLst/>
              <a:ahLst/>
              <a:cxnLst/>
              <a:rect l="l" t="t" r="r" b="b"/>
              <a:pathLst>
                <a:path w="1334" h="584" extrusionOk="0">
                  <a:moveTo>
                    <a:pt x="1096" y="0"/>
                  </a:moveTo>
                  <a:cubicBezTo>
                    <a:pt x="1086" y="0"/>
                    <a:pt x="1077" y="1"/>
                    <a:pt x="1067" y="2"/>
                  </a:cubicBezTo>
                  <a:cubicBezTo>
                    <a:pt x="780" y="40"/>
                    <a:pt x="494" y="88"/>
                    <a:pt x="210" y="145"/>
                  </a:cubicBezTo>
                  <a:lnTo>
                    <a:pt x="225" y="366"/>
                  </a:lnTo>
                  <a:lnTo>
                    <a:pt x="182" y="151"/>
                  </a:lnTo>
                  <a:cubicBezTo>
                    <a:pt x="61" y="174"/>
                    <a:pt x="0" y="287"/>
                    <a:pt x="23" y="408"/>
                  </a:cubicBezTo>
                  <a:cubicBezTo>
                    <a:pt x="43" y="512"/>
                    <a:pt x="147" y="583"/>
                    <a:pt x="253" y="583"/>
                  </a:cubicBezTo>
                  <a:cubicBezTo>
                    <a:pt x="270" y="583"/>
                    <a:pt x="284" y="582"/>
                    <a:pt x="298" y="581"/>
                  </a:cubicBezTo>
                  <a:cubicBezTo>
                    <a:pt x="572" y="527"/>
                    <a:pt x="849" y="478"/>
                    <a:pt x="1128" y="442"/>
                  </a:cubicBezTo>
                  <a:cubicBezTo>
                    <a:pt x="1248" y="426"/>
                    <a:pt x="1334" y="314"/>
                    <a:pt x="1316" y="192"/>
                  </a:cubicBezTo>
                  <a:cubicBezTo>
                    <a:pt x="1301" y="80"/>
                    <a:pt x="1204" y="0"/>
                    <a:pt x="1096" y="0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49"/>
            <p:cNvSpPr/>
            <p:nvPr/>
          </p:nvSpPr>
          <p:spPr>
            <a:xfrm>
              <a:off x="7998200" y="2127413"/>
              <a:ext cx="11825" cy="33150"/>
            </a:xfrm>
            <a:custGeom>
              <a:avLst/>
              <a:gdLst/>
              <a:ahLst/>
              <a:cxnLst/>
              <a:rect l="l" t="t" r="r" b="b"/>
              <a:pathLst>
                <a:path w="473" h="1326" extrusionOk="0">
                  <a:moveTo>
                    <a:pt x="257" y="1"/>
                  </a:moveTo>
                  <a:cubicBezTo>
                    <a:pt x="129" y="1"/>
                    <a:pt x="30" y="89"/>
                    <a:pt x="23" y="209"/>
                  </a:cubicBezTo>
                  <a:cubicBezTo>
                    <a:pt x="7" y="480"/>
                    <a:pt x="0" y="751"/>
                    <a:pt x="0" y="1025"/>
                  </a:cubicBezTo>
                  <a:lnTo>
                    <a:pt x="0" y="1104"/>
                  </a:lnTo>
                  <a:cubicBezTo>
                    <a:pt x="0" y="1226"/>
                    <a:pt x="99" y="1325"/>
                    <a:pt x="221" y="1325"/>
                  </a:cubicBezTo>
                  <a:cubicBezTo>
                    <a:pt x="222" y="1325"/>
                    <a:pt x="223" y="1325"/>
                    <a:pt x="224" y="1325"/>
                  </a:cubicBezTo>
                  <a:cubicBezTo>
                    <a:pt x="346" y="1325"/>
                    <a:pt x="442" y="1226"/>
                    <a:pt x="442" y="1105"/>
                  </a:cubicBezTo>
                  <a:lnTo>
                    <a:pt x="442" y="1022"/>
                  </a:lnTo>
                  <a:cubicBezTo>
                    <a:pt x="442" y="759"/>
                    <a:pt x="450" y="497"/>
                    <a:pt x="465" y="235"/>
                  </a:cubicBezTo>
                  <a:cubicBezTo>
                    <a:pt x="472" y="113"/>
                    <a:pt x="379" y="8"/>
                    <a:pt x="257" y="1"/>
                  </a:cubicBezTo>
                  <a:close/>
                </a:path>
              </a:pathLst>
            </a:custGeom>
            <a:solidFill>
              <a:srgbClr val="2620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5" name="Google Shape;2955;p49"/>
          <p:cNvGrpSpPr/>
          <p:nvPr/>
        </p:nvGrpSpPr>
        <p:grpSpPr>
          <a:xfrm>
            <a:off x="626485" y="4921967"/>
            <a:ext cx="497500" cy="460167"/>
            <a:chOff x="469863" y="3691475"/>
            <a:chExt cx="373125" cy="345125"/>
          </a:xfrm>
        </p:grpSpPr>
        <p:sp>
          <p:nvSpPr>
            <p:cNvPr id="2956" name="Google Shape;2956;p49"/>
            <p:cNvSpPr/>
            <p:nvPr/>
          </p:nvSpPr>
          <p:spPr>
            <a:xfrm>
              <a:off x="469863" y="36958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49"/>
            <p:cNvSpPr/>
            <p:nvPr/>
          </p:nvSpPr>
          <p:spPr>
            <a:xfrm>
              <a:off x="487513" y="36914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58" name="Google Shape;2958;p49"/>
          <p:cNvGrpSpPr/>
          <p:nvPr/>
        </p:nvGrpSpPr>
        <p:grpSpPr>
          <a:xfrm>
            <a:off x="11231985" y="1224501"/>
            <a:ext cx="497500" cy="460167"/>
            <a:chOff x="8271588" y="765975"/>
            <a:chExt cx="373125" cy="345125"/>
          </a:xfrm>
        </p:grpSpPr>
        <p:sp>
          <p:nvSpPr>
            <p:cNvPr id="2959" name="Google Shape;2959;p49"/>
            <p:cNvSpPr/>
            <p:nvPr/>
          </p:nvSpPr>
          <p:spPr>
            <a:xfrm>
              <a:off x="8271588" y="770375"/>
              <a:ext cx="348950" cy="339000"/>
            </a:xfrm>
            <a:custGeom>
              <a:avLst/>
              <a:gdLst/>
              <a:ahLst/>
              <a:cxnLst/>
              <a:rect l="l" t="t" r="r" b="b"/>
              <a:pathLst>
                <a:path w="13958" h="13560" extrusionOk="0">
                  <a:moveTo>
                    <a:pt x="6643" y="0"/>
                  </a:moveTo>
                  <a:lnTo>
                    <a:pt x="4775" y="4514"/>
                  </a:lnTo>
                  <a:lnTo>
                    <a:pt x="0" y="5533"/>
                  </a:lnTo>
                  <a:lnTo>
                    <a:pt x="3714" y="8705"/>
                  </a:lnTo>
                  <a:lnTo>
                    <a:pt x="3207" y="13560"/>
                  </a:lnTo>
                  <a:lnTo>
                    <a:pt x="3207" y="13560"/>
                  </a:lnTo>
                  <a:lnTo>
                    <a:pt x="7370" y="11008"/>
                  </a:lnTo>
                  <a:lnTo>
                    <a:pt x="11834" y="12991"/>
                  </a:lnTo>
                  <a:lnTo>
                    <a:pt x="10692" y="8242"/>
                  </a:lnTo>
                  <a:lnTo>
                    <a:pt x="13957" y="4611"/>
                  </a:lnTo>
                  <a:lnTo>
                    <a:pt x="9088" y="4228"/>
                  </a:lnTo>
                  <a:lnTo>
                    <a:pt x="66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49"/>
            <p:cNvSpPr/>
            <p:nvPr/>
          </p:nvSpPr>
          <p:spPr>
            <a:xfrm>
              <a:off x="8289238" y="765975"/>
              <a:ext cx="355475" cy="345125"/>
            </a:xfrm>
            <a:custGeom>
              <a:avLst/>
              <a:gdLst/>
              <a:ahLst/>
              <a:cxnLst/>
              <a:rect l="l" t="t" r="r" b="b"/>
              <a:pathLst>
                <a:path w="14219" h="13805" extrusionOk="0">
                  <a:moveTo>
                    <a:pt x="6786" y="398"/>
                  </a:moveTo>
                  <a:lnTo>
                    <a:pt x="9108" y="4411"/>
                  </a:lnTo>
                  <a:cubicBezTo>
                    <a:pt x="9128" y="4447"/>
                    <a:pt x="9165" y="4469"/>
                    <a:pt x="9203" y="4473"/>
                  </a:cubicBezTo>
                  <a:lnTo>
                    <a:pt x="13825" y="4834"/>
                  </a:lnTo>
                  <a:lnTo>
                    <a:pt x="10728" y="8282"/>
                  </a:lnTo>
                  <a:cubicBezTo>
                    <a:pt x="10699" y="8312"/>
                    <a:pt x="10689" y="8354"/>
                    <a:pt x="10699" y="8392"/>
                  </a:cubicBezTo>
                  <a:lnTo>
                    <a:pt x="11782" y="12900"/>
                  </a:lnTo>
                  <a:lnTo>
                    <a:pt x="7546" y="11018"/>
                  </a:lnTo>
                  <a:cubicBezTo>
                    <a:pt x="7530" y="11011"/>
                    <a:pt x="7513" y="11008"/>
                    <a:pt x="7496" y="11008"/>
                  </a:cubicBezTo>
                  <a:cubicBezTo>
                    <a:pt x="7474" y="11008"/>
                    <a:pt x="7453" y="11013"/>
                    <a:pt x="7434" y="11025"/>
                  </a:cubicBezTo>
                  <a:lnTo>
                    <a:pt x="3481" y="13449"/>
                  </a:lnTo>
                  <a:lnTo>
                    <a:pt x="3481" y="13449"/>
                  </a:lnTo>
                  <a:lnTo>
                    <a:pt x="3962" y="8838"/>
                  </a:lnTo>
                  <a:cubicBezTo>
                    <a:pt x="3965" y="8798"/>
                    <a:pt x="3949" y="8756"/>
                    <a:pt x="3919" y="8732"/>
                  </a:cubicBezTo>
                  <a:lnTo>
                    <a:pt x="393" y="5720"/>
                  </a:lnTo>
                  <a:lnTo>
                    <a:pt x="4924" y="4754"/>
                  </a:lnTo>
                  <a:cubicBezTo>
                    <a:pt x="4964" y="4746"/>
                    <a:pt x="4995" y="4719"/>
                    <a:pt x="5012" y="4681"/>
                  </a:cubicBezTo>
                  <a:lnTo>
                    <a:pt x="6786" y="398"/>
                  </a:lnTo>
                  <a:close/>
                  <a:moveTo>
                    <a:pt x="6777" y="0"/>
                  </a:moveTo>
                  <a:cubicBezTo>
                    <a:pt x="6773" y="0"/>
                    <a:pt x="6769" y="0"/>
                    <a:pt x="6766" y="1"/>
                  </a:cubicBezTo>
                  <a:cubicBezTo>
                    <a:pt x="6720" y="3"/>
                    <a:pt x="6678" y="32"/>
                    <a:pt x="6660" y="75"/>
                  </a:cubicBezTo>
                  <a:lnTo>
                    <a:pt x="4817" y="4527"/>
                  </a:lnTo>
                  <a:lnTo>
                    <a:pt x="104" y="5533"/>
                  </a:lnTo>
                  <a:cubicBezTo>
                    <a:pt x="59" y="5542"/>
                    <a:pt x="22" y="5577"/>
                    <a:pt x="12" y="5623"/>
                  </a:cubicBezTo>
                  <a:cubicBezTo>
                    <a:pt x="0" y="5669"/>
                    <a:pt x="14" y="5716"/>
                    <a:pt x="50" y="5746"/>
                  </a:cubicBezTo>
                  <a:lnTo>
                    <a:pt x="3715" y="8875"/>
                  </a:lnTo>
                  <a:lnTo>
                    <a:pt x="3215" y="13669"/>
                  </a:lnTo>
                  <a:cubicBezTo>
                    <a:pt x="3209" y="13714"/>
                    <a:pt x="3231" y="13760"/>
                    <a:pt x="3271" y="13784"/>
                  </a:cubicBezTo>
                  <a:cubicBezTo>
                    <a:pt x="3291" y="13797"/>
                    <a:pt x="3311" y="13804"/>
                    <a:pt x="3335" y="13804"/>
                  </a:cubicBezTo>
                  <a:cubicBezTo>
                    <a:pt x="3356" y="13804"/>
                    <a:pt x="3378" y="13797"/>
                    <a:pt x="3399" y="13784"/>
                  </a:cubicBezTo>
                  <a:lnTo>
                    <a:pt x="7507" y="11267"/>
                  </a:lnTo>
                  <a:lnTo>
                    <a:pt x="11914" y="13224"/>
                  </a:lnTo>
                  <a:cubicBezTo>
                    <a:pt x="11929" y="13231"/>
                    <a:pt x="11945" y="13234"/>
                    <a:pt x="11961" y="13234"/>
                  </a:cubicBezTo>
                  <a:cubicBezTo>
                    <a:pt x="11989" y="13234"/>
                    <a:pt x="12017" y="13225"/>
                    <a:pt x="12039" y="13206"/>
                  </a:cubicBezTo>
                  <a:cubicBezTo>
                    <a:pt x="12075" y="13177"/>
                    <a:pt x="12092" y="13129"/>
                    <a:pt x="12081" y="13084"/>
                  </a:cubicBezTo>
                  <a:lnTo>
                    <a:pt x="10956" y="8398"/>
                  </a:lnTo>
                  <a:lnTo>
                    <a:pt x="14178" y="4813"/>
                  </a:lnTo>
                  <a:cubicBezTo>
                    <a:pt x="14210" y="4780"/>
                    <a:pt x="14218" y="4730"/>
                    <a:pt x="14201" y="4687"/>
                  </a:cubicBezTo>
                  <a:cubicBezTo>
                    <a:pt x="14183" y="4644"/>
                    <a:pt x="14144" y="4613"/>
                    <a:pt x="14097" y="4610"/>
                  </a:cubicBezTo>
                  <a:lnTo>
                    <a:pt x="9293" y="4233"/>
                  </a:lnTo>
                  <a:lnTo>
                    <a:pt x="6880" y="61"/>
                  </a:lnTo>
                  <a:cubicBezTo>
                    <a:pt x="6859" y="25"/>
                    <a:pt x="6823" y="0"/>
                    <a:pt x="6777" y="0"/>
                  </a:cubicBezTo>
                  <a:close/>
                </a:path>
              </a:pathLst>
            </a:custGeom>
            <a:solidFill>
              <a:srgbClr val="0104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1753515" y="776764"/>
            <a:ext cx="8622951" cy="3228773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</a:t>
            </a:r>
            <a:b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70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  <a:endParaRPr lang="vi-VN" sz="7000" b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20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8851237" y="5138474"/>
            <a:ext cx="1228430" cy="1096653"/>
          </a:xfrm>
          <a:prstGeom prst="rect">
            <a:avLst/>
          </a:prstGeom>
        </p:spPr>
      </p:pic>
      <p:pic>
        <p:nvPicPr>
          <p:cNvPr id="48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950641">
            <a:off x="2265323" y="5066270"/>
            <a:ext cx="1828505" cy="1241059"/>
          </a:xfrm>
          <a:prstGeom prst="rect">
            <a:avLst/>
          </a:prstGeom>
        </p:spPr>
      </p:pic>
      <p:pic>
        <p:nvPicPr>
          <p:cNvPr id="49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896355">
            <a:off x="1330772" y="13466"/>
            <a:ext cx="1169234" cy="2232913"/>
          </a:xfrm>
          <a:prstGeom prst="rect">
            <a:avLst/>
          </a:prstGeom>
        </p:spPr>
      </p:pic>
      <p:pic>
        <p:nvPicPr>
          <p:cNvPr id="50" name="Picture 3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981697">
            <a:off x="8709897" y="800628"/>
            <a:ext cx="2266410" cy="399712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95964" y="5270995"/>
            <a:ext cx="2275761" cy="109665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1"/>
          <a:stretch>
            <a:fillRect/>
          </a:stretch>
        </a:blipFill>
        <a:effectLst/>
      </p:bgPr>
    </p:bg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/>
          <p:cNvSpPr/>
          <p:nvPr/>
        </p:nvSpPr>
        <p:spPr>
          <a:xfrm>
            <a:off x="3858126" y="502175"/>
            <a:ext cx="4475747" cy="786063"/>
          </a:xfrm>
          <a:prstGeom prst="roundRect">
            <a:avLst/>
          </a:prstGeom>
          <a:noFill/>
          <a:ln w="38100">
            <a:solidFill>
              <a:srgbClr val="0000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PHIẾU HỌC TẬP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Rectangle: Rounded Corners 9"/>
          <p:cNvSpPr/>
          <p:nvPr/>
        </p:nvSpPr>
        <p:spPr>
          <a:xfrm>
            <a:off x="787146" y="1532586"/>
            <a:ext cx="5119526" cy="3683969"/>
          </a:xfrm>
          <a:prstGeom prst="roundRect">
            <a:avLst/>
          </a:prstGeom>
          <a:noFill/>
          <a:ln w="38100">
            <a:solidFill>
              <a:srgbClr val="000099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7" name="Picture 1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2374039">
            <a:off x="417636" y="361133"/>
            <a:ext cx="1313859" cy="850425"/>
          </a:xfrm>
          <a:prstGeom prst="rect">
            <a:avLst/>
          </a:prstGeom>
        </p:spPr>
      </p:pic>
      <p:sp>
        <p:nvSpPr>
          <p:cNvPr id="18" name="Rectangle: Rounded Corners 17"/>
          <p:cNvSpPr/>
          <p:nvPr/>
        </p:nvSpPr>
        <p:spPr>
          <a:xfrm>
            <a:off x="6208294" y="4898193"/>
            <a:ext cx="5374106" cy="1531896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41275">
            <a:solidFill>
              <a:srgbClr val="000099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vụ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Phiếu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thức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Hoạt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dung: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ví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dụ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Thời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phút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9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765949" y="27864"/>
            <a:ext cx="1277810" cy="1321873"/>
          </a:xfrm>
          <a:prstGeom prst="rect">
            <a:avLst/>
          </a:prstGeom>
        </p:spPr>
      </p:pic>
      <p:sp>
        <p:nvSpPr>
          <p:cNvPr id="20" name="Freeform 8"/>
          <p:cNvSpPr/>
          <p:nvPr/>
        </p:nvSpPr>
        <p:spPr>
          <a:xfrm>
            <a:off x="542115" y="5270984"/>
            <a:ext cx="1064900" cy="1531896"/>
          </a:xfrm>
          <a:custGeom>
            <a:avLst/>
            <a:gdLst/>
            <a:ahLst/>
            <a:cxnLst/>
            <a:rect l="l" t="t" r="r" b="b"/>
            <a:pathLst>
              <a:path w="2411799" h="3343916">
                <a:moveTo>
                  <a:pt x="0" y="0"/>
                </a:moveTo>
                <a:lnTo>
                  <a:pt x="2411799" y="0"/>
                </a:lnTo>
                <a:lnTo>
                  <a:pt x="2411799" y="3343916"/>
                </a:lnTo>
                <a:lnTo>
                  <a:pt x="0" y="3343916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1" name="3 Minute Timer with Music for Kids! Countdown Videos HD!">
            <a:hlinkClick r:id="" action="ppaction://media"/>
          </p:cNvPr>
          <p:cNvPicPr>
            <a:picLocks noChangeAspect="1"/>
          </p:cNvPicPr>
          <p:nvPr>
            <a:videoFile r:link="rId7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810775" y="5445024"/>
            <a:ext cx="2001857" cy="13108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0"/>
          <a:srcRect l="68515" b="31684"/>
          <a:stretch>
            <a:fillRect/>
          </a:stretch>
        </p:blipFill>
        <p:spPr>
          <a:xfrm>
            <a:off x="7567618" y="1349737"/>
            <a:ext cx="2582222" cy="3178661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/>
              <p:cNvSpPr txBox="1"/>
              <p:nvPr/>
            </p:nvSpPr>
            <p:spPr>
              <a:xfrm>
                <a:off x="1074565" y="1672046"/>
                <a:ext cx="4607778" cy="3046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FF0000"/>
                    </a:solidFill>
                  </a:rPr>
                  <a:t>Ví </a:t>
                </a:r>
                <a:r>
                  <a:rPr lang="en-US" b="1" dirty="0" err="1" smtClean="0">
                    <a:solidFill>
                      <a:srgbClr val="FF0000"/>
                    </a:solidFill>
                  </a:rPr>
                  <a:t>dụ</a:t>
                </a:r>
                <a:r>
                  <a:rPr lang="en-US" b="1" dirty="0" smtClean="0">
                    <a:solidFill>
                      <a:srgbClr val="FF0000"/>
                    </a:solidFill>
                  </a:rPr>
                  <a:t> 3: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Cho </a:t>
                </a:r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∆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𝐴𝐵𝐶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vuông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tại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𝐴𝐵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5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𝑐𝑚</m:t>
                    </m:r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 Quay tam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giác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vuông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𝐴𝐵𝐶</m:t>
                    </m:r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một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vòng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xung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quanh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đường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thẳng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𝐴𝐶</m:t>
                    </m:r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ta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được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một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hình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nón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Hình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23).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Hỏi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thể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tích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hình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nón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bằng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bao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nhiêu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centimet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khối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làm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tròn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kết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quả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đến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hàng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trăm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)?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4565" y="1672046"/>
                <a:ext cx="4607778" cy="3046988"/>
              </a:xfrm>
              <a:prstGeom prst="rect">
                <a:avLst/>
              </a:prstGeom>
              <a:blipFill rotWithShape="1">
                <a:blip r:embed="rId11"/>
                <a:stretch>
                  <a:fillRect l="-3" t="-3" r="8" b="11"/>
                </a:stretch>
              </a:blipFill>
            </p:spPr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</p:childTnLst>
        </p:cTn>
      </p:par>
    </p:tnLst>
    <p:bldLst>
      <p:bldP spid="18" grpId="0" animBg="1"/>
      <p:bldP spid="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"/>
          <a:srcRect l="67685" b="29855"/>
          <a:stretch>
            <a:fillRect/>
          </a:stretch>
        </p:blipFill>
        <p:spPr>
          <a:xfrm>
            <a:off x="8151224" y="1753015"/>
            <a:ext cx="3028606" cy="3729629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5" name="TextBox 4"/>
              <p:cNvSpPr txBox="1"/>
              <p:nvPr/>
            </p:nvSpPr>
            <p:spPr>
              <a:xfrm>
                <a:off x="2312126" y="849086"/>
                <a:ext cx="8530045" cy="32010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Giải</a:t>
                </a:r>
                <a:endParaRPr lang="en-US" sz="24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Do tam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giác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𝐴𝐵𝐶</m:t>
                    </m:r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vuông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tại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A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nên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theo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định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lý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Pythagore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, ta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𝐵𝐶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Suy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ra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𝐵𝐶</m:t>
                            </m:r>
                          </m:e>
                          <m: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𝐴𝐵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Do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𝐴𝐶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13</m:t>
                            </m:r>
                          </m:e>
                          <m: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=144</a:t>
                </a:r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𝐴𝐶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12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𝑐𝑚</m:t>
                    </m:r>
                  </m:oMath>
                </a14:m>
                <a:endParaRPr lang="en-US" sz="2400" b="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Thể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tích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hình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nón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:</a:t>
                </a:r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𝜋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.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.12=100</a:t>
                </a:r>
                <a:r>
                  <a:rPr lang="en-US" sz="2400" dirty="0">
                    <a:latin typeface="Times New Roman" panose="02020603050405020304" pitchFamily="18" charset="0"/>
                    <a:ea typeface="Cambria Math" panose="020405030504060302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𝜋</m:t>
                    </m:r>
                    <m:r>
                      <a:rPr lang="en-US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314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16</m:t>
                    </m:r>
                    <m:r>
                      <a:rPr lang="en-US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(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𝑐𝑚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2126" y="849086"/>
                <a:ext cx="8530045" cy="3201069"/>
              </a:xfrm>
              <a:prstGeom prst="rect">
                <a:avLst/>
              </a:prstGeom>
              <a:blipFill rotWithShape="1">
                <a:blip r:embed="rId2"/>
                <a:stretch>
                  <a:fillRect l="-1" t="-3" r="2" b="4"/>
                </a:stretch>
              </a:blipFill>
            </p:spPr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1"/>
          <a:stretch>
            <a:fillRect/>
          </a:stretch>
        </a:blipFill>
        <a:effectLst/>
      </p:bgPr>
    </p:bg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/>
          <p:cNvSpPr/>
          <p:nvPr/>
        </p:nvSpPr>
        <p:spPr>
          <a:xfrm>
            <a:off x="3858126" y="502175"/>
            <a:ext cx="4475747" cy="786063"/>
          </a:xfrm>
          <a:prstGeom prst="roundRect">
            <a:avLst/>
          </a:prstGeom>
          <a:noFill/>
          <a:ln w="38100">
            <a:solidFill>
              <a:srgbClr val="0000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PHIẾU HỌC TẬP </a:t>
            </a:r>
            <a:r>
              <a:rPr lang="en-US" sz="36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7" name="Picture 1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-2374039">
            <a:off x="417636" y="361133"/>
            <a:ext cx="1313859" cy="850425"/>
          </a:xfrm>
          <a:prstGeom prst="rect">
            <a:avLst/>
          </a:prstGeom>
        </p:spPr>
      </p:pic>
      <p:sp>
        <p:nvSpPr>
          <p:cNvPr id="18" name="Rectangle: Rounded Corners 17"/>
          <p:cNvSpPr/>
          <p:nvPr/>
        </p:nvSpPr>
        <p:spPr>
          <a:xfrm>
            <a:off x="5139768" y="2244931"/>
            <a:ext cx="5374106" cy="1531896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41275">
            <a:solidFill>
              <a:srgbClr val="000099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Nhiệm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vụ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Phiếu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thức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Hoạt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động</a:t>
            </a:r>
            <a:r>
              <a:rPr kumimoji="0" lang="en-US" sz="2400" b="0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nhóm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Nội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dung: 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Phiếu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Thời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phút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9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765949" y="27864"/>
            <a:ext cx="1277810" cy="1321873"/>
          </a:xfrm>
          <a:prstGeom prst="rect">
            <a:avLst/>
          </a:prstGeom>
        </p:spPr>
      </p:pic>
      <p:sp>
        <p:nvSpPr>
          <p:cNvPr id="20" name="Freeform 8"/>
          <p:cNvSpPr/>
          <p:nvPr/>
        </p:nvSpPr>
        <p:spPr>
          <a:xfrm>
            <a:off x="542115" y="5270984"/>
            <a:ext cx="1064900" cy="1531896"/>
          </a:xfrm>
          <a:custGeom>
            <a:avLst/>
            <a:gdLst/>
            <a:ahLst/>
            <a:cxnLst/>
            <a:rect l="l" t="t" r="r" b="b"/>
            <a:pathLst>
              <a:path w="2411799" h="3343916">
                <a:moveTo>
                  <a:pt x="0" y="0"/>
                </a:moveTo>
                <a:lnTo>
                  <a:pt x="2411799" y="0"/>
                </a:lnTo>
                <a:lnTo>
                  <a:pt x="2411799" y="3343916"/>
                </a:lnTo>
                <a:lnTo>
                  <a:pt x="0" y="3343916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Text Box 94"/>
          <p:cNvSpPr txBox="1">
            <a:spLocks noChangeArrowheads="1"/>
          </p:cNvSpPr>
          <p:nvPr/>
        </p:nvSpPr>
        <p:spPr bwMode="auto">
          <a:xfrm>
            <a:off x="1004910" y="1288238"/>
            <a:ext cx="1012464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68630" indent="-468630"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.VnTime" panose="020B7200000000000000" pitchFamily="34" charset="0"/>
              </a:defRPr>
            </a:lvl9pPr>
          </a:lstStyle>
          <a:p>
            <a:pPr marL="468630" marR="0" lvl="0" indent="-46863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Bài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1: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Hãy điền 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đủ các kết quả vào những ô trống của bảng sau: (đơn vị độ dài : cm)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938" y="3986096"/>
            <a:ext cx="1573825" cy="183411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</p:bldLst>
  </p:timing>
</p:sld>
</file>

<file path=ppt/theme/_rels/theme9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End of the School Year by Slidesgo">
  <a:themeElements>
    <a:clrScheme name="Simple Light">
      <a:dk1>
        <a:srgbClr val="434343"/>
      </a:dk1>
      <a:lt1>
        <a:srgbClr val="FFFBEF"/>
      </a:lt1>
      <a:dk2>
        <a:srgbClr val="FFE466"/>
      </a:dk2>
      <a:lt2>
        <a:srgbClr val="FFAE24"/>
      </a:lt2>
      <a:accent1>
        <a:srgbClr val="F95858"/>
      </a:accent1>
      <a:accent2>
        <a:srgbClr val="8F357D"/>
      </a:accent2>
      <a:accent3>
        <a:srgbClr val="5295AF"/>
      </a:accent3>
      <a:accent4>
        <a:srgbClr val="65C1C9"/>
      </a:accent4>
      <a:accent5>
        <a:srgbClr val="9CE8D9"/>
      </a:accent5>
      <a:accent6>
        <a:srgbClr val="BFE8E0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Math Mystery Escape Room by Slidesgo">
  <a:themeElements>
    <a:clrScheme name="Simple Light">
      <a:dk1>
        <a:srgbClr val="629CAE"/>
      </a:dk1>
      <a:lt1>
        <a:srgbClr val="72B5CA"/>
      </a:lt1>
      <a:dk2>
        <a:srgbClr val="A8E1F2"/>
      </a:dk2>
      <a:lt2>
        <a:srgbClr val="9F7494"/>
      </a:lt2>
      <a:accent1>
        <a:srgbClr val="B885AB"/>
      </a:accent1>
      <a:accent2>
        <a:srgbClr val="E6C7DE"/>
      </a:accent2>
      <a:accent3>
        <a:srgbClr val="C44253"/>
      </a:accent3>
      <a:accent4>
        <a:srgbClr val="FF657D"/>
      </a:accent4>
      <a:accent5>
        <a:srgbClr val="FAC539"/>
      </a:accent5>
      <a:accent6>
        <a:srgbClr val="FFE15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2000" b="1" dirty="0" smtClean="0">
            <a:solidFill>
              <a:srgbClr val="002060"/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Math Mystery Escape Room by Slidesgo">
  <a:themeElements>
    <a:clrScheme name="Simple Light">
      <a:dk1>
        <a:srgbClr val="629CAE"/>
      </a:dk1>
      <a:lt1>
        <a:srgbClr val="72B5CA"/>
      </a:lt1>
      <a:dk2>
        <a:srgbClr val="A8E1F2"/>
      </a:dk2>
      <a:lt2>
        <a:srgbClr val="9F7494"/>
      </a:lt2>
      <a:accent1>
        <a:srgbClr val="B885AB"/>
      </a:accent1>
      <a:accent2>
        <a:srgbClr val="E6C7DE"/>
      </a:accent2>
      <a:accent3>
        <a:srgbClr val="C44253"/>
      </a:accent3>
      <a:accent4>
        <a:srgbClr val="FF657D"/>
      </a:accent4>
      <a:accent5>
        <a:srgbClr val="FAC539"/>
      </a:accent5>
      <a:accent6>
        <a:srgbClr val="FFE15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2000" b="1" dirty="0" smtClean="0">
            <a:solidFill>
              <a:srgbClr val="002060"/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Math Mystery Escape Room by Slidesgo">
  <a:themeElements>
    <a:clrScheme name="Simple Light">
      <a:dk1>
        <a:srgbClr val="629CAE"/>
      </a:dk1>
      <a:lt1>
        <a:srgbClr val="72B5CA"/>
      </a:lt1>
      <a:dk2>
        <a:srgbClr val="A8E1F2"/>
      </a:dk2>
      <a:lt2>
        <a:srgbClr val="9F7494"/>
      </a:lt2>
      <a:accent1>
        <a:srgbClr val="B885AB"/>
      </a:accent1>
      <a:accent2>
        <a:srgbClr val="E6C7DE"/>
      </a:accent2>
      <a:accent3>
        <a:srgbClr val="C44253"/>
      </a:accent3>
      <a:accent4>
        <a:srgbClr val="FF657D"/>
      </a:accent4>
      <a:accent5>
        <a:srgbClr val="FAC539"/>
      </a:accent5>
      <a:accent6>
        <a:srgbClr val="FFE15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2000" b="1" dirty="0" smtClean="0">
            <a:solidFill>
              <a:srgbClr val="002060"/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Climate Change Lesson by Slidesgo">
  <a:themeElements>
    <a:clrScheme name="Simple Light">
      <a:dk1>
        <a:srgbClr val="333333"/>
      </a:dk1>
      <a:lt1>
        <a:srgbClr val="FFFFFF"/>
      </a:lt1>
      <a:dk2>
        <a:srgbClr val="6BE8E4"/>
      </a:dk2>
      <a:lt2>
        <a:srgbClr val="E0FFB8"/>
      </a:lt2>
      <a:accent1>
        <a:srgbClr val="FFDB76"/>
      </a:accent1>
      <a:accent2>
        <a:srgbClr val="FBB98F"/>
      </a:accent2>
      <a:accent3>
        <a:srgbClr val="FF8597"/>
      </a:accent3>
      <a:accent4>
        <a:srgbClr val="7A5C5C"/>
      </a:accent4>
      <a:accent5>
        <a:srgbClr val="26BCB6"/>
      </a:accent5>
      <a:accent6>
        <a:srgbClr val="F58020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5703</Words>
  <Application>WPS Slides</Application>
  <PresentationFormat>Widescreen</PresentationFormat>
  <Paragraphs>727</Paragraphs>
  <Slides>21</Slides>
  <Notes>14</Notes>
  <HiddenSlides>0</HiddenSlides>
  <MMClips>12</MMClips>
  <ScaleCrop>false</ScaleCrop>
  <HeadingPairs>
    <vt:vector size="8" baseType="variant">
      <vt:variant>
        <vt:lpstr>已用的字体</vt:lpstr>
      </vt:variant>
      <vt:variant>
        <vt:i4>37</vt:i4>
      </vt:variant>
      <vt:variant>
        <vt:lpstr>主题</vt:lpstr>
      </vt:variant>
      <vt:variant>
        <vt:i4>9</vt:i4>
      </vt:variant>
      <vt:variant>
        <vt:lpstr>嵌入 OLE 服务器</vt:lpstr>
      </vt:variant>
      <vt:variant>
        <vt:i4>24</vt:i4>
      </vt:variant>
      <vt:variant>
        <vt:lpstr>幻灯片标题</vt:lpstr>
      </vt:variant>
      <vt:variant>
        <vt:i4>21</vt:i4>
      </vt:variant>
    </vt:vector>
  </HeadingPairs>
  <TitlesOfParts>
    <vt:vector size="91" baseType="lpstr">
      <vt:lpstr>Arial</vt:lpstr>
      <vt:lpstr>SimSun</vt:lpstr>
      <vt:lpstr>Wingdings</vt:lpstr>
      <vt:lpstr>Calibri</vt:lpstr>
      <vt:lpstr>A3.OpenSans-San</vt:lpstr>
      <vt:lpstr>字魂59号-创粗黑</vt:lpstr>
      <vt:lpstr>Permanent Marker</vt:lpstr>
      <vt:lpstr>Segoe Print</vt:lpstr>
      <vt:lpstr>Bahiana</vt:lpstr>
      <vt:lpstr>Bebas Neue</vt:lpstr>
      <vt:lpstr>Didact Gothic</vt:lpstr>
      <vt:lpstr>Arial</vt:lpstr>
      <vt:lpstr>Odibee Sans</vt:lpstr>
      <vt:lpstr>Bellota Text</vt:lpstr>
      <vt:lpstr>Roboto Condensed</vt:lpstr>
      <vt:lpstr>.VnTime</vt:lpstr>
      <vt:lpstr>Calibri</vt:lpstr>
      <vt:lpstr>Fredoka</vt:lpstr>
      <vt:lpstr>Commissioner</vt:lpstr>
      <vt:lpstr>Nunito Light</vt:lpstr>
      <vt:lpstr>Century Gothic</vt:lpstr>
      <vt:lpstr>Palatino Linotype</vt:lpstr>
      <vt:lpstr>Palatino Linotype</vt:lpstr>
      <vt:lpstr>Courier New</vt:lpstr>
      <vt:lpstr>Times New Roman</vt:lpstr>
      <vt:lpstr>Calibri Light</vt:lpstr>
      <vt:lpstr>Tahoma</vt:lpstr>
      <vt:lpstr>Cambria Math</vt:lpstr>
      <vt:lpstr>Symbol</vt:lpstr>
      <vt:lpstr>Microsoft YaHei</vt:lpstr>
      <vt:lpstr>Arial Unicode MS</vt:lpstr>
      <vt:lpstr>Adobe Caslon Pro Bold</vt:lpstr>
      <vt:lpstr>Fredoka One</vt:lpstr>
      <vt:lpstr>Cambria Math</vt:lpstr>
      <vt:lpstr>Century Gothic</vt:lpstr>
      <vt:lpstr>.VnArial</vt:lpstr>
      <vt:lpstr>A3.OpenSansBold-San</vt:lpstr>
      <vt:lpstr>Office Theme</vt:lpstr>
      <vt:lpstr>1_Office Theme</vt:lpstr>
      <vt:lpstr>End of the School Year by Slidesgo</vt:lpstr>
      <vt:lpstr>1_Math Mystery Escape Room by Slidesgo</vt:lpstr>
      <vt:lpstr>2_Math Mystery Escape Room by Slidesgo</vt:lpstr>
      <vt:lpstr>3_Math Mystery Escape Room by Slidesgo</vt:lpstr>
      <vt:lpstr>3_Office Theme</vt:lpstr>
      <vt:lpstr>Climate Change Lesson by Slidesgo</vt:lpstr>
      <vt:lpstr>Executive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Equation.DSMT4</vt:lpstr>
      <vt:lpstr>PowerPoint 演示文稿</vt:lpstr>
      <vt:lpstr>HOẠT ĐỘNG  HÌNH THÀNH KIẾN THỨC MỚI</vt:lpstr>
      <vt:lpstr>PowerPoint 演示文稿</vt:lpstr>
      <vt:lpstr>PowerPoint 演示文稿</vt:lpstr>
      <vt:lpstr>PowerPoint 演示文稿</vt:lpstr>
      <vt:lpstr>HOẠT ĐỘNG  LUYỆN TẬP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HOẠT ĐỘNG  VẬN DỤNG</vt:lpstr>
      <vt:lpstr>PowerPoint 演示文稿</vt:lpstr>
      <vt:lpstr>PowerPoint 演示文稿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ismail - [2010]</dc:creator>
  <cp:lastModifiedBy>ADMIN</cp:lastModifiedBy>
  <cp:revision>15</cp:revision>
  <dcterms:created xsi:type="dcterms:W3CDTF">2024-06-07T10:57:00Z</dcterms:created>
  <dcterms:modified xsi:type="dcterms:W3CDTF">2025-05-13T06:21:23Z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BB3C6496313B48299C1D5DDA41DA4750_13</vt:lpwstr>
  </property>
  <property fmtid="{D5CDD505-2E9C-101B-9397-08002B2CF9AE}" pid="3" name="KSOProductBuildVer">
    <vt:lpwstr>1033-12.2.0.20795</vt:lpwstr>
  </property>
</Properties>
</file>