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jpeg" ContentType="image/jpeg"/>
  <Default Extension="JPG" ContentType="image/.jpg"/>
  <Default Extension="wmf" ContentType="image/x-wmf"/>
  <Default Extension="emf" ContentType="image/x-emf"/>
  <Default Extension="gif" ContentType="image/gif"/>
  <Default Extension="mp3" ContentType="audio/mp3"/>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4.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48" r:id="rId1"/>
  </p:sldMasterIdLst>
  <p:notesMasterIdLst>
    <p:notesMasterId r:id="rId10"/>
  </p:notesMasterIdLst>
  <p:sldIdLst>
    <p:sldId id="570" r:id="rId3"/>
    <p:sldId id="572" r:id="rId4"/>
    <p:sldId id="571" r:id="rId5"/>
    <p:sldId id="368" r:id="rId6"/>
    <p:sldId id="590" r:id="rId7"/>
    <p:sldId id="384" r:id="rId8"/>
    <p:sldId id="591" r:id="rId9"/>
    <p:sldId id="592" r:id="rId11"/>
    <p:sldId id="575" r:id="rId12"/>
    <p:sldId id="616" r:id="rId13"/>
    <p:sldId id="615" r:id="rId14"/>
    <p:sldId id="617" r:id="rId15"/>
    <p:sldId id="618" r:id="rId16"/>
    <p:sldId id="596" r:id="rId17"/>
    <p:sldId id="573" r:id="rId18"/>
    <p:sldId id="598" r:id="rId19"/>
    <p:sldId id="599" r:id="rId20"/>
    <p:sldId id="601" r:id="rId21"/>
    <p:sldId id="600" r:id="rId22"/>
    <p:sldId id="612" r:id="rId23"/>
    <p:sldId id="613" r:id="rId24"/>
    <p:sldId id="614" r:id="rId25"/>
    <p:sldId id="619" r:id="rId26"/>
    <p:sldId id="620" r:id="rId27"/>
    <p:sldId id="621" r:id="rId28"/>
    <p:sldId id="602" r:id="rId29"/>
    <p:sldId id="623" r:id="rId30"/>
    <p:sldId id="622" r:id="rId31"/>
    <p:sldId id="624" r:id="rId32"/>
    <p:sldId id="625" r:id="rId33"/>
    <p:sldId id="626" r:id="rId34"/>
    <p:sldId id="627" r:id="rId35"/>
    <p:sldId id="628" r:id="rId36"/>
    <p:sldId id="629" r:id="rId37"/>
    <p:sldId id="578" r:id="rId38"/>
    <p:sldId id="584" r:id="rId39"/>
    <p:sldId id="585" r:id="rId40"/>
    <p:sldId id="631" r:id="rId41"/>
    <p:sldId id="630" r:id="rId42"/>
    <p:sldId id="579" r:id="rId43"/>
    <p:sldId id="611" r:id="rId44"/>
    <p:sldId id="604" r:id="rId45"/>
    <p:sldId id="605" r:id="rId46"/>
    <p:sldId id="606" r:id="rId47"/>
    <p:sldId id="607" r:id="rId48"/>
    <p:sldId id="608" r:id="rId49"/>
    <p:sldId id="609" r:id="rId50"/>
    <p:sldId id="381" r:id="rId51"/>
    <p:sldId id="382" r:id="rId52"/>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9900"/>
    <a:srgbClr val="E6E6E6"/>
    <a:srgbClr val="003300"/>
    <a:srgbClr val="FF93FF"/>
    <a:srgbClr val="FFECAF"/>
    <a:srgbClr val="FF4FFF"/>
    <a:srgbClr val="7F7F7F"/>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7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5" Type="http://schemas.openxmlformats.org/officeDocument/2006/relationships/tableStyles" Target="tableStyles.xml"/><Relationship Id="rId54" Type="http://schemas.openxmlformats.org/officeDocument/2006/relationships/viewProps" Target="viewProps.xml"/><Relationship Id="rId53" Type="http://schemas.openxmlformats.org/officeDocument/2006/relationships/presProps" Target="presProps.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10.vml.rels><?xml version="1.0" encoding="UTF-8" standalone="yes"?>
<Relationships xmlns="http://schemas.openxmlformats.org/package/2006/relationships"><Relationship Id="rId9" Type="http://schemas.openxmlformats.org/officeDocument/2006/relationships/image" Target="../media/image114.wmf"/><Relationship Id="rId8" Type="http://schemas.openxmlformats.org/officeDocument/2006/relationships/image" Target="../media/image113.wmf"/><Relationship Id="rId7" Type="http://schemas.openxmlformats.org/officeDocument/2006/relationships/image" Target="../media/image112.wmf"/><Relationship Id="rId6" Type="http://schemas.openxmlformats.org/officeDocument/2006/relationships/image" Target="../media/image111.wmf"/><Relationship Id="rId5" Type="http://schemas.openxmlformats.org/officeDocument/2006/relationships/image" Target="../media/image110.wmf"/><Relationship Id="rId4" Type="http://schemas.openxmlformats.org/officeDocument/2006/relationships/image" Target="../media/image109.wmf"/><Relationship Id="rId3" Type="http://schemas.openxmlformats.org/officeDocument/2006/relationships/image" Target="../media/image108.wmf"/><Relationship Id="rId2" Type="http://schemas.openxmlformats.org/officeDocument/2006/relationships/image" Target="../media/image107.wmf"/><Relationship Id="rId12" Type="http://schemas.openxmlformats.org/officeDocument/2006/relationships/image" Target="../media/image117.wmf"/><Relationship Id="rId11" Type="http://schemas.openxmlformats.org/officeDocument/2006/relationships/image" Target="../media/image116.wmf"/><Relationship Id="rId10" Type="http://schemas.openxmlformats.org/officeDocument/2006/relationships/image" Target="../media/image115.wmf"/><Relationship Id="rId1" Type="http://schemas.openxmlformats.org/officeDocument/2006/relationships/image" Target="../media/image106.wmf"/></Relationships>
</file>

<file path=ppt/drawings/_rels/vmlDrawing11.vml.rels><?xml version="1.0" encoding="UTF-8" standalone="yes"?>
<Relationships xmlns="http://schemas.openxmlformats.org/package/2006/relationships"><Relationship Id="rId9" Type="http://schemas.openxmlformats.org/officeDocument/2006/relationships/image" Target="../media/image128.wmf"/><Relationship Id="rId8" Type="http://schemas.openxmlformats.org/officeDocument/2006/relationships/image" Target="../media/image127.wmf"/><Relationship Id="rId7" Type="http://schemas.openxmlformats.org/officeDocument/2006/relationships/image" Target="../media/image126.wmf"/><Relationship Id="rId6" Type="http://schemas.openxmlformats.org/officeDocument/2006/relationships/image" Target="../media/image125.wmf"/><Relationship Id="rId5" Type="http://schemas.openxmlformats.org/officeDocument/2006/relationships/image" Target="../media/image124.wmf"/><Relationship Id="rId4" Type="http://schemas.openxmlformats.org/officeDocument/2006/relationships/image" Target="../media/image123.wmf"/><Relationship Id="rId3" Type="http://schemas.openxmlformats.org/officeDocument/2006/relationships/image" Target="../media/image122.wmf"/><Relationship Id="rId2" Type="http://schemas.openxmlformats.org/officeDocument/2006/relationships/image" Target="../media/image121.wmf"/><Relationship Id="rId13" Type="http://schemas.openxmlformats.org/officeDocument/2006/relationships/image" Target="../media/image132.wmf"/><Relationship Id="rId12" Type="http://schemas.openxmlformats.org/officeDocument/2006/relationships/image" Target="../media/image131.wmf"/><Relationship Id="rId11" Type="http://schemas.openxmlformats.org/officeDocument/2006/relationships/image" Target="../media/image130.wmf"/><Relationship Id="rId10" Type="http://schemas.openxmlformats.org/officeDocument/2006/relationships/image" Target="../media/image129.wmf"/><Relationship Id="rId1" Type="http://schemas.openxmlformats.org/officeDocument/2006/relationships/image" Target="../media/image119.wmf"/></Relationships>
</file>

<file path=ppt/drawings/_rels/vmlDrawing12.vml.rels><?xml version="1.0" encoding="UTF-8" standalone="yes"?>
<Relationships xmlns="http://schemas.openxmlformats.org/package/2006/relationships"><Relationship Id="rId9" Type="http://schemas.openxmlformats.org/officeDocument/2006/relationships/image" Target="../media/image141.wmf"/><Relationship Id="rId8" Type="http://schemas.openxmlformats.org/officeDocument/2006/relationships/image" Target="../media/image140.wmf"/><Relationship Id="rId7" Type="http://schemas.openxmlformats.org/officeDocument/2006/relationships/image" Target="../media/image139.wmf"/><Relationship Id="rId6" Type="http://schemas.openxmlformats.org/officeDocument/2006/relationships/image" Target="../media/image138.wmf"/><Relationship Id="rId5" Type="http://schemas.openxmlformats.org/officeDocument/2006/relationships/image" Target="../media/image137.wmf"/><Relationship Id="rId4" Type="http://schemas.openxmlformats.org/officeDocument/2006/relationships/image" Target="../media/image136.wmf"/><Relationship Id="rId3" Type="http://schemas.openxmlformats.org/officeDocument/2006/relationships/image" Target="../media/image135.wmf"/><Relationship Id="rId2" Type="http://schemas.openxmlformats.org/officeDocument/2006/relationships/image" Target="../media/image134.wmf"/><Relationship Id="rId13" Type="http://schemas.openxmlformats.org/officeDocument/2006/relationships/image" Target="../media/image145.wmf"/><Relationship Id="rId12" Type="http://schemas.openxmlformats.org/officeDocument/2006/relationships/image" Target="../media/image144.wmf"/><Relationship Id="rId11" Type="http://schemas.openxmlformats.org/officeDocument/2006/relationships/image" Target="../media/image143.wmf"/><Relationship Id="rId10" Type="http://schemas.openxmlformats.org/officeDocument/2006/relationships/image" Target="../media/image142.wmf"/><Relationship Id="rId1" Type="http://schemas.openxmlformats.org/officeDocument/2006/relationships/image" Target="../media/image133.wmf"/></Relationships>
</file>

<file path=ppt/drawings/_rels/vmlDrawing13.vml.rels><?xml version="1.0" encoding="UTF-8" standalone="yes"?>
<Relationships xmlns="http://schemas.openxmlformats.org/package/2006/relationships"><Relationship Id="rId9" Type="http://schemas.openxmlformats.org/officeDocument/2006/relationships/image" Target="../media/image154.wmf"/><Relationship Id="rId8" Type="http://schemas.openxmlformats.org/officeDocument/2006/relationships/image" Target="../media/image153.wmf"/><Relationship Id="rId7" Type="http://schemas.openxmlformats.org/officeDocument/2006/relationships/image" Target="../media/image152.wmf"/><Relationship Id="rId6" Type="http://schemas.openxmlformats.org/officeDocument/2006/relationships/image" Target="../media/image151.wmf"/><Relationship Id="rId5" Type="http://schemas.openxmlformats.org/officeDocument/2006/relationships/image" Target="../media/image150.emf"/><Relationship Id="rId4" Type="http://schemas.openxmlformats.org/officeDocument/2006/relationships/image" Target="../media/image149.wmf"/><Relationship Id="rId3" Type="http://schemas.openxmlformats.org/officeDocument/2006/relationships/image" Target="../media/image148.wmf"/><Relationship Id="rId2" Type="http://schemas.openxmlformats.org/officeDocument/2006/relationships/image" Target="../media/image147.wmf"/><Relationship Id="rId11" Type="http://schemas.openxmlformats.org/officeDocument/2006/relationships/image" Target="../media/image156.wmf"/><Relationship Id="rId10" Type="http://schemas.openxmlformats.org/officeDocument/2006/relationships/image" Target="../media/image155.emf"/><Relationship Id="rId1" Type="http://schemas.openxmlformats.org/officeDocument/2006/relationships/image" Target="../media/image146.wmf"/></Relationships>
</file>

<file path=ppt/drawings/_rels/vmlDrawing14.vml.rels><?xml version="1.0" encoding="UTF-8" standalone="yes"?>
<Relationships xmlns="http://schemas.openxmlformats.org/package/2006/relationships"><Relationship Id="rId9" Type="http://schemas.openxmlformats.org/officeDocument/2006/relationships/image" Target="../media/image164.wmf"/><Relationship Id="rId8" Type="http://schemas.openxmlformats.org/officeDocument/2006/relationships/image" Target="../media/image163.emf"/><Relationship Id="rId7" Type="http://schemas.openxmlformats.org/officeDocument/2006/relationships/image" Target="../media/image63.wmf"/><Relationship Id="rId6" Type="http://schemas.openxmlformats.org/officeDocument/2006/relationships/image" Target="../media/image62.wmf"/><Relationship Id="rId5" Type="http://schemas.openxmlformats.org/officeDocument/2006/relationships/image" Target="../media/image162.wmf"/><Relationship Id="rId4" Type="http://schemas.openxmlformats.org/officeDocument/2006/relationships/image" Target="../media/image161.wmf"/><Relationship Id="rId3" Type="http://schemas.openxmlformats.org/officeDocument/2006/relationships/image" Target="../media/image160.wmf"/><Relationship Id="rId2" Type="http://schemas.openxmlformats.org/officeDocument/2006/relationships/image" Target="../media/image159.wmf"/><Relationship Id="rId10" Type="http://schemas.openxmlformats.org/officeDocument/2006/relationships/image" Target="../media/image165.wmf"/><Relationship Id="rId1" Type="http://schemas.openxmlformats.org/officeDocument/2006/relationships/image" Target="../media/image158.wmf"/></Relationships>
</file>

<file path=ppt/drawings/_rels/vmlDrawing15.vml.rels><?xml version="1.0" encoding="UTF-8" standalone="yes"?>
<Relationships xmlns="http://schemas.openxmlformats.org/package/2006/relationships"><Relationship Id="rId9" Type="http://schemas.openxmlformats.org/officeDocument/2006/relationships/image" Target="../media/image173.wmf"/><Relationship Id="rId8" Type="http://schemas.openxmlformats.org/officeDocument/2006/relationships/image" Target="../media/image74.wmf"/><Relationship Id="rId7" Type="http://schemas.openxmlformats.org/officeDocument/2006/relationships/image" Target="../media/image172.wmf"/><Relationship Id="rId6" Type="http://schemas.openxmlformats.org/officeDocument/2006/relationships/image" Target="../media/image171.wmf"/><Relationship Id="rId5" Type="http://schemas.openxmlformats.org/officeDocument/2006/relationships/image" Target="../media/image170.wmf"/><Relationship Id="rId4" Type="http://schemas.openxmlformats.org/officeDocument/2006/relationships/image" Target="../media/image169.wmf"/><Relationship Id="rId3" Type="http://schemas.openxmlformats.org/officeDocument/2006/relationships/image" Target="../media/image168.wmf"/><Relationship Id="rId2" Type="http://schemas.openxmlformats.org/officeDocument/2006/relationships/image" Target="../media/image167.wmf"/><Relationship Id="rId16" Type="http://schemas.openxmlformats.org/officeDocument/2006/relationships/image" Target="../media/image180.emf"/><Relationship Id="rId15" Type="http://schemas.openxmlformats.org/officeDocument/2006/relationships/image" Target="../media/image179.wmf"/><Relationship Id="rId14" Type="http://schemas.openxmlformats.org/officeDocument/2006/relationships/image" Target="../media/image178.wmf"/><Relationship Id="rId13" Type="http://schemas.openxmlformats.org/officeDocument/2006/relationships/image" Target="../media/image177.wmf"/><Relationship Id="rId12" Type="http://schemas.openxmlformats.org/officeDocument/2006/relationships/image" Target="../media/image176.wmf"/><Relationship Id="rId11" Type="http://schemas.openxmlformats.org/officeDocument/2006/relationships/image" Target="../media/image175.wmf"/><Relationship Id="rId10" Type="http://schemas.openxmlformats.org/officeDocument/2006/relationships/image" Target="../media/image174.wmf"/><Relationship Id="rId1" Type="http://schemas.openxmlformats.org/officeDocument/2006/relationships/image" Target="../media/image166.wmf"/></Relationships>
</file>

<file path=ppt/drawings/_rels/vmlDrawing16.vml.rels><?xml version="1.0" encoding="UTF-8" standalone="yes"?>
<Relationships xmlns="http://schemas.openxmlformats.org/package/2006/relationships"><Relationship Id="rId6" Type="http://schemas.openxmlformats.org/officeDocument/2006/relationships/image" Target="../media/image186.wmf"/><Relationship Id="rId5" Type="http://schemas.openxmlformats.org/officeDocument/2006/relationships/image" Target="../media/image185.wmf"/><Relationship Id="rId4" Type="http://schemas.openxmlformats.org/officeDocument/2006/relationships/image" Target="../media/image184.wmf"/><Relationship Id="rId3" Type="http://schemas.openxmlformats.org/officeDocument/2006/relationships/image" Target="../media/image183.wmf"/><Relationship Id="rId2" Type="http://schemas.openxmlformats.org/officeDocument/2006/relationships/image" Target="../media/image182.wmf"/><Relationship Id="rId1" Type="http://schemas.openxmlformats.org/officeDocument/2006/relationships/image" Target="../media/image181.wmf"/></Relationships>
</file>

<file path=ppt/drawings/_rels/vmlDrawing17.vml.rels><?xml version="1.0" encoding="UTF-8" standalone="yes"?>
<Relationships xmlns="http://schemas.openxmlformats.org/package/2006/relationships"><Relationship Id="rId6" Type="http://schemas.openxmlformats.org/officeDocument/2006/relationships/image" Target="../media/image192.wmf"/><Relationship Id="rId5" Type="http://schemas.openxmlformats.org/officeDocument/2006/relationships/image" Target="../media/image191.wmf"/><Relationship Id="rId4" Type="http://schemas.openxmlformats.org/officeDocument/2006/relationships/image" Target="../media/image190.wmf"/><Relationship Id="rId3" Type="http://schemas.openxmlformats.org/officeDocument/2006/relationships/image" Target="../media/image189.wmf"/><Relationship Id="rId2" Type="http://schemas.openxmlformats.org/officeDocument/2006/relationships/image" Target="../media/image188.wmf"/><Relationship Id="rId1" Type="http://schemas.openxmlformats.org/officeDocument/2006/relationships/image" Target="../media/image187.wmf"/></Relationships>
</file>

<file path=ppt/drawings/_rels/vmlDrawing18.vml.rels><?xml version="1.0" encoding="UTF-8" standalone="yes"?>
<Relationships xmlns="http://schemas.openxmlformats.org/package/2006/relationships"><Relationship Id="rId9" Type="http://schemas.openxmlformats.org/officeDocument/2006/relationships/image" Target="../media/image201.wmf"/><Relationship Id="rId8" Type="http://schemas.openxmlformats.org/officeDocument/2006/relationships/image" Target="../media/image200.wmf"/><Relationship Id="rId7" Type="http://schemas.openxmlformats.org/officeDocument/2006/relationships/image" Target="../media/image199.wmf"/><Relationship Id="rId6" Type="http://schemas.openxmlformats.org/officeDocument/2006/relationships/image" Target="../media/image198.wmf"/><Relationship Id="rId5" Type="http://schemas.openxmlformats.org/officeDocument/2006/relationships/image" Target="../media/image197.wmf"/><Relationship Id="rId4" Type="http://schemas.openxmlformats.org/officeDocument/2006/relationships/image" Target="../media/image196.wmf"/><Relationship Id="rId3" Type="http://schemas.openxmlformats.org/officeDocument/2006/relationships/image" Target="../media/image195.wmf"/><Relationship Id="rId2" Type="http://schemas.openxmlformats.org/officeDocument/2006/relationships/image" Target="../media/image194.wmf"/><Relationship Id="rId14" Type="http://schemas.openxmlformats.org/officeDocument/2006/relationships/image" Target="../media/image205.emf"/><Relationship Id="rId13" Type="http://schemas.openxmlformats.org/officeDocument/2006/relationships/image" Target="../media/image204.wmf"/><Relationship Id="rId12" Type="http://schemas.openxmlformats.org/officeDocument/2006/relationships/image" Target="../media/image144.wmf"/><Relationship Id="rId11" Type="http://schemas.openxmlformats.org/officeDocument/2006/relationships/image" Target="../media/image203.wmf"/><Relationship Id="rId10" Type="http://schemas.openxmlformats.org/officeDocument/2006/relationships/image" Target="../media/image202.wmf"/><Relationship Id="rId1" Type="http://schemas.openxmlformats.org/officeDocument/2006/relationships/image" Target="../media/image193.wmf"/></Relationships>
</file>

<file path=ppt/drawings/_rels/vmlDrawing19.vml.rels><?xml version="1.0" encoding="UTF-8" standalone="yes"?>
<Relationships xmlns="http://schemas.openxmlformats.org/package/2006/relationships"><Relationship Id="rId4" Type="http://schemas.openxmlformats.org/officeDocument/2006/relationships/image" Target="../media/image214.wmf"/><Relationship Id="rId3" Type="http://schemas.openxmlformats.org/officeDocument/2006/relationships/image" Target="../media/image213.wmf"/><Relationship Id="rId2" Type="http://schemas.openxmlformats.org/officeDocument/2006/relationships/image" Target="../media/image211.wmf"/><Relationship Id="rId1" Type="http://schemas.openxmlformats.org/officeDocument/2006/relationships/image" Target="../media/image210.wmf"/></Relationships>
</file>

<file path=ppt/drawings/_rels/vmlDrawing2.vml.rels><?xml version="1.0" encoding="UTF-8" standalone="yes"?>
<Relationships xmlns="http://schemas.openxmlformats.org/package/2006/relationships"><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215.wmf"/></Relationships>
</file>

<file path=ppt/drawings/_rels/vmlDrawing21.vml.rels><?xml version="1.0" encoding="UTF-8" standalone="yes"?>
<Relationships xmlns="http://schemas.openxmlformats.org/package/2006/relationships"><Relationship Id="rId6" Type="http://schemas.openxmlformats.org/officeDocument/2006/relationships/image" Target="../media/image222.wmf"/><Relationship Id="rId5" Type="http://schemas.openxmlformats.org/officeDocument/2006/relationships/image" Target="../media/image221.wmf"/><Relationship Id="rId4" Type="http://schemas.openxmlformats.org/officeDocument/2006/relationships/image" Target="../media/image220.wmf"/><Relationship Id="rId3" Type="http://schemas.openxmlformats.org/officeDocument/2006/relationships/image" Target="../media/image219.wmf"/><Relationship Id="rId2" Type="http://schemas.openxmlformats.org/officeDocument/2006/relationships/image" Target="../media/image218.wmf"/><Relationship Id="rId1" Type="http://schemas.openxmlformats.org/officeDocument/2006/relationships/image" Target="../media/image217.wmf"/></Relationships>
</file>

<file path=ppt/drawings/_rels/vmlDrawing22.vml.rels><?xml version="1.0" encoding="UTF-8" standalone="yes"?>
<Relationships xmlns="http://schemas.openxmlformats.org/package/2006/relationships"><Relationship Id="rId6" Type="http://schemas.openxmlformats.org/officeDocument/2006/relationships/image" Target="../media/image227.wmf"/><Relationship Id="rId5" Type="http://schemas.openxmlformats.org/officeDocument/2006/relationships/image" Target="../media/image226.wmf"/><Relationship Id="rId4" Type="http://schemas.openxmlformats.org/officeDocument/2006/relationships/image" Target="../media/image225.wmf"/><Relationship Id="rId3" Type="http://schemas.openxmlformats.org/officeDocument/2006/relationships/image" Target="../media/image224.wmf"/><Relationship Id="rId2" Type="http://schemas.openxmlformats.org/officeDocument/2006/relationships/image" Target="../media/image218.wmf"/><Relationship Id="rId1" Type="http://schemas.openxmlformats.org/officeDocument/2006/relationships/image" Target="../media/image223.wmf"/></Relationships>
</file>

<file path=ppt/drawings/_rels/vmlDrawing23.vml.rels><?xml version="1.0" encoding="UTF-8" standalone="yes"?>
<Relationships xmlns="http://schemas.openxmlformats.org/package/2006/relationships"><Relationship Id="rId9" Type="http://schemas.openxmlformats.org/officeDocument/2006/relationships/image" Target="../media/image236.wmf"/><Relationship Id="rId8" Type="http://schemas.openxmlformats.org/officeDocument/2006/relationships/image" Target="../media/image235.wmf"/><Relationship Id="rId7" Type="http://schemas.openxmlformats.org/officeDocument/2006/relationships/image" Target="../media/image234.wmf"/><Relationship Id="rId6" Type="http://schemas.openxmlformats.org/officeDocument/2006/relationships/image" Target="../media/image233.wmf"/><Relationship Id="rId5" Type="http://schemas.openxmlformats.org/officeDocument/2006/relationships/image" Target="../media/image232.wmf"/><Relationship Id="rId4" Type="http://schemas.openxmlformats.org/officeDocument/2006/relationships/image" Target="../media/image231.wmf"/><Relationship Id="rId3" Type="http://schemas.openxmlformats.org/officeDocument/2006/relationships/image" Target="../media/image230.wmf"/><Relationship Id="rId20" Type="http://schemas.openxmlformats.org/officeDocument/2006/relationships/image" Target="../media/image247.wmf"/><Relationship Id="rId2" Type="http://schemas.openxmlformats.org/officeDocument/2006/relationships/image" Target="../media/image229.wmf"/><Relationship Id="rId19" Type="http://schemas.openxmlformats.org/officeDocument/2006/relationships/image" Target="../media/image246.wmf"/><Relationship Id="rId18" Type="http://schemas.openxmlformats.org/officeDocument/2006/relationships/image" Target="../media/image245.wmf"/><Relationship Id="rId17" Type="http://schemas.openxmlformats.org/officeDocument/2006/relationships/image" Target="../media/image244.wmf"/><Relationship Id="rId16" Type="http://schemas.openxmlformats.org/officeDocument/2006/relationships/image" Target="../media/image243.wmf"/><Relationship Id="rId15" Type="http://schemas.openxmlformats.org/officeDocument/2006/relationships/image" Target="../media/image242.wmf"/><Relationship Id="rId14" Type="http://schemas.openxmlformats.org/officeDocument/2006/relationships/image" Target="../media/image241.wmf"/><Relationship Id="rId13" Type="http://schemas.openxmlformats.org/officeDocument/2006/relationships/image" Target="../media/image240.wmf"/><Relationship Id="rId12" Type="http://schemas.openxmlformats.org/officeDocument/2006/relationships/image" Target="../media/image239.wmf"/><Relationship Id="rId11" Type="http://schemas.openxmlformats.org/officeDocument/2006/relationships/image" Target="../media/image238.wmf"/><Relationship Id="rId10" Type="http://schemas.openxmlformats.org/officeDocument/2006/relationships/image" Target="../media/image237.wmf"/><Relationship Id="rId1" Type="http://schemas.openxmlformats.org/officeDocument/2006/relationships/image" Target="../media/image228.w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255.wmf"/><Relationship Id="rId7" Type="http://schemas.openxmlformats.org/officeDocument/2006/relationships/image" Target="../media/image254.wmf"/><Relationship Id="rId6" Type="http://schemas.openxmlformats.org/officeDocument/2006/relationships/image" Target="../media/image253.wmf"/><Relationship Id="rId5" Type="http://schemas.openxmlformats.org/officeDocument/2006/relationships/image" Target="../media/image252.wmf"/><Relationship Id="rId4" Type="http://schemas.openxmlformats.org/officeDocument/2006/relationships/image" Target="../media/image251.wmf"/><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image" Target="../media/image248.wmf"/></Relationships>
</file>

<file path=ppt/drawings/_rels/vmlDrawing25.vml.rels><?xml version="1.0" encoding="UTF-8" standalone="yes"?>
<Relationships xmlns="http://schemas.openxmlformats.org/package/2006/relationships"><Relationship Id="rId9" Type="http://schemas.openxmlformats.org/officeDocument/2006/relationships/image" Target="../media/image264.wmf"/><Relationship Id="rId8" Type="http://schemas.openxmlformats.org/officeDocument/2006/relationships/image" Target="../media/image263.wmf"/><Relationship Id="rId7" Type="http://schemas.openxmlformats.org/officeDocument/2006/relationships/image" Target="../media/image262.wmf"/><Relationship Id="rId6" Type="http://schemas.openxmlformats.org/officeDocument/2006/relationships/image" Target="../media/image261.wmf"/><Relationship Id="rId5" Type="http://schemas.openxmlformats.org/officeDocument/2006/relationships/image" Target="../media/image260.wmf"/><Relationship Id="rId4" Type="http://schemas.openxmlformats.org/officeDocument/2006/relationships/image" Target="../media/image259.wmf"/><Relationship Id="rId3" Type="http://schemas.openxmlformats.org/officeDocument/2006/relationships/image" Target="../media/image258.wmf"/><Relationship Id="rId20" Type="http://schemas.openxmlformats.org/officeDocument/2006/relationships/image" Target="../media/image275.wmf"/><Relationship Id="rId2" Type="http://schemas.openxmlformats.org/officeDocument/2006/relationships/image" Target="../media/image257.wmf"/><Relationship Id="rId19" Type="http://schemas.openxmlformats.org/officeDocument/2006/relationships/image" Target="../media/image274.wmf"/><Relationship Id="rId18" Type="http://schemas.openxmlformats.org/officeDocument/2006/relationships/image" Target="../media/image273.wmf"/><Relationship Id="rId17" Type="http://schemas.openxmlformats.org/officeDocument/2006/relationships/image" Target="../media/image272.wmf"/><Relationship Id="rId16" Type="http://schemas.openxmlformats.org/officeDocument/2006/relationships/image" Target="../media/image271.wmf"/><Relationship Id="rId15" Type="http://schemas.openxmlformats.org/officeDocument/2006/relationships/image" Target="../media/image270.wmf"/><Relationship Id="rId14" Type="http://schemas.openxmlformats.org/officeDocument/2006/relationships/image" Target="../media/image269.wmf"/><Relationship Id="rId13" Type="http://schemas.openxmlformats.org/officeDocument/2006/relationships/image" Target="../media/image268.wmf"/><Relationship Id="rId12" Type="http://schemas.openxmlformats.org/officeDocument/2006/relationships/image" Target="../media/image267.wmf"/><Relationship Id="rId11" Type="http://schemas.openxmlformats.org/officeDocument/2006/relationships/image" Target="../media/image266.wmf"/><Relationship Id="rId10" Type="http://schemas.openxmlformats.org/officeDocument/2006/relationships/image" Target="../media/image265.wmf"/><Relationship Id="rId1" Type="http://schemas.openxmlformats.org/officeDocument/2006/relationships/image" Target="../media/image256.wmf"/></Relationships>
</file>

<file path=ppt/drawings/_rels/vmlDrawing26.vml.rels><?xml version="1.0" encoding="UTF-8" standalone="yes"?>
<Relationships xmlns="http://schemas.openxmlformats.org/package/2006/relationships"><Relationship Id="rId6" Type="http://schemas.openxmlformats.org/officeDocument/2006/relationships/image" Target="../media/image286.wmf"/><Relationship Id="rId5" Type="http://schemas.openxmlformats.org/officeDocument/2006/relationships/image" Target="../media/image285.emf"/><Relationship Id="rId4" Type="http://schemas.openxmlformats.org/officeDocument/2006/relationships/image" Target="../media/image284.wmf"/><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281.wmf"/></Relationships>
</file>

<file path=ppt/drawings/_rels/vmlDrawing27.vml.rels><?xml version="1.0" encoding="UTF-8" standalone="yes"?>
<Relationships xmlns="http://schemas.openxmlformats.org/package/2006/relationships"><Relationship Id="rId6" Type="http://schemas.openxmlformats.org/officeDocument/2006/relationships/image" Target="../media/image292.wmf"/><Relationship Id="rId5" Type="http://schemas.openxmlformats.org/officeDocument/2006/relationships/image" Target="../media/image291.wmf"/><Relationship Id="rId4" Type="http://schemas.openxmlformats.org/officeDocument/2006/relationships/image" Target="../media/image290.wmf"/><Relationship Id="rId3" Type="http://schemas.openxmlformats.org/officeDocument/2006/relationships/image" Target="../media/image289.wmf"/><Relationship Id="rId2" Type="http://schemas.openxmlformats.org/officeDocument/2006/relationships/image" Target="../media/image288.wmf"/><Relationship Id="rId1" Type="http://schemas.openxmlformats.org/officeDocument/2006/relationships/image" Target="../media/image28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9" Type="http://schemas.openxmlformats.org/officeDocument/2006/relationships/image" Target="../media/image62.wmf"/><Relationship Id="rId8" Type="http://schemas.openxmlformats.org/officeDocument/2006/relationships/image" Target="../media/image61.wmf"/><Relationship Id="rId7" Type="http://schemas.openxmlformats.org/officeDocument/2006/relationships/image" Target="../media/image59.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 Id="rId3" Type="http://schemas.openxmlformats.org/officeDocument/2006/relationships/image" Target="../media/image55.wmf"/><Relationship Id="rId2" Type="http://schemas.openxmlformats.org/officeDocument/2006/relationships/image" Target="../media/image54.wmf"/><Relationship Id="rId10" Type="http://schemas.openxmlformats.org/officeDocument/2006/relationships/image" Target="../media/image63.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9" Type="http://schemas.openxmlformats.org/officeDocument/2006/relationships/image" Target="../media/image72.wmf"/><Relationship Id="rId8" Type="http://schemas.openxmlformats.org/officeDocument/2006/relationships/image" Target="../media/image71.wmf"/><Relationship Id="rId7" Type="http://schemas.openxmlformats.org/officeDocument/2006/relationships/image" Target="../media/image70.wmf"/><Relationship Id="rId6" Type="http://schemas.openxmlformats.org/officeDocument/2006/relationships/image" Target="../media/image69.wmf"/><Relationship Id="rId5" Type="http://schemas.openxmlformats.org/officeDocument/2006/relationships/image" Target="../media/image68.wmf"/><Relationship Id="rId4" Type="http://schemas.openxmlformats.org/officeDocument/2006/relationships/image" Target="../media/image67.wmf"/><Relationship Id="rId3" Type="http://schemas.openxmlformats.org/officeDocument/2006/relationships/image" Target="../media/image66.wmf"/><Relationship Id="rId21" Type="http://schemas.openxmlformats.org/officeDocument/2006/relationships/image" Target="../media/image84.wmf"/><Relationship Id="rId20" Type="http://schemas.openxmlformats.org/officeDocument/2006/relationships/image" Target="../media/image83.wmf"/><Relationship Id="rId2" Type="http://schemas.openxmlformats.org/officeDocument/2006/relationships/image" Target="../media/image65.wmf"/><Relationship Id="rId19" Type="http://schemas.openxmlformats.org/officeDocument/2006/relationships/image" Target="../media/image82.wmf"/><Relationship Id="rId18" Type="http://schemas.openxmlformats.org/officeDocument/2006/relationships/image" Target="../media/image81.wmf"/><Relationship Id="rId17" Type="http://schemas.openxmlformats.org/officeDocument/2006/relationships/image" Target="../media/image80.wmf"/><Relationship Id="rId16" Type="http://schemas.openxmlformats.org/officeDocument/2006/relationships/image" Target="../media/image79.wmf"/><Relationship Id="rId15" Type="http://schemas.openxmlformats.org/officeDocument/2006/relationships/image" Target="../media/image78.wmf"/><Relationship Id="rId14" Type="http://schemas.openxmlformats.org/officeDocument/2006/relationships/image" Target="../media/image77.wmf"/><Relationship Id="rId13" Type="http://schemas.openxmlformats.org/officeDocument/2006/relationships/image" Target="../media/image76.wmf"/><Relationship Id="rId12" Type="http://schemas.openxmlformats.org/officeDocument/2006/relationships/image" Target="../media/image75.wmf"/><Relationship Id="rId11" Type="http://schemas.openxmlformats.org/officeDocument/2006/relationships/image" Target="../media/image74.wmf"/><Relationship Id="rId10" Type="http://schemas.openxmlformats.org/officeDocument/2006/relationships/image" Target="../media/image73.wmf"/><Relationship Id="rId1" Type="http://schemas.openxmlformats.org/officeDocument/2006/relationships/image" Target="../media/image64.wmf"/></Relationships>
</file>

<file path=ppt/drawings/_rels/vmlDrawing7.vml.rels><?xml version="1.0" encoding="UTF-8" standalone="yes"?>
<Relationships xmlns="http://schemas.openxmlformats.org/package/2006/relationships"><Relationship Id="rId7" Type="http://schemas.openxmlformats.org/officeDocument/2006/relationships/image" Target="../media/image91.wmf"/><Relationship Id="rId6" Type="http://schemas.openxmlformats.org/officeDocument/2006/relationships/image" Target="../media/image90.wmf"/><Relationship Id="rId5" Type="http://schemas.openxmlformats.org/officeDocument/2006/relationships/image" Target="../media/image89.wmf"/><Relationship Id="rId4" Type="http://schemas.openxmlformats.org/officeDocument/2006/relationships/image" Target="../media/image88.wmf"/><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s>
</file>

<file path=ppt/drawings/_rels/vmlDrawing8.vml.rels><?xml version="1.0" encoding="UTF-8" standalone="yes"?>
<Relationships xmlns="http://schemas.openxmlformats.org/package/2006/relationships"><Relationship Id="rId9" Type="http://schemas.openxmlformats.org/officeDocument/2006/relationships/image" Target="../media/image100.wmf"/><Relationship Id="rId8" Type="http://schemas.openxmlformats.org/officeDocument/2006/relationships/image" Target="../media/image99.wmf"/><Relationship Id="rId7" Type="http://schemas.openxmlformats.org/officeDocument/2006/relationships/image" Target="../media/image98.wmf"/><Relationship Id="rId6" Type="http://schemas.openxmlformats.org/officeDocument/2006/relationships/image" Target="../media/image97.wmf"/><Relationship Id="rId5" Type="http://schemas.openxmlformats.org/officeDocument/2006/relationships/image" Target="../media/image96.wmf"/><Relationship Id="rId4" Type="http://schemas.openxmlformats.org/officeDocument/2006/relationships/image" Target="../media/image95.wmf"/><Relationship Id="rId3" Type="http://schemas.openxmlformats.org/officeDocument/2006/relationships/image" Target="../media/image94.wmf"/><Relationship Id="rId2" Type="http://schemas.openxmlformats.org/officeDocument/2006/relationships/image" Target="../media/image93.wmf"/><Relationship Id="rId11" Type="http://schemas.openxmlformats.org/officeDocument/2006/relationships/image" Target="../media/image102.wmf"/><Relationship Id="rId10" Type="http://schemas.openxmlformats.org/officeDocument/2006/relationships/image" Target="../media/image101.wmf"/><Relationship Id="rId1" Type="http://schemas.openxmlformats.org/officeDocument/2006/relationships/image" Target="../media/image9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05.wmf"/><Relationship Id="rId2" Type="http://schemas.openxmlformats.org/officeDocument/2006/relationships/image" Target="../media/image104.wmf"/><Relationship Id="rId1" Type="http://schemas.openxmlformats.org/officeDocument/2006/relationships/image" Target="../media/image10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68AE751-BC33-4D44-9EB8-F7A13F929D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68AE751-BC33-4D44-9EB8-F7A13F929D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68AE751-BC33-4D44-9EB8-F7A13F929D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68AE751-BC33-4D44-9EB8-F7A13F929D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68AE751-BC33-4D44-9EB8-F7A13F929D3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68AE751-BC33-4D44-9EB8-F7A13F929D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68AE751-BC33-4D44-9EB8-F7A13F929D3E}"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68AE751-BC33-4D44-9EB8-F7A13F929D3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68AE751-BC33-4D44-9EB8-F7A13F929D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68AE751-BC33-4D44-9EB8-F7A13F929D3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audio" Target="../media/audio2.wav"/><Relationship Id="rId8" Type="http://schemas.openxmlformats.org/officeDocument/2006/relationships/image" Target="../media/image31.wmf"/><Relationship Id="rId7" Type="http://schemas.openxmlformats.org/officeDocument/2006/relationships/oleObject" Target="../embeddings/oleObject1.bin"/><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image" Target="../media/image24.GIF"/><Relationship Id="rId13" Type="http://schemas.openxmlformats.org/officeDocument/2006/relationships/vmlDrawing" Target="../drawings/vmlDrawing1.vml"/><Relationship Id="rId12" Type="http://schemas.openxmlformats.org/officeDocument/2006/relationships/slideLayout" Target="../slideLayouts/slideLayout2.xml"/><Relationship Id="rId11" Type="http://schemas.openxmlformats.org/officeDocument/2006/relationships/audio" Target="../media/audio4.wav"/><Relationship Id="rId10" Type="http://schemas.openxmlformats.org/officeDocument/2006/relationships/audio" Target="../media/audio3.wav"/><Relationship Id="rId1" Type="http://schemas.openxmlformats.org/officeDocument/2006/relationships/image" Target="../media/image26.png"/></Relationships>
</file>

<file path=ppt/slides/_rels/slide11.xml.rels><?xml version="1.0" encoding="UTF-8" standalone="yes"?>
<Relationships xmlns="http://schemas.openxmlformats.org/package/2006/relationships"><Relationship Id="rId9" Type="http://schemas.openxmlformats.org/officeDocument/2006/relationships/oleObject" Target="../embeddings/oleObject3.bin"/><Relationship Id="rId8" Type="http://schemas.openxmlformats.org/officeDocument/2006/relationships/image" Target="../media/image32.wmf"/><Relationship Id="rId7" Type="http://schemas.openxmlformats.org/officeDocument/2006/relationships/oleObject" Target="../embeddings/oleObject2.bin"/><Relationship Id="rId6" Type="http://schemas.openxmlformats.org/officeDocument/2006/relationships/image" Target="../media/image28.jpeg"/><Relationship Id="rId5" Type="http://schemas.openxmlformats.org/officeDocument/2006/relationships/image" Target="../media/image30.png"/><Relationship Id="rId4" Type="http://schemas.openxmlformats.org/officeDocument/2006/relationships/image" Target="../media/image29.png"/><Relationship Id="rId3" Type="http://schemas.openxmlformats.org/officeDocument/2006/relationships/image" Target="../media/image27.png"/><Relationship Id="rId23" Type="http://schemas.openxmlformats.org/officeDocument/2006/relationships/vmlDrawing" Target="../drawings/vmlDrawing2.vml"/><Relationship Id="rId22" Type="http://schemas.openxmlformats.org/officeDocument/2006/relationships/slideLayout" Target="../slideLayouts/slideLayout2.xml"/><Relationship Id="rId21" Type="http://schemas.openxmlformats.org/officeDocument/2006/relationships/audio" Target="../media/audio2.wav"/><Relationship Id="rId20" Type="http://schemas.openxmlformats.org/officeDocument/2006/relationships/audio" Target="../media/audio4.wav"/><Relationship Id="rId2" Type="http://schemas.openxmlformats.org/officeDocument/2006/relationships/image" Target="../media/image24.GIF"/><Relationship Id="rId19" Type="http://schemas.openxmlformats.org/officeDocument/2006/relationships/audio" Target="../media/audio3.wav"/><Relationship Id="rId18" Type="http://schemas.openxmlformats.org/officeDocument/2006/relationships/image" Target="../media/image37.wmf"/><Relationship Id="rId17" Type="http://schemas.openxmlformats.org/officeDocument/2006/relationships/oleObject" Target="../embeddings/oleObject7.bin"/><Relationship Id="rId16" Type="http://schemas.openxmlformats.org/officeDocument/2006/relationships/image" Target="../media/image36.wmf"/><Relationship Id="rId15" Type="http://schemas.openxmlformats.org/officeDocument/2006/relationships/oleObject" Target="../embeddings/oleObject6.bin"/><Relationship Id="rId14" Type="http://schemas.openxmlformats.org/officeDocument/2006/relationships/image" Target="../media/image35.wmf"/><Relationship Id="rId13" Type="http://schemas.openxmlformats.org/officeDocument/2006/relationships/oleObject" Target="../embeddings/oleObject5.bin"/><Relationship Id="rId12" Type="http://schemas.openxmlformats.org/officeDocument/2006/relationships/image" Target="../media/image34.wmf"/><Relationship Id="rId11" Type="http://schemas.openxmlformats.org/officeDocument/2006/relationships/oleObject" Target="../embeddings/oleObject4.bin"/><Relationship Id="rId10" Type="http://schemas.openxmlformats.org/officeDocument/2006/relationships/image" Target="../media/image33.wmf"/><Relationship Id="rId1" Type="http://schemas.openxmlformats.org/officeDocument/2006/relationships/image" Target="../media/image26.png"/></Relationships>
</file>

<file path=ppt/slides/_rels/slide12.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39.wmf"/><Relationship Id="rId7" Type="http://schemas.openxmlformats.org/officeDocument/2006/relationships/oleObject" Target="../embeddings/oleObject8.bin"/><Relationship Id="rId6" Type="http://schemas.openxmlformats.org/officeDocument/2006/relationships/image" Target="../media/image38.pn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image" Target="../media/image24.GIF"/><Relationship Id="rId14" Type="http://schemas.openxmlformats.org/officeDocument/2006/relationships/vmlDrawing" Target="../drawings/vmlDrawing3.vml"/><Relationship Id="rId13" Type="http://schemas.openxmlformats.org/officeDocument/2006/relationships/slideLayout" Target="../slideLayouts/slideLayout2.xml"/><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audio" Target="../media/audio2.wav"/><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9" Type="http://schemas.openxmlformats.org/officeDocument/2006/relationships/oleObject" Target="../embeddings/oleObject10.bin"/><Relationship Id="rId8" Type="http://schemas.openxmlformats.org/officeDocument/2006/relationships/image" Target="../media/image40.wmf"/><Relationship Id="rId7" Type="http://schemas.openxmlformats.org/officeDocument/2006/relationships/oleObject" Target="../embeddings/oleObject9.bin"/><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 Id="rId3" Type="http://schemas.openxmlformats.org/officeDocument/2006/relationships/image" Target="../media/image27.png"/><Relationship Id="rId2" Type="http://schemas.openxmlformats.org/officeDocument/2006/relationships/image" Target="../media/image24.GIF"/><Relationship Id="rId15" Type="http://schemas.openxmlformats.org/officeDocument/2006/relationships/vmlDrawing" Target="../drawings/vmlDrawing4.vml"/><Relationship Id="rId14" Type="http://schemas.openxmlformats.org/officeDocument/2006/relationships/slideLayout" Target="../slideLayouts/slideLayout2.xml"/><Relationship Id="rId13" Type="http://schemas.openxmlformats.org/officeDocument/2006/relationships/audio" Target="../media/audio4.wav"/><Relationship Id="rId12" Type="http://schemas.openxmlformats.org/officeDocument/2006/relationships/audio" Target="../media/audio3.wav"/><Relationship Id="rId11" Type="http://schemas.openxmlformats.org/officeDocument/2006/relationships/audio" Target="../media/audio2.wav"/><Relationship Id="rId10" Type="http://schemas.openxmlformats.org/officeDocument/2006/relationships/image" Target="../media/image41.wmf"/><Relationship Id="rId1" Type="http://schemas.openxmlformats.org/officeDocument/2006/relationships/image" Target="../media/image26.png"/></Relationships>
</file>

<file path=ppt/slides/_rels/slide14.xml.rels><?xml version="1.0" encoding="UTF-8" standalone="yes"?>
<Relationships xmlns="http://schemas.openxmlformats.org/package/2006/relationships"><Relationship Id="rId9" Type="http://schemas.microsoft.com/office/2007/relationships/media" Target="../media/media3.mp3"/><Relationship Id="rId8" Type="http://schemas.openxmlformats.org/officeDocument/2006/relationships/audio" Target="../media/media3.mp3"/><Relationship Id="rId7" Type="http://schemas.openxmlformats.org/officeDocument/2006/relationships/image" Target="../media/image47.GIF"/><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24.GIF"/><Relationship Id="rId3" Type="http://schemas.openxmlformats.org/officeDocument/2006/relationships/image" Target="../media/image44.png"/><Relationship Id="rId2" Type="http://schemas.openxmlformats.org/officeDocument/2006/relationships/image" Target="../media/image43.png"/><Relationship Id="rId16" Type="http://schemas.openxmlformats.org/officeDocument/2006/relationships/slideLayout" Target="../slideLayouts/slideLayout1.xml"/><Relationship Id="rId15" Type="http://schemas.microsoft.com/office/2007/relationships/media" Target="../media/media1.mp3"/><Relationship Id="rId14" Type="http://schemas.openxmlformats.org/officeDocument/2006/relationships/audio" Target="../media/media1.mp3"/><Relationship Id="rId13" Type="http://schemas.microsoft.com/office/2007/relationships/media" Target="../media/media4.mp3"/><Relationship Id="rId12" Type="http://schemas.openxmlformats.org/officeDocument/2006/relationships/audio" Target="../media/media4.mp3"/><Relationship Id="rId11" Type="http://schemas.openxmlformats.org/officeDocument/2006/relationships/image" Target="../media/image48.png"/><Relationship Id="rId10" Type="http://schemas.openxmlformats.org/officeDocument/2006/relationships/image" Target="../media/image25.png"/><Relationship Id="rId1" Type="http://schemas.openxmlformats.org/officeDocument/2006/relationships/image" Target="../media/image4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9" Type="http://schemas.openxmlformats.org/officeDocument/2006/relationships/image" Target="../media/image56.wmf"/><Relationship Id="rId8" Type="http://schemas.openxmlformats.org/officeDocument/2006/relationships/oleObject" Target="../embeddings/oleObject14.bin"/><Relationship Id="rId7" Type="http://schemas.openxmlformats.org/officeDocument/2006/relationships/image" Target="../media/image55.wmf"/><Relationship Id="rId6" Type="http://schemas.openxmlformats.org/officeDocument/2006/relationships/oleObject" Target="../embeddings/oleObject13.bin"/><Relationship Id="rId5" Type="http://schemas.openxmlformats.org/officeDocument/2006/relationships/image" Target="../media/image54.wmf"/><Relationship Id="rId4" Type="http://schemas.openxmlformats.org/officeDocument/2006/relationships/oleObject" Target="../embeddings/oleObject12.bin"/><Relationship Id="rId3" Type="http://schemas.openxmlformats.org/officeDocument/2006/relationships/image" Target="../media/image53.wmf"/><Relationship Id="rId24" Type="http://schemas.openxmlformats.org/officeDocument/2006/relationships/vmlDrawing" Target="../drawings/vmlDrawing5.vml"/><Relationship Id="rId23" Type="http://schemas.openxmlformats.org/officeDocument/2006/relationships/slideLayout" Target="../slideLayouts/slideLayout2.xml"/><Relationship Id="rId22" Type="http://schemas.openxmlformats.org/officeDocument/2006/relationships/image" Target="../media/image63.wmf"/><Relationship Id="rId21" Type="http://schemas.openxmlformats.org/officeDocument/2006/relationships/oleObject" Target="../embeddings/oleObject20.bin"/><Relationship Id="rId20" Type="http://schemas.openxmlformats.org/officeDocument/2006/relationships/image" Target="../media/image62.wmf"/><Relationship Id="rId2" Type="http://schemas.openxmlformats.org/officeDocument/2006/relationships/oleObject" Target="../embeddings/oleObject11.bin"/><Relationship Id="rId19" Type="http://schemas.openxmlformats.org/officeDocument/2006/relationships/oleObject" Target="../embeddings/oleObject19.bin"/><Relationship Id="rId18" Type="http://schemas.openxmlformats.org/officeDocument/2006/relationships/image" Target="../media/image61.wmf"/><Relationship Id="rId17" Type="http://schemas.openxmlformats.org/officeDocument/2006/relationships/oleObject" Target="../embeddings/oleObject18.bin"/><Relationship Id="rId16" Type="http://schemas.openxmlformats.org/officeDocument/2006/relationships/image" Target="../media/image60.png"/><Relationship Id="rId15" Type="http://schemas.openxmlformats.org/officeDocument/2006/relationships/image" Target="../media/image59.wmf"/><Relationship Id="rId14" Type="http://schemas.openxmlformats.org/officeDocument/2006/relationships/oleObject" Target="../embeddings/oleObject17.bin"/><Relationship Id="rId13" Type="http://schemas.openxmlformats.org/officeDocument/2006/relationships/image" Target="../media/image58.wmf"/><Relationship Id="rId12" Type="http://schemas.openxmlformats.org/officeDocument/2006/relationships/oleObject" Target="../embeddings/oleObject16.bin"/><Relationship Id="rId11" Type="http://schemas.openxmlformats.org/officeDocument/2006/relationships/image" Target="../media/image57.wmf"/><Relationship Id="rId10" Type="http://schemas.openxmlformats.org/officeDocument/2006/relationships/oleObject" Target="../embeddings/oleObject15.bin"/><Relationship Id="rId1" Type="http://schemas.openxmlformats.org/officeDocument/2006/relationships/image" Target="../media/image52.png"/></Relationships>
</file>

<file path=ppt/slides/_rels/slide17.xml.rels><?xml version="1.0" encoding="UTF-8" standalone="yes"?>
<Relationships xmlns="http://schemas.openxmlformats.org/package/2006/relationships"><Relationship Id="rId9" Type="http://schemas.openxmlformats.org/officeDocument/2006/relationships/oleObject" Target="../embeddings/oleObject25.bin"/><Relationship Id="rId8" Type="http://schemas.openxmlformats.org/officeDocument/2006/relationships/image" Target="../media/image67.wmf"/><Relationship Id="rId7" Type="http://schemas.openxmlformats.org/officeDocument/2006/relationships/oleObject" Target="../embeddings/oleObject24.bin"/><Relationship Id="rId6" Type="http://schemas.openxmlformats.org/officeDocument/2006/relationships/image" Target="../media/image66.wmf"/><Relationship Id="rId5" Type="http://schemas.openxmlformats.org/officeDocument/2006/relationships/oleObject" Target="../embeddings/oleObject23.bin"/><Relationship Id="rId44" Type="http://schemas.openxmlformats.org/officeDocument/2006/relationships/vmlDrawing" Target="../drawings/vmlDrawing6.vml"/><Relationship Id="rId43" Type="http://schemas.openxmlformats.org/officeDocument/2006/relationships/slideLayout" Target="../slideLayouts/slideLayout2.xml"/><Relationship Id="rId42" Type="http://schemas.openxmlformats.org/officeDocument/2006/relationships/image" Target="../media/image84.wmf"/><Relationship Id="rId41" Type="http://schemas.openxmlformats.org/officeDocument/2006/relationships/oleObject" Target="../embeddings/oleObject41.bin"/><Relationship Id="rId40" Type="http://schemas.openxmlformats.org/officeDocument/2006/relationships/image" Target="../media/image83.wmf"/><Relationship Id="rId4" Type="http://schemas.openxmlformats.org/officeDocument/2006/relationships/image" Target="../media/image65.wmf"/><Relationship Id="rId39" Type="http://schemas.openxmlformats.org/officeDocument/2006/relationships/oleObject" Target="../embeddings/oleObject40.bin"/><Relationship Id="rId38" Type="http://schemas.openxmlformats.org/officeDocument/2006/relationships/image" Target="../media/image82.wmf"/><Relationship Id="rId37" Type="http://schemas.openxmlformats.org/officeDocument/2006/relationships/oleObject" Target="../embeddings/oleObject39.bin"/><Relationship Id="rId36" Type="http://schemas.openxmlformats.org/officeDocument/2006/relationships/image" Target="../media/image81.wmf"/><Relationship Id="rId35" Type="http://schemas.openxmlformats.org/officeDocument/2006/relationships/oleObject" Target="../embeddings/oleObject38.bin"/><Relationship Id="rId34" Type="http://schemas.openxmlformats.org/officeDocument/2006/relationships/image" Target="../media/image80.wmf"/><Relationship Id="rId33" Type="http://schemas.openxmlformats.org/officeDocument/2006/relationships/oleObject" Target="../embeddings/oleObject37.bin"/><Relationship Id="rId32" Type="http://schemas.openxmlformats.org/officeDocument/2006/relationships/image" Target="../media/image79.wmf"/><Relationship Id="rId31" Type="http://schemas.openxmlformats.org/officeDocument/2006/relationships/oleObject" Target="../embeddings/oleObject36.bin"/><Relationship Id="rId30" Type="http://schemas.openxmlformats.org/officeDocument/2006/relationships/image" Target="../media/image78.wmf"/><Relationship Id="rId3" Type="http://schemas.openxmlformats.org/officeDocument/2006/relationships/oleObject" Target="../embeddings/oleObject22.bin"/><Relationship Id="rId29" Type="http://schemas.openxmlformats.org/officeDocument/2006/relationships/oleObject" Target="../embeddings/oleObject35.bin"/><Relationship Id="rId28" Type="http://schemas.openxmlformats.org/officeDocument/2006/relationships/image" Target="../media/image77.wmf"/><Relationship Id="rId27" Type="http://schemas.openxmlformats.org/officeDocument/2006/relationships/oleObject" Target="../embeddings/oleObject34.bin"/><Relationship Id="rId26" Type="http://schemas.openxmlformats.org/officeDocument/2006/relationships/image" Target="../media/image76.wmf"/><Relationship Id="rId25" Type="http://schemas.openxmlformats.org/officeDocument/2006/relationships/oleObject" Target="../embeddings/oleObject33.bin"/><Relationship Id="rId24" Type="http://schemas.openxmlformats.org/officeDocument/2006/relationships/image" Target="../media/image75.wmf"/><Relationship Id="rId23" Type="http://schemas.openxmlformats.org/officeDocument/2006/relationships/oleObject" Target="../embeddings/oleObject32.bin"/><Relationship Id="rId22" Type="http://schemas.openxmlformats.org/officeDocument/2006/relationships/image" Target="../media/image74.wmf"/><Relationship Id="rId21" Type="http://schemas.openxmlformats.org/officeDocument/2006/relationships/oleObject" Target="../embeddings/oleObject31.bin"/><Relationship Id="rId20" Type="http://schemas.openxmlformats.org/officeDocument/2006/relationships/image" Target="../media/image73.wmf"/><Relationship Id="rId2" Type="http://schemas.openxmlformats.org/officeDocument/2006/relationships/image" Target="../media/image64.wmf"/><Relationship Id="rId19" Type="http://schemas.openxmlformats.org/officeDocument/2006/relationships/oleObject" Target="../embeddings/oleObject30.bin"/><Relationship Id="rId18" Type="http://schemas.openxmlformats.org/officeDocument/2006/relationships/image" Target="../media/image72.wmf"/><Relationship Id="rId17" Type="http://schemas.openxmlformats.org/officeDocument/2006/relationships/oleObject" Target="../embeddings/oleObject29.bin"/><Relationship Id="rId16" Type="http://schemas.openxmlformats.org/officeDocument/2006/relationships/image" Target="../media/image71.wmf"/><Relationship Id="rId15" Type="http://schemas.openxmlformats.org/officeDocument/2006/relationships/oleObject" Target="../embeddings/oleObject28.bin"/><Relationship Id="rId14" Type="http://schemas.openxmlformats.org/officeDocument/2006/relationships/image" Target="../media/image70.wmf"/><Relationship Id="rId13" Type="http://schemas.openxmlformats.org/officeDocument/2006/relationships/oleObject" Target="../embeddings/oleObject27.bin"/><Relationship Id="rId12" Type="http://schemas.openxmlformats.org/officeDocument/2006/relationships/image" Target="../media/image69.wmf"/><Relationship Id="rId11" Type="http://schemas.openxmlformats.org/officeDocument/2006/relationships/oleObject" Target="../embeddings/oleObject26.bin"/><Relationship Id="rId10" Type="http://schemas.openxmlformats.org/officeDocument/2006/relationships/image" Target="../media/image68.wmf"/><Relationship Id="rId1" Type="http://schemas.openxmlformats.org/officeDocument/2006/relationships/oleObject" Target="../embeddings/oleObject21.bin"/></Relationships>
</file>

<file path=ppt/slides/_rels/slide18.xml.rels><?xml version="1.0" encoding="UTF-8" standalone="yes"?>
<Relationships xmlns="http://schemas.openxmlformats.org/package/2006/relationships"><Relationship Id="rId9" Type="http://schemas.openxmlformats.org/officeDocument/2006/relationships/oleObject" Target="../embeddings/oleObject46.bin"/><Relationship Id="rId8" Type="http://schemas.openxmlformats.org/officeDocument/2006/relationships/image" Target="../media/image88.wmf"/><Relationship Id="rId7" Type="http://schemas.openxmlformats.org/officeDocument/2006/relationships/oleObject" Target="../embeddings/oleObject45.bin"/><Relationship Id="rId6" Type="http://schemas.openxmlformats.org/officeDocument/2006/relationships/image" Target="../media/image87.wmf"/><Relationship Id="rId5" Type="http://schemas.openxmlformats.org/officeDocument/2006/relationships/oleObject" Target="../embeddings/oleObject44.bin"/><Relationship Id="rId4" Type="http://schemas.openxmlformats.org/officeDocument/2006/relationships/image" Target="../media/image86.wmf"/><Relationship Id="rId3" Type="http://schemas.openxmlformats.org/officeDocument/2006/relationships/oleObject" Target="../embeddings/oleObject43.bin"/><Relationship Id="rId2" Type="http://schemas.openxmlformats.org/officeDocument/2006/relationships/image" Target="../media/image85.wmf"/><Relationship Id="rId17" Type="http://schemas.openxmlformats.org/officeDocument/2006/relationships/vmlDrawing" Target="../drawings/vmlDrawing7.vml"/><Relationship Id="rId16" Type="http://schemas.openxmlformats.org/officeDocument/2006/relationships/slideLayout" Target="../slideLayouts/slideLayout2.xml"/><Relationship Id="rId15" Type="http://schemas.openxmlformats.org/officeDocument/2006/relationships/image" Target="../media/image49.jpeg"/><Relationship Id="rId14" Type="http://schemas.openxmlformats.org/officeDocument/2006/relationships/image" Target="../media/image91.wmf"/><Relationship Id="rId13" Type="http://schemas.openxmlformats.org/officeDocument/2006/relationships/oleObject" Target="../embeddings/oleObject48.bin"/><Relationship Id="rId12" Type="http://schemas.openxmlformats.org/officeDocument/2006/relationships/image" Target="../media/image90.wmf"/><Relationship Id="rId11" Type="http://schemas.openxmlformats.org/officeDocument/2006/relationships/oleObject" Target="../embeddings/oleObject47.bin"/><Relationship Id="rId10" Type="http://schemas.openxmlformats.org/officeDocument/2006/relationships/image" Target="../media/image89.wmf"/><Relationship Id="rId1" Type="http://schemas.openxmlformats.org/officeDocument/2006/relationships/oleObject" Target="../embeddings/oleObject42.bin"/></Relationships>
</file>

<file path=ppt/slides/_rels/slide19.xml.rels><?xml version="1.0" encoding="UTF-8" standalone="yes"?>
<Relationships xmlns="http://schemas.openxmlformats.org/package/2006/relationships"><Relationship Id="rId9" Type="http://schemas.openxmlformats.org/officeDocument/2006/relationships/oleObject" Target="../embeddings/oleObject53.bin"/><Relationship Id="rId8" Type="http://schemas.openxmlformats.org/officeDocument/2006/relationships/image" Target="../media/image95.wmf"/><Relationship Id="rId7" Type="http://schemas.openxmlformats.org/officeDocument/2006/relationships/oleObject" Target="../embeddings/oleObject52.bin"/><Relationship Id="rId6" Type="http://schemas.openxmlformats.org/officeDocument/2006/relationships/image" Target="../media/image94.wmf"/><Relationship Id="rId5" Type="http://schemas.openxmlformats.org/officeDocument/2006/relationships/oleObject" Target="../embeddings/oleObject51.bin"/><Relationship Id="rId4" Type="http://schemas.openxmlformats.org/officeDocument/2006/relationships/image" Target="../media/image93.wmf"/><Relationship Id="rId3" Type="http://schemas.openxmlformats.org/officeDocument/2006/relationships/oleObject" Target="../embeddings/oleObject50.bin"/><Relationship Id="rId24" Type="http://schemas.openxmlformats.org/officeDocument/2006/relationships/vmlDrawing" Target="../drawings/vmlDrawing8.vml"/><Relationship Id="rId23" Type="http://schemas.openxmlformats.org/officeDocument/2006/relationships/slideLayout" Target="../slideLayouts/slideLayout2.xml"/><Relationship Id="rId22" Type="http://schemas.openxmlformats.org/officeDocument/2006/relationships/image" Target="../media/image102.wmf"/><Relationship Id="rId21" Type="http://schemas.openxmlformats.org/officeDocument/2006/relationships/oleObject" Target="../embeddings/oleObject59.bin"/><Relationship Id="rId20" Type="http://schemas.openxmlformats.org/officeDocument/2006/relationships/image" Target="../media/image101.wmf"/><Relationship Id="rId2" Type="http://schemas.openxmlformats.org/officeDocument/2006/relationships/image" Target="../media/image92.wmf"/><Relationship Id="rId19" Type="http://schemas.openxmlformats.org/officeDocument/2006/relationships/oleObject" Target="../embeddings/oleObject58.bin"/><Relationship Id="rId18" Type="http://schemas.openxmlformats.org/officeDocument/2006/relationships/image" Target="../media/image100.wmf"/><Relationship Id="rId17" Type="http://schemas.openxmlformats.org/officeDocument/2006/relationships/oleObject" Target="../embeddings/oleObject57.bin"/><Relationship Id="rId16" Type="http://schemas.openxmlformats.org/officeDocument/2006/relationships/image" Target="../media/image99.wmf"/><Relationship Id="rId15" Type="http://schemas.openxmlformats.org/officeDocument/2006/relationships/oleObject" Target="../embeddings/oleObject56.bin"/><Relationship Id="rId14" Type="http://schemas.openxmlformats.org/officeDocument/2006/relationships/image" Target="../media/image98.wmf"/><Relationship Id="rId13" Type="http://schemas.openxmlformats.org/officeDocument/2006/relationships/oleObject" Target="../embeddings/oleObject55.bin"/><Relationship Id="rId12" Type="http://schemas.openxmlformats.org/officeDocument/2006/relationships/image" Target="../media/image97.wmf"/><Relationship Id="rId11" Type="http://schemas.openxmlformats.org/officeDocument/2006/relationships/oleObject" Target="../embeddings/oleObject54.bin"/><Relationship Id="rId10" Type="http://schemas.openxmlformats.org/officeDocument/2006/relationships/image" Target="../media/image96.wmf"/><Relationship Id="rId1" Type="http://schemas.openxmlformats.org/officeDocument/2006/relationships/oleObject" Target="../embeddings/oleObject49.bin"/></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vmlDrawing" Target="../drawings/vmlDrawing9.vml"/><Relationship Id="rId7" Type="http://schemas.openxmlformats.org/officeDocument/2006/relationships/slideLayout" Target="../slideLayouts/slideLayout2.xml"/><Relationship Id="rId6" Type="http://schemas.openxmlformats.org/officeDocument/2006/relationships/image" Target="../media/image105.wmf"/><Relationship Id="rId5" Type="http://schemas.openxmlformats.org/officeDocument/2006/relationships/oleObject" Target="../embeddings/oleObject62.bin"/><Relationship Id="rId4" Type="http://schemas.openxmlformats.org/officeDocument/2006/relationships/image" Target="../media/image104.wmf"/><Relationship Id="rId3" Type="http://schemas.openxmlformats.org/officeDocument/2006/relationships/oleObject" Target="../embeddings/oleObject61.bin"/><Relationship Id="rId2" Type="http://schemas.openxmlformats.org/officeDocument/2006/relationships/image" Target="../media/image103.wmf"/><Relationship Id="rId1" Type="http://schemas.openxmlformats.org/officeDocument/2006/relationships/oleObject" Target="../embeddings/oleObject60.bin"/></Relationships>
</file>

<file path=ppt/slides/_rels/slide21.xml.rels><?xml version="1.0" encoding="UTF-8" standalone="yes"?>
<Relationships xmlns="http://schemas.openxmlformats.org/package/2006/relationships"><Relationship Id="rId9" Type="http://schemas.openxmlformats.org/officeDocument/2006/relationships/oleObject" Target="../embeddings/oleObject67.bin"/><Relationship Id="rId8" Type="http://schemas.openxmlformats.org/officeDocument/2006/relationships/image" Target="../media/image109.wmf"/><Relationship Id="rId7" Type="http://schemas.openxmlformats.org/officeDocument/2006/relationships/oleObject" Target="../embeddings/oleObject66.bin"/><Relationship Id="rId6" Type="http://schemas.openxmlformats.org/officeDocument/2006/relationships/image" Target="../media/image108.wmf"/><Relationship Id="rId5" Type="http://schemas.openxmlformats.org/officeDocument/2006/relationships/oleObject" Target="../embeddings/oleObject65.bin"/><Relationship Id="rId4" Type="http://schemas.openxmlformats.org/officeDocument/2006/relationships/image" Target="../media/image107.wmf"/><Relationship Id="rId3" Type="http://schemas.openxmlformats.org/officeDocument/2006/relationships/oleObject" Target="../embeddings/oleObject64.bin"/><Relationship Id="rId26" Type="http://schemas.openxmlformats.org/officeDocument/2006/relationships/vmlDrawing" Target="../drawings/vmlDrawing10.vml"/><Relationship Id="rId25" Type="http://schemas.openxmlformats.org/officeDocument/2006/relationships/slideLayout" Target="../slideLayouts/slideLayout2.xml"/><Relationship Id="rId24" Type="http://schemas.openxmlformats.org/officeDocument/2006/relationships/image" Target="../media/image117.wmf"/><Relationship Id="rId23" Type="http://schemas.openxmlformats.org/officeDocument/2006/relationships/oleObject" Target="../embeddings/oleObject74.bin"/><Relationship Id="rId22" Type="http://schemas.openxmlformats.org/officeDocument/2006/relationships/image" Target="../media/image116.wmf"/><Relationship Id="rId21" Type="http://schemas.openxmlformats.org/officeDocument/2006/relationships/oleObject" Target="../embeddings/oleObject73.bin"/><Relationship Id="rId20" Type="http://schemas.openxmlformats.org/officeDocument/2006/relationships/image" Target="../media/image115.wmf"/><Relationship Id="rId2" Type="http://schemas.openxmlformats.org/officeDocument/2006/relationships/image" Target="../media/image106.wmf"/><Relationship Id="rId19" Type="http://schemas.openxmlformats.org/officeDocument/2006/relationships/oleObject" Target="../embeddings/oleObject72.bin"/><Relationship Id="rId18" Type="http://schemas.openxmlformats.org/officeDocument/2006/relationships/image" Target="../media/image114.wmf"/><Relationship Id="rId17" Type="http://schemas.openxmlformats.org/officeDocument/2006/relationships/oleObject" Target="../embeddings/oleObject71.bin"/><Relationship Id="rId16" Type="http://schemas.openxmlformats.org/officeDocument/2006/relationships/image" Target="../media/image113.wmf"/><Relationship Id="rId15" Type="http://schemas.openxmlformats.org/officeDocument/2006/relationships/oleObject" Target="../embeddings/oleObject70.bin"/><Relationship Id="rId14" Type="http://schemas.openxmlformats.org/officeDocument/2006/relationships/image" Target="../media/image112.wmf"/><Relationship Id="rId13" Type="http://schemas.openxmlformats.org/officeDocument/2006/relationships/oleObject" Target="../embeddings/oleObject69.bin"/><Relationship Id="rId12" Type="http://schemas.openxmlformats.org/officeDocument/2006/relationships/image" Target="../media/image111.wmf"/><Relationship Id="rId11" Type="http://schemas.openxmlformats.org/officeDocument/2006/relationships/oleObject" Target="../embeddings/oleObject68.bin"/><Relationship Id="rId10" Type="http://schemas.openxmlformats.org/officeDocument/2006/relationships/image" Target="../media/image110.wmf"/><Relationship Id="rId1" Type="http://schemas.openxmlformats.org/officeDocument/2006/relationships/oleObject" Target="../embeddings/oleObject63.bin"/></Relationships>
</file>

<file path=ppt/slides/_rels/slide22.xml.rels><?xml version="1.0" encoding="UTF-8" standalone="yes"?>
<Relationships xmlns="http://schemas.openxmlformats.org/package/2006/relationships"><Relationship Id="rId9" Type="http://schemas.openxmlformats.org/officeDocument/2006/relationships/oleObject" Target="../embeddings/oleObject77.bin"/><Relationship Id="rId8" Type="http://schemas.openxmlformats.org/officeDocument/2006/relationships/image" Target="../media/image121.wmf"/><Relationship Id="rId7" Type="http://schemas.openxmlformats.org/officeDocument/2006/relationships/oleObject" Target="../embeddings/oleObject76.bin"/><Relationship Id="rId6" Type="http://schemas.openxmlformats.org/officeDocument/2006/relationships/image" Target="../media/image120.png"/><Relationship Id="rId5" Type="http://schemas.microsoft.com/office/2007/relationships/media" Target="../media/media5.mp4"/><Relationship Id="rId4" Type="http://schemas.openxmlformats.org/officeDocument/2006/relationships/video" Target="../media/media5.mp4"/><Relationship Id="rId32" Type="http://schemas.openxmlformats.org/officeDocument/2006/relationships/vmlDrawing" Target="../drawings/vmlDrawing11.vml"/><Relationship Id="rId31" Type="http://schemas.openxmlformats.org/officeDocument/2006/relationships/slideLayout" Target="../slideLayouts/slideLayout2.xml"/><Relationship Id="rId30" Type="http://schemas.openxmlformats.org/officeDocument/2006/relationships/image" Target="../media/image132.wmf"/><Relationship Id="rId3" Type="http://schemas.openxmlformats.org/officeDocument/2006/relationships/image" Target="../media/image119.wmf"/><Relationship Id="rId29" Type="http://schemas.openxmlformats.org/officeDocument/2006/relationships/oleObject" Target="../embeddings/oleObject87.bin"/><Relationship Id="rId28" Type="http://schemas.openxmlformats.org/officeDocument/2006/relationships/image" Target="../media/image131.wmf"/><Relationship Id="rId27" Type="http://schemas.openxmlformats.org/officeDocument/2006/relationships/oleObject" Target="../embeddings/oleObject86.bin"/><Relationship Id="rId26" Type="http://schemas.openxmlformats.org/officeDocument/2006/relationships/image" Target="../media/image130.wmf"/><Relationship Id="rId25" Type="http://schemas.openxmlformats.org/officeDocument/2006/relationships/oleObject" Target="../embeddings/oleObject85.bin"/><Relationship Id="rId24" Type="http://schemas.openxmlformats.org/officeDocument/2006/relationships/image" Target="../media/image129.wmf"/><Relationship Id="rId23" Type="http://schemas.openxmlformats.org/officeDocument/2006/relationships/oleObject" Target="../embeddings/oleObject84.bin"/><Relationship Id="rId22" Type="http://schemas.openxmlformats.org/officeDocument/2006/relationships/image" Target="../media/image128.wmf"/><Relationship Id="rId21" Type="http://schemas.openxmlformats.org/officeDocument/2006/relationships/oleObject" Target="../embeddings/oleObject83.bin"/><Relationship Id="rId20" Type="http://schemas.openxmlformats.org/officeDocument/2006/relationships/image" Target="../media/image127.wmf"/><Relationship Id="rId2" Type="http://schemas.openxmlformats.org/officeDocument/2006/relationships/oleObject" Target="../embeddings/oleObject75.bin"/><Relationship Id="rId19" Type="http://schemas.openxmlformats.org/officeDocument/2006/relationships/oleObject" Target="../embeddings/oleObject82.bin"/><Relationship Id="rId18" Type="http://schemas.openxmlformats.org/officeDocument/2006/relationships/image" Target="../media/image126.wmf"/><Relationship Id="rId17" Type="http://schemas.openxmlformats.org/officeDocument/2006/relationships/oleObject" Target="../embeddings/oleObject81.bin"/><Relationship Id="rId16" Type="http://schemas.openxmlformats.org/officeDocument/2006/relationships/image" Target="../media/image125.wmf"/><Relationship Id="rId15" Type="http://schemas.openxmlformats.org/officeDocument/2006/relationships/oleObject" Target="../embeddings/oleObject80.bin"/><Relationship Id="rId14" Type="http://schemas.openxmlformats.org/officeDocument/2006/relationships/image" Target="../media/image124.wmf"/><Relationship Id="rId13" Type="http://schemas.openxmlformats.org/officeDocument/2006/relationships/oleObject" Target="../embeddings/oleObject79.bin"/><Relationship Id="rId12" Type="http://schemas.openxmlformats.org/officeDocument/2006/relationships/image" Target="../media/image123.wmf"/><Relationship Id="rId11" Type="http://schemas.openxmlformats.org/officeDocument/2006/relationships/oleObject" Target="../embeddings/oleObject78.bin"/><Relationship Id="rId10" Type="http://schemas.openxmlformats.org/officeDocument/2006/relationships/image" Target="../media/image122.wmf"/><Relationship Id="rId1" Type="http://schemas.openxmlformats.org/officeDocument/2006/relationships/image" Target="../media/image118.png"/></Relationships>
</file>

<file path=ppt/slides/_rels/slide23.xml.rels><?xml version="1.0" encoding="UTF-8" standalone="yes"?>
<Relationships xmlns="http://schemas.openxmlformats.org/package/2006/relationships"><Relationship Id="rId9" Type="http://schemas.openxmlformats.org/officeDocument/2006/relationships/oleObject" Target="../embeddings/oleObject92.bin"/><Relationship Id="rId8" Type="http://schemas.openxmlformats.org/officeDocument/2006/relationships/image" Target="../media/image136.wmf"/><Relationship Id="rId7" Type="http://schemas.openxmlformats.org/officeDocument/2006/relationships/oleObject" Target="../embeddings/oleObject91.bin"/><Relationship Id="rId6" Type="http://schemas.openxmlformats.org/officeDocument/2006/relationships/image" Target="../media/image135.wmf"/><Relationship Id="rId5" Type="http://schemas.openxmlformats.org/officeDocument/2006/relationships/oleObject" Target="../embeddings/oleObject90.bin"/><Relationship Id="rId4" Type="http://schemas.openxmlformats.org/officeDocument/2006/relationships/image" Target="../media/image134.wmf"/><Relationship Id="rId30" Type="http://schemas.openxmlformats.org/officeDocument/2006/relationships/vmlDrawing" Target="../drawings/vmlDrawing12.vml"/><Relationship Id="rId3" Type="http://schemas.openxmlformats.org/officeDocument/2006/relationships/oleObject" Target="../embeddings/oleObject89.bin"/><Relationship Id="rId29" Type="http://schemas.openxmlformats.org/officeDocument/2006/relationships/slideLayout" Target="../slideLayouts/slideLayout2.xml"/><Relationship Id="rId28" Type="http://schemas.openxmlformats.org/officeDocument/2006/relationships/oleObject" Target="../embeddings/oleObject102.bin"/><Relationship Id="rId27" Type="http://schemas.openxmlformats.org/officeDocument/2006/relationships/oleObject" Target="../embeddings/oleObject101.bin"/><Relationship Id="rId26" Type="http://schemas.openxmlformats.org/officeDocument/2006/relationships/image" Target="../media/image145.wmf"/><Relationship Id="rId25" Type="http://schemas.openxmlformats.org/officeDocument/2006/relationships/oleObject" Target="../embeddings/oleObject100.bin"/><Relationship Id="rId24" Type="http://schemas.openxmlformats.org/officeDocument/2006/relationships/image" Target="../media/image144.wmf"/><Relationship Id="rId23" Type="http://schemas.openxmlformats.org/officeDocument/2006/relationships/oleObject" Target="../embeddings/oleObject99.bin"/><Relationship Id="rId22" Type="http://schemas.openxmlformats.org/officeDocument/2006/relationships/image" Target="../media/image143.wmf"/><Relationship Id="rId21" Type="http://schemas.openxmlformats.org/officeDocument/2006/relationships/oleObject" Target="../embeddings/oleObject98.bin"/><Relationship Id="rId20" Type="http://schemas.openxmlformats.org/officeDocument/2006/relationships/image" Target="../media/image142.wmf"/><Relationship Id="rId2" Type="http://schemas.openxmlformats.org/officeDocument/2006/relationships/image" Target="../media/image133.wmf"/><Relationship Id="rId19" Type="http://schemas.openxmlformats.org/officeDocument/2006/relationships/oleObject" Target="../embeddings/oleObject97.bin"/><Relationship Id="rId18" Type="http://schemas.openxmlformats.org/officeDocument/2006/relationships/image" Target="../media/image141.wmf"/><Relationship Id="rId17" Type="http://schemas.openxmlformats.org/officeDocument/2006/relationships/oleObject" Target="../embeddings/oleObject96.bin"/><Relationship Id="rId16" Type="http://schemas.openxmlformats.org/officeDocument/2006/relationships/image" Target="../media/image140.wmf"/><Relationship Id="rId15" Type="http://schemas.openxmlformats.org/officeDocument/2006/relationships/oleObject" Target="../embeddings/oleObject95.bin"/><Relationship Id="rId14" Type="http://schemas.openxmlformats.org/officeDocument/2006/relationships/image" Target="../media/image139.wmf"/><Relationship Id="rId13" Type="http://schemas.openxmlformats.org/officeDocument/2006/relationships/oleObject" Target="../embeddings/oleObject94.bin"/><Relationship Id="rId12" Type="http://schemas.openxmlformats.org/officeDocument/2006/relationships/image" Target="../media/image138.wmf"/><Relationship Id="rId11" Type="http://schemas.openxmlformats.org/officeDocument/2006/relationships/oleObject" Target="../embeddings/oleObject93.bin"/><Relationship Id="rId10" Type="http://schemas.openxmlformats.org/officeDocument/2006/relationships/image" Target="../media/image137.wmf"/><Relationship Id="rId1" Type="http://schemas.openxmlformats.org/officeDocument/2006/relationships/oleObject" Target="../embeddings/oleObject88.bin"/></Relationships>
</file>

<file path=ppt/slides/_rels/slide24.xml.rels><?xml version="1.0" encoding="UTF-8" standalone="yes"?>
<Relationships xmlns="http://schemas.openxmlformats.org/package/2006/relationships"><Relationship Id="rId9" Type="http://schemas.openxmlformats.org/officeDocument/2006/relationships/oleObject" Target="../embeddings/oleObject107.bin"/><Relationship Id="rId8" Type="http://schemas.openxmlformats.org/officeDocument/2006/relationships/image" Target="../media/image149.wmf"/><Relationship Id="rId7" Type="http://schemas.openxmlformats.org/officeDocument/2006/relationships/oleObject" Target="../embeddings/oleObject106.bin"/><Relationship Id="rId6" Type="http://schemas.openxmlformats.org/officeDocument/2006/relationships/image" Target="../media/image148.wmf"/><Relationship Id="rId5" Type="http://schemas.openxmlformats.org/officeDocument/2006/relationships/oleObject" Target="../embeddings/oleObject105.bin"/><Relationship Id="rId4" Type="http://schemas.openxmlformats.org/officeDocument/2006/relationships/image" Target="../media/image147.wmf"/><Relationship Id="rId3" Type="http://schemas.openxmlformats.org/officeDocument/2006/relationships/oleObject" Target="../embeddings/oleObject104.bin"/><Relationship Id="rId24" Type="http://schemas.openxmlformats.org/officeDocument/2006/relationships/vmlDrawing" Target="../drawings/vmlDrawing13.vml"/><Relationship Id="rId23" Type="http://schemas.openxmlformats.org/officeDocument/2006/relationships/slideLayout" Target="../slideLayouts/slideLayout2.xml"/><Relationship Id="rId22" Type="http://schemas.openxmlformats.org/officeDocument/2006/relationships/image" Target="../media/image156.wmf"/><Relationship Id="rId21" Type="http://schemas.openxmlformats.org/officeDocument/2006/relationships/oleObject" Target="../embeddings/oleObject113.bin"/><Relationship Id="rId20" Type="http://schemas.openxmlformats.org/officeDocument/2006/relationships/image" Target="../media/image155.emf"/><Relationship Id="rId2" Type="http://schemas.openxmlformats.org/officeDocument/2006/relationships/image" Target="../media/image146.wmf"/><Relationship Id="rId19" Type="http://schemas.openxmlformats.org/officeDocument/2006/relationships/oleObject" Target="../embeddings/oleObject112.bin"/><Relationship Id="rId18" Type="http://schemas.openxmlformats.org/officeDocument/2006/relationships/image" Target="../media/image154.wmf"/><Relationship Id="rId17" Type="http://schemas.openxmlformats.org/officeDocument/2006/relationships/oleObject" Target="../embeddings/oleObject111.bin"/><Relationship Id="rId16" Type="http://schemas.openxmlformats.org/officeDocument/2006/relationships/image" Target="../media/image153.wmf"/><Relationship Id="rId15" Type="http://schemas.openxmlformats.org/officeDocument/2006/relationships/oleObject" Target="../embeddings/oleObject110.bin"/><Relationship Id="rId14" Type="http://schemas.openxmlformats.org/officeDocument/2006/relationships/image" Target="../media/image152.wmf"/><Relationship Id="rId13" Type="http://schemas.openxmlformats.org/officeDocument/2006/relationships/oleObject" Target="../embeddings/oleObject109.bin"/><Relationship Id="rId12" Type="http://schemas.openxmlformats.org/officeDocument/2006/relationships/image" Target="../media/image151.wmf"/><Relationship Id="rId11" Type="http://schemas.openxmlformats.org/officeDocument/2006/relationships/oleObject" Target="../embeddings/oleObject108.bin"/><Relationship Id="rId10" Type="http://schemas.openxmlformats.org/officeDocument/2006/relationships/image" Target="../media/image150.emf"/><Relationship Id="rId1" Type="http://schemas.openxmlformats.org/officeDocument/2006/relationships/oleObject" Target="../embeddings/oleObject103.bin"/></Relationships>
</file>

<file path=ppt/slides/_rels/slide25.xml.rels><?xml version="1.0" encoding="UTF-8" standalone="yes"?>
<Relationships xmlns="http://schemas.openxmlformats.org/package/2006/relationships"><Relationship Id="rId9" Type="http://schemas.openxmlformats.org/officeDocument/2006/relationships/oleObject" Target="../embeddings/oleObject117.bin"/><Relationship Id="rId8" Type="http://schemas.openxmlformats.org/officeDocument/2006/relationships/image" Target="../media/image160.wmf"/><Relationship Id="rId7" Type="http://schemas.openxmlformats.org/officeDocument/2006/relationships/oleObject" Target="../embeddings/oleObject116.bin"/><Relationship Id="rId6" Type="http://schemas.openxmlformats.org/officeDocument/2006/relationships/image" Target="../media/image159.wmf"/><Relationship Id="rId5" Type="http://schemas.openxmlformats.org/officeDocument/2006/relationships/oleObject" Target="../embeddings/oleObject115.bin"/><Relationship Id="rId4" Type="http://schemas.openxmlformats.org/officeDocument/2006/relationships/image" Target="../media/image158.wmf"/><Relationship Id="rId3" Type="http://schemas.openxmlformats.org/officeDocument/2006/relationships/oleObject" Target="../embeddings/oleObject114.bin"/><Relationship Id="rId24" Type="http://schemas.openxmlformats.org/officeDocument/2006/relationships/vmlDrawing" Target="../drawings/vmlDrawing14.vml"/><Relationship Id="rId23" Type="http://schemas.openxmlformats.org/officeDocument/2006/relationships/slideLayout" Target="../slideLayouts/slideLayout2.xml"/><Relationship Id="rId22" Type="http://schemas.openxmlformats.org/officeDocument/2006/relationships/image" Target="../media/image165.wmf"/><Relationship Id="rId21" Type="http://schemas.openxmlformats.org/officeDocument/2006/relationships/oleObject" Target="../embeddings/oleObject123.bin"/><Relationship Id="rId20" Type="http://schemas.openxmlformats.org/officeDocument/2006/relationships/image" Target="../media/image164.wmf"/><Relationship Id="rId2" Type="http://schemas.openxmlformats.org/officeDocument/2006/relationships/image" Target="../media/image157.png"/><Relationship Id="rId19" Type="http://schemas.openxmlformats.org/officeDocument/2006/relationships/oleObject" Target="../embeddings/oleObject122.bin"/><Relationship Id="rId18" Type="http://schemas.openxmlformats.org/officeDocument/2006/relationships/image" Target="../media/image163.emf"/><Relationship Id="rId17" Type="http://schemas.openxmlformats.org/officeDocument/2006/relationships/oleObject" Target="../embeddings/oleObject121.bin"/><Relationship Id="rId16" Type="http://schemas.openxmlformats.org/officeDocument/2006/relationships/image" Target="../media/image63.wmf"/><Relationship Id="rId15" Type="http://schemas.openxmlformats.org/officeDocument/2006/relationships/oleObject" Target="../embeddings/oleObject120.bin"/><Relationship Id="rId14" Type="http://schemas.openxmlformats.org/officeDocument/2006/relationships/image" Target="../media/image62.wmf"/><Relationship Id="rId13" Type="http://schemas.openxmlformats.org/officeDocument/2006/relationships/oleObject" Target="../embeddings/oleObject119.bin"/><Relationship Id="rId12" Type="http://schemas.openxmlformats.org/officeDocument/2006/relationships/image" Target="../media/image162.wmf"/><Relationship Id="rId11" Type="http://schemas.openxmlformats.org/officeDocument/2006/relationships/oleObject" Target="../embeddings/oleObject118.bin"/><Relationship Id="rId10" Type="http://schemas.openxmlformats.org/officeDocument/2006/relationships/image" Target="../media/image161.wmf"/><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9" Type="http://schemas.openxmlformats.org/officeDocument/2006/relationships/image" Target="../media/image169.wmf"/><Relationship Id="rId8" Type="http://schemas.openxmlformats.org/officeDocument/2006/relationships/oleObject" Target="../embeddings/oleObject127.bin"/><Relationship Id="rId7" Type="http://schemas.openxmlformats.org/officeDocument/2006/relationships/image" Target="../media/image168.wmf"/><Relationship Id="rId6" Type="http://schemas.openxmlformats.org/officeDocument/2006/relationships/oleObject" Target="../embeddings/oleObject126.bin"/><Relationship Id="rId5" Type="http://schemas.openxmlformats.org/officeDocument/2006/relationships/image" Target="../media/image167.wmf"/><Relationship Id="rId4" Type="http://schemas.openxmlformats.org/officeDocument/2006/relationships/oleObject" Target="../embeddings/oleObject125.bin"/><Relationship Id="rId36" Type="http://schemas.openxmlformats.org/officeDocument/2006/relationships/vmlDrawing" Target="../drawings/vmlDrawing15.vml"/><Relationship Id="rId35" Type="http://schemas.openxmlformats.org/officeDocument/2006/relationships/slideLayout" Target="../slideLayouts/slideLayout2.xml"/><Relationship Id="rId34" Type="http://schemas.openxmlformats.org/officeDocument/2006/relationships/image" Target="../media/image60.png"/><Relationship Id="rId33" Type="http://schemas.openxmlformats.org/officeDocument/2006/relationships/image" Target="../media/image180.emf"/><Relationship Id="rId32" Type="http://schemas.openxmlformats.org/officeDocument/2006/relationships/oleObject" Target="../embeddings/oleObject139.bin"/><Relationship Id="rId31" Type="http://schemas.openxmlformats.org/officeDocument/2006/relationships/image" Target="../media/image179.wmf"/><Relationship Id="rId30" Type="http://schemas.openxmlformats.org/officeDocument/2006/relationships/oleObject" Target="../embeddings/oleObject138.bin"/><Relationship Id="rId3" Type="http://schemas.openxmlformats.org/officeDocument/2006/relationships/image" Target="../media/image166.wmf"/><Relationship Id="rId29" Type="http://schemas.openxmlformats.org/officeDocument/2006/relationships/image" Target="../media/image178.wmf"/><Relationship Id="rId28" Type="http://schemas.openxmlformats.org/officeDocument/2006/relationships/oleObject" Target="../embeddings/oleObject137.bin"/><Relationship Id="rId27" Type="http://schemas.openxmlformats.org/officeDocument/2006/relationships/image" Target="../media/image177.wmf"/><Relationship Id="rId26" Type="http://schemas.openxmlformats.org/officeDocument/2006/relationships/oleObject" Target="../embeddings/oleObject136.bin"/><Relationship Id="rId25" Type="http://schemas.openxmlformats.org/officeDocument/2006/relationships/image" Target="../media/image176.wmf"/><Relationship Id="rId24" Type="http://schemas.openxmlformats.org/officeDocument/2006/relationships/oleObject" Target="../embeddings/oleObject135.bin"/><Relationship Id="rId23" Type="http://schemas.openxmlformats.org/officeDocument/2006/relationships/image" Target="../media/image175.wmf"/><Relationship Id="rId22" Type="http://schemas.openxmlformats.org/officeDocument/2006/relationships/oleObject" Target="../embeddings/oleObject134.bin"/><Relationship Id="rId21" Type="http://schemas.openxmlformats.org/officeDocument/2006/relationships/image" Target="../media/image174.wmf"/><Relationship Id="rId20" Type="http://schemas.openxmlformats.org/officeDocument/2006/relationships/oleObject" Target="../embeddings/oleObject133.bin"/><Relationship Id="rId2" Type="http://schemas.openxmlformats.org/officeDocument/2006/relationships/oleObject" Target="../embeddings/oleObject124.bin"/><Relationship Id="rId19" Type="http://schemas.openxmlformats.org/officeDocument/2006/relationships/image" Target="../media/image173.wmf"/><Relationship Id="rId18" Type="http://schemas.openxmlformats.org/officeDocument/2006/relationships/oleObject" Target="../embeddings/oleObject132.bin"/><Relationship Id="rId17" Type="http://schemas.openxmlformats.org/officeDocument/2006/relationships/image" Target="../media/image74.wmf"/><Relationship Id="rId16" Type="http://schemas.openxmlformats.org/officeDocument/2006/relationships/oleObject" Target="../embeddings/oleObject131.bin"/><Relationship Id="rId15" Type="http://schemas.openxmlformats.org/officeDocument/2006/relationships/image" Target="../media/image172.wmf"/><Relationship Id="rId14" Type="http://schemas.openxmlformats.org/officeDocument/2006/relationships/oleObject" Target="../embeddings/oleObject130.bin"/><Relationship Id="rId13" Type="http://schemas.openxmlformats.org/officeDocument/2006/relationships/image" Target="../media/image171.wmf"/><Relationship Id="rId12" Type="http://schemas.openxmlformats.org/officeDocument/2006/relationships/oleObject" Target="../embeddings/oleObject129.bin"/><Relationship Id="rId11" Type="http://schemas.openxmlformats.org/officeDocument/2006/relationships/image" Target="../media/image170.wmf"/><Relationship Id="rId10" Type="http://schemas.openxmlformats.org/officeDocument/2006/relationships/oleObject" Target="../embeddings/oleObject128.bin"/><Relationship Id="rId1" Type="http://schemas.openxmlformats.org/officeDocument/2006/relationships/image" Target="../media/image14.png"/></Relationships>
</file>

<file path=ppt/slides/_rels/slide27.xml.rels><?xml version="1.0" encoding="UTF-8" standalone="yes"?>
<Relationships xmlns="http://schemas.openxmlformats.org/package/2006/relationships"><Relationship Id="rId9" Type="http://schemas.openxmlformats.org/officeDocument/2006/relationships/image" Target="../media/image184.wmf"/><Relationship Id="rId8" Type="http://schemas.openxmlformats.org/officeDocument/2006/relationships/oleObject" Target="../embeddings/oleObject143.bin"/><Relationship Id="rId7" Type="http://schemas.openxmlformats.org/officeDocument/2006/relationships/image" Target="../media/image183.wmf"/><Relationship Id="rId6" Type="http://schemas.openxmlformats.org/officeDocument/2006/relationships/oleObject" Target="../embeddings/oleObject142.bin"/><Relationship Id="rId5" Type="http://schemas.openxmlformats.org/officeDocument/2006/relationships/image" Target="../media/image182.wmf"/><Relationship Id="rId4" Type="http://schemas.openxmlformats.org/officeDocument/2006/relationships/oleObject" Target="../embeddings/oleObject141.bin"/><Relationship Id="rId3" Type="http://schemas.openxmlformats.org/officeDocument/2006/relationships/image" Target="../media/image181.wmf"/><Relationship Id="rId2" Type="http://schemas.openxmlformats.org/officeDocument/2006/relationships/oleObject" Target="../embeddings/oleObject140.bin"/><Relationship Id="rId15" Type="http://schemas.openxmlformats.org/officeDocument/2006/relationships/vmlDrawing" Target="../drawings/vmlDrawing16.vml"/><Relationship Id="rId14" Type="http://schemas.openxmlformats.org/officeDocument/2006/relationships/slideLayout" Target="../slideLayouts/slideLayout2.xml"/><Relationship Id="rId13" Type="http://schemas.openxmlformats.org/officeDocument/2006/relationships/image" Target="../media/image186.wmf"/><Relationship Id="rId12" Type="http://schemas.openxmlformats.org/officeDocument/2006/relationships/oleObject" Target="../embeddings/oleObject145.bin"/><Relationship Id="rId11" Type="http://schemas.openxmlformats.org/officeDocument/2006/relationships/image" Target="../media/image185.wmf"/><Relationship Id="rId10" Type="http://schemas.openxmlformats.org/officeDocument/2006/relationships/oleObject" Target="../embeddings/oleObject144.bin"/><Relationship Id="rId1" Type="http://schemas.openxmlformats.org/officeDocument/2006/relationships/image" Target="../media/image14.png"/></Relationships>
</file>

<file path=ppt/slides/_rels/slide28.xml.rels><?xml version="1.0" encoding="UTF-8" standalone="yes"?>
<Relationships xmlns="http://schemas.openxmlformats.org/package/2006/relationships"><Relationship Id="rId9" Type="http://schemas.openxmlformats.org/officeDocument/2006/relationships/image" Target="../media/image188.wmf"/><Relationship Id="rId8" Type="http://schemas.openxmlformats.org/officeDocument/2006/relationships/oleObject" Target="../embeddings/oleObject147.bin"/><Relationship Id="rId7" Type="http://schemas.openxmlformats.org/officeDocument/2006/relationships/image" Target="../media/image187.wmf"/><Relationship Id="rId6" Type="http://schemas.openxmlformats.org/officeDocument/2006/relationships/oleObject" Target="../embeddings/oleObject146.bin"/><Relationship Id="rId5" Type="http://schemas.openxmlformats.org/officeDocument/2006/relationships/image" Target="../media/image118.png"/><Relationship Id="rId4" Type="http://schemas.openxmlformats.org/officeDocument/2006/relationships/image" Target="../media/image120.png"/><Relationship Id="rId3" Type="http://schemas.microsoft.com/office/2007/relationships/media" Target="../media/media5.mp4"/><Relationship Id="rId2" Type="http://schemas.openxmlformats.org/officeDocument/2006/relationships/video" Target="../media/media5.mp4"/><Relationship Id="rId19" Type="http://schemas.openxmlformats.org/officeDocument/2006/relationships/vmlDrawing" Target="../drawings/vmlDrawing17.vml"/><Relationship Id="rId18" Type="http://schemas.openxmlformats.org/officeDocument/2006/relationships/slideLayout" Target="../slideLayouts/slideLayout2.xml"/><Relationship Id="rId17" Type="http://schemas.openxmlformats.org/officeDocument/2006/relationships/image" Target="../media/image192.wmf"/><Relationship Id="rId16" Type="http://schemas.openxmlformats.org/officeDocument/2006/relationships/oleObject" Target="../embeddings/oleObject151.bin"/><Relationship Id="rId15" Type="http://schemas.openxmlformats.org/officeDocument/2006/relationships/image" Target="../media/image191.wmf"/><Relationship Id="rId14" Type="http://schemas.openxmlformats.org/officeDocument/2006/relationships/oleObject" Target="../embeddings/oleObject150.bin"/><Relationship Id="rId13" Type="http://schemas.openxmlformats.org/officeDocument/2006/relationships/image" Target="../media/image190.wmf"/><Relationship Id="rId12" Type="http://schemas.openxmlformats.org/officeDocument/2006/relationships/oleObject" Target="../embeddings/oleObject149.bin"/><Relationship Id="rId11" Type="http://schemas.openxmlformats.org/officeDocument/2006/relationships/image" Target="../media/image189.wmf"/><Relationship Id="rId10" Type="http://schemas.openxmlformats.org/officeDocument/2006/relationships/oleObject" Target="../embeddings/oleObject148.bin"/><Relationship Id="rId1" Type="http://schemas.openxmlformats.org/officeDocument/2006/relationships/image" Target="../media/image14.png"/></Relationships>
</file>

<file path=ppt/slides/_rels/slide29.xml.rels><?xml version="1.0" encoding="UTF-8" standalone="yes"?>
<Relationships xmlns="http://schemas.openxmlformats.org/package/2006/relationships"><Relationship Id="rId9" Type="http://schemas.openxmlformats.org/officeDocument/2006/relationships/oleObject" Target="../embeddings/oleObject154.bin"/><Relationship Id="rId8" Type="http://schemas.openxmlformats.org/officeDocument/2006/relationships/image" Target="../media/image194.wmf"/><Relationship Id="rId7" Type="http://schemas.openxmlformats.org/officeDocument/2006/relationships/oleObject" Target="../embeddings/oleObject153.bin"/><Relationship Id="rId6" Type="http://schemas.openxmlformats.org/officeDocument/2006/relationships/image" Target="../media/image193.wmf"/><Relationship Id="rId5" Type="http://schemas.openxmlformats.org/officeDocument/2006/relationships/oleObject" Target="../embeddings/oleObject152.bin"/><Relationship Id="rId4" Type="http://schemas.openxmlformats.org/officeDocument/2006/relationships/image" Target="../media/image120.png"/><Relationship Id="rId35" Type="http://schemas.openxmlformats.org/officeDocument/2006/relationships/vmlDrawing" Target="../drawings/vmlDrawing18.vml"/><Relationship Id="rId34" Type="http://schemas.openxmlformats.org/officeDocument/2006/relationships/slideLayout" Target="../slideLayouts/slideLayout2.xml"/><Relationship Id="rId33" Type="http://schemas.openxmlformats.org/officeDocument/2006/relationships/image" Target="../media/image205.emf"/><Relationship Id="rId32" Type="http://schemas.openxmlformats.org/officeDocument/2006/relationships/oleObject" Target="../embeddings/oleObject166.bin"/><Relationship Id="rId31" Type="http://schemas.openxmlformats.org/officeDocument/2006/relationships/oleObject" Target="../embeddings/oleObject165.bin"/><Relationship Id="rId30" Type="http://schemas.openxmlformats.org/officeDocument/2006/relationships/image" Target="../media/image204.wmf"/><Relationship Id="rId3" Type="http://schemas.microsoft.com/office/2007/relationships/media" Target="../media/media5.mp4"/><Relationship Id="rId29" Type="http://schemas.openxmlformats.org/officeDocument/2006/relationships/oleObject" Target="../embeddings/oleObject164.bin"/><Relationship Id="rId28" Type="http://schemas.openxmlformats.org/officeDocument/2006/relationships/image" Target="../media/image144.wmf"/><Relationship Id="rId27" Type="http://schemas.openxmlformats.org/officeDocument/2006/relationships/oleObject" Target="../embeddings/oleObject163.bin"/><Relationship Id="rId26" Type="http://schemas.openxmlformats.org/officeDocument/2006/relationships/image" Target="../media/image203.wmf"/><Relationship Id="rId25" Type="http://schemas.openxmlformats.org/officeDocument/2006/relationships/oleObject" Target="../embeddings/oleObject162.bin"/><Relationship Id="rId24" Type="http://schemas.openxmlformats.org/officeDocument/2006/relationships/image" Target="../media/image202.wmf"/><Relationship Id="rId23" Type="http://schemas.openxmlformats.org/officeDocument/2006/relationships/oleObject" Target="../embeddings/oleObject161.bin"/><Relationship Id="rId22" Type="http://schemas.openxmlformats.org/officeDocument/2006/relationships/image" Target="../media/image201.wmf"/><Relationship Id="rId21" Type="http://schemas.openxmlformats.org/officeDocument/2006/relationships/oleObject" Target="../embeddings/oleObject160.bin"/><Relationship Id="rId20" Type="http://schemas.openxmlformats.org/officeDocument/2006/relationships/image" Target="../media/image200.wmf"/><Relationship Id="rId2" Type="http://schemas.openxmlformats.org/officeDocument/2006/relationships/video" Target="../media/media5.mp4"/><Relationship Id="rId19" Type="http://schemas.openxmlformats.org/officeDocument/2006/relationships/oleObject" Target="../embeddings/oleObject159.bin"/><Relationship Id="rId18" Type="http://schemas.openxmlformats.org/officeDocument/2006/relationships/image" Target="../media/image199.wmf"/><Relationship Id="rId17" Type="http://schemas.openxmlformats.org/officeDocument/2006/relationships/oleObject" Target="../embeddings/oleObject158.bin"/><Relationship Id="rId16" Type="http://schemas.openxmlformats.org/officeDocument/2006/relationships/image" Target="../media/image198.wmf"/><Relationship Id="rId15" Type="http://schemas.openxmlformats.org/officeDocument/2006/relationships/oleObject" Target="../embeddings/oleObject157.bin"/><Relationship Id="rId14" Type="http://schemas.openxmlformats.org/officeDocument/2006/relationships/image" Target="../media/image197.wmf"/><Relationship Id="rId13" Type="http://schemas.openxmlformats.org/officeDocument/2006/relationships/oleObject" Target="../embeddings/oleObject156.bin"/><Relationship Id="rId12" Type="http://schemas.openxmlformats.org/officeDocument/2006/relationships/image" Target="../media/image196.wmf"/><Relationship Id="rId11" Type="http://schemas.openxmlformats.org/officeDocument/2006/relationships/oleObject" Target="../embeddings/oleObject155.bin"/><Relationship Id="rId10" Type="http://schemas.openxmlformats.org/officeDocument/2006/relationships/image" Target="../media/image195.wmf"/><Relationship Id="rId1" Type="http://schemas.openxmlformats.org/officeDocument/2006/relationships/image" Target="../media/image14.png"/></Relationships>
</file>

<file path=ppt/slides/_rels/slide3.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jpeg"/><Relationship Id="rId2" Type="http://schemas.openxmlformats.org/officeDocument/2006/relationships/image" Target="../media/image10.jpeg"/><Relationship Id="rId10" Type="http://schemas.openxmlformats.org/officeDocument/2006/relationships/slideLayout" Target="../slideLayouts/slideLayout2.xml"/><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207.png"/><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image" Target="../media/image206.png"/></Relationships>
</file>

<file path=ppt/slides/_rels/slide31.xml.rels><?xml version="1.0" encoding="UTF-8" standalone="yes"?>
<Relationships xmlns="http://schemas.openxmlformats.org/package/2006/relationships"><Relationship Id="rId9" Type="http://schemas.openxmlformats.org/officeDocument/2006/relationships/image" Target="../media/image213.wmf"/><Relationship Id="rId8" Type="http://schemas.openxmlformats.org/officeDocument/2006/relationships/oleObject" Target="../embeddings/oleObject169.bin"/><Relationship Id="rId7" Type="http://schemas.openxmlformats.org/officeDocument/2006/relationships/image" Target="../media/image118.png"/><Relationship Id="rId6" Type="http://schemas.openxmlformats.org/officeDocument/2006/relationships/image" Target="../media/image50.jpeg"/><Relationship Id="rId5" Type="http://schemas.openxmlformats.org/officeDocument/2006/relationships/image" Target="../media/image212.png"/><Relationship Id="rId4" Type="http://schemas.openxmlformats.org/officeDocument/2006/relationships/image" Target="../media/image211.wmf"/><Relationship Id="rId3" Type="http://schemas.openxmlformats.org/officeDocument/2006/relationships/oleObject" Target="../embeddings/oleObject168.bin"/><Relationship Id="rId2" Type="http://schemas.openxmlformats.org/officeDocument/2006/relationships/image" Target="../media/image210.wmf"/><Relationship Id="rId13" Type="http://schemas.openxmlformats.org/officeDocument/2006/relationships/vmlDrawing" Target="../drawings/vmlDrawing19.vml"/><Relationship Id="rId12" Type="http://schemas.openxmlformats.org/officeDocument/2006/relationships/slideLayout" Target="../slideLayouts/slideLayout2.xml"/><Relationship Id="rId11" Type="http://schemas.openxmlformats.org/officeDocument/2006/relationships/image" Target="../media/image214.wmf"/><Relationship Id="rId10" Type="http://schemas.openxmlformats.org/officeDocument/2006/relationships/oleObject" Target="../embeddings/oleObject170.bin"/><Relationship Id="rId1" Type="http://schemas.openxmlformats.org/officeDocument/2006/relationships/oleObject" Target="../embeddings/oleObject167.bin"/></Relationships>
</file>

<file path=ppt/slides/_rels/slide32.xml.rels><?xml version="1.0" encoding="UTF-8" standalone="yes"?>
<Relationships xmlns="http://schemas.openxmlformats.org/package/2006/relationships"><Relationship Id="rId5" Type="http://schemas.openxmlformats.org/officeDocument/2006/relationships/vmlDrawing" Target="../drawings/vmlDrawing20.vml"/><Relationship Id="rId4" Type="http://schemas.openxmlformats.org/officeDocument/2006/relationships/slideLayout" Target="../slideLayouts/slideLayout2.xml"/><Relationship Id="rId3" Type="http://schemas.openxmlformats.org/officeDocument/2006/relationships/image" Target="../media/image216.png"/><Relationship Id="rId2" Type="http://schemas.openxmlformats.org/officeDocument/2006/relationships/image" Target="../media/image215.wmf"/><Relationship Id="rId1" Type="http://schemas.openxmlformats.org/officeDocument/2006/relationships/oleObject" Target="../embeddings/oleObject171.bin"/></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176.bin"/><Relationship Id="rId8" Type="http://schemas.openxmlformats.org/officeDocument/2006/relationships/image" Target="../media/image220.wmf"/><Relationship Id="rId7" Type="http://schemas.openxmlformats.org/officeDocument/2006/relationships/oleObject" Target="../embeddings/oleObject175.bin"/><Relationship Id="rId6" Type="http://schemas.openxmlformats.org/officeDocument/2006/relationships/image" Target="../media/image219.wmf"/><Relationship Id="rId5" Type="http://schemas.openxmlformats.org/officeDocument/2006/relationships/oleObject" Target="../embeddings/oleObject174.bin"/><Relationship Id="rId4" Type="http://schemas.openxmlformats.org/officeDocument/2006/relationships/image" Target="../media/image218.wmf"/><Relationship Id="rId3" Type="http://schemas.openxmlformats.org/officeDocument/2006/relationships/oleObject" Target="../embeddings/oleObject173.bin"/><Relationship Id="rId2" Type="http://schemas.openxmlformats.org/officeDocument/2006/relationships/image" Target="../media/image217.wmf"/><Relationship Id="rId15" Type="http://schemas.openxmlformats.org/officeDocument/2006/relationships/vmlDrawing" Target="../drawings/vmlDrawing21.vml"/><Relationship Id="rId14" Type="http://schemas.openxmlformats.org/officeDocument/2006/relationships/slideLayout" Target="../slideLayouts/slideLayout2.xml"/><Relationship Id="rId13" Type="http://schemas.openxmlformats.org/officeDocument/2006/relationships/image" Target="../media/image216.png"/><Relationship Id="rId12" Type="http://schemas.openxmlformats.org/officeDocument/2006/relationships/image" Target="../media/image222.wmf"/><Relationship Id="rId11" Type="http://schemas.openxmlformats.org/officeDocument/2006/relationships/oleObject" Target="../embeddings/oleObject177.bin"/><Relationship Id="rId10" Type="http://schemas.openxmlformats.org/officeDocument/2006/relationships/image" Target="../media/image221.wmf"/><Relationship Id="rId1" Type="http://schemas.openxmlformats.org/officeDocument/2006/relationships/oleObject" Target="../embeddings/oleObject172.bin"/></Relationships>
</file>

<file path=ppt/slides/_rels/slide34.xml.rels><?xml version="1.0" encoding="UTF-8" standalone="yes"?>
<Relationships xmlns="http://schemas.openxmlformats.org/package/2006/relationships"><Relationship Id="rId9" Type="http://schemas.openxmlformats.org/officeDocument/2006/relationships/image" Target="../media/image225.wmf"/><Relationship Id="rId8" Type="http://schemas.openxmlformats.org/officeDocument/2006/relationships/oleObject" Target="../embeddings/oleObject181.bin"/><Relationship Id="rId7" Type="http://schemas.openxmlformats.org/officeDocument/2006/relationships/image" Target="../media/image224.wmf"/><Relationship Id="rId6" Type="http://schemas.openxmlformats.org/officeDocument/2006/relationships/oleObject" Target="../embeddings/oleObject180.bin"/><Relationship Id="rId5" Type="http://schemas.openxmlformats.org/officeDocument/2006/relationships/image" Target="../media/image218.wmf"/><Relationship Id="rId4" Type="http://schemas.openxmlformats.org/officeDocument/2006/relationships/oleObject" Target="../embeddings/oleObject179.bin"/><Relationship Id="rId3" Type="http://schemas.openxmlformats.org/officeDocument/2006/relationships/image" Target="../media/image223.wmf"/><Relationship Id="rId2" Type="http://schemas.openxmlformats.org/officeDocument/2006/relationships/oleObject" Target="../embeddings/oleObject178.bin"/><Relationship Id="rId15" Type="http://schemas.openxmlformats.org/officeDocument/2006/relationships/vmlDrawing" Target="../drawings/vmlDrawing22.vml"/><Relationship Id="rId14" Type="http://schemas.openxmlformats.org/officeDocument/2006/relationships/slideLayout" Target="../slideLayouts/slideLayout2.xml"/><Relationship Id="rId13" Type="http://schemas.openxmlformats.org/officeDocument/2006/relationships/image" Target="../media/image227.wmf"/><Relationship Id="rId12" Type="http://schemas.openxmlformats.org/officeDocument/2006/relationships/oleObject" Target="../embeddings/oleObject183.bin"/><Relationship Id="rId11" Type="http://schemas.openxmlformats.org/officeDocument/2006/relationships/image" Target="../media/image226.wmf"/><Relationship Id="rId10" Type="http://schemas.openxmlformats.org/officeDocument/2006/relationships/oleObject" Target="../embeddings/oleObject182.bin"/><Relationship Id="rId1" Type="http://schemas.openxmlformats.org/officeDocument/2006/relationships/image" Target="../media/image216.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3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image" Target="../media/image120.png"/><Relationship Id="rId2" Type="http://schemas.microsoft.com/office/2007/relationships/media" Target="../media/media5.mp4"/><Relationship Id="rId1" Type="http://schemas.openxmlformats.org/officeDocument/2006/relationships/video" Target="../media/media5.mp4"/></Relationships>
</file>

<file path=ppt/slides/_rels/slide37.xml.rels><?xml version="1.0" encoding="UTF-8" standalone="yes"?>
<Relationships xmlns="http://schemas.openxmlformats.org/package/2006/relationships"><Relationship Id="rId9" Type="http://schemas.openxmlformats.org/officeDocument/2006/relationships/oleObject" Target="../embeddings/oleObject186.bin"/><Relationship Id="rId8" Type="http://schemas.openxmlformats.org/officeDocument/2006/relationships/image" Target="../media/image229.wmf"/><Relationship Id="rId7" Type="http://schemas.openxmlformats.org/officeDocument/2006/relationships/oleObject" Target="../embeddings/oleObject185.bin"/><Relationship Id="rId6" Type="http://schemas.openxmlformats.org/officeDocument/2006/relationships/image" Target="../media/image228.wmf"/><Relationship Id="rId5" Type="http://schemas.openxmlformats.org/officeDocument/2006/relationships/oleObject" Target="../embeddings/oleObject184.bin"/><Relationship Id="rId46" Type="http://schemas.openxmlformats.org/officeDocument/2006/relationships/vmlDrawing" Target="../drawings/vmlDrawing23.vml"/><Relationship Id="rId45" Type="http://schemas.openxmlformats.org/officeDocument/2006/relationships/slideLayout" Target="../slideLayouts/slideLayout2.xml"/><Relationship Id="rId44" Type="http://schemas.openxmlformats.org/officeDocument/2006/relationships/image" Target="../media/image247.wmf"/><Relationship Id="rId43" Type="http://schemas.openxmlformats.org/officeDocument/2006/relationships/oleObject" Target="../embeddings/oleObject203.bin"/><Relationship Id="rId42" Type="http://schemas.openxmlformats.org/officeDocument/2006/relationships/image" Target="../media/image246.wmf"/><Relationship Id="rId41" Type="http://schemas.openxmlformats.org/officeDocument/2006/relationships/oleObject" Target="../embeddings/oleObject202.bin"/><Relationship Id="rId40" Type="http://schemas.openxmlformats.org/officeDocument/2006/relationships/image" Target="../media/image245.wmf"/><Relationship Id="rId4" Type="http://schemas.openxmlformats.org/officeDocument/2006/relationships/image" Target="../media/image12.png"/><Relationship Id="rId39" Type="http://schemas.openxmlformats.org/officeDocument/2006/relationships/oleObject" Target="../embeddings/oleObject201.bin"/><Relationship Id="rId38" Type="http://schemas.openxmlformats.org/officeDocument/2006/relationships/image" Target="../media/image244.wmf"/><Relationship Id="rId37" Type="http://schemas.openxmlformats.org/officeDocument/2006/relationships/oleObject" Target="../embeddings/oleObject200.bin"/><Relationship Id="rId36" Type="http://schemas.openxmlformats.org/officeDocument/2006/relationships/image" Target="../media/image243.wmf"/><Relationship Id="rId35" Type="http://schemas.openxmlformats.org/officeDocument/2006/relationships/oleObject" Target="../embeddings/oleObject199.bin"/><Relationship Id="rId34" Type="http://schemas.openxmlformats.org/officeDocument/2006/relationships/image" Target="../media/image242.wmf"/><Relationship Id="rId33" Type="http://schemas.openxmlformats.org/officeDocument/2006/relationships/oleObject" Target="../embeddings/oleObject198.bin"/><Relationship Id="rId32" Type="http://schemas.openxmlformats.org/officeDocument/2006/relationships/image" Target="../media/image241.wmf"/><Relationship Id="rId31" Type="http://schemas.openxmlformats.org/officeDocument/2006/relationships/oleObject" Target="../embeddings/oleObject197.bin"/><Relationship Id="rId30" Type="http://schemas.openxmlformats.org/officeDocument/2006/relationships/image" Target="../media/image240.wmf"/><Relationship Id="rId3" Type="http://schemas.openxmlformats.org/officeDocument/2006/relationships/image" Target="../media/image120.png"/><Relationship Id="rId29" Type="http://schemas.openxmlformats.org/officeDocument/2006/relationships/oleObject" Target="../embeddings/oleObject196.bin"/><Relationship Id="rId28" Type="http://schemas.openxmlformats.org/officeDocument/2006/relationships/image" Target="../media/image239.wmf"/><Relationship Id="rId27" Type="http://schemas.openxmlformats.org/officeDocument/2006/relationships/oleObject" Target="../embeddings/oleObject195.bin"/><Relationship Id="rId26" Type="http://schemas.openxmlformats.org/officeDocument/2006/relationships/image" Target="../media/image238.wmf"/><Relationship Id="rId25" Type="http://schemas.openxmlformats.org/officeDocument/2006/relationships/oleObject" Target="../embeddings/oleObject194.bin"/><Relationship Id="rId24" Type="http://schemas.openxmlformats.org/officeDocument/2006/relationships/image" Target="../media/image237.wmf"/><Relationship Id="rId23" Type="http://schemas.openxmlformats.org/officeDocument/2006/relationships/oleObject" Target="../embeddings/oleObject193.bin"/><Relationship Id="rId22" Type="http://schemas.openxmlformats.org/officeDocument/2006/relationships/image" Target="../media/image236.wmf"/><Relationship Id="rId21" Type="http://schemas.openxmlformats.org/officeDocument/2006/relationships/oleObject" Target="../embeddings/oleObject192.bin"/><Relationship Id="rId20" Type="http://schemas.openxmlformats.org/officeDocument/2006/relationships/image" Target="../media/image235.wmf"/><Relationship Id="rId2" Type="http://schemas.microsoft.com/office/2007/relationships/media" Target="../media/media5.mp4"/><Relationship Id="rId19" Type="http://schemas.openxmlformats.org/officeDocument/2006/relationships/oleObject" Target="../embeddings/oleObject191.bin"/><Relationship Id="rId18" Type="http://schemas.openxmlformats.org/officeDocument/2006/relationships/image" Target="../media/image234.wmf"/><Relationship Id="rId17" Type="http://schemas.openxmlformats.org/officeDocument/2006/relationships/oleObject" Target="../embeddings/oleObject190.bin"/><Relationship Id="rId16" Type="http://schemas.openxmlformats.org/officeDocument/2006/relationships/image" Target="../media/image233.wmf"/><Relationship Id="rId15" Type="http://schemas.openxmlformats.org/officeDocument/2006/relationships/oleObject" Target="../embeddings/oleObject189.bin"/><Relationship Id="rId14" Type="http://schemas.openxmlformats.org/officeDocument/2006/relationships/image" Target="../media/image232.wmf"/><Relationship Id="rId13" Type="http://schemas.openxmlformats.org/officeDocument/2006/relationships/oleObject" Target="../embeddings/oleObject188.bin"/><Relationship Id="rId12" Type="http://schemas.openxmlformats.org/officeDocument/2006/relationships/image" Target="../media/image231.wmf"/><Relationship Id="rId11" Type="http://schemas.openxmlformats.org/officeDocument/2006/relationships/oleObject" Target="../embeddings/oleObject187.bin"/><Relationship Id="rId10" Type="http://schemas.openxmlformats.org/officeDocument/2006/relationships/image" Target="../media/image230.wmf"/><Relationship Id="rId1" Type="http://schemas.openxmlformats.org/officeDocument/2006/relationships/video" Target="../media/media5.mp4"/></Relationships>
</file>

<file path=ppt/slides/_rels/slide38.xml.rels><?xml version="1.0" encoding="UTF-8" standalone="yes"?>
<Relationships xmlns="http://schemas.openxmlformats.org/package/2006/relationships"><Relationship Id="rId9" Type="http://schemas.openxmlformats.org/officeDocument/2006/relationships/oleObject" Target="../embeddings/oleObject208.bin"/><Relationship Id="rId8" Type="http://schemas.openxmlformats.org/officeDocument/2006/relationships/image" Target="../media/image251.wmf"/><Relationship Id="rId7" Type="http://schemas.openxmlformats.org/officeDocument/2006/relationships/oleObject" Target="../embeddings/oleObject207.bin"/><Relationship Id="rId6" Type="http://schemas.openxmlformats.org/officeDocument/2006/relationships/image" Target="../media/image250.wmf"/><Relationship Id="rId5" Type="http://schemas.openxmlformats.org/officeDocument/2006/relationships/oleObject" Target="../embeddings/oleObject206.bin"/><Relationship Id="rId4" Type="http://schemas.openxmlformats.org/officeDocument/2006/relationships/image" Target="../media/image249.wmf"/><Relationship Id="rId3" Type="http://schemas.openxmlformats.org/officeDocument/2006/relationships/oleObject" Target="../embeddings/oleObject205.bin"/><Relationship Id="rId2" Type="http://schemas.openxmlformats.org/officeDocument/2006/relationships/image" Target="../media/image248.wmf"/><Relationship Id="rId18" Type="http://schemas.openxmlformats.org/officeDocument/2006/relationships/vmlDrawing" Target="../drawings/vmlDrawing24.vml"/><Relationship Id="rId17" Type="http://schemas.openxmlformats.org/officeDocument/2006/relationships/slideLayout" Target="../slideLayouts/slideLayout2.xml"/><Relationship Id="rId16" Type="http://schemas.openxmlformats.org/officeDocument/2006/relationships/image" Target="../media/image255.wmf"/><Relationship Id="rId15" Type="http://schemas.openxmlformats.org/officeDocument/2006/relationships/oleObject" Target="../embeddings/oleObject211.bin"/><Relationship Id="rId14" Type="http://schemas.openxmlformats.org/officeDocument/2006/relationships/image" Target="../media/image254.wmf"/><Relationship Id="rId13" Type="http://schemas.openxmlformats.org/officeDocument/2006/relationships/oleObject" Target="../embeddings/oleObject210.bin"/><Relationship Id="rId12" Type="http://schemas.openxmlformats.org/officeDocument/2006/relationships/image" Target="../media/image253.wmf"/><Relationship Id="rId11" Type="http://schemas.openxmlformats.org/officeDocument/2006/relationships/oleObject" Target="../embeddings/oleObject209.bin"/><Relationship Id="rId10" Type="http://schemas.openxmlformats.org/officeDocument/2006/relationships/image" Target="../media/image252.wmf"/><Relationship Id="rId1" Type="http://schemas.openxmlformats.org/officeDocument/2006/relationships/oleObject" Target="../embeddings/oleObject204.bin"/></Relationships>
</file>

<file path=ppt/slides/_rels/slide39.xml.rels><?xml version="1.0" encoding="UTF-8" standalone="yes"?>
<Relationships xmlns="http://schemas.openxmlformats.org/package/2006/relationships"><Relationship Id="rId9" Type="http://schemas.openxmlformats.org/officeDocument/2006/relationships/oleObject" Target="../embeddings/oleObject216.bin"/><Relationship Id="rId8" Type="http://schemas.openxmlformats.org/officeDocument/2006/relationships/image" Target="../media/image259.wmf"/><Relationship Id="rId7" Type="http://schemas.openxmlformats.org/officeDocument/2006/relationships/oleObject" Target="../embeddings/oleObject215.bin"/><Relationship Id="rId6" Type="http://schemas.openxmlformats.org/officeDocument/2006/relationships/image" Target="../media/image258.wmf"/><Relationship Id="rId5" Type="http://schemas.openxmlformats.org/officeDocument/2006/relationships/oleObject" Target="../embeddings/oleObject214.bin"/><Relationship Id="rId42" Type="http://schemas.openxmlformats.org/officeDocument/2006/relationships/vmlDrawing" Target="../drawings/vmlDrawing25.vml"/><Relationship Id="rId41" Type="http://schemas.openxmlformats.org/officeDocument/2006/relationships/slideLayout" Target="../slideLayouts/slideLayout2.xml"/><Relationship Id="rId40" Type="http://schemas.openxmlformats.org/officeDocument/2006/relationships/image" Target="../media/image275.wmf"/><Relationship Id="rId4" Type="http://schemas.openxmlformats.org/officeDocument/2006/relationships/image" Target="../media/image257.wmf"/><Relationship Id="rId39" Type="http://schemas.openxmlformats.org/officeDocument/2006/relationships/oleObject" Target="../embeddings/oleObject231.bin"/><Relationship Id="rId38" Type="http://schemas.openxmlformats.org/officeDocument/2006/relationships/image" Target="../media/image274.wmf"/><Relationship Id="rId37" Type="http://schemas.openxmlformats.org/officeDocument/2006/relationships/oleObject" Target="../embeddings/oleObject230.bin"/><Relationship Id="rId36" Type="http://schemas.openxmlformats.org/officeDocument/2006/relationships/image" Target="../media/image273.wmf"/><Relationship Id="rId35" Type="http://schemas.openxmlformats.org/officeDocument/2006/relationships/oleObject" Target="../embeddings/oleObject229.bin"/><Relationship Id="rId34" Type="http://schemas.openxmlformats.org/officeDocument/2006/relationships/image" Target="../media/image272.wmf"/><Relationship Id="rId33" Type="http://schemas.openxmlformats.org/officeDocument/2006/relationships/oleObject" Target="../embeddings/oleObject228.bin"/><Relationship Id="rId32" Type="http://schemas.openxmlformats.org/officeDocument/2006/relationships/image" Target="../media/image271.wmf"/><Relationship Id="rId31" Type="http://schemas.openxmlformats.org/officeDocument/2006/relationships/oleObject" Target="../embeddings/oleObject227.bin"/><Relationship Id="rId30" Type="http://schemas.openxmlformats.org/officeDocument/2006/relationships/image" Target="../media/image270.wmf"/><Relationship Id="rId3" Type="http://schemas.openxmlformats.org/officeDocument/2006/relationships/oleObject" Target="../embeddings/oleObject213.bin"/><Relationship Id="rId29" Type="http://schemas.openxmlformats.org/officeDocument/2006/relationships/oleObject" Target="../embeddings/oleObject226.bin"/><Relationship Id="rId28" Type="http://schemas.openxmlformats.org/officeDocument/2006/relationships/image" Target="../media/image269.wmf"/><Relationship Id="rId27" Type="http://schemas.openxmlformats.org/officeDocument/2006/relationships/oleObject" Target="../embeddings/oleObject225.bin"/><Relationship Id="rId26" Type="http://schemas.openxmlformats.org/officeDocument/2006/relationships/image" Target="../media/image268.wmf"/><Relationship Id="rId25" Type="http://schemas.openxmlformats.org/officeDocument/2006/relationships/oleObject" Target="../embeddings/oleObject224.bin"/><Relationship Id="rId24" Type="http://schemas.openxmlformats.org/officeDocument/2006/relationships/image" Target="../media/image267.wmf"/><Relationship Id="rId23" Type="http://schemas.openxmlformats.org/officeDocument/2006/relationships/oleObject" Target="../embeddings/oleObject223.bin"/><Relationship Id="rId22" Type="http://schemas.openxmlformats.org/officeDocument/2006/relationships/image" Target="../media/image266.wmf"/><Relationship Id="rId21" Type="http://schemas.openxmlformats.org/officeDocument/2006/relationships/oleObject" Target="../embeddings/oleObject222.bin"/><Relationship Id="rId20" Type="http://schemas.openxmlformats.org/officeDocument/2006/relationships/image" Target="../media/image265.wmf"/><Relationship Id="rId2" Type="http://schemas.openxmlformats.org/officeDocument/2006/relationships/image" Target="../media/image256.wmf"/><Relationship Id="rId19" Type="http://schemas.openxmlformats.org/officeDocument/2006/relationships/oleObject" Target="../embeddings/oleObject221.bin"/><Relationship Id="rId18" Type="http://schemas.openxmlformats.org/officeDocument/2006/relationships/image" Target="../media/image264.wmf"/><Relationship Id="rId17" Type="http://schemas.openxmlformats.org/officeDocument/2006/relationships/oleObject" Target="../embeddings/oleObject220.bin"/><Relationship Id="rId16" Type="http://schemas.openxmlformats.org/officeDocument/2006/relationships/image" Target="../media/image263.wmf"/><Relationship Id="rId15" Type="http://schemas.openxmlformats.org/officeDocument/2006/relationships/oleObject" Target="../embeddings/oleObject219.bin"/><Relationship Id="rId14" Type="http://schemas.openxmlformats.org/officeDocument/2006/relationships/image" Target="../media/image262.wmf"/><Relationship Id="rId13" Type="http://schemas.openxmlformats.org/officeDocument/2006/relationships/oleObject" Target="../embeddings/oleObject218.bin"/><Relationship Id="rId12" Type="http://schemas.openxmlformats.org/officeDocument/2006/relationships/image" Target="../media/image261.wmf"/><Relationship Id="rId11" Type="http://schemas.openxmlformats.org/officeDocument/2006/relationships/oleObject" Target="../embeddings/oleObject217.bin"/><Relationship Id="rId10" Type="http://schemas.openxmlformats.org/officeDocument/2006/relationships/image" Target="../media/image260.wmf"/><Relationship Id="rId1" Type="http://schemas.openxmlformats.org/officeDocument/2006/relationships/oleObject" Target="../embeddings/oleObject212.bin"/></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jpe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7.png"/><Relationship Id="rId1" Type="http://schemas.openxmlformats.org/officeDocument/2006/relationships/image" Target="../media/image276.jpeg"/></Relationships>
</file>

<file path=ppt/slides/_rels/slide42.xml.rels><?xml version="1.0" encoding="UTF-8" standalone="yes"?>
<Relationships xmlns="http://schemas.openxmlformats.org/package/2006/relationships"><Relationship Id="rId9" Type="http://schemas.openxmlformats.org/officeDocument/2006/relationships/audio" Target="../media/audio5.wav"/><Relationship Id="rId8" Type="http://schemas.openxmlformats.org/officeDocument/2006/relationships/image" Target="../media/image280.GIF"/><Relationship Id="rId7" Type="http://schemas.openxmlformats.org/officeDocument/2006/relationships/image" Target="../media/image279.GIF"/><Relationship Id="rId6" Type="http://schemas.openxmlformats.org/officeDocument/2006/relationships/image" Target="../media/image278.GIF"/><Relationship Id="rId5" Type="http://schemas.openxmlformats.org/officeDocument/2006/relationships/slide" Target="slide46.xml"/><Relationship Id="rId4" Type="http://schemas.openxmlformats.org/officeDocument/2006/relationships/slide" Target="slide45.xml"/><Relationship Id="rId3" Type="http://schemas.openxmlformats.org/officeDocument/2006/relationships/slide" Target="slide44.xml"/><Relationship Id="rId2" Type="http://schemas.openxmlformats.org/officeDocument/2006/relationships/slide" Target="slide43.xml"/><Relationship Id="rId13" Type="http://schemas.openxmlformats.org/officeDocument/2006/relationships/slideLayout" Target="../slideLayouts/slideLayout2.xml"/><Relationship Id="rId12" Type="http://schemas.openxmlformats.org/officeDocument/2006/relationships/slide" Target="slide47.xml"/><Relationship Id="rId11" Type="http://schemas.openxmlformats.org/officeDocument/2006/relationships/image" Target="../media/image25.png"/><Relationship Id="rId10" Type="http://schemas.microsoft.com/office/2007/relationships/media" Target="../media/audio5.wav"/><Relationship Id="rId1" Type="http://schemas.openxmlformats.org/officeDocument/2006/relationships/image" Target="../media/image277.png"/></Relationships>
</file>

<file path=ppt/slides/_rels/slide43.xml.rels><?xml version="1.0" encoding="UTF-8" standalone="yes"?>
<Relationships xmlns="http://schemas.openxmlformats.org/package/2006/relationships"><Relationship Id="rId9" Type="http://schemas.openxmlformats.org/officeDocument/2006/relationships/image" Target="../media/image284.wmf"/><Relationship Id="rId8" Type="http://schemas.openxmlformats.org/officeDocument/2006/relationships/oleObject" Target="../embeddings/oleObject235.bin"/><Relationship Id="rId7" Type="http://schemas.openxmlformats.org/officeDocument/2006/relationships/image" Target="../media/image283.wmf"/><Relationship Id="rId6" Type="http://schemas.openxmlformats.org/officeDocument/2006/relationships/oleObject" Target="../embeddings/oleObject234.bin"/><Relationship Id="rId5" Type="http://schemas.openxmlformats.org/officeDocument/2006/relationships/image" Target="../media/image282.wmf"/><Relationship Id="rId4" Type="http://schemas.openxmlformats.org/officeDocument/2006/relationships/oleObject" Target="../embeddings/oleObject233.bin"/><Relationship Id="rId3" Type="http://schemas.openxmlformats.org/officeDocument/2006/relationships/image" Target="../media/image281.wmf"/><Relationship Id="rId2" Type="http://schemas.openxmlformats.org/officeDocument/2006/relationships/oleObject" Target="../embeddings/oleObject232.bin"/><Relationship Id="rId15" Type="http://schemas.openxmlformats.org/officeDocument/2006/relationships/vmlDrawing" Target="../drawings/vmlDrawing26.vml"/><Relationship Id="rId14" Type="http://schemas.openxmlformats.org/officeDocument/2006/relationships/slideLayout" Target="../slideLayouts/slideLayout2.xml"/><Relationship Id="rId13" Type="http://schemas.openxmlformats.org/officeDocument/2006/relationships/image" Target="../media/image286.wmf"/><Relationship Id="rId12" Type="http://schemas.openxmlformats.org/officeDocument/2006/relationships/oleObject" Target="../embeddings/oleObject237.bin"/><Relationship Id="rId11" Type="http://schemas.openxmlformats.org/officeDocument/2006/relationships/image" Target="../media/image285.emf"/><Relationship Id="rId10" Type="http://schemas.openxmlformats.org/officeDocument/2006/relationships/oleObject" Target="../embeddings/oleObject236.bin"/><Relationship Id="rId1" Type="http://schemas.openxmlformats.org/officeDocument/2006/relationships/slide" Target="slide42.xml"/></Relationships>
</file>

<file path=ppt/slides/_rels/slide44.xml.rels><?xml version="1.0" encoding="UTF-8" standalone="yes"?>
<Relationships xmlns="http://schemas.openxmlformats.org/package/2006/relationships"><Relationship Id="rId9" Type="http://schemas.openxmlformats.org/officeDocument/2006/relationships/image" Target="../media/image290.wmf"/><Relationship Id="rId8" Type="http://schemas.openxmlformats.org/officeDocument/2006/relationships/oleObject" Target="../embeddings/oleObject241.bin"/><Relationship Id="rId7" Type="http://schemas.openxmlformats.org/officeDocument/2006/relationships/image" Target="../media/image289.wmf"/><Relationship Id="rId6" Type="http://schemas.openxmlformats.org/officeDocument/2006/relationships/oleObject" Target="../embeddings/oleObject240.bin"/><Relationship Id="rId5" Type="http://schemas.openxmlformats.org/officeDocument/2006/relationships/image" Target="../media/image288.wmf"/><Relationship Id="rId4" Type="http://schemas.openxmlformats.org/officeDocument/2006/relationships/oleObject" Target="../embeddings/oleObject239.bin"/><Relationship Id="rId3" Type="http://schemas.openxmlformats.org/officeDocument/2006/relationships/image" Target="../media/image287.wmf"/><Relationship Id="rId2" Type="http://schemas.openxmlformats.org/officeDocument/2006/relationships/oleObject" Target="../embeddings/oleObject238.bin"/><Relationship Id="rId15" Type="http://schemas.openxmlformats.org/officeDocument/2006/relationships/vmlDrawing" Target="../drawings/vmlDrawing27.vml"/><Relationship Id="rId14" Type="http://schemas.openxmlformats.org/officeDocument/2006/relationships/slideLayout" Target="../slideLayouts/slideLayout2.xml"/><Relationship Id="rId13" Type="http://schemas.openxmlformats.org/officeDocument/2006/relationships/image" Target="../media/image292.wmf"/><Relationship Id="rId12" Type="http://schemas.openxmlformats.org/officeDocument/2006/relationships/oleObject" Target="../embeddings/oleObject243.bin"/><Relationship Id="rId11" Type="http://schemas.openxmlformats.org/officeDocument/2006/relationships/image" Target="../media/image291.wmf"/><Relationship Id="rId10" Type="http://schemas.openxmlformats.org/officeDocument/2006/relationships/oleObject" Target="../embeddings/oleObject242.bin"/><Relationship Id="rId1" Type="http://schemas.openxmlformats.org/officeDocument/2006/relationships/slide" Target="slide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42.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42.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42.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93.png"/></Relationships>
</file>

<file path=ppt/slides/_rels/slide4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96.jpeg"/><Relationship Id="rId2" Type="http://schemas.openxmlformats.org/officeDocument/2006/relationships/image" Target="../media/image295.png"/><Relationship Id="rId1" Type="http://schemas.openxmlformats.org/officeDocument/2006/relationships/image" Target="../media/image294.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8.xml.rels><?xml version="1.0" encoding="UTF-8" standalone="yes"?>
<Relationships xmlns="http://schemas.openxmlformats.org/package/2006/relationships"><Relationship Id="rId9" Type="http://schemas.openxmlformats.org/officeDocument/2006/relationships/audio" Target="../media/audio1.wav"/><Relationship Id="rId8" Type="http://schemas.microsoft.com/office/2007/relationships/media" Target="../media/media2.mp3"/><Relationship Id="rId7" Type="http://schemas.openxmlformats.org/officeDocument/2006/relationships/audio" Target="../media/media2.mp3"/><Relationship Id="rId6" Type="http://schemas.openxmlformats.org/officeDocument/2006/relationships/image" Target="../media/image25.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4.GIF"/><Relationship Id="rId2" Type="http://schemas.openxmlformats.org/officeDocument/2006/relationships/image" Target="../media/image23.png"/><Relationship Id="rId10" Type="http://schemas.openxmlformats.org/officeDocument/2006/relationships/slideLayout" Target="../slideLayouts/slideLayout1.xml"/><Relationship Id="rId1"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1">
            <a:extLst>
              <a:ext uri="{28A0092B-C50C-407E-A947-70E740481C1C}">
                <a14:useLocalDpi xmlns:a14="http://schemas.microsoft.com/office/drawing/2010/main" val="0"/>
              </a:ext>
            </a:extLst>
          </a:blip>
          <a:srcRect l="7294"/>
          <a:stretch>
            <a:fillRect/>
          </a:stretch>
        </p:blipFill>
        <p:spPr>
          <a:xfrm>
            <a:off x="1" y="10"/>
            <a:ext cx="12191999" cy="6857991"/>
          </a:xfrm>
          <a:prstGeom prst="rect">
            <a:avLst/>
          </a:prstGeom>
        </p:spPr>
      </p:pic>
      <p:sp>
        <p:nvSpPr>
          <p:cNvPr id="10" name="Hộp Văn bản 9" descr="OPL20U25GSXzBJYl68kk8uQGfFKzs7yb1M4KJWUiLk6ZEvGF+qCIPSnY57AbBFCvTW(2023.15.83.Nguyen Hien)83+K4lPs7H94VUqPe2XwIsfPRnrXQE//QTEXxb8/8N4CNc6FpgZahzpTjFhMzSA7T/nHJa11DE8Ng2TP3iAmRczFlmslSuUNOgUeb6yRvs0="/>
          <p:cNvSpPr txBox="1"/>
          <p:nvPr/>
        </p:nvSpPr>
        <p:spPr>
          <a:xfrm>
            <a:off x="-175324" y="311002"/>
            <a:ext cx="12185905" cy="1015663"/>
          </a:xfrm>
          <a:prstGeom prst="rect">
            <a:avLst/>
          </a:prstGeom>
          <a:noFill/>
        </p:spPr>
        <p:txBody>
          <a:bodyPr wrap="square" rtlCol="0">
            <a:spAutoFit/>
          </a:bodyPr>
          <a:lstStyle/>
          <a:p>
            <a:pPr algn="ctr" defTabSz="914400">
              <a:spcAft>
                <a:spcPts val="600"/>
              </a:spcAft>
            </a:pPr>
            <a:r>
              <a:rPr lang="en-US" sz="6000" b="1" dirty="0">
                <a:solidFill>
                  <a:srgbClr val="FF0000"/>
                </a:solidFill>
                <a:latin typeface="Times New Roman" panose="02020603050405020304" pitchFamily="18" charset="0"/>
                <a:cs typeface="Times New Roman" panose="02020603050405020304" pitchFamily="18" charset="0"/>
              </a:rPr>
              <a:t>TOÁN 9 - CÁNH DIỀU</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2023.15.83.Nguyen Hien)83+K4lPs7H94VUqPe2XwIsfPRnrXQE//QTEXxb8/8N4CNc6FpgZahzpTjFhMzSA7T/nHJa11DE8Ng2TP3iAmRczFlmslSuUNOgUeb6yRvs0="/>
          <p:cNvSpPr txBox="1"/>
          <p:nvPr/>
        </p:nvSpPr>
        <p:spPr>
          <a:xfrm>
            <a:off x="3050" y="6150104"/>
            <a:ext cx="12179809" cy="707886"/>
          </a:xfrm>
          <a:prstGeom prst="rect">
            <a:avLst/>
          </a:prstGeom>
          <a:noFill/>
        </p:spPr>
        <p:txBody>
          <a:bodyPr wrap="square" rtlCol="0">
            <a:spAutoFit/>
          </a:bodyPr>
          <a:lstStyle/>
          <a:p>
            <a:pPr algn="ctr" defTabSz="914400">
              <a:spcAft>
                <a:spcPts val="600"/>
              </a:spcAft>
            </a:pPr>
            <a:r>
              <a:rPr lang="en-US" sz="4000" b="1" dirty="0">
                <a:solidFill>
                  <a:srgbClr val="002060"/>
                </a:solidFill>
                <a:latin typeface="Times New Roman" panose="02020603050405020304" pitchFamily="18" charset="0"/>
                <a:cs typeface="Times New Roman" panose="02020603050405020304" pitchFamily="18" charset="0"/>
              </a:rPr>
              <a:t>NĂM HỌC</a:t>
            </a:r>
            <a:r>
              <a:rPr lang="en-US" sz="4000" b="1">
                <a:solidFill>
                  <a:srgbClr val="002060"/>
                </a:solidFill>
                <a:latin typeface="Times New Roman" panose="02020603050405020304" pitchFamily="18" charset="0"/>
                <a:cs typeface="Times New Roman" panose="02020603050405020304" pitchFamily="18" charset="0"/>
              </a:rPr>
              <a:t>: 2024 - 2025</a:t>
            </a:r>
            <a:endParaRPr lang="en-US" sz="4000" b="1"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591" y="5426504"/>
            <a:ext cx="2639007" cy="14250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5616" y="6028246"/>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endParaRPr lang="en-US" sz="2800"/>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endParaRPr lang="en-US" sz="2800"/>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endParaRPr lang="en-US" sz="2800"/>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endParaRPr lang="en-US" sz="2800"/>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endParaRPr lang="en-US" sz="2800"/>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endParaRPr lang="en-US" sz="2800"/>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endParaRPr lang="en-US" sz="2800"/>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endParaRPr lang="en-US" sz="2800"/>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endParaRPr lang="en-US" sz="2800"/>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endParaRPr lang="en-US" sz="2800"/>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endParaRPr lang="en-US" sz="2800"/>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endParaRPr lang="en-US" sz="2800"/>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endParaRPr lang="en-US" sz="2800"/>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endParaRPr lang="en-US" sz="2800"/>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endParaRPr lang="en-US" sz="2800"/>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endParaRPr lang="en-US" sz="2800"/>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endParaRPr lang="en-US" sz="2800"/>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endParaRPr lang="en-US" sz="2800"/>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endParaRPr lang="en-US" sz="2800"/>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endParaRPr lang="en-US" sz="2800"/>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endParaRPr lang="en-US" sz="2800" dirty="0"/>
          </a:p>
        </p:txBody>
      </p:sp>
      <p:pic>
        <p:nvPicPr>
          <p:cNvPr id="38" name="Picture 2" descr="Káº¿t quáº£ hÃ¬nh áº£nh cho icon Äá»ng há»"/>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754022"/>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1: Giá trị của      là:  </a:t>
            </a:r>
            <a:endParaRPr lang="en-US" sz="2800" b="1">
              <a:solidFill>
                <a:srgbClr val="FF0000"/>
              </a:solidFill>
              <a:latin typeface="Times New Roman" panose="02020603050405020304" pitchFamily="18" charset="0"/>
              <a:cs typeface="Times New Roman" panose="02020603050405020304" pitchFamily="18" charset="0"/>
            </a:endParaRPr>
          </a:p>
          <a:p>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12</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36</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3</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p:cNvPicPr>
            <a:picLocks noChangeAspect="1" noChangeArrowheads="1"/>
          </p:cNvPicPr>
          <p:nvPr/>
        </p:nvPicPr>
        <p:blipFill>
          <a:blip r:embed="rId5" cstate="print"/>
          <a:srcRect/>
          <a:stretch>
            <a:fillRect/>
          </a:stretch>
        </p:blipFill>
        <p:spPr bwMode="auto">
          <a:xfrm>
            <a:off x="1826966" y="3905505"/>
            <a:ext cx="304800" cy="304800"/>
          </a:xfrm>
          <a:prstGeom prst="rect">
            <a:avLst/>
          </a:prstGeom>
          <a:noFill/>
          <a:ln w="9525">
            <a:noFill/>
            <a:miter lim="800000"/>
            <a:headEnd/>
            <a:tailEnd/>
          </a:ln>
        </p:spPr>
      </p:pic>
      <p:sp>
        <p:nvSpPr>
          <p:cNvPr id="43" name="S3"/>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p:cNvPicPr>
            <a:picLocks noChangeAspect="1" noChangeArrowheads="1"/>
          </p:cNvPicPr>
          <p:nvPr/>
        </p:nvPicPr>
        <p:blipFill>
          <a:blip r:embed="rId6" cstate="print"/>
          <a:srcRect l="14398" t="13542" r="14490" b="14236"/>
          <a:stretch>
            <a:fillRect/>
          </a:stretch>
        </p:blipFill>
        <p:spPr bwMode="auto">
          <a:xfrm>
            <a:off x="1826967" y="4580444"/>
            <a:ext cx="252413" cy="255587"/>
          </a:xfrm>
          <a:prstGeom prst="rect">
            <a:avLst/>
          </a:prstGeom>
          <a:noFill/>
          <a:ln w="9525">
            <a:noFill/>
            <a:miter lim="800000"/>
            <a:headEnd/>
            <a:tailEnd/>
          </a:ln>
        </p:spPr>
      </p:pic>
      <p:sp>
        <p:nvSpPr>
          <p:cNvPr id="45" name="S3"/>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6" name="SS3" descr="Hình ảnh có liên quan"/>
          <p:cNvPicPr>
            <a:picLocks noChangeAspect="1" noChangeArrowheads="1"/>
          </p:cNvPicPr>
          <p:nvPr/>
        </p:nvPicPr>
        <p:blipFill>
          <a:blip r:embed="rId6" cstate="print"/>
          <a:srcRect l="14398" t="13542" r="14490" b="14236"/>
          <a:stretch>
            <a:fillRect/>
          </a:stretch>
        </p:blipFill>
        <p:spPr bwMode="auto">
          <a:xfrm>
            <a:off x="1826967" y="3297239"/>
            <a:ext cx="252413" cy="255587"/>
          </a:xfrm>
          <a:prstGeom prst="rect">
            <a:avLst/>
          </a:prstGeom>
          <a:noFill/>
          <a:ln w="9525">
            <a:noFill/>
            <a:miter lim="800000"/>
            <a:headEnd/>
            <a:tailEnd/>
          </a:ln>
        </p:spPr>
      </p:pic>
      <p:sp>
        <p:nvSpPr>
          <p:cNvPr id="47" name="S3"/>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p:cNvPicPr>
            <a:picLocks noChangeAspect="1" noChangeArrowheads="1"/>
          </p:cNvPicPr>
          <p:nvPr/>
        </p:nvPicPr>
        <p:blipFill>
          <a:blip r:embed="rId6"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4179417" y="2783045"/>
          <a:ext cx="401134" cy="458439"/>
        </p:xfrm>
        <a:graphic>
          <a:graphicData uri="http://schemas.openxmlformats.org/presentationml/2006/ole">
            <mc:AlternateContent xmlns:mc="http://schemas.openxmlformats.org/markup-compatibility/2006">
              <mc:Choice xmlns:v="urn:schemas-microsoft-com:vml" Requires="v">
                <p:oleObj spid="_x0000_s2258" name="Equation" r:id="rId7" imgW="4267200" imgH="4876800" progId="Equation.DSMT4">
                  <p:embed/>
                </p:oleObj>
              </mc:Choice>
              <mc:Fallback>
                <p:oleObj name="Equation" r:id="rId7" imgW="4267200" imgH="4876800" progId="Equation.DSMT4">
                  <p:embed/>
                  <p:pic>
                    <p:nvPicPr>
                      <p:cNvPr id="0" name="Picture 2257"/>
                      <p:cNvPicPr/>
                      <p:nvPr/>
                    </p:nvPicPr>
                    <p:blipFill>
                      <a:blip r:embed="rId8"/>
                      <a:stretch>
                        <a:fillRect/>
                      </a:stretch>
                    </p:blipFill>
                    <p:spPr>
                      <a:xfrm>
                        <a:off x="4179417" y="2783045"/>
                        <a:ext cx="401134" cy="458439"/>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9"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1"/>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2"/>
                                        </p:tgtEl>
                                        <p:attrNameLst>
                                          <p:attrName>style.visibility</p:attrName>
                                        </p:attrNameLst>
                                      </p:cBhvr>
                                      <p:to>
                                        <p:strVal val="visible"/>
                                      </p:to>
                                    </p:set>
                                    <p:animEffect transition="in" filter="fade">
                                      <p:cBhvr>
                                        <p:cTn id="84" dur="500"/>
                                        <p:tgtEl>
                                          <p:spTgt spid="42"/>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1"/>
                                        </p:tgtEl>
                                        <p:attrNameLst>
                                          <p:attrName>style.color</p:attrName>
                                        </p:attrNameLst>
                                      </p:cBhvr>
                                      <p:to>
                                        <a:schemeClr val="accent2"/>
                                      </p:to>
                                    </p:animClr>
                                    <p:animClr clrSpc="rgb" dir="cw">
                                      <p:cBhvr>
                                        <p:cTn id="88" dur="500" fill="hold"/>
                                        <p:tgtEl>
                                          <p:spTgt spid="41"/>
                                        </p:tgtEl>
                                        <p:attrNameLst>
                                          <p:attrName>fillcolor</p:attrName>
                                        </p:attrNameLst>
                                      </p:cBhvr>
                                      <p:to>
                                        <a:schemeClr val="accent2"/>
                                      </p:to>
                                    </p:animClr>
                                    <p:set>
                                      <p:cBhvr>
                                        <p:cTn id="89" dur="500" fill="hold"/>
                                        <p:tgtEl>
                                          <p:spTgt spid="41"/>
                                        </p:tgtEl>
                                        <p:attrNameLst>
                                          <p:attrName>fill.type</p:attrName>
                                        </p:attrNameLst>
                                      </p:cBhvr>
                                      <p:to>
                                        <p:strVal val="solid"/>
                                      </p:to>
                                    </p:set>
                                    <p:set>
                                      <p:cBhvr>
                                        <p:cTn id="90" dur="500" fill="hold"/>
                                        <p:tgtEl>
                                          <p:spTgt spid="41"/>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10" name="DUNG_(new).wav"/>
                                        </p:tgtEl>
                                      </p:cMediaNode>
                                    </p:audio>
                                  </p:subTnLst>
                                </p:cTn>
                              </p:par>
                            </p:childTnLst>
                          </p:cTn>
                        </p:par>
                      </p:childTnLst>
                    </p:cTn>
                  </p:par>
                </p:childTnLst>
              </p:cTn>
              <p:nextCondLst>
                <p:cond evt="onClick" delay="0">
                  <p:tgtEl>
                    <p:spTgt spid="41"/>
                  </p:tgtEl>
                </p:cond>
              </p:nextCondLst>
            </p:seq>
            <p:seq concurrent="1" nextAc="seek">
              <p:cTn id="91" restart="whenNotActive" fill="hold" evtFilter="cancelBubble" nodeType="interactiveSeq">
                <p:stCondLst>
                  <p:cond evt="onClick" delay="0">
                    <p:tgtEl>
                      <p:spTgt spid="43"/>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3"/>
                                        </p:tgtEl>
                                        <p:attrNameLst>
                                          <p:attrName>style.color</p:attrName>
                                        </p:attrNameLst>
                                      </p:cBhvr>
                                      <p:to>
                                        <a:schemeClr val="accent2"/>
                                      </p:to>
                                    </p:animClr>
                                    <p:animClr clrSpc="rgb" dir="cw">
                                      <p:cBhvr>
                                        <p:cTn id="96" dur="500" fill="hold"/>
                                        <p:tgtEl>
                                          <p:spTgt spid="43"/>
                                        </p:tgtEl>
                                        <p:attrNameLst>
                                          <p:attrName>fillcolor</p:attrName>
                                        </p:attrNameLst>
                                      </p:cBhvr>
                                      <p:to>
                                        <a:schemeClr val="accent2"/>
                                      </p:to>
                                    </p:animClr>
                                    <p:set>
                                      <p:cBhvr>
                                        <p:cTn id="97" dur="500" fill="hold"/>
                                        <p:tgtEl>
                                          <p:spTgt spid="43"/>
                                        </p:tgtEl>
                                        <p:attrNameLst>
                                          <p:attrName>fill.type</p:attrName>
                                        </p:attrNameLst>
                                      </p:cBhvr>
                                      <p:to>
                                        <p:strVal val="solid"/>
                                      </p:to>
                                    </p:set>
                                    <p:set>
                                      <p:cBhvr>
                                        <p:cTn id="98" dur="500" fill="hold"/>
                                        <p:tgtEl>
                                          <p:spTgt spid="43"/>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11"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fade">
                                      <p:cBhvr>
                                        <p:cTn id="102" dur="500"/>
                                        <p:tgtEl>
                                          <p:spTgt spid="44"/>
                                        </p:tgtEl>
                                      </p:cBhvr>
                                    </p:animEffect>
                                  </p:childTnLst>
                                </p:cTn>
                              </p:par>
                            </p:childTnLst>
                          </p:cTn>
                        </p:par>
                      </p:childTnLst>
                    </p:cTn>
                  </p:par>
                </p:childTnLst>
              </p:cTn>
              <p:nextCondLst>
                <p:cond evt="onClick" delay="0">
                  <p:tgtEl>
                    <p:spTgt spid="43"/>
                  </p:tgtEl>
                </p:cond>
              </p:nextCondLst>
            </p:seq>
            <p:seq concurrent="1" nextAc="seek">
              <p:cTn id="103" restart="whenNotActive" fill="hold" evtFilter="cancelBubble" nodeType="interactiveSeq">
                <p:stCondLst>
                  <p:cond evt="onClick" delay="0">
                    <p:tgtEl>
                      <p:spTgt spid="45"/>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5"/>
                                        </p:tgtEl>
                                        <p:attrNameLst>
                                          <p:attrName>style.color</p:attrName>
                                        </p:attrNameLst>
                                      </p:cBhvr>
                                      <p:to>
                                        <a:schemeClr val="accent2"/>
                                      </p:to>
                                    </p:animClr>
                                    <p:animClr clrSpc="rgb" dir="cw">
                                      <p:cBhvr>
                                        <p:cTn id="108" dur="500" fill="hold"/>
                                        <p:tgtEl>
                                          <p:spTgt spid="45"/>
                                        </p:tgtEl>
                                        <p:attrNameLst>
                                          <p:attrName>fillcolor</p:attrName>
                                        </p:attrNameLst>
                                      </p:cBhvr>
                                      <p:to>
                                        <a:schemeClr val="accent2"/>
                                      </p:to>
                                    </p:animClr>
                                    <p:set>
                                      <p:cBhvr>
                                        <p:cTn id="109" dur="500" fill="hold"/>
                                        <p:tgtEl>
                                          <p:spTgt spid="45"/>
                                        </p:tgtEl>
                                        <p:attrNameLst>
                                          <p:attrName>fill.type</p:attrName>
                                        </p:attrNameLst>
                                      </p:cBhvr>
                                      <p:to>
                                        <p:strVal val="solid"/>
                                      </p:to>
                                    </p:set>
                                    <p:set>
                                      <p:cBhvr>
                                        <p:cTn id="110" dur="500" fill="hold"/>
                                        <p:tgtEl>
                                          <p:spTgt spid="45"/>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11"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6"/>
                                        </p:tgtEl>
                                        <p:attrNameLst>
                                          <p:attrName>style.visibility</p:attrName>
                                        </p:attrNameLst>
                                      </p:cBhvr>
                                      <p:to>
                                        <p:strVal val="visible"/>
                                      </p:to>
                                    </p:set>
                                    <p:animEffect transition="in" filter="fade">
                                      <p:cBhvr>
                                        <p:cTn id="114" dur="500"/>
                                        <p:tgtEl>
                                          <p:spTgt spid="46"/>
                                        </p:tgtEl>
                                      </p:cBhvr>
                                    </p:animEffect>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11"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796" y="5500404"/>
            <a:ext cx="2639007" cy="14250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411" y="5984328"/>
            <a:ext cx="1643784" cy="704478"/>
          </a:xfrm>
          <a:prstGeom prst="rect">
            <a:avLst/>
          </a:prstGeom>
        </p:spPr>
      </p:pic>
      <p:sp>
        <p:nvSpPr>
          <p:cNvPr id="7" name="Rectangle 6"/>
          <p:cNvSpPr/>
          <p:nvPr/>
        </p:nvSpPr>
        <p:spPr>
          <a:xfrm>
            <a:off x="1312964" y="1637854"/>
            <a:ext cx="10040836" cy="4399295"/>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r>
              <a:rPr lang="en-US" sz="2800" b="1" err="1">
                <a:solidFill>
                  <a:srgbClr val="FF0000"/>
                </a:solidFill>
                <a:latin typeface="Times New Roman" panose="02020603050405020304" pitchFamily="18" charset="0"/>
                <a:cs typeface="Times New Roman" panose="02020603050405020304" pitchFamily="18" charset="0"/>
              </a:rPr>
              <a:t>Câu</a:t>
            </a:r>
            <a:r>
              <a:rPr lang="en-US" sz="2800" b="1">
                <a:solidFill>
                  <a:srgbClr val="FF0000"/>
                </a:solidFill>
                <a:latin typeface="Times New Roman" panose="02020603050405020304" pitchFamily="18" charset="0"/>
                <a:cs typeface="Times New Roman" panose="02020603050405020304" pitchFamily="18" charset="0"/>
              </a:rPr>
              <a:t> 2: Giá trị của     sao cho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A</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B</a:t>
            </a:r>
            <a:r>
              <a:rPr lang="en-US" sz="2800">
                <a:solidFill>
                  <a:schemeClr val="tx1"/>
                </a:solidFill>
                <a:latin typeface="Times New Roman" panose="02020603050405020304" pitchFamily="18" charset="0"/>
                <a:cs typeface="Times New Roman" panose="02020603050405020304" pitchFamily="18" charset="0"/>
              </a:rPr>
              <a:t>. </a:t>
            </a:r>
            <a:endParaRPr lang="en-US" sz="280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C</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	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D1"/>
          <p:cNvSpPr/>
          <p:nvPr/>
        </p:nvSpPr>
        <p:spPr>
          <a:xfrm>
            <a:off x="2688981" y="3082861"/>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0" name="D2" descr="Kết quả hình ảnh cho đúng sai png"/>
          <p:cNvPicPr>
            <a:picLocks noChangeAspect="1" noChangeArrowheads="1"/>
          </p:cNvPicPr>
          <p:nvPr/>
        </p:nvPicPr>
        <p:blipFill>
          <a:blip r:embed="rId4" cstate="print"/>
          <a:srcRect/>
          <a:stretch>
            <a:fillRect/>
          </a:stretch>
        </p:blipFill>
        <p:spPr bwMode="auto">
          <a:xfrm>
            <a:off x="2671899" y="3068319"/>
            <a:ext cx="271081" cy="271081"/>
          </a:xfrm>
          <a:prstGeom prst="rect">
            <a:avLst/>
          </a:prstGeom>
          <a:noFill/>
          <a:ln w="9525">
            <a:noFill/>
            <a:miter lim="800000"/>
            <a:headEnd/>
            <a:tailEnd/>
          </a:ln>
        </p:spPr>
      </p:pic>
      <p:sp>
        <p:nvSpPr>
          <p:cNvPr id="11" name="S3"/>
          <p:cNvSpPr/>
          <p:nvPr/>
        </p:nvSpPr>
        <p:spPr>
          <a:xfrm>
            <a:off x="2688981" y="375272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2" name="SS3" descr="Hình ảnh có liên quan"/>
          <p:cNvPicPr>
            <a:picLocks noChangeAspect="1" noChangeArrowheads="1"/>
          </p:cNvPicPr>
          <p:nvPr/>
        </p:nvPicPr>
        <p:blipFill>
          <a:blip r:embed="rId5" cstate="print"/>
          <a:srcRect l="14398" t="13542" r="14490" b="14236"/>
          <a:stretch>
            <a:fillRect/>
          </a:stretch>
        </p:blipFill>
        <p:spPr bwMode="auto">
          <a:xfrm>
            <a:off x="2688981" y="3735259"/>
            <a:ext cx="252413" cy="255587"/>
          </a:xfrm>
          <a:prstGeom prst="rect">
            <a:avLst/>
          </a:prstGeom>
          <a:noFill/>
          <a:ln w="9525">
            <a:noFill/>
            <a:miter lim="800000"/>
            <a:headEnd/>
            <a:tailEnd/>
          </a:ln>
        </p:spPr>
      </p:pic>
      <p:sp>
        <p:nvSpPr>
          <p:cNvPr id="13" name="S3"/>
          <p:cNvSpPr/>
          <p:nvPr/>
        </p:nvSpPr>
        <p:spPr>
          <a:xfrm>
            <a:off x="2688981" y="4396552"/>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4" name="SS3" descr="Hình ảnh có liên quan"/>
          <p:cNvPicPr>
            <a:picLocks noChangeAspect="1" noChangeArrowheads="1"/>
          </p:cNvPicPr>
          <p:nvPr/>
        </p:nvPicPr>
        <p:blipFill>
          <a:blip r:embed="rId5" cstate="print"/>
          <a:srcRect l="14398" t="13542" r="14490" b="14236"/>
          <a:stretch>
            <a:fillRect/>
          </a:stretch>
        </p:blipFill>
        <p:spPr bwMode="auto">
          <a:xfrm>
            <a:off x="2688981" y="4379091"/>
            <a:ext cx="252413" cy="255587"/>
          </a:xfrm>
          <a:prstGeom prst="rect">
            <a:avLst/>
          </a:prstGeom>
          <a:noFill/>
          <a:ln w="9525">
            <a:noFill/>
            <a:miter lim="800000"/>
            <a:headEnd/>
            <a:tailEnd/>
          </a:ln>
        </p:spPr>
      </p:pic>
      <p:sp>
        <p:nvSpPr>
          <p:cNvPr id="15" name="S3"/>
          <p:cNvSpPr/>
          <p:nvPr/>
        </p:nvSpPr>
        <p:spPr>
          <a:xfrm>
            <a:off x="2688981" y="5020376"/>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16" name="SS3" descr="Hình ảnh có liên quan"/>
          <p:cNvPicPr>
            <a:picLocks noChangeAspect="1" noChangeArrowheads="1"/>
          </p:cNvPicPr>
          <p:nvPr/>
        </p:nvPicPr>
        <p:blipFill>
          <a:blip r:embed="rId5" cstate="print"/>
          <a:srcRect l="14398" t="13542" r="14490" b="14236"/>
          <a:stretch>
            <a:fillRect/>
          </a:stretch>
        </p:blipFill>
        <p:spPr bwMode="auto">
          <a:xfrm>
            <a:off x="2688981" y="5002915"/>
            <a:ext cx="252413" cy="255587"/>
          </a:xfrm>
          <a:prstGeom prst="rect">
            <a:avLst/>
          </a:prstGeom>
          <a:noFill/>
          <a:ln w="9525">
            <a:noFill/>
            <a:miter lim="800000"/>
            <a:headEnd/>
            <a:tailEnd/>
          </a:ln>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endParaRPr lang="en-US" sz="2800"/>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endParaRPr lang="en-US" sz="2800"/>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endParaRPr lang="en-US" sz="2800"/>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endParaRPr lang="en-US" sz="2800"/>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endParaRPr lang="en-US" sz="2800"/>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endParaRPr lang="en-US" sz="2800"/>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endParaRPr lang="en-US" sz="2800"/>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endParaRPr lang="en-US" sz="2800"/>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endParaRPr lang="en-US" sz="2800"/>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endParaRPr lang="en-US" sz="2800"/>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endParaRPr lang="en-US" sz="2800"/>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endParaRPr lang="en-US" sz="2800"/>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endParaRPr lang="en-US" sz="2800"/>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endParaRPr lang="en-US" sz="2800"/>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endParaRPr lang="en-US" sz="2800"/>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endParaRPr lang="en-US" sz="2800"/>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endParaRPr lang="en-US" sz="2800"/>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endParaRPr lang="en-US" sz="2800"/>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endParaRPr lang="en-US" sz="2800"/>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endParaRPr lang="en-US" sz="2800"/>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endParaRPr lang="en-US" sz="2800" dirty="0"/>
          </a:p>
        </p:txBody>
      </p:sp>
      <p:pic>
        <p:nvPicPr>
          <p:cNvPr id="38" name="Picture 2" descr="Káº¿t quáº£ hÃ¬nh áº£nh cho icon Äá»ng há»"/>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9" name="Object 38"/>
          <p:cNvGraphicFramePr>
            <a:graphicFrameLocks noChangeAspect="1"/>
          </p:cNvGraphicFramePr>
          <p:nvPr/>
        </p:nvGraphicFramePr>
        <p:xfrm>
          <a:off x="4205129" y="2478439"/>
          <a:ext cx="397351" cy="356788"/>
        </p:xfrm>
        <a:graphic>
          <a:graphicData uri="http://schemas.openxmlformats.org/presentationml/2006/ole">
            <mc:AlternateContent xmlns:mc="http://schemas.openxmlformats.org/markup-compatibility/2006">
              <mc:Choice xmlns:v="urn:schemas-microsoft-com:vml" Requires="v">
                <p:oleObj spid="_x0000_s33030" name="Equation" r:id="rId7" imgW="3048000" imgH="3352800" progId="Equation.DSMT4">
                  <p:embed/>
                </p:oleObj>
              </mc:Choice>
              <mc:Fallback>
                <p:oleObj name="Equation" r:id="rId7" imgW="3048000" imgH="3352800" progId="Equation.DSMT4">
                  <p:embed/>
                  <p:pic>
                    <p:nvPicPr>
                      <p:cNvPr id="0" name="Picture 33029"/>
                      <p:cNvPicPr/>
                      <p:nvPr/>
                    </p:nvPicPr>
                    <p:blipFill>
                      <a:blip r:embed="rId8"/>
                      <a:stretch>
                        <a:fillRect/>
                      </a:stretch>
                    </p:blipFill>
                    <p:spPr>
                      <a:xfrm>
                        <a:off x="4205129" y="2478439"/>
                        <a:ext cx="397351" cy="356788"/>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5738925" y="2356794"/>
          <a:ext cx="899267" cy="469264"/>
        </p:xfrm>
        <a:graphic>
          <a:graphicData uri="http://schemas.openxmlformats.org/presentationml/2006/ole">
            <mc:AlternateContent xmlns:mc="http://schemas.openxmlformats.org/markup-compatibility/2006">
              <mc:Choice xmlns:v="urn:schemas-microsoft-com:vml" Requires="v">
                <p:oleObj spid="_x0000_s33031" name="Equation" r:id="rId9" imgW="10058400" imgH="4876800" progId="Equation.DSMT4">
                  <p:embed/>
                </p:oleObj>
              </mc:Choice>
              <mc:Fallback>
                <p:oleObj name="Equation" r:id="rId9" imgW="10058400" imgH="4876800" progId="Equation.DSMT4">
                  <p:embed/>
                  <p:pic>
                    <p:nvPicPr>
                      <p:cNvPr id="0" name="Picture 33030"/>
                      <p:cNvPicPr/>
                      <p:nvPr/>
                    </p:nvPicPr>
                    <p:blipFill>
                      <a:blip r:embed="rId10"/>
                      <a:stretch>
                        <a:fillRect/>
                      </a:stretch>
                    </p:blipFill>
                    <p:spPr>
                      <a:xfrm>
                        <a:off x="5738925" y="2356794"/>
                        <a:ext cx="899267" cy="469264"/>
                      </a:xfrm>
                      <a:prstGeom prst="rect">
                        <a:avLst/>
                      </a:prstGeom>
                    </p:spPr>
                  </p:pic>
                </p:oleObj>
              </mc:Fallback>
            </mc:AlternateContent>
          </a:graphicData>
        </a:graphic>
      </p:graphicFrame>
      <p:graphicFrame>
        <p:nvGraphicFramePr>
          <p:cNvPr id="41" name="Object 40"/>
          <p:cNvGraphicFramePr>
            <a:graphicFrameLocks noChangeAspect="1"/>
          </p:cNvGraphicFramePr>
          <p:nvPr/>
        </p:nvGraphicFramePr>
        <p:xfrm>
          <a:off x="3693281" y="2940212"/>
          <a:ext cx="1920850" cy="495703"/>
        </p:xfrm>
        <a:graphic>
          <a:graphicData uri="http://schemas.openxmlformats.org/presentationml/2006/ole">
            <mc:AlternateContent xmlns:mc="http://schemas.openxmlformats.org/markup-compatibility/2006">
              <mc:Choice xmlns:v="urn:schemas-microsoft-com:vml" Requires="v">
                <p:oleObj spid="_x0000_s33032" name="Equation" r:id="rId11" imgW="18897600" imgH="4876800" progId="Equation.DSMT4">
                  <p:embed/>
                </p:oleObj>
              </mc:Choice>
              <mc:Fallback>
                <p:oleObj name="Equation" r:id="rId11" imgW="18897600" imgH="4876800" progId="Equation.DSMT4">
                  <p:embed/>
                  <p:pic>
                    <p:nvPicPr>
                      <p:cNvPr id="0" name="Picture 33031"/>
                      <p:cNvPicPr/>
                      <p:nvPr/>
                    </p:nvPicPr>
                    <p:blipFill>
                      <a:blip r:embed="rId12"/>
                      <a:stretch>
                        <a:fillRect/>
                      </a:stretch>
                    </p:blipFill>
                    <p:spPr>
                      <a:xfrm>
                        <a:off x="3693281" y="2940212"/>
                        <a:ext cx="1920850" cy="495703"/>
                      </a:xfrm>
                      <a:prstGeom prst="rect">
                        <a:avLst/>
                      </a:prstGeom>
                    </p:spPr>
                  </p:pic>
                </p:oleObj>
              </mc:Fallback>
            </mc:AlternateContent>
          </a:graphicData>
        </a:graphic>
      </p:graphicFrame>
      <p:graphicFrame>
        <p:nvGraphicFramePr>
          <p:cNvPr id="43" name="Object 42"/>
          <p:cNvGraphicFramePr>
            <a:graphicFrameLocks noChangeAspect="1"/>
          </p:cNvGraphicFramePr>
          <p:nvPr/>
        </p:nvGraphicFramePr>
        <p:xfrm>
          <a:off x="3750187" y="3575730"/>
          <a:ext cx="852293" cy="441930"/>
        </p:xfrm>
        <a:graphic>
          <a:graphicData uri="http://schemas.openxmlformats.org/presentationml/2006/ole">
            <mc:AlternateContent xmlns:mc="http://schemas.openxmlformats.org/markup-compatibility/2006">
              <mc:Choice xmlns:v="urn:schemas-microsoft-com:vml" Requires="v">
                <p:oleObj spid="_x0000_s33033" name="Equation" r:id="rId13" imgW="8229600" imgH="4267200" progId="Equation.DSMT4">
                  <p:embed/>
                </p:oleObj>
              </mc:Choice>
              <mc:Fallback>
                <p:oleObj name="Equation" r:id="rId13" imgW="8229600" imgH="4267200" progId="Equation.DSMT4">
                  <p:embed/>
                  <p:pic>
                    <p:nvPicPr>
                      <p:cNvPr id="0" name="Picture 33032"/>
                      <p:cNvPicPr/>
                      <p:nvPr/>
                    </p:nvPicPr>
                    <p:blipFill>
                      <a:blip r:embed="rId14"/>
                      <a:stretch>
                        <a:fillRect/>
                      </a:stretch>
                    </p:blipFill>
                    <p:spPr>
                      <a:xfrm>
                        <a:off x="3750187" y="3575730"/>
                        <a:ext cx="852293" cy="441930"/>
                      </a:xfrm>
                      <a:prstGeom prst="rect">
                        <a:avLst/>
                      </a:prstGeom>
                    </p:spPr>
                  </p:pic>
                </p:oleObj>
              </mc:Fallback>
            </mc:AlternateContent>
          </a:graphicData>
        </a:graphic>
      </p:graphicFrame>
      <p:graphicFrame>
        <p:nvGraphicFramePr>
          <p:cNvPr id="44" name="Object 43"/>
          <p:cNvGraphicFramePr>
            <a:graphicFrameLocks noChangeAspect="1"/>
          </p:cNvGraphicFramePr>
          <p:nvPr/>
        </p:nvGraphicFramePr>
        <p:xfrm>
          <a:off x="3698418" y="4219752"/>
          <a:ext cx="1005662" cy="414096"/>
        </p:xfrm>
        <a:graphic>
          <a:graphicData uri="http://schemas.openxmlformats.org/presentationml/2006/ole">
            <mc:AlternateContent xmlns:mc="http://schemas.openxmlformats.org/markup-compatibility/2006">
              <mc:Choice xmlns:v="urn:schemas-microsoft-com:vml" Requires="v">
                <p:oleObj spid="_x0000_s33034" name="Equation" r:id="rId15" imgW="10363200" imgH="4267200" progId="Equation.DSMT4">
                  <p:embed/>
                </p:oleObj>
              </mc:Choice>
              <mc:Fallback>
                <p:oleObj name="Equation" r:id="rId15" imgW="10363200" imgH="4267200" progId="Equation.DSMT4">
                  <p:embed/>
                  <p:pic>
                    <p:nvPicPr>
                      <p:cNvPr id="0" name="Picture 33033"/>
                      <p:cNvPicPr/>
                      <p:nvPr/>
                    </p:nvPicPr>
                    <p:blipFill>
                      <a:blip r:embed="rId16"/>
                      <a:stretch>
                        <a:fillRect/>
                      </a:stretch>
                    </p:blipFill>
                    <p:spPr>
                      <a:xfrm>
                        <a:off x="3698418" y="4219752"/>
                        <a:ext cx="1005662" cy="414096"/>
                      </a:xfrm>
                      <a:prstGeom prst="rect">
                        <a:avLst/>
                      </a:prstGeom>
                    </p:spPr>
                  </p:pic>
                </p:oleObj>
              </mc:Fallback>
            </mc:AlternateContent>
          </a:graphicData>
        </a:graphic>
      </p:graphicFrame>
      <p:graphicFrame>
        <p:nvGraphicFramePr>
          <p:cNvPr id="45" name="Object 44"/>
          <p:cNvGraphicFramePr>
            <a:graphicFrameLocks noChangeAspect="1"/>
          </p:cNvGraphicFramePr>
          <p:nvPr/>
        </p:nvGraphicFramePr>
        <p:xfrm>
          <a:off x="3693281" y="4835940"/>
          <a:ext cx="1789393" cy="454449"/>
        </p:xfrm>
        <a:graphic>
          <a:graphicData uri="http://schemas.openxmlformats.org/presentationml/2006/ole">
            <mc:AlternateContent xmlns:mc="http://schemas.openxmlformats.org/markup-compatibility/2006">
              <mc:Choice xmlns:v="urn:schemas-microsoft-com:vml" Requires="v">
                <p:oleObj spid="_x0000_s33035" name="Equation" r:id="rId17" imgW="19202400" imgH="4876800" progId="Equation.DSMT4">
                  <p:embed/>
                </p:oleObj>
              </mc:Choice>
              <mc:Fallback>
                <p:oleObj name="Equation" r:id="rId17" imgW="19202400" imgH="4876800" progId="Equation.DSMT4">
                  <p:embed/>
                  <p:pic>
                    <p:nvPicPr>
                      <p:cNvPr id="0" name="Picture 33034"/>
                      <p:cNvPicPr/>
                      <p:nvPr/>
                    </p:nvPicPr>
                    <p:blipFill>
                      <a:blip r:embed="rId18"/>
                      <a:stretch>
                        <a:fillRect/>
                      </a:stretch>
                    </p:blipFill>
                    <p:spPr>
                      <a:xfrm>
                        <a:off x="3693281" y="4835940"/>
                        <a:ext cx="1789393" cy="454449"/>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19" presetClass="emph" presetSubtype="0" fill="hold" nodeType="afterEffect">
                                  <p:stCondLst>
                                    <p:cond delay="0"/>
                                  </p:stCondLst>
                                  <p:childTnLst>
                                    <p:animClr clrSpc="rgb" dir="cw">
                                      <p:cBhvr override="childStyle">
                                        <p:cTn id="22" dur="500" fill="hold"/>
                                        <p:tgtEl>
                                          <p:spTgt spid="9"/>
                                        </p:tgtEl>
                                        <p:attrNameLst>
                                          <p:attrName>style.color</p:attrName>
                                        </p:attrNameLst>
                                      </p:cBhvr>
                                      <p:to>
                                        <a:schemeClr val="accent2"/>
                                      </p:to>
                                    </p:animClr>
                                    <p:animClr clrSpc="rgb" dir="cw">
                                      <p:cBhvr>
                                        <p:cTn id="23" dur="500" fill="hold"/>
                                        <p:tgtEl>
                                          <p:spTgt spid="9"/>
                                        </p:tgtEl>
                                        <p:attrNameLst>
                                          <p:attrName>fillcolor</p:attrName>
                                        </p:attrNameLst>
                                      </p:cBhvr>
                                      <p:to>
                                        <a:schemeClr val="accent2"/>
                                      </p:to>
                                    </p:animClr>
                                    <p:set>
                                      <p:cBhvr>
                                        <p:cTn id="24" dur="500" fill="hold"/>
                                        <p:tgtEl>
                                          <p:spTgt spid="9"/>
                                        </p:tgtEl>
                                        <p:attrNameLst>
                                          <p:attrName>fill.type</p:attrName>
                                        </p:attrNameLst>
                                      </p:cBhvr>
                                      <p:to>
                                        <p:strVal val="solid"/>
                                      </p:to>
                                    </p:set>
                                    <p:set>
                                      <p:cBhvr>
                                        <p:cTn id="25" dur="500" fill="hold"/>
                                        <p:tgtEl>
                                          <p:spTgt spid="9"/>
                                        </p:tgtEl>
                                        <p:attrNameLst>
                                          <p:attrName>fill.on</p:attrName>
                                        </p:attrNameLst>
                                      </p:cBhvr>
                                      <p:to>
                                        <p:strVal val="true"/>
                                      </p:to>
                                    </p:set>
                                  </p:childTnLst>
                                  <p:subTnLst>
                                    <p:audio>
                                      <p:cMediaNode>
                                        <p:cTn display="0" masterRel="sameClick">
                                          <p:stCondLst>
                                            <p:cond evt="begin" delay="0">
                                              <p:tn val="21"/>
                                            </p:cond>
                                          </p:stCondLst>
                                          <p:endCondLst>
                                            <p:cond evt="onStopAudio" delay="0">
                                              <p:tgtEl>
                                                <p:sldTgt/>
                                              </p:tgtEl>
                                            </p:cond>
                                          </p:endCondLst>
                                        </p:cTn>
                                        <p:tgtEl>
                                          <p:sndTgt r:embed="rId19" name="DUNG_(new).wav"/>
                                        </p:tgtEl>
                                      </p:cMediaNode>
                                    </p:audio>
                                  </p:subTnLst>
                                </p:cTn>
                              </p:par>
                            </p:childTnLst>
                          </p:cTn>
                        </p:par>
                      </p:childTnLst>
                    </p:cTn>
                  </p:par>
                </p:childTnLst>
              </p:cTn>
              <p:nextCondLst>
                <p:cond evt="onClick" delay="0">
                  <p:tgtEl>
                    <p:spTgt spid="9"/>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9" presetClass="emph" presetSubtype="0" fill="hold" grpId="0" nodeType="clickEffect">
                                  <p:stCondLst>
                                    <p:cond delay="0"/>
                                  </p:stCondLst>
                                  <p:childTnLst>
                                    <p:animClr clrSpc="rgb" dir="cw">
                                      <p:cBhvr override="childStyle">
                                        <p:cTn id="30" dur="500" fill="hold"/>
                                        <p:tgtEl>
                                          <p:spTgt spid="11"/>
                                        </p:tgtEl>
                                        <p:attrNameLst>
                                          <p:attrName>style.color</p:attrName>
                                        </p:attrNameLst>
                                      </p:cBhvr>
                                      <p:to>
                                        <a:schemeClr val="accent2"/>
                                      </p:to>
                                    </p:animClr>
                                    <p:animClr clrSpc="rgb" dir="cw">
                                      <p:cBhvr>
                                        <p:cTn id="31" dur="500" fill="hold"/>
                                        <p:tgtEl>
                                          <p:spTgt spid="11"/>
                                        </p:tgtEl>
                                        <p:attrNameLst>
                                          <p:attrName>fillcolor</p:attrName>
                                        </p:attrNameLst>
                                      </p:cBhvr>
                                      <p:to>
                                        <a:schemeClr val="accent2"/>
                                      </p:to>
                                    </p:animClr>
                                    <p:set>
                                      <p:cBhvr>
                                        <p:cTn id="32" dur="500" fill="hold"/>
                                        <p:tgtEl>
                                          <p:spTgt spid="11"/>
                                        </p:tgtEl>
                                        <p:attrNameLst>
                                          <p:attrName>fill.type</p:attrName>
                                        </p:attrNameLst>
                                      </p:cBhvr>
                                      <p:to>
                                        <p:strVal val="solid"/>
                                      </p:to>
                                    </p:set>
                                    <p:set>
                                      <p:cBhvr>
                                        <p:cTn id="33" dur="50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0" name="SAI2_(new).wav"/>
                                        </p:tgtEl>
                                      </p:cMediaNode>
                                    </p:audio>
                                  </p:sub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13"/>
                    </p:tgtEl>
                  </p:cond>
                </p:stCondLst>
                <p:endSync evt="end" delay="0">
                  <p:rtn val="all"/>
                </p:endSync>
                <p:childTnLst>
                  <p:par>
                    <p:cTn id="39" fill="hold">
                      <p:stCondLst>
                        <p:cond delay="0"/>
                      </p:stCondLst>
                      <p:childTnLst>
                        <p:par>
                          <p:cTn id="40" fill="hold">
                            <p:stCondLst>
                              <p:cond delay="0"/>
                            </p:stCondLst>
                            <p:childTnLst>
                              <p:par>
                                <p:cTn id="41" presetID="19" presetClass="emph" presetSubtype="0" fill="hold" grpId="0" nodeType="clickEffect">
                                  <p:stCondLst>
                                    <p:cond delay="0"/>
                                  </p:stCondLst>
                                  <p:childTnLst>
                                    <p:animClr clrSpc="rgb" dir="cw">
                                      <p:cBhvr override="childStyle">
                                        <p:cTn id="42" dur="500" fill="hold"/>
                                        <p:tgtEl>
                                          <p:spTgt spid="13"/>
                                        </p:tgtEl>
                                        <p:attrNameLst>
                                          <p:attrName>style.color</p:attrName>
                                        </p:attrNameLst>
                                      </p:cBhvr>
                                      <p:to>
                                        <a:schemeClr val="accent2"/>
                                      </p:to>
                                    </p:animClr>
                                    <p:animClr clrSpc="rgb" dir="cw">
                                      <p:cBhvr>
                                        <p:cTn id="43" dur="500" fill="hold"/>
                                        <p:tgtEl>
                                          <p:spTgt spid="13"/>
                                        </p:tgtEl>
                                        <p:attrNameLst>
                                          <p:attrName>fillcolor</p:attrName>
                                        </p:attrNameLst>
                                      </p:cBhvr>
                                      <p:to>
                                        <a:schemeClr val="accent2"/>
                                      </p:to>
                                    </p:animClr>
                                    <p:set>
                                      <p:cBhvr>
                                        <p:cTn id="44" dur="500" fill="hold"/>
                                        <p:tgtEl>
                                          <p:spTgt spid="13"/>
                                        </p:tgtEl>
                                        <p:attrNameLst>
                                          <p:attrName>fill.type</p:attrName>
                                        </p:attrNameLst>
                                      </p:cBhvr>
                                      <p:to>
                                        <p:strVal val="solid"/>
                                      </p:to>
                                    </p:set>
                                    <p:set>
                                      <p:cBhvr>
                                        <p:cTn id="45" dur="500" fill="hold"/>
                                        <p:tgtEl>
                                          <p:spTgt spid="13"/>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0" name="SAI2_(new).wav"/>
                                        </p:tgtEl>
                                      </p:cMediaNode>
                                    </p:audio>
                                  </p:sub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childTnLst>
              </p:cTn>
              <p:nextCondLst>
                <p:cond evt="onClick" delay="0">
                  <p:tgtEl>
                    <p:spTgt spid="13"/>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9" presetClass="emph" presetSubtype="0" fill="hold" grpId="0" nodeType="clickEffect">
                                  <p:stCondLst>
                                    <p:cond delay="0"/>
                                  </p:stCondLst>
                                  <p:childTnLst>
                                    <p:animClr clrSpc="rgb" dir="cw">
                                      <p:cBhvr override="childStyle">
                                        <p:cTn id="54" dur="500" fill="hold"/>
                                        <p:tgtEl>
                                          <p:spTgt spid="15"/>
                                        </p:tgtEl>
                                        <p:attrNameLst>
                                          <p:attrName>style.color</p:attrName>
                                        </p:attrNameLst>
                                      </p:cBhvr>
                                      <p:to>
                                        <a:schemeClr val="accent2"/>
                                      </p:to>
                                    </p:animClr>
                                    <p:animClr clrSpc="rgb" dir="cw">
                                      <p:cBhvr>
                                        <p:cTn id="55" dur="500" fill="hold"/>
                                        <p:tgtEl>
                                          <p:spTgt spid="15"/>
                                        </p:tgtEl>
                                        <p:attrNameLst>
                                          <p:attrName>fillcolor</p:attrName>
                                        </p:attrNameLst>
                                      </p:cBhvr>
                                      <p:to>
                                        <a:schemeClr val="accent2"/>
                                      </p:to>
                                    </p:animClr>
                                    <p:set>
                                      <p:cBhvr>
                                        <p:cTn id="56" dur="500" fill="hold"/>
                                        <p:tgtEl>
                                          <p:spTgt spid="15"/>
                                        </p:tgtEl>
                                        <p:attrNameLst>
                                          <p:attrName>fill.type</p:attrName>
                                        </p:attrNameLst>
                                      </p:cBhvr>
                                      <p:to>
                                        <p:strVal val="solid"/>
                                      </p:to>
                                    </p:set>
                                    <p:set>
                                      <p:cBhvr>
                                        <p:cTn id="57" dur="500" fill="hold"/>
                                        <p:tgtEl>
                                          <p:spTgt spid="15"/>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20" name="SAI2_(new).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p:stCondLst>
                        <p:cond delay="0"/>
                      </p:stCondLst>
                      <p:childTnLst>
                        <p:par>
                          <p:cTn id="64" fill="hold">
                            <p:stCondLst>
                              <p:cond delay="0"/>
                            </p:stCondLst>
                            <p:childTnLst>
                              <p:par>
                                <p:cTn id="65" presetID="11" presetClass="entr" presetSubtype="0" fill="hold" grpId="0" nodeType="afterEffect">
                                  <p:stCondLst>
                                    <p:cond delay="0"/>
                                  </p:stCondLst>
                                  <p:childTnLst>
                                    <p:set>
                                      <p:cBhvr>
                                        <p:cTn id="66" dur="1000">
                                          <p:stCondLst>
                                            <p:cond delay="0"/>
                                          </p:stCondLst>
                                        </p:cTn>
                                        <p:tgtEl>
                                          <p:spTgt spid="17"/>
                                        </p:tgtEl>
                                        <p:attrNameLst>
                                          <p:attrName>style.visibility</p:attrName>
                                        </p:attrNameLst>
                                      </p:cBhvr>
                                      <p:to>
                                        <p:strVal val="visible"/>
                                      </p:to>
                                    </p:set>
                                  </p:childTnLst>
                                </p:cTn>
                              </p:par>
                            </p:childTnLst>
                          </p:cTn>
                        </p:par>
                        <p:par>
                          <p:cTn id="67" fill="hold">
                            <p:stCondLst>
                              <p:cond delay="1000"/>
                            </p:stCondLst>
                            <p:childTnLst>
                              <p:par>
                                <p:cTn id="68" presetID="11" presetClass="entr" presetSubtype="0" fill="hold" grpId="0" nodeType="afterEffect">
                                  <p:stCondLst>
                                    <p:cond delay="0"/>
                                  </p:stCondLst>
                                  <p:childTnLst>
                                    <p:set>
                                      <p:cBhvr>
                                        <p:cTn id="69" dur="1000">
                                          <p:stCondLst>
                                            <p:cond delay="0"/>
                                          </p:stCondLst>
                                        </p:cTn>
                                        <p:tgtEl>
                                          <p:spTgt spid="18"/>
                                        </p:tgtEl>
                                        <p:attrNameLst>
                                          <p:attrName>style.visibility</p:attrName>
                                        </p:attrNameLst>
                                      </p:cBhvr>
                                      <p:to>
                                        <p:strVal val="visible"/>
                                      </p:to>
                                    </p:set>
                                  </p:childTnLst>
                                </p:cTn>
                              </p:par>
                            </p:childTnLst>
                          </p:cTn>
                        </p:par>
                        <p:par>
                          <p:cTn id="70" fill="hold">
                            <p:stCondLst>
                              <p:cond delay="2000"/>
                            </p:stCondLst>
                            <p:childTnLst>
                              <p:par>
                                <p:cTn id="71" presetID="11" presetClass="entr" presetSubtype="0" fill="hold" grpId="0" nodeType="afterEffect">
                                  <p:stCondLst>
                                    <p:cond delay="0"/>
                                  </p:stCondLst>
                                  <p:childTnLst>
                                    <p:set>
                                      <p:cBhvr>
                                        <p:cTn id="72" dur="1000">
                                          <p:stCondLst>
                                            <p:cond delay="0"/>
                                          </p:stCondLst>
                                        </p:cTn>
                                        <p:tgtEl>
                                          <p:spTgt spid="19"/>
                                        </p:tgtEl>
                                        <p:attrNameLst>
                                          <p:attrName>style.visibility</p:attrName>
                                        </p:attrNameLst>
                                      </p:cBhvr>
                                      <p:to>
                                        <p:strVal val="visible"/>
                                      </p:to>
                                    </p:set>
                                  </p:childTnLst>
                                </p:cTn>
                              </p:par>
                            </p:childTnLst>
                          </p:cTn>
                        </p:par>
                        <p:par>
                          <p:cTn id="73" fill="hold">
                            <p:stCondLst>
                              <p:cond delay="3000"/>
                            </p:stCondLst>
                            <p:childTnLst>
                              <p:par>
                                <p:cTn id="74" presetID="11" presetClass="entr" presetSubtype="0" fill="hold" grpId="0" nodeType="afterEffect">
                                  <p:stCondLst>
                                    <p:cond delay="0"/>
                                  </p:stCondLst>
                                  <p:childTnLst>
                                    <p:set>
                                      <p:cBhvr>
                                        <p:cTn id="75" dur="1000">
                                          <p:stCondLst>
                                            <p:cond delay="0"/>
                                          </p:stCondLst>
                                        </p:cTn>
                                        <p:tgtEl>
                                          <p:spTgt spid="20"/>
                                        </p:tgtEl>
                                        <p:attrNameLst>
                                          <p:attrName>style.visibility</p:attrName>
                                        </p:attrNameLst>
                                      </p:cBhvr>
                                      <p:to>
                                        <p:strVal val="visible"/>
                                      </p:to>
                                    </p:set>
                                  </p:childTnLst>
                                </p:cTn>
                              </p:par>
                            </p:childTnLst>
                          </p:cTn>
                        </p:par>
                        <p:par>
                          <p:cTn id="76" fill="hold">
                            <p:stCondLst>
                              <p:cond delay="4000"/>
                            </p:stCondLst>
                            <p:childTnLst>
                              <p:par>
                                <p:cTn id="77" presetID="11" presetClass="entr" presetSubtype="0" fill="hold" grpId="0" nodeType="afterEffect">
                                  <p:stCondLst>
                                    <p:cond delay="0"/>
                                  </p:stCondLst>
                                  <p:childTnLst>
                                    <p:set>
                                      <p:cBhvr>
                                        <p:cTn id="78" dur="1000">
                                          <p:stCondLst>
                                            <p:cond delay="0"/>
                                          </p:stCondLst>
                                        </p:cTn>
                                        <p:tgtEl>
                                          <p:spTgt spid="21"/>
                                        </p:tgtEl>
                                        <p:attrNameLst>
                                          <p:attrName>style.visibility</p:attrName>
                                        </p:attrNameLst>
                                      </p:cBhvr>
                                      <p:to>
                                        <p:strVal val="visible"/>
                                      </p:to>
                                    </p:set>
                                  </p:childTnLst>
                                </p:cTn>
                              </p:par>
                            </p:childTnLst>
                          </p:cTn>
                        </p:par>
                        <p:par>
                          <p:cTn id="79" fill="hold">
                            <p:stCondLst>
                              <p:cond delay="5000"/>
                            </p:stCondLst>
                            <p:childTnLst>
                              <p:par>
                                <p:cTn id="80" presetID="11" presetClass="entr" presetSubtype="0" fill="hold" grpId="0" nodeType="afterEffect">
                                  <p:stCondLst>
                                    <p:cond delay="0"/>
                                  </p:stCondLst>
                                  <p:childTnLst>
                                    <p:set>
                                      <p:cBhvr>
                                        <p:cTn id="81" dur="1000">
                                          <p:stCondLst>
                                            <p:cond delay="0"/>
                                          </p:stCondLst>
                                        </p:cTn>
                                        <p:tgtEl>
                                          <p:spTgt spid="22"/>
                                        </p:tgtEl>
                                        <p:attrNameLst>
                                          <p:attrName>style.visibility</p:attrName>
                                        </p:attrNameLst>
                                      </p:cBhvr>
                                      <p:to>
                                        <p:strVal val="visible"/>
                                      </p:to>
                                    </p:set>
                                  </p:childTnLst>
                                </p:cTn>
                              </p:par>
                            </p:childTnLst>
                          </p:cTn>
                        </p:par>
                        <p:par>
                          <p:cTn id="82" fill="hold">
                            <p:stCondLst>
                              <p:cond delay="6000"/>
                            </p:stCondLst>
                            <p:childTnLst>
                              <p:par>
                                <p:cTn id="83" presetID="11" presetClass="entr" presetSubtype="0" fill="hold" grpId="0" nodeType="afterEffect">
                                  <p:stCondLst>
                                    <p:cond delay="0"/>
                                  </p:stCondLst>
                                  <p:childTnLst>
                                    <p:set>
                                      <p:cBhvr>
                                        <p:cTn id="84" dur="1000">
                                          <p:stCondLst>
                                            <p:cond delay="0"/>
                                          </p:stCondLst>
                                        </p:cTn>
                                        <p:tgtEl>
                                          <p:spTgt spid="23"/>
                                        </p:tgtEl>
                                        <p:attrNameLst>
                                          <p:attrName>style.visibility</p:attrName>
                                        </p:attrNameLst>
                                      </p:cBhvr>
                                      <p:to>
                                        <p:strVal val="visible"/>
                                      </p:to>
                                    </p:set>
                                  </p:childTnLst>
                                </p:cTn>
                              </p:par>
                            </p:childTnLst>
                          </p:cTn>
                        </p:par>
                        <p:par>
                          <p:cTn id="85" fill="hold">
                            <p:stCondLst>
                              <p:cond delay="7000"/>
                            </p:stCondLst>
                            <p:childTnLst>
                              <p:par>
                                <p:cTn id="86" presetID="11" presetClass="entr" presetSubtype="0" fill="hold" grpId="0" nodeType="afterEffect">
                                  <p:stCondLst>
                                    <p:cond delay="0"/>
                                  </p:stCondLst>
                                  <p:childTnLst>
                                    <p:set>
                                      <p:cBhvr>
                                        <p:cTn id="87" dur="1000">
                                          <p:stCondLst>
                                            <p:cond delay="0"/>
                                          </p:stCondLst>
                                        </p:cTn>
                                        <p:tgtEl>
                                          <p:spTgt spid="24"/>
                                        </p:tgtEl>
                                        <p:attrNameLst>
                                          <p:attrName>style.visibility</p:attrName>
                                        </p:attrNameLst>
                                      </p:cBhvr>
                                      <p:to>
                                        <p:strVal val="visible"/>
                                      </p:to>
                                    </p:set>
                                  </p:childTnLst>
                                </p:cTn>
                              </p:par>
                            </p:childTnLst>
                          </p:cTn>
                        </p:par>
                        <p:par>
                          <p:cTn id="88" fill="hold">
                            <p:stCondLst>
                              <p:cond delay="8000"/>
                            </p:stCondLst>
                            <p:childTnLst>
                              <p:par>
                                <p:cTn id="89" presetID="11" presetClass="entr" presetSubtype="0" fill="hold" grpId="0" nodeType="afterEffect">
                                  <p:stCondLst>
                                    <p:cond delay="0"/>
                                  </p:stCondLst>
                                  <p:childTnLst>
                                    <p:set>
                                      <p:cBhvr>
                                        <p:cTn id="90" dur="1000">
                                          <p:stCondLst>
                                            <p:cond delay="0"/>
                                          </p:stCondLst>
                                        </p:cTn>
                                        <p:tgtEl>
                                          <p:spTgt spid="25"/>
                                        </p:tgtEl>
                                        <p:attrNameLst>
                                          <p:attrName>style.visibility</p:attrName>
                                        </p:attrNameLst>
                                      </p:cBhvr>
                                      <p:to>
                                        <p:strVal val="visible"/>
                                      </p:to>
                                    </p:set>
                                  </p:childTnLst>
                                </p:cTn>
                              </p:par>
                            </p:childTnLst>
                          </p:cTn>
                        </p:par>
                        <p:par>
                          <p:cTn id="91" fill="hold">
                            <p:stCondLst>
                              <p:cond delay="9000"/>
                            </p:stCondLst>
                            <p:childTnLst>
                              <p:par>
                                <p:cTn id="92" presetID="11" presetClass="entr" presetSubtype="0" fill="hold" grpId="0" nodeType="afterEffect">
                                  <p:stCondLst>
                                    <p:cond delay="0"/>
                                  </p:stCondLst>
                                  <p:childTnLst>
                                    <p:set>
                                      <p:cBhvr>
                                        <p:cTn id="93" dur="1000">
                                          <p:stCondLst>
                                            <p:cond delay="0"/>
                                          </p:stCondLst>
                                        </p:cTn>
                                        <p:tgtEl>
                                          <p:spTgt spid="26"/>
                                        </p:tgtEl>
                                        <p:attrNameLst>
                                          <p:attrName>style.visibility</p:attrName>
                                        </p:attrNameLst>
                                      </p:cBhvr>
                                      <p:to>
                                        <p:strVal val="visible"/>
                                      </p:to>
                                    </p:set>
                                  </p:childTnLst>
                                </p:cTn>
                              </p:par>
                            </p:childTnLst>
                          </p:cTn>
                        </p:par>
                        <p:par>
                          <p:cTn id="94" fill="hold">
                            <p:stCondLst>
                              <p:cond delay="10000"/>
                            </p:stCondLst>
                            <p:childTnLst>
                              <p:par>
                                <p:cTn id="95" presetID="11" presetClass="entr" presetSubtype="0" fill="hold" grpId="0" nodeType="afterEffect">
                                  <p:stCondLst>
                                    <p:cond delay="0"/>
                                  </p:stCondLst>
                                  <p:childTnLst>
                                    <p:set>
                                      <p:cBhvr>
                                        <p:cTn id="96" dur="1000">
                                          <p:stCondLst>
                                            <p:cond delay="0"/>
                                          </p:stCondLst>
                                        </p:cTn>
                                        <p:tgtEl>
                                          <p:spTgt spid="27"/>
                                        </p:tgtEl>
                                        <p:attrNameLst>
                                          <p:attrName>style.visibility</p:attrName>
                                        </p:attrNameLst>
                                      </p:cBhvr>
                                      <p:to>
                                        <p:strVal val="visible"/>
                                      </p:to>
                                    </p:set>
                                  </p:childTnLst>
                                </p:cTn>
                              </p:par>
                            </p:childTnLst>
                          </p:cTn>
                        </p:par>
                        <p:par>
                          <p:cTn id="97" fill="hold">
                            <p:stCondLst>
                              <p:cond delay="11000"/>
                            </p:stCondLst>
                            <p:childTnLst>
                              <p:par>
                                <p:cTn id="98" presetID="11" presetClass="entr" presetSubtype="0" fill="hold" grpId="0" nodeType="afterEffect">
                                  <p:stCondLst>
                                    <p:cond delay="0"/>
                                  </p:stCondLst>
                                  <p:childTnLst>
                                    <p:set>
                                      <p:cBhvr>
                                        <p:cTn id="99" dur="1000">
                                          <p:stCondLst>
                                            <p:cond delay="0"/>
                                          </p:stCondLst>
                                        </p:cTn>
                                        <p:tgtEl>
                                          <p:spTgt spid="28"/>
                                        </p:tgtEl>
                                        <p:attrNameLst>
                                          <p:attrName>style.visibility</p:attrName>
                                        </p:attrNameLst>
                                      </p:cBhvr>
                                      <p:to>
                                        <p:strVal val="visible"/>
                                      </p:to>
                                    </p:set>
                                  </p:childTnLst>
                                </p:cTn>
                              </p:par>
                            </p:childTnLst>
                          </p:cTn>
                        </p:par>
                        <p:par>
                          <p:cTn id="100" fill="hold">
                            <p:stCondLst>
                              <p:cond delay="12000"/>
                            </p:stCondLst>
                            <p:childTnLst>
                              <p:par>
                                <p:cTn id="101" presetID="11" presetClass="entr" presetSubtype="0" fill="hold" grpId="0" nodeType="afterEffect">
                                  <p:stCondLst>
                                    <p:cond delay="0"/>
                                  </p:stCondLst>
                                  <p:childTnLst>
                                    <p:set>
                                      <p:cBhvr>
                                        <p:cTn id="102" dur="1000">
                                          <p:stCondLst>
                                            <p:cond delay="0"/>
                                          </p:stCondLst>
                                        </p:cTn>
                                        <p:tgtEl>
                                          <p:spTgt spid="29"/>
                                        </p:tgtEl>
                                        <p:attrNameLst>
                                          <p:attrName>style.visibility</p:attrName>
                                        </p:attrNameLst>
                                      </p:cBhvr>
                                      <p:to>
                                        <p:strVal val="visible"/>
                                      </p:to>
                                    </p:set>
                                  </p:childTnLst>
                                </p:cTn>
                              </p:par>
                            </p:childTnLst>
                          </p:cTn>
                        </p:par>
                        <p:par>
                          <p:cTn id="103" fill="hold">
                            <p:stCondLst>
                              <p:cond delay="13000"/>
                            </p:stCondLst>
                            <p:childTnLst>
                              <p:par>
                                <p:cTn id="104" presetID="11" presetClass="entr" presetSubtype="0" fill="hold" grpId="0" nodeType="afterEffect">
                                  <p:stCondLst>
                                    <p:cond delay="0"/>
                                  </p:stCondLst>
                                  <p:childTnLst>
                                    <p:set>
                                      <p:cBhvr>
                                        <p:cTn id="105" dur="1000">
                                          <p:stCondLst>
                                            <p:cond delay="0"/>
                                          </p:stCondLst>
                                        </p:cTn>
                                        <p:tgtEl>
                                          <p:spTgt spid="30"/>
                                        </p:tgtEl>
                                        <p:attrNameLst>
                                          <p:attrName>style.visibility</p:attrName>
                                        </p:attrNameLst>
                                      </p:cBhvr>
                                      <p:to>
                                        <p:strVal val="visible"/>
                                      </p:to>
                                    </p:set>
                                  </p:childTnLst>
                                </p:cTn>
                              </p:par>
                            </p:childTnLst>
                          </p:cTn>
                        </p:par>
                        <p:par>
                          <p:cTn id="106" fill="hold">
                            <p:stCondLst>
                              <p:cond delay="14000"/>
                            </p:stCondLst>
                            <p:childTnLst>
                              <p:par>
                                <p:cTn id="107" presetID="11" presetClass="entr" presetSubtype="0" fill="hold" grpId="0" nodeType="afterEffect">
                                  <p:stCondLst>
                                    <p:cond delay="0"/>
                                  </p:stCondLst>
                                  <p:childTnLst>
                                    <p:set>
                                      <p:cBhvr>
                                        <p:cTn id="108" dur="1000">
                                          <p:stCondLst>
                                            <p:cond delay="0"/>
                                          </p:stCondLst>
                                        </p:cTn>
                                        <p:tgtEl>
                                          <p:spTgt spid="31"/>
                                        </p:tgtEl>
                                        <p:attrNameLst>
                                          <p:attrName>style.visibility</p:attrName>
                                        </p:attrNameLst>
                                      </p:cBhvr>
                                      <p:to>
                                        <p:strVal val="visible"/>
                                      </p:to>
                                    </p:set>
                                  </p:childTnLst>
                                </p:cTn>
                              </p:par>
                            </p:childTnLst>
                          </p:cTn>
                        </p:par>
                        <p:par>
                          <p:cTn id="109" fill="hold">
                            <p:stCondLst>
                              <p:cond delay="15000"/>
                            </p:stCondLst>
                            <p:childTnLst>
                              <p:par>
                                <p:cTn id="110" presetID="11" presetClass="entr" presetSubtype="0" fill="hold" grpId="0" nodeType="afterEffect">
                                  <p:stCondLst>
                                    <p:cond delay="0"/>
                                  </p:stCondLst>
                                  <p:childTnLst>
                                    <p:set>
                                      <p:cBhvr>
                                        <p:cTn id="111" dur="1000">
                                          <p:stCondLst>
                                            <p:cond delay="0"/>
                                          </p:stCondLst>
                                        </p:cTn>
                                        <p:tgtEl>
                                          <p:spTgt spid="32"/>
                                        </p:tgtEl>
                                        <p:attrNameLst>
                                          <p:attrName>style.visibility</p:attrName>
                                        </p:attrNameLst>
                                      </p:cBhvr>
                                      <p:to>
                                        <p:strVal val="visible"/>
                                      </p:to>
                                    </p:set>
                                  </p:childTnLst>
                                </p:cTn>
                              </p:par>
                            </p:childTnLst>
                          </p:cTn>
                        </p:par>
                        <p:par>
                          <p:cTn id="112" fill="hold">
                            <p:stCondLst>
                              <p:cond delay="16000"/>
                            </p:stCondLst>
                            <p:childTnLst>
                              <p:par>
                                <p:cTn id="113" presetID="11" presetClass="entr" presetSubtype="0" fill="hold" grpId="0" nodeType="afterEffect">
                                  <p:stCondLst>
                                    <p:cond delay="0"/>
                                  </p:stCondLst>
                                  <p:childTnLst>
                                    <p:set>
                                      <p:cBhvr>
                                        <p:cTn id="114" dur="1000">
                                          <p:stCondLst>
                                            <p:cond delay="0"/>
                                          </p:stCondLst>
                                        </p:cTn>
                                        <p:tgtEl>
                                          <p:spTgt spid="33"/>
                                        </p:tgtEl>
                                        <p:attrNameLst>
                                          <p:attrName>style.visibility</p:attrName>
                                        </p:attrNameLst>
                                      </p:cBhvr>
                                      <p:to>
                                        <p:strVal val="visible"/>
                                      </p:to>
                                    </p:set>
                                  </p:childTnLst>
                                </p:cTn>
                              </p:par>
                            </p:childTnLst>
                          </p:cTn>
                        </p:par>
                        <p:par>
                          <p:cTn id="115" fill="hold">
                            <p:stCondLst>
                              <p:cond delay="17000"/>
                            </p:stCondLst>
                            <p:childTnLst>
                              <p:par>
                                <p:cTn id="116" presetID="11" presetClass="entr" presetSubtype="0" fill="hold" grpId="0" nodeType="afterEffect">
                                  <p:stCondLst>
                                    <p:cond delay="0"/>
                                  </p:stCondLst>
                                  <p:childTnLst>
                                    <p:set>
                                      <p:cBhvr>
                                        <p:cTn id="117" dur="1000">
                                          <p:stCondLst>
                                            <p:cond delay="0"/>
                                          </p:stCondLst>
                                        </p:cTn>
                                        <p:tgtEl>
                                          <p:spTgt spid="34"/>
                                        </p:tgtEl>
                                        <p:attrNameLst>
                                          <p:attrName>style.visibility</p:attrName>
                                        </p:attrNameLst>
                                      </p:cBhvr>
                                      <p:to>
                                        <p:strVal val="visible"/>
                                      </p:to>
                                    </p:set>
                                  </p:childTnLst>
                                </p:cTn>
                              </p:par>
                            </p:childTnLst>
                          </p:cTn>
                        </p:par>
                        <p:par>
                          <p:cTn id="118" fill="hold">
                            <p:stCondLst>
                              <p:cond delay="18000"/>
                            </p:stCondLst>
                            <p:childTnLst>
                              <p:par>
                                <p:cTn id="119" presetID="11" presetClass="entr" presetSubtype="0" fill="hold" grpId="0" nodeType="afterEffect">
                                  <p:stCondLst>
                                    <p:cond delay="0"/>
                                  </p:stCondLst>
                                  <p:childTnLst>
                                    <p:set>
                                      <p:cBhvr>
                                        <p:cTn id="120" dur="1000">
                                          <p:stCondLst>
                                            <p:cond delay="0"/>
                                          </p:stCondLst>
                                        </p:cTn>
                                        <p:tgtEl>
                                          <p:spTgt spid="35"/>
                                        </p:tgtEl>
                                        <p:attrNameLst>
                                          <p:attrName>style.visibility</p:attrName>
                                        </p:attrNameLst>
                                      </p:cBhvr>
                                      <p:to>
                                        <p:strVal val="visible"/>
                                      </p:to>
                                    </p:set>
                                  </p:childTnLst>
                                </p:cTn>
                              </p:par>
                            </p:childTnLst>
                          </p:cTn>
                        </p:par>
                        <p:par>
                          <p:cTn id="121" fill="hold">
                            <p:stCondLst>
                              <p:cond delay="19000"/>
                            </p:stCondLst>
                            <p:childTnLst>
                              <p:par>
                                <p:cTn id="122" presetID="11" presetClass="entr" presetSubtype="0" fill="hold" grpId="0" nodeType="afterEffect">
                                  <p:stCondLst>
                                    <p:cond delay="0"/>
                                  </p:stCondLst>
                                  <p:childTnLst>
                                    <p:set>
                                      <p:cBhvr>
                                        <p:cTn id="123" dur="1000">
                                          <p:stCondLst>
                                            <p:cond delay="0"/>
                                          </p:stCondLst>
                                        </p:cTn>
                                        <p:tgtEl>
                                          <p:spTgt spid="36"/>
                                        </p:tgtEl>
                                        <p:attrNameLst>
                                          <p:attrName>style.visibility</p:attrName>
                                        </p:attrNameLst>
                                      </p:cBhvr>
                                      <p:to>
                                        <p:strVal val="visible"/>
                                      </p:to>
                                    </p:set>
                                  </p:childTnLst>
                                </p:cTn>
                              </p:par>
                            </p:childTnLst>
                          </p:cTn>
                        </p:par>
                        <p:par>
                          <p:cTn id="124" fill="hold">
                            <p:stCondLst>
                              <p:cond delay="20000"/>
                            </p:stCondLst>
                            <p:childTnLst>
                              <p:par>
                                <p:cTn id="125" presetID="11" presetClass="entr" presetSubtype="0" fill="hold" grpId="0" nodeType="afterEffect">
                                  <p:stCondLst>
                                    <p:cond delay="0"/>
                                  </p:stCondLst>
                                  <p:childTnLst>
                                    <p:set>
                                      <p:cBhvr>
                                        <p:cTn id="126"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1" name="drumroll.wav"/>
                                        </p:tgtEl>
                                      </p:cMediaNode>
                                    </p:audio>
                                  </p:subTnLst>
                                </p:cTn>
                              </p:par>
                            </p:childTnLst>
                          </p:cTn>
                        </p:par>
                      </p:childTnLst>
                    </p:cTn>
                  </p:par>
                </p:childTnLst>
              </p:cTn>
              <p:nextCondLst>
                <p:cond evt="onClick" delay="0">
                  <p:tgtEl>
                    <p:spTgt spid="38"/>
                  </p:tgtEl>
                </p:cond>
              </p:nextCondLst>
            </p:seq>
          </p:childTnLst>
        </p:cTn>
      </p:par>
    </p:tnLst>
    <p:bldLst>
      <p:bldP spid="11" grpId="0" animBg="1"/>
      <p:bldP spid="13" grpId="0" animBg="1"/>
      <p:bldP spid="15"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388" y="5575885"/>
            <a:ext cx="2639007" cy="14250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8918" y="6042182"/>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endParaRPr lang="en-US" sz="2800"/>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endParaRPr lang="en-US" sz="2800"/>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endParaRPr lang="en-US" sz="2800"/>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endParaRPr lang="en-US" sz="2800"/>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endParaRPr lang="en-US" sz="2800"/>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endParaRPr lang="en-US" sz="2800"/>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endParaRPr lang="en-US" sz="2800"/>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endParaRPr lang="en-US" sz="2800"/>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endParaRPr lang="en-US" sz="2800"/>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endParaRPr lang="en-US" sz="2800"/>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endParaRPr lang="en-US" sz="2800"/>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endParaRPr lang="en-US" sz="2800"/>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endParaRPr lang="en-US" sz="2800"/>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endParaRPr lang="en-US" sz="2800"/>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endParaRPr lang="en-US" sz="2800"/>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endParaRPr lang="en-US" sz="2800"/>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endParaRPr lang="en-US" sz="2800"/>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endParaRPr lang="en-US" sz="2800"/>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endParaRPr lang="en-US" sz="2800"/>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endParaRPr lang="en-US" sz="2800"/>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endParaRPr lang="en-US" sz="2800" dirty="0"/>
          </a:p>
        </p:txBody>
      </p:sp>
      <p:pic>
        <p:nvPicPr>
          <p:cNvPr id="38" name="Picture 2" descr="Káº¿t quáº£ hÃ¬nh áº£nh cho icon Äá»ng há»"/>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1312964" y="1651588"/>
            <a:ext cx="10040836" cy="4812633"/>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lvl="0" indent="180975" algn="just" eaLnBrk="0" fontAlgn="base" hangingPunct="0">
              <a:spcBef>
                <a:spcPct val="0"/>
              </a:spcBef>
              <a:spcAft>
                <a:spcPct val="0"/>
              </a:spcAft>
            </a:pPr>
            <a:r>
              <a:rPr lang="en-US" sz="2800" b="1" dirty="0">
                <a:solidFill>
                  <a:srgbClr val="FF0000"/>
                </a:solidFill>
                <a:latin typeface="Times New Roman" panose="02020603050405020304" pitchFamily="18" charset="0"/>
                <a:cs typeface="Times New Roman" panose="02020603050405020304" pitchFamily="18" charset="0"/>
              </a:rPr>
              <a:t>Câu </a:t>
            </a:r>
            <a:r>
              <a:rPr lang="en-US" sz="2800" b="1">
                <a:solidFill>
                  <a:srgbClr val="FF0000"/>
                </a:solidFill>
                <a:latin typeface="Times New Roman" panose="02020603050405020304" pitchFamily="18" charset="0"/>
                <a:cs typeface="Times New Roman" panose="02020603050405020304" pitchFamily="18" charset="0"/>
              </a:rPr>
              <a:t>3: Giá trị của     là: </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A</a:t>
            </a:r>
            <a:r>
              <a:rPr lang="en-US" sz="2800">
                <a:solidFill>
                  <a:schemeClr val="tx1"/>
                </a:solidFill>
                <a:latin typeface="Times New Roman" panose="02020603050405020304" pitchFamily="18" charset="0"/>
                <a:cs typeface="Times New Roman" panose="02020603050405020304" pitchFamily="18" charset="0"/>
              </a:rPr>
              <a:t>.  15</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125</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8</a:t>
            </a:r>
            <a:endParaRPr lang="en-US" sz="280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150</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1" name="D1"/>
          <p:cNvSpPr/>
          <p:nvPr/>
        </p:nvSpPr>
        <p:spPr>
          <a:xfrm>
            <a:off x="1826966" y="39436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2" name="D2" descr="Kết quả hình ảnh cho đúng sai png"/>
          <p:cNvPicPr>
            <a:picLocks noChangeAspect="1" noChangeArrowheads="1"/>
          </p:cNvPicPr>
          <p:nvPr/>
        </p:nvPicPr>
        <p:blipFill>
          <a:blip r:embed="rId5" cstate="print"/>
          <a:srcRect/>
          <a:stretch>
            <a:fillRect/>
          </a:stretch>
        </p:blipFill>
        <p:spPr bwMode="auto">
          <a:xfrm>
            <a:off x="1826965" y="3934744"/>
            <a:ext cx="304800" cy="304800"/>
          </a:xfrm>
          <a:prstGeom prst="rect">
            <a:avLst/>
          </a:prstGeom>
          <a:noFill/>
          <a:ln w="9525">
            <a:noFill/>
            <a:miter lim="800000"/>
            <a:headEnd/>
            <a:tailEnd/>
          </a:ln>
        </p:spPr>
      </p:pic>
      <p:sp>
        <p:nvSpPr>
          <p:cNvPr id="43" name="S3"/>
          <p:cNvSpPr/>
          <p:nvPr/>
        </p:nvSpPr>
        <p:spPr>
          <a:xfrm>
            <a:off x="1826966" y="459790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4" name="SS3" descr="Hình ảnh có liên quan"/>
          <p:cNvPicPr>
            <a:picLocks noChangeAspect="1" noChangeArrowheads="1"/>
          </p:cNvPicPr>
          <p:nvPr/>
        </p:nvPicPr>
        <p:blipFill>
          <a:blip r:embed="rId6" cstate="print"/>
          <a:srcRect l="14398" t="13542" r="14490" b="14236"/>
          <a:stretch>
            <a:fillRect/>
          </a:stretch>
        </p:blipFill>
        <p:spPr bwMode="auto">
          <a:xfrm>
            <a:off x="4300860" y="4001294"/>
            <a:ext cx="252413" cy="255587"/>
          </a:xfrm>
          <a:prstGeom prst="rect">
            <a:avLst/>
          </a:prstGeom>
          <a:noFill/>
          <a:ln w="9525">
            <a:noFill/>
            <a:miter lim="800000"/>
            <a:headEnd/>
            <a:tailEnd/>
          </a:ln>
        </p:spPr>
      </p:pic>
      <p:sp>
        <p:nvSpPr>
          <p:cNvPr id="45" name="S3"/>
          <p:cNvSpPr/>
          <p:nvPr/>
        </p:nvSpPr>
        <p:spPr>
          <a:xfrm>
            <a:off x="1826966" y="3314700"/>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sp>
        <p:nvSpPr>
          <p:cNvPr id="47" name="S3"/>
          <p:cNvSpPr/>
          <p:nvPr/>
        </p:nvSpPr>
        <p:spPr>
          <a:xfrm>
            <a:off x="1826965" y="5202327"/>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8" name="SS3" descr="Hình ảnh có liên quan"/>
          <p:cNvPicPr>
            <a:picLocks noChangeAspect="1" noChangeArrowheads="1"/>
          </p:cNvPicPr>
          <p:nvPr/>
        </p:nvPicPr>
        <p:blipFill>
          <a:blip r:embed="rId6" cstate="print"/>
          <a:srcRect l="14398" t="13542" r="14490" b="14236"/>
          <a:stretch>
            <a:fillRect/>
          </a:stretch>
        </p:blipFill>
        <p:spPr bwMode="auto">
          <a:xfrm>
            <a:off x="1826966" y="5184866"/>
            <a:ext cx="252413" cy="255587"/>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4378917" y="2541268"/>
          <a:ext cx="438409" cy="482514"/>
        </p:xfrm>
        <a:graphic>
          <a:graphicData uri="http://schemas.openxmlformats.org/presentationml/2006/ole">
            <mc:AlternateContent xmlns:mc="http://schemas.openxmlformats.org/markup-compatibility/2006">
              <mc:Choice xmlns:v="urn:schemas-microsoft-com:vml" Requires="v">
                <p:oleObj spid="_x0000_s3280" name="Equation" r:id="rId7" imgW="3962400" imgH="4876800" progId="Equation.DSMT4">
                  <p:embed/>
                </p:oleObj>
              </mc:Choice>
              <mc:Fallback>
                <p:oleObj name="Equation" r:id="rId7" imgW="3962400" imgH="4876800" progId="Equation.DSMT4">
                  <p:embed/>
                  <p:pic>
                    <p:nvPicPr>
                      <p:cNvPr id="0" name="Picture 3279"/>
                      <p:cNvPicPr/>
                      <p:nvPr/>
                    </p:nvPicPr>
                    <p:blipFill>
                      <a:blip r:embed="rId8"/>
                      <a:stretch>
                        <a:fillRect/>
                      </a:stretch>
                    </p:blipFill>
                    <p:spPr>
                      <a:xfrm>
                        <a:off x="4378917" y="2541268"/>
                        <a:ext cx="438409" cy="482514"/>
                      </a:xfrm>
                      <a:prstGeom prst="rect">
                        <a:avLst/>
                      </a:prstGeom>
                    </p:spPr>
                  </p:pic>
                </p:oleObj>
              </mc:Fallback>
            </mc:AlternateContent>
          </a:graphicData>
        </a:graphic>
      </p:graphicFrame>
      <p:pic>
        <p:nvPicPr>
          <p:cNvPr id="39" name="SS3" descr="Hình ảnh có liên quan"/>
          <p:cNvPicPr>
            <a:picLocks noChangeAspect="1" noChangeArrowheads="1"/>
          </p:cNvPicPr>
          <p:nvPr/>
        </p:nvPicPr>
        <p:blipFill>
          <a:blip r:embed="rId9" cstate="print"/>
          <a:srcRect l="14398" t="13542" r="14490" b="14236"/>
          <a:stretch>
            <a:fillRect/>
          </a:stretch>
        </p:blipFill>
        <p:spPr bwMode="auto">
          <a:xfrm>
            <a:off x="1815058" y="3309003"/>
            <a:ext cx="252413" cy="2555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11" presetClass="entr" presetSubtype="0" fill="hold" grpId="0" nodeType="afterEffect">
                                  <p:stCondLst>
                                    <p:cond delay="0"/>
                                  </p:stCondLst>
                                  <p:childTnLst>
                                    <p:set>
                                      <p:cBhvr>
                                        <p:cTn id="12" dur="1000">
                                          <p:stCondLst>
                                            <p:cond delay="0"/>
                                          </p:stCondLst>
                                        </p:cTn>
                                        <p:tgtEl>
                                          <p:spTgt spid="17"/>
                                        </p:tgtEl>
                                        <p:attrNameLst>
                                          <p:attrName>style.visibility</p:attrName>
                                        </p:attrNameLst>
                                      </p:cBhvr>
                                      <p:to>
                                        <p:strVal val="visible"/>
                                      </p:to>
                                    </p:set>
                                  </p:childTnLst>
                                </p:cTn>
                              </p:par>
                            </p:childTnLst>
                          </p:cTn>
                        </p:par>
                        <p:par>
                          <p:cTn id="13" fill="hold">
                            <p:stCondLst>
                              <p:cond delay="1000"/>
                            </p:stCondLst>
                            <p:childTnLst>
                              <p:par>
                                <p:cTn id="14" presetID="11" presetClass="entr" presetSubtype="0" fill="hold" grpId="0" nodeType="afterEffect">
                                  <p:stCondLst>
                                    <p:cond delay="0"/>
                                  </p:stCondLst>
                                  <p:childTnLst>
                                    <p:set>
                                      <p:cBhvr>
                                        <p:cTn id="15" dur="1000">
                                          <p:stCondLst>
                                            <p:cond delay="0"/>
                                          </p:stCondLst>
                                        </p:cTn>
                                        <p:tgtEl>
                                          <p:spTgt spid="18"/>
                                        </p:tgtEl>
                                        <p:attrNameLst>
                                          <p:attrName>style.visibility</p:attrName>
                                        </p:attrNameLst>
                                      </p:cBhvr>
                                      <p:to>
                                        <p:strVal val="visible"/>
                                      </p:to>
                                    </p:set>
                                  </p:childTnLst>
                                </p:cTn>
                              </p:par>
                            </p:childTnLst>
                          </p:cTn>
                        </p:par>
                        <p:par>
                          <p:cTn id="16" fill="hold">
                            <p:stCondLst>
                              <p:cond delay="2000"/>
                            </p:stCondLst>
                            <p:childTnLst>
                              <p:par>
                                <p:cTn id="17" presetID="11" presetClass="entr" presetSubtype="0" fill="hold" grpId="0" nodeType="afterEffect">
                                  <p:stCondLst>
                                    <p:cond delay="0"/>
                                  </p:stCondLst>
                                  <p:childTnLst>
                                    <p:set>
                                      <p:cBhvr>
                                        <p:cTn id="18" dur="1000">
                                          <p:stCondLst>
                                            <p:cond delay="0"/>
                                          </p:stCondLst>
                                        </p:cTn>
                                        <p:tgtEl>
                                          <p:spTgt spid="19"/>
                                        </p:tgtEl>
                                        <p:attrNameLst>
                                          <p:attrName>style.visibility</p:attrName>
                                        </p:attrNameLst>
                                      </p:cBhvr>
                                      <p:to>
                                        <p:strVal val="visible"/>
                                      </p:to>
                                    </p:set>
                                  </p:childTnLst>
                                </p:cTn>
                              </p:par>
                            </p:childTnLst>
                          </p:cTn>
                        </p:par>
                        <p:par>
                          <p:cTn id="19" fill="hold">
                            <p:stCondLst>
                              <p:cond delay="3000"/>
                            </p:stCondLst>
                            <p:childTnLst>
                              <p:par>
                                <p:cTn id="20" presetID="11" presetClass="entr" presetSubtype="0" fill="hold" grpId="0" nodeType="afterEffect">
                                  <p:stCondLst>
                                    <p:cond delay="0"/>
                                  </p:stCondLst>
                                  <p:childTnLst>
                                    <p:set>
                                      <p:cBhvr>
                                        <p:cTn id="21" dur="1000">
                                          <p:stCondLst>
                                            <p:cond delay="0"/>
                                          </p:stCondLst>
                                        </p:cTn>
                                        <p:tgtEl>
                                          <p:spTgt spid="20"/>
                                        </p:tgtEl>
                                        <p:attrNameLst>
                                          <p:attrName>style.visibility</p:attrName>
                                        </p:attrNameLst>
                                      </p:cBhvr>
                                      <p:to>
                                        <p:strVal val="visible"/>
                                      </p:to>
                                    </p:set>
                                  </p:childTnLst>
                                </p:cTn>
                              </p:par>
                            </p:childTnLst>
                          </p:cTn>
                        </p:par>
                        <p:par>
                          <p:cTn id="22" fill="hold">
                            <p:stCondLst>
                              <p:cond delay="4000"/>
                            </p:stCondLst>
                            <p:childTnLst>
                              <p:par>
                                <p:cTn id="23" presetID="11" presetClass="entr" presetSubtype="0" fill="hold" grpId="0" nodeType="afterEffect">
                                  <p:stCondLst>
                                    <p:cond delay="0"/>
                                  </p:stCondLst>
                                  <p:childTnLst>
                                    <p:set>
                                      <p:cBhvr>
                                        <p:cTn id="24" dur="1000">
                                          <p:stCondLst>
                                            <p:cond delay="0"/>
                                          </p:stCondLst>
                                        </p:cTn>
                                        <p:tgtEl>
                                          <p:spTgt spid="21"/>
                                        </p:tgtEl>
                                        <p:attrNameLst>
                                          <p:attrName>style.visibility</p:attrName>
                                        </p:attrNameLst>
                                      </p:cBhvr>
                                      <p:to>
                                        <p:strVal val="visible"/>
                                      </p:to>
                                    </p:set>
                                  </p:childTnLst>
                                </p:cTn>
                              </p:par>
                            </p:childTnLst>
                          </p:cTn>
                        </p:par>
                        <p:par>
                          <p:cTn id="25" fill="hold">
                            <p:stCondLst>
                              <p:cond delay="5000"/>
                            </p:stCondLst>
                            <p:childTnLst>
                              <p:par>
                                <p:cTn id="26" presetID="11" presetClass="entr" presetSubtype="0" fill="hold" grpId="0" nodeType="afterEffect">
                                  <p:stCondLst>
                                    <p:cond delay="0"/>
                                  </p:stCondLst>
                                  <p:childTnLst>
                                    <p:set>
                                      <p:cBhvr>
                                        <p:cTn id="27" dur="1000">
                                          <p:stCondLst>
                                            <p:cond delay="0"/>
                                          </p:stCondLst>
                                        </p:cTn>
                                        <p:tgtEl>
                                          <p:spTgt spid="22"/>
                                        </p:tgtEl>
                                        <p:attrNameLst>
                                          <p:attrName>style.visibility</p:attrName>
                                        </p:attrNameLst>
                                      </p:cBhvr>
                                      <p:to>
                                        <p:strVal val="visible"/>
                                      </p:to>
                                    </p:set>
                                  </p:childTnLst>
                                </p:cTn>
                              </p:par>
                            </p:childTnLst>
                          </p:cTn>
                        </p:par>
                        <p:par>
                          <p:cTn id="28" fill="hold">
                            <p:stCondLst>
                              <p:cond delay="6000"/>
                            </p:stCondLst>
                            <p:childTnLst>
                              <p:par>
                                <p:cTn id="29" presetID="11" presetClass="entr" presetSubtype="0" fill="hold" grpId="0" nodeType="afterEffect">
                                  <p:stCondLst>
                                    <p:cond delay="0"/>
                                  </p:stCondLst>
                                  <p:childTnLst>
                                    <p:set>
                                      <p:cBhvr>
                                        <p:cTn id="30" dur="1000">
                                          <p:stCondLst>
                                            <p:cond delay="0"/>
                                          </p:stCondLst>
                                        </p:cTn>
                                        <p:tgtEl>
                                          <p:spTgt spid="23"/>
                                        </p:tgtEl>
                                        <p:attrNameLst>
                                          <p:attrName>style.visibility</p:attrName>
                                        </p:attrNameLst>
                                      </p:cBhvr>
                                      <p:to>
                                        <p:strVal val="visible"/>
                                      </p:to>
                                    </p:set>
                                  </p:childTnLst>
                                </p:cTn>
                              </p:par>
                            </p:childTnLst>
                          </p:cTn>
                        </p:par>
                        <p:par>
                          <p:cTn id="31" fill="hold">
                            <p:stCondLst>
                              <p:cond delay="7000"/>
                            </p:stCondLst>
                            <p:childTnLst>
                              <p:par>
                                <p:cTn id="32" presetID="11" presetClass="entr" presetSubtype="0" fill="hold" grpId="0" nodeType="afterEffect">
                                  <p:stCondLst>
                                    <p:cond delay="0"/>
                                  </p:stCondLst>
                                  <p:childTnLst>
                                    <p:set>
                                      <p:cBhvr>
                                        <p:cTn id="33" dur="1000">
                                          <p:stCondLst>
                                            <p:cond delay="0"/>
                                          </p:stCondLst>
                                        </p:cTn>
                                        <p:tgtEl>
                                          <p:spTgt spid="24"/>
                                        </p:tgtEl>
                                        <p:attrNameLst>
                                          <p:attrName>style.visibility</p:attrName>
                                        </p:attrNameLst>
                                      </p:cBhvr>
                                      <p:to>
                                        <p:strVal val="visible"/>
                                      </p:to>
                                    </p:set>
                                  </p:childTnLst>
                                </p:cTn>
                              </p:par>
                            </p:childTnLst>
                          </p:cTn>
                        </p:par>
                        <p:par>
                          <p:cTn id="34" fill="hold">
                            <p:stCondLst>
                              <p:cond delay="8000"/>
                            </p:stCondLst>
                            <p:childTnLst>
                              <p:par>
                                <p:cTn id="35" presetID="11" presetClass="entr" presetSubtype="0" fill="hold" grpId="0" nodeType="afterEffect">
                                  <p:stCondLst>
                                    <p:cond delay="0"/>
                                  </p:stCondLst>
                                  <p:childTnLst>
                                    <p:set>
                                      <p:cBhvr>
                                        <p:cTn id="36" dur="1000">
                                          <p:stCondLst>
                                            <p:cond delay="0"/>
                                          </p:stCondLst>
                                        </p:cTn>
                                        <p:tgtEl>
                                          <p:spTgt spid="25"/>
                                        </p:tgtEl>
                                        <p:attrNameLst>
                                          <p:attrName>style.visibility</p:attrName>
                                        </p:attrNameLst>
                                      </p:cBhvr>
                                      <p:to>
                                        <p:strVal val="visible"/>
                                      </p:to>
                                    </p:set>
                                  </p:childTnLst>
                                </p:cTn>
                              </p:par>
                            </p:childTnLst>
                          </p:cTn>
                        </p:par>
                        <p:par>
                          <p:cTn id="37" fill="hold">
                            <p:stCondLst>
                              <p:cond delay="9000"/>
                            </p:stCondLst>
                            <p:childTnLst>
                              <p:par>
                                <p:cTn id="38" presetID="11" presetClass="entr" presetSubtype="0" fill="hold" grpId="0" nodeType="afterEffect">
                                  <p:stCondLst>
                                    <p:cond delay="0"/>
                                  </p:stCondLst>
                                  <p:childTnLst>
                                    <p:set>
                                      <p:cBhvr>
                                        <p:cTn id="39" dur="1000">
                                          <p:stCondLst>
                                            <p:cond delay="0"/>
                                          </p:stCondLst>
                                        </p:cTn>
                                        <p:tgtEl>
                                          <p:spTgt spid="26"/>
                                        </p:tgtEl>
                                        <p:attrNameLst>
                                          <p:attrName>style.visibility</p:attrName>
                                        </p:attrNameLst>
                                      </p:cBhvr>
                                      <p:to>
                                        <p:strVal val="visible"/>
                                      </p:to>
                                    </p:set>
                                  </p:childTnLst>
                                </p:cTn>
                              </p:par>
                            </p:childTnLst>
                          </p:cTn>
                        </p:par>
                        <p:par>
                          <p:cTn id="40" fill="hold">
                            <p:stCondLst>
                              <p:cond delay="10000"/>
                            </p:stCondLst>
                            <p:childTnLst>
                              <p:par>
                                <p:cTn id="41" presetID="11" presetClass="entr" presetSubtype="0" fill="hold" grpId="0" nodeType="afterEffect">
                                  <p:stCondLst>
                                    <p:cond delay="0"/>
                                  </p:stCondLst>
                                  <p:childTnLst>
                                    <p:set>
                                      <p:cBhvr>
                                        <p:cTn id="42" dur="1000">
                                          <p:stCondLst>
                                            <p:cond delay="0"/>
                                          </p:stCondLst>
                                        </p:cTn>
                                        <p:tgtEl>
                                          <p:spTgt spid="27"/>
                                        </p:tgtEl>
                                        <p:attrNameLst>
                                          <p:attrName>style.visibility</p:attrName>
                                        </p:attrNameLst>
                                      </p:cBhvr>
                                      <p:to>
                                        <p:strVal val="visible"/>
                                      </p:to>
                                    </p:set>
                                  </p:childTnLst>
                                </p:cTn>
                              </p:par>
                            </p:childTnLst>
                          </p:cTn>
                        </p:par>
                        <p:par>
                          <p:cTn id="43" fill="hold">
                            <p:stCondLst>
                              <p:cond delay="11000"/>
                            </p:stCondLst>
                            <p:childTnLst>
                              <p:par>
                                <p:cTn id="44" presetID="11" presetClass="entr" presetSubtype="0" fill="hold" grpId="0" nodeType="afterEffect">
                                  <p:stCondLst>
                                    <p:cond delay="0"/>
                                  </p:stCondLst>
                                  <p:childTnLst>
                                    <p:set>
                                      <p:cBhvr>
                                        <p:cTn id="45" dur="1000">
                                          <p:stCondLst>
                                            <p:cond delay="0"/>
                                          </p:stCondLst>
                                        </p:cTn>
                                        <p:tgtEl>
                                          <p:spTgt spid="28"/>
                                        </p:tgtEl>
                                        <p:attrNameLst>
                                          <p:attrName>style.visibility</p:attrName>
                                        </p:attrNameLst>
                                      </p:cBhvr>
                                      <p:to>
                                        <p:strVal val="visible"/>
                                      </p:to>
                                    </p:set>
                                  </p:childTnLst>
                                </p:cTn>
                              </p:par>
                            </p:childTnLst>
                          </p:cTn>
                        </p:par>
                        <p:par>
                          <p:cTn id="46" fill="hold">
                            <p:stCondLst>
                              <p:cond delay="12000"/>
                            </p:stCondLst>
                            <p:childTnLst>
                              <p:par>
                                <p:cTn id="47" presetID="11" presetClass="entr" presetSubtype="0" fill="hold" grpId="0" nodeType="afterEffect">
                                  <p:stCondLst>
                                    <p:cond delay="0"/>
                                  </p:stCondLst>
                                  <p:childTnLst>
                                    <p:set>
                                      <p:cBhvr>
                                        <p:cTn id="48" dur="1000">
                                          <p:stCondLst>
                                            <p:cond delay="0"/>
                                          </p:stCondLst>
                                        </p:cTn>
                                        <p:tgtEl>
                                          <p:spTgt spid="29"/>
                                        </p:tgtEl>
                                        <p:attrNameLst>
                                          <p:attrName>style.visibility</p:attrName>
                                        </p:attrNameLst>
                                      </p:cBhvr>
                                      <p:to>
                                        <p:strVal val="visible"/>
                                      </p:to>
                                    </p:set>
                                  </p:childTnLst>
                                </p:cTn>
                              </p:par>
                            </p:childTnLst>
                          </p:cTn>
                        </p:par>
                        <p:par>
                          <p:cTn id="49" fill="hold">
                            <p:stCondLst>
                              <p:cond delay="13000"/>
                            </p:stCondLst>
                            <p:childTnLst>
                              <p:par>
                                <p:cTn id="50" presetID="11" presetClass="entr" presetSubtype="0" fill="hold" grpId="0" nodeType="afterEffect">
                                  <p:stCondLst>
                                    <p:cond delay="0"/>
                                  </p:stCondLst>
                                  <p:childTnLst>
                                    <p:set>
                                      <p:cBhvr>
                                        <p:cTn id="51" dur="1000">
                                          <p:stCondLst>
                                            <p:cond delay="0"/>
                                          </p:stCondLst>
                                        </p:cTn>
                                        <p:tgtEl>
                                          <p:spTgt spid="30"/>
                                        </p:tgtEl>
                                        <p:attrNameLst>
                                          <p:attrName>style.visibility</p:attrName>
                                        </p:attrNameLst>
                                      </p:cBhvr>
                                      <p:to>
                                        <p:strVal val="visible"/>
                                      </p:to>
                                    </p:set>
                                  </p:childTnLst>
                                </p:cTn>
                              </p:par>
                            </p:childTnLst>
                          </p:cTn>
                        </p:par>
                        <p:par>
                          <p:cTn id="52" fill="hold">
                            <p:stCondLst>
                              <p:cond delay="14000"/>
                            </p:stCondLst>
                            <p:childTnLst>
                              <p:par>
                                <p:cTn id="53" presetID="11" presetClass="entr" presetSubtype="0" fill="hold" grpId="0" nodeType="afterEffect">
                                  <p:stCondLst>
                                    <p:cond delay="0"/>
                                  </p:stCondLst>
                                  <p:childTnLst>
                                    <p:set>
                                      <p:cBhvr>
                                        <p:cTn id="54" dur="1000">
                                          <p:stCondLst>
                                            <p:cond delay="0"/>
                                          </p:stCondLst>
                                        </p:cTn>
                                        <p:tgtEl>
                                          <p:spTgt spid="31"/>
                                        </p:tgtEl>
                                        <p:attrNameLst>
                                          <p:attrName>style.visibility</p:attrName>
                                        </p:attrNameLst>
                                      </p:cBhvr>
                                      <p:to>
                                        <p:strVal val="visible"/>
                                      </p:to>
                                    </p:set>
                                  </p:childTnLst>
                                </p:cTn>
                              </p:par>
                            </p:childTnLst>
                          </p:cTn>
                        </p:par>
                        <p:par>
                          <p:cTn id="55" fill="hold">
                            <p:stCondLst>
                              <p:cond delay="15000"/>
                            </p:stCondLst>
                            <p:childTnLst>
                              <p:par>
                                <p:cTn id="56" presetID="11" presetClass="entr" presetSubtype="0" fill="hold" grpId="0" nodeType="afterEffect">
                                  <p:stCondLst>
                                    <p:cond delay="0"/>
                                  </p:stCondLst>
                                  <p:childTnLst>
                                    <p:set>
                                      <p:cBhvr>
                                        <p:cTn id="57" dur="1000">
                                          <p:stCondLst>
                                            <p:cond delay="0"/>
                                          </p:stCondLst>
                                        </p:cTn>
                                        <p:tgtEl>
                                          <p:spTgt spid="32"/>
                                        </p:tgtEl>
                                        <p:attrNameLst>
                                          <p:attrName>style.visibility</p:attrName>
                                        </p:attrNameLst>
                                      </p:cBhvr>
                                      <p:to>
                                        <p:strVal val="visible"/>
                                      </p:to>
                                    </p:set>
                                  </p:childTnLst>
                                </p:cTn>
                              </p:par>
                            </p:childTnLst>
                          </p:cTn>
                        </p:par>
                        <p:par>
                          <p:cTn id="58" fill="hold">
                            <p:stCondLst>
                              <p:cond delay="16000"/>
                            </p:stCondLst>
                            <p:childTnLst>
                              <p:par>
                                <p:cTn id="59" presetID="11" presetClass="entr" presetSubtype="0" fill="hold" grpId="0" nodeType="afterEffect">
                                  <p:stCondLst>
                                    <p:cond delay="0"/>
                                  </p:stCondLst>
                                  <p:childTnLst>
                                    <p:set>
                                      <p:cBhvr>
                                        <p:cTn id="60" dur="1000">
                                          <p:stCondLst>
                                            <p:cond delay="0"/>
                                          </p:stCondLst>
                                        </p:cTn>
                                        <p:tgtEl>
                                          <p:spTgt spid="33"/>
                                        </p:tgtEl>
                                        <p:attrNameLst>
                                          <p:attrName>style.visibility</p:attrName>
                                        </p:attrNameLst>
                                      </p:cBhvr>
                                      <p:to>
                                        <p:strVal val="visible"/>
                                      </p:to>
                                    </p:set>
                                  </p:childTnLst>
                                </p:cTn>
                              </p:par>
                            </p:childTnLst>
                          </p:cTn>
                        </p:par>
                        <p:par>
                          <p:cTn id="61" fill="hold">
                            <p:stCondLst>
                              <p:cond delay="17000"/>
                            </p:stCondLst>
                            <p:childTnLst>
                              <p:par>
                                <p:cTn id="62" presetID="11" presetClass="entr" presetSubtype="0" fill="hold" grpId="0" nodeType="afterEffect">
                                  <p:stCondLst>
                                    <p:cond delay="0"/>
                                  </p:stCondLst>
                                  <p:childTnLst>
                                    <p:set>
                                      <p:cBhvr>
                                        <p:cTn id="63" dur="1000">
                                          <p:stCondLst>
                                            <p:cond delay="0"/>
                                          </p:stCondLst>
                                        </p:cTn>
                                        <p:tgtEl>
                                          <p:spTgt spid="34"/>
                                        </p:tgtEl>
                                        <p:attrNameLst>
                                          <p:attrName>style.visibility</p:attrName>
                                        </p:attrNameLst>
                                      </p:cBhvr>
                                      <p:to>
                                        <p:strVal val="visible"/>
                                      </p:to>
                                    </p:set>
                                  </p:childTnLst>
                                </p:cTn>
                              </p:par>
                            </p:childTnLst>
                          </p:cTn>
                        </p:par>
                        <p:par>
                          <p:cTn id="64" fill="hold">
                            <p:stCondLst>
                              <p:cond delay="18000"/>
                            </p:stCondLst>
                            <p:childTnLst>
                              <p:par>
                                <p:cTn id="65" presetID="11" presetClass="entr" presetSubtype="0" fill="hold" grpId="0" nodeType="afterEffect">
                                  <p:stCondLst>
                                    <p:cond delay="0"/>
                                  </p:stCondLst>
                                  <p:childTnLst>
                                    <p:set>
                                      <p:cBhvr>
                                        <p:cTn id="66" dur="1000">
                                          <p:stCondLst>
                                            <p:cond delay="0"/>
                                          </p:stCondLst>
                                        </p:cTn>
                                        <p:tgtEl>
                                          <p:spTgt spid="35"/>
                                        </p:tgtEl>
                                        <p:attrNameLst>
                                          <p:attrName>style.visibility</p:attrName>
                                        </p:attrNameLst>
                                      </p:cBhvr>
                                      <p:to>
                                        <p:strVal val="visible"/>
                                      </p:to>
                                    </p:set>
                                  </p:childTnLst>
                                </p:cTn>
                              </p:par>
                            </p:childTnLst>
                          </p:cTn>
                        </p:par>
                        <p:par>
                          <p:cTn id="67" fill="hold">
                            <p:stCondLst>
                              <p:cond delay="19000"/>
                            </p:stCondLst>
                            <p:childTnLst>
                              <p:par>
                                <p:cTn id="68" presetID="11" presetClass="entr" presetSubtype="0" fill="hold" grpId="0" nodeType="afterEffect">
                                  <p:stCondLst>
                                    <p:cond delay="0"/>
                                  </p:stCondLst>
                                  <p:childTnLst>
                                    <p:set>
                                      <p:cBhvr>
                                        <p:cTn id="69" dur="1000">
                                          <p:stCondLst>
                                            <p:cond delay="0"/>
                                          </p:stCondLst>
                                        </p:cTn>
                                        <p:tgtEl>
                                          <p:spTgt spid="36"/>
                                        </p:tgtEl>
                                        <p:attrNameLst>
                                          <p:attrName>style.visibility</p:attrName>
                                        </p:attrNameLst>
                                      </p:cBhvr>
                                      <p:to>
                                        <p:strVal val="visible"/>
                                      </p:to>
                                    </p:set>
                                  </p:childTnLst>
                                </p:cTn>
                              </p:par>
                            </p:childTnLst>
                          </p:cTn>
                        </p:par>
                        <p:par>
                          <p:cTn id="70" fill="hold">
                            <p:stCondLst>
                              <p:cond delay="20000"/>
                            </p:stCondLst>
                            <p:childTnLst>
                              <p:par>
                                <p:cTn id="71" presetID="11" presetClass="entr" presetSubtype="0" fill="hold" grpId="0" nodeType="afterEffect">
                                  <p:stCondLst>
                                    <p:cond delay="0"/>
                                  </p:stCondLst>
                                  <p:childTnLst>
                                    <p:set>
                                      <p:cBhvr>
                                        <p:cTn id="72"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10" name="drumroll.wav"/>
                                        </p:tgtEl>
                                      </p:cMediaNode>
                                    </p:audio>
                                  </p:subTnLst>
                                </p:cTn>
                              </p:par>
                            </p:childTnLst>
                          </p:cTn>
                        </p:par>
                      </p:childTnLst>
                    </p:cTn>
                  </p:par>
                </p:childTnLst>
              </p:cTn>
              <p:nextCondLst>
                <p:cond evt="onClick" delay="0">
                  <p:tgtEl>
                    <p:spTgt spid="38"/>
                  </p:tgtEl>
                </p:cond>
              </p:nextCondLst>
            </p:seq>
            <p:seq concurrent="1" nextAc="seek">
              <p:cTn id="73" restart="whenNotActive" fill="hold" evtFilter="cancelBubble" nodeType="interactiveSeq">
                <p:stCondLst>
                  <p:cond evt="onClick" delay="0">
                    <p:tgtEl>
                      <p:spTgt spid="41"/>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2"/>
                                        </p:tgtEl>
                                        <p:attrNameLst>
                                          <p:attrName>style.visibility</p:attrName>
                                        </p:attrNameLst>
                                      </p:cBhvr>
                                      <p:to>
                                        <p:strVal val="visible"/>
                                      </p:to>
                                    </p:set>
                                    <p:animEffect transition="in" filter="fade">
                                      <p:cBhvr>
                                        <p:cTn id="78" dur="500"/>
                                        <p:tgtEl>
                                          <p:spTgt spid="42"/>
                                        </p:tgtEl>
                                      </p:cBhvr>
                                    </p:animEffect>
                                  </p:childTnLst>
                                </p:cTn>
                              </p:par>
                            </p:childTnLst>
                          </p:cTn>
                        </p:par>
                        <p:par>
                          <p:cTn id="79" fill="hold">
                            <p:stCondLst>
                              <p:cond delay="500"/>
                            </p:stCondLst>
                            <p:childTnLst>
                              <p:par>
                                <p:cTn id="80" presetID="19" presetClass="emph" presetSubtype="0" fill="hold" nodeType="afterEffect">
                                  <p:stCondLst>
                                    <p:cond delay="0"/>
                                  </p:stCondLst>
                                  <p:childTnLst>
                                    <p:animClr clrSpc="rgb" dir="cw">
                                      <p:cBhvr override="childStyle">
                                        <p:cTn id="81" dur="500" fill="hold"/>
                                        <p:tgtEl>
                                          <p:spTgt spid="41"/>
                                        </p:tgtEl>
                                        <p:attrNameLst>
                                          <p:attrName>style.color</p:attrName>
                                        </p:attrNameLst>
                                      </p:cBhvr>
                                      <p:to>
                                        <a:schemeClr val="accent2"/>
                                      </p:to>
                                    </p:animClr>
                                    <p:animClr clrSpc="rgb" dir="cw">
                                      <p:cBhvr>
                                        <p:cTn id="82" dur="500" fill="hold"/>
                                        <p:tgtEl>
                                          <p:spTgt spid="41"/>
                                        </p:tgtEl>
                                        <p:attrNameLst>
                                          <p:attrName>fillcolor</p:attrName>
                                        </p:attrNameLst>
                                      </p:cBhvr>
                                      <p:to>
                                        <a:schemeClr val="accent2"/>
                                      </p:to>
                                    </p:animClr>
                                    <p:set>
                                      <p:cBhvr>
                                        <p:cTn id="83" dur="500" fill="hold"/>
                                        <p:tgtEl>
                                          <p:spTgt spid="41"/>
                                        </p:tgtEl>
                                        <p:attrNameLst>
                                          <p:attrName>fill.type</p:attrName>
                                        </p:attrNameLst>
                                      </p:cBhvr>
                                      <p:to>
                                        <p:strVal val="solid"/>
                                      </p:to>
                                    </p:set>
                                    <p:set>
                                      <p:cBhvr>
                                        <p:cTn id="84" dur="500" fill="hold"/>
                                        <p:tgtEl>
                                          <p:spTgt spid="41"/>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11" name="DUNG_(new).wav"/>
                                        </p:tgtEl>
                                      </p:cMediaNode>
                                    </p:audio>
                                  </p:subTnLst>
                                </p:cTn>
                              </p:par>
                            </p:childTnLst>
                          </p:cTn>
                        </p:par>
                      </p:childTnLst>
                    </p:cTn>
                  </p:par>
                </p:childTnLst>
              </p:cTn>
              <p:nextCondLst>
                <p:cond evt="onClick" delay="0">
                  <p:tgtEl>
                    <p:spTgt spid="41"/>
                  </p:tgtEl>
                </p:cond>
              </p:nextCondLst>
            </p:seq>
            <p:seq concurrent="1" nextAc="seek">
              <p:cTn id="85" restart="whenNotActive" fill="hold" evtFilter="cancelBubble" nodeType="interactiveSeq">
                <p:stCondLst>
                  <p:cond evt="onClick" delay="0">
                    <p:tgtEl>
                      <p:spTgt spid="43"/>
                    </p:tgtEl>
                  </p:cond>
                </p:stCondLst>
                <p:endSync evt="end" delay="0">
                  <p:rtn val="all"/>
                </p:endSync>
                <p:childTnLst>
                  <p:par>
                    <p:cTn id="86" fill="hold">
                      <p:stCondLst>
                        <p:cond delay="0"/>
                      </p:stCondLst>
                      <p:childTnLst>
                        <p:par>
                          <p:cTn id="87" fill="hold">
                            <p:stCondLst>
                              <p:cond delay="0"/>
                            </p:stCondLst>
                            <p:childTnLst>
                              <p:par>
                                <p:cTn id="88" presetID="19" presetClass="emph" presetSubtype="0" fill="hold" grpId="0" nodeType="clickEffect">
                                  <p:stCondLst>
                                    <p:cond delay="0"/>
                                  </p:stCondLst>
                                  <p:childTnLst>
                                    <p:animClr clrSpc="rgb" dir="cw">
                                      <p:cBhvr override="childStyle">
                                        <p:cTn id="89" dur="500" fill="hold"/>
                                        <p:tgtEl>
                                          <p:spTgt spid="43"/>
                                        </p:tgtEl>
                                        <p:attrNameLst>
                                          <p:attrName>style.color</p:attrName>
                                        </p:attrNameLst>
                                      </p:cBhvr>
                                      <p:to>
                                        <a:schemeClr val="accent2"/>
                                      </p:to>
                                    </p:animClr>
                                    <p:animClr clrSpc="rgb" dir="cw">
                                      <p:cBhvr>
                                        <p:cTn id="90" dur="500" fill="hold"/>
                                        <p:tgtEl>
                                          <p:spTgt spid="43"/>
                                        </p:tgtEl>
                                        <p:attrNameLst>
                                          <p:attrName>fillcolor</p:attrName>
                                        </p:attrNameLst>
                                      </p:cBhvr>
                                      <p:to>
                                        <a:schemeClr val="accent2"/>
                                      </p:to>
                                    </p:animClr>
                                    <p:set>
                                      <p:cBhvr>
                                        <p:cTn id="91" dur="500" fill="hold"/>
                                        <p:tgtEl>
                                          <p:spTgt spid="43"/>
                                        </p:tgtEl>
                                        <p:attrNameLst>
                                          <p:attrName>fill.type</p:attrName>
                                        </p:attrNameLst>
                                      </p:cBhvr>
                                      <p:to>
                                        <p:strVal val="solid"/>
                                      </p:to>
                                    </p:set>
                                    <p:set>
                                      <p:cBhvr>
                                        <p:cTn id="92" dur="500" fill="hold"/>
                                        <p:tgtEl>
                                          <p:spTgt spid="43"/>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12" name="SAI2_(new).wav"/>
                                        </p:tgtEl>
                                      </p:cMediaNode>
                                    </p:audio>
                                  </p:sub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44"/>
                                        </p:tgtEl>
                                        <p:attrNameLst>
                                          <p:attrName>style.visibility</p:attrName>
                                        </p:attrNameLst>
                                      </p:cBhvr>
                                      <p:to>
                                        <p:strVal val="visible"/>
                                      </p:to>
                                    </p:set>
                                    <p:animEffect transition="in" filter="fade">
                                      <p:cBhvr>
                                        <p:cTn id="96" dur="500"/>
                                        <p:tgtEl>
                                          <p:spTgt spid="44"/>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9"/>
                                        </p:tgtEl>
                                        <p:attrNameLst>
                                          <p:attrName>style.visibility</p:attrName>
                                        </p:attrNameLst>
                                      </p:cBhvr>
                                      <p:to>
                                        <p:strVal val="visible"/>
                                      </p:to>
                                    </p:set>
                                    <p:animEffect transition="in" filter="fade">
                                      <p:cBhvr>
                                        <p:cTn id="101" dur="500"/>
                                        <p:tgtEl>
                                          <p:spTgt spid="39"/>
                                        </p:tgtEl>
                                      </p:cBhvr>
                                    </p:animEffect>
                                  </p:childTnLst>
                                </p:cTn>
                              </p:par>
                            </p:childTnLst>
                          </p:cTn>
                        </p:par>
                      </p:childTnLst>
                    </p:cTn>
                  </p:par>
                </p:childTnLst>
              </p:cTn>
              <p:nextCondLst>
                <p:cond evt="onClick" delay="0">
                  <p:tgtEl>
                    <p:spTgt spid="43"/>
                  </p:tgtEl>
                </p:cond>
              </p:nextCondLst>
            </p:seq>
            <p:seq concurrent="1" nextAc="seek">
              <p:cTn id="102" restart="whenNotActive" fill="hold" evtFilter="cancelBubble" nodeType="interactiveSeq">
                <p:stCondLst>
                  <p:cond evt="onClick" delay="0">
                    <p:tgtEl>
                      <p:spTgt spid="45"/>
                    </p:tgtEl>
                  </p:cond>
                </p:stCondLst>
                <p:endSync evt="end" delay="0">
                  <p:rtn val="all"/>
                </p:endSync>
                <p:childTnLst>
                  <p:par>
                    <p:cTn id="103" fill="hold">
                      <p:stCondLst>
                        <p:cond delay="0"/>
                      </p:stCondLst>
                      <p:childTnLst>
                        <p:par>
                          <p:cTn id="104" fill="hold">
                            <p:stCondLst>
                              <p:cond delay="0"/>
                            </p:stCondLst>
                            <p:childTnLst>
                              <p:par>
                                <p:cTn id="105" presetID="19" presetClass="emph" presetSubtype="0" fill="hold" grpId="0" nodeType="clickEffect">
                                  <p:stCondLst>
                                    <p:cond delay="0"/>
                                  </p:stCondLst>
                                  <p:childTnLst>
                                    <p:animClr clrSpc="rgb" dir="cw">
                                      <p:cBhvr override="childStyle">
                                        <p:cTn id="106" dur="500" fill="hold"/>
                                        <p:tgtEl>
                                          <p:spTgt spid="45"/>
                                        </p:tgtEl>
                                        <p:attrNameLst>
                                          <p:attrName>style.color</p:attrName>
                                        </p:attrNameLst>
                                      </p:cBhvr>
                                      <p:to>
                                        <a:schemeClr val="accent2"/>
                                      </p:to>
                                    </p:animClr>
                                    <p:animClr clrSpc="rgb" dir="cw">
                                      <p:cBhvr>
                                        <p:cTn id="107" dur="500" fill="hold"/>
                                        <p:tgtEl>
                                          <p:spTgt spid="45"/>
                                        </p:tgtEl>
                                        <p:attrNameLst>
                                          <p:attrName>fillcolor</p:attrName>
                                        </p:attrNameLst>
                                      </p:cBhvr>
                                      <p:to>
                                        <a:schemeClr val="accent2"/>
                                      </p:to>
                                    </p:animClr>
                                    <p:set>
                                      <p:cBhvr>
                                        <p:cTn id="108" dur="500" fill="hold"/>
                                        <p:tgtEl>
                                          <p:spTgt spid="45"/>
                                        </p:tgtEl>
                                        <p:attrNameLst>
                                          <p:attrName>fill.type</p:attrName>
                                        </p:attrNameLst>
                                      </p:cBhvr>
                                      <p:to>
                                        <p:strVal val="solid"/>
                                      </p:to>
                                    </p:set>
                                    <p:set>
                                      <p:cBhvr>
                                        <p:cTn id="109" dur="500" fill="hold"/>
                                        <p:tgtEl>
                                          <p:spTgt spid="45"/>
                                        </p:tgtEl>
                                        <p:attrNameLst>
                                          <p:attrName>fill.on</p:attrName>
                                        </p:attrNameLst>
                                      </p:cBhvr>
                                      <p:to>
                                        <p:strVal val="true"/>
                                      </p:to>
                                    </p:set>
                                  </p:childTnLst>
                                  <p:subTnLst>
                                    <p:audio>
                                      <p:cMediaNode>
                                        <p:cTn display="0" masterRel="sameClick">
                                          <p:stCondLst>
                                            <p:cond evt="begin" delay="0">
                                              <p:tn val="105"/>
                                            </p:cond>
                                          </p:stCondLst>
                                          <p:endCondLst>
                                            <p:cond evt="onStopAudio" delay="0">
                                              <p:tgtEl>
                                                <p:sldTgt/>
                                              </p:tgtEl>
                                            </p:cond>
                                          </p:endCondLst>
                                        </p:cTn>
                                        <p:tgtEl>
                                          <p:sndTgt r:embed="rId12" name="SAI2_(new).wav"/>
                                        </p:tgtEl>
                                      </p:cMediaNode>
                                    </p:audio>
                                  </p:subTnLst>
                                </p:cTn>
                              </p:par>
                            </p:childTnLst>
                          </p:cTn>
                        </p:par>
                      </p:childTnLst>
                    </p:cTn>
                  </p:par>
                  <p:par>
                    <p:cTn id="110" fill="hold">
                      <p:stCondLst>
                        <p:cond delay="indefinite"/>
                      </p:stCondLst>
                      <p:childTnLst>
                        <p:par>
                          <p:cTn id="111" fill="hold">
                            <p:stCondLst>
                              <p:cond delay="0"/>
                            </p:stCondLst>
                            <p:childTnLst>
                              <p:par>
                                <p:cTn id="112" presetID="26" presetClass="emph" presetSubtype="0" fill="hold" nodeType="clickEffect">
                                  <p:stCondLst>
                                    <p:cond delay="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5"/>
                  </p:tgtEl>
                </p:cond>
              </p:nextCondLst>
            </p:seq>
            <p:seq concurrent="1" nextAc="seek">
              <p:cTn id="115" restart="whenNotActive" fill="hold" evtFilter="cancelBubble" nodeType="interactiveSeq">
                <p:stCondLst>
                  <p:cond evt="onClick" delay="0">
                    <p:tgtEl>
                      <p:spTgt spid="47"/>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7"/>
                                        </p:tgtEl>
                                        <p:attrNameLst>
                                          <p:attrName>style.color</p:attrName>
                                        </p:attrNameLst>
                                      </p:cBhvr>
                                      <p:to>
                                        <a:schemeClr val="accent2"/>
                                      </p:to>
                                    </p:animClr>
                                    <p:animClr clrSpc="rgb" dir="cw">
                                      <p:cBhvr>
                                        <p:cTn id="120" dur="500" fill="hold"/>
                                        <p:tgtEl>
                                          <p:spTgt spid="47"/>
                                        </p:tgtEl>
                                        <p:attrNameLst>
                                          <p:attrName>fillcolor</p:attrName>
                                        </p:attrNameLst>
                                      </p:cBhvr>
                                      <p:to>
                                        <a:schemeClr val="accent2"/>
                                      </p:to>
                                    </p:animClr>
                                    <p:set>
                                      <p:cBhvr>
                                        <p:cTn id="121" dur="500" fill="hold"/>
                                        <p:tgtEl>
                                          <p:spTgt spid="47"/>
                                        </p:tgtEl>
                                        <p:attrNameLst>
                                          <p:attrName>fill.type</p:attrName>
                                        </p:attrNameLst>
                                      </p:cBhvr>
                                      <p:to>
                                        <p:strVal val="solid"/>
                                      </p:to>
                                    </p:set>
                                    <p:set>
                                      <p:cBhvr>
                                        <p:cTn id="122" dur="500" fill="hold"/>
                                        <p:tgtEl>
                                          <p:spTgt spid="47"/>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12"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8"/>
                                        </p:tgtEl>
                                        <p:attrNameLst>
                                          <p:attrName>style.visibility</p:attrName>
                                        </p:attrNameLst>
                                      </p:cBhvr>
                                      <p:to>
                                        <p:strVal val="visible"/>
                                      </p:to>
                                    </p:set>
                                    <p:animEffect transition="in" filter="fade">
                                      <p:cBhvr>
                                        <p:cTn id="126" dur="500"/>
                                        <p:tgtEl>
                                          <p:spTgt spid="48"/>
                                        </p:tgtEl>
                                      </p:cBhvr>
                                    </p:animEffect>
                                  </p:childTnLst>
                                </p:cTn>
                              </p:par>
                            </p:childTnLst>
                          </p:cTn>
                        </p:par>
                      </p:childTnLst>
                    </p:cTn>
                  </p:par>
                </p:childTnLst>
              </p:cTn>
              <p:nextCondLst>
                <p:cond evt="onClick" delay="0">
                  <p:tgtEl>
                    <p:spTgt spid="47"/>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521" y="5472112"/>
            <a:ext cx="2639007" cy="142506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6307" y="6141800"/>
            <a:ext cx="1643784" cy="704478"/>
          </a:xfrm>
          <a:prstGeom prst="rect">
            <a:avLst/>
          </a:prstGeom>
        </p:spPr>
      </p:pic>
      <p:sp>
        <p:nvSpPr>
          <p:cNvPr id="17" name="Rounded Rectangle 1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endParaRPr lang="en-US" sz="2800"/>
          </a:p>
        </p:txBody>
      </p:sp>
      <p:sp>
        <p:nvSpPr>
          <p:cNvPr id="18" name="Rounded Rectangle 1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endParaRPr lang="en-US" sz="2800"/>
          </a:p>
        </p:txBody>
      </p:sp>
      <p:sp>
        <p:nvSpPr>
          <p:cNvPr id="19" name="Rounded Rectangle 1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endParaRPr lang="en-US" sz="2800"/>
          </a:p>
        </p:txBody>
      </p:sp>
      <p:sp>
        <p:nvSpPr>
          <p:cNvPr id="20" name="Rounded Rectangle 1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endParaRPr lang="en-US" sz="2800"/>
          </a:p>
        </p:txBody>
      </p:sp>
      <p:sp>
        <p:nvSpPr>
          <p:cNvPr id="21" name="Rounded Rectangle 2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endParaRPr lang="en-US" sz="2800"/>
          </a:p>
        </p:txBody>
      </p:sp>
      <p:sp>
        <p:nvSpPr>
          <p:cNvPr id="22" name="Rounded Rectangle 2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endParaRPr lang="en-US" sz="2800"/>
          </a:p>
        </p:txBody>
      </p:sp>
      <p:sp>
        <p:nvSpPr>
          <p:cNvPr id="23" name="Rounded Rectangle 2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endParaRPr lang="en-US" sz="2800"/>
          </a:p>
        </p:txBody>
      </p:sp>
      <p:sp>
        <p:nvSpPr>
          <p:cNvPr id="24" name="Rounded Rectangle 2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endParaRPr lang="en-US" sz="2800"/>
          </a:p>
        </p:txBody>
      </p:sp>
      <p:sp>
        <p:nvSpPr>
          <p:cNvPr id="25" name="Rounded Rectangle 2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endParaRPr lang="en-US" sz="2800"/>
          </a:p>
        </p:txBody>
      </p:sp>
      <p:sp>
        <p:nvSpPr>
          <p:cNvPr id="26" name="Rounded Rectangle 2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endParaRPr lang="en-US" sz="2800"/>
          </a:p>
        </p:txBody>
      </p:sp>
      <p:sp>
        <p:nvSpPr>
          <p:cNvPr id="27" name="Rounded Rectangle 2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endParaRPr lang="en-US" sz="2800"/>
          </a:p>
        </p:txBody>
      </p:sp>
      <p:sp>
        <p:nvSpPr>
          <p:cNvPr id="28" name="Rounded Rectangle 27"/>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endParaRPr lang="en-US" sz="2800"/>
          </a:p>
        </p:txBody>
      </p:sp>
      <p:sp>
        <p:nvSpPr>
          <p:cNvPr id="29" name="Rounded Rectangle 28"/>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endParaRPr lang="en-US" sz="2800"/>
          </a:p>
        </p:txBody>
      </p:sp>
      <p:sp>
        <p:nvSpPr>
          <p:cNvPr id="30" name="Rounded Rectangle 29"/>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endParaRPr lang="en-US" sz="2800"/>
          </a:p>
        </p:txBody>
      </p:sp>
      <p:sp>
        <p:nvSpPr>
          <p:cNvPr id="31" name="Rounded Rectangle 30"/>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endParaRPr lang="en-US" sz="2800"/>
          </a:p>
        </p:txBody>
      </p:sp>
      <p:sp>
        <p:nvSpPr>
          <p:cNvPr id="32" name="Rounded Rectangle 31"/>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endParaRPr lang="en-US" sz="2800"/>
          </a:p>
        </p:txBody>
      </p:sp>
      <p:sp>
        <p:nvSpPr>
          <p:cNvPr id="33" name="Rounded Rectangle 32"/>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endParaRPr lang="en-US" sz="2800"/>
          </a:p>
        </p:txBody>
      </p:sp>
      <p:sp>
        <p:nvSpPr>
          <p:cNvPr id="34" name="Rounded Rectangle 33"/>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endParaRPr lang="en-US" sz="2800"/>
          </a:p>
        </p:txBody>
      </p:sp>
      <p:sp>
        <p:nvSpPr>
          <p:cNvPr id="35" name="Rounded Rectangle 34"/>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endParaRPr lang="en-US" sz="2800"/>
          </a:p>
        </p:txBody>
      </p:sp>
      <p:sp>
        <p:nvSpPr>
          <p:cNvPr id="36" name="Rounded Rectangle 35"/>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endParaRPr lang="en-US" sz="2800"/>
          </a:p>
        </p:txBody>
      </p:sp>
      <p:sp>
        <p:nvSpPr>
          <p:cNvPr id="37" name="Rounded Rectangle 36"/>
          <p:cNvSpPr/>
          <p:nvPr/>
        </p:nvSpPr>
        <p:spPr>
          <a:xfrm>
            <a:off x="9413874" y="21168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endParaRPr lang="en-US" sz="2800" dirty="0"/>
          </a:p>
        </p:txBody>
      </p:sp>
      <p:pic>
        <p:nvPicPr>
          <p:cNvPr id="38" name="Picture 2" descr="Káº¿t quáº£ hÃ¬nh áº£nh cho icon Äá»ng há»"/>
          <p:cNvPicPr>
            <a:picLocks noChangeAspect="1" noChangeArrowheads="1"/>
          </p:cNvPicPr>
          <p:nvPr/>
        </p:nvPicPr>
        <p:blipFill>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8432801" y="83096"/>
            <a:ext cx="789361" cy="790575"/>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075581" y="1053085"/>
            <a:ext cx="10040836" cy="5062680"/>
          </a:xfrm>
          <a:prstGeom prst="rect">
            <a:avLst/>
          </a:prstGeom>
          <a:solidFill>
            <a:schemeClr val="bg1"/>
          </a:solidFill>
        </p:spPr>
        <p:style>
          <a:lnRef idx="2">
            <a:schemeClr val="accent2"/>
          </a:lnRef>
          <a:fillRef idx="1">
            <a:schemeClr val="lt1"/>
          </a:fillRef>
          <a:effectRef idx="0">
            <a:schemeClr val="accent2"/>
          </a:effectRef>
          <a:fontRef idx="minor">
            <a:schemeClr val="dk1"/>
          </a:fontRef>
        </p:style>
        <p:txBody>
          <a:bodyPr rtlCol="0" anchor="ctr"/>
          <a:lstStyle/>
          <a:p>
            <a:pPr>
              <a:lnSpc>
                <a:spcPct val="150000"/>
              </a:lnSpc>
            </a:pPr>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4</a:t>
            </a:r>
            <a:r>
              <a:rPr lang="en-US" sz="2800" b="1">
                <a:solidFill>
                  <a:srgbClr val="FF0000"/>
                </a:solidFill>
                <a:latin typeface="Times New Roman" panose="02020603050405020304" pitchFamily="18" charset="0"/>
                <a:cs typeface="Times New Roman" panose="02020603050405020304" pitchFamily="18" charset="0"/>
              </a:rPr>
              <a:t>: Giá trị của     sao cho  </a:t>
            </a:r>
            <a:endParaRPr lang="en-US" sz="2800" b="1">
              <a:solidFill>
                <a:srgbClr val="FF0000"/>
              </a:solidFill>
              <a:latin typeface="Times New Roman" panose="02020603050405020304" pitchFamily="18" charset="0"/>
              <a:cs typeface="Times New Roman" panose="02020603050405020304" pitchFamily="18" charset="0"/>
            </a:endParaRPr>
          </a:p>
          <a:p>
            <a:pPr>
              <a:lnSpc>
                <a:spcPct val="150000"/>
              </a:lnSpc>
            </a:pPr>
            <a:r>
              <a:rPr lang="en-US" sz="2800" b="1">
                <a:solidFill>
                  <a:srgbClr val="FF0000"/>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A.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B</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C</a:t>
            </a:r>
            <a:r>
              <a:rPr lang="en-US" sz="2800">
                <a:solidFill>
                  <a:schemeClr val="tx1"/>
                </a:solidFill>
                <a:latin typeface="Times New Roman" panose="02020603050405020304" pitchFamily="18" charset="0"/>
                <a:cs typeface="Times New Roman" panose="02020603050405020304" pitchFamily="18" charset="0"/>
              </a:rPr>
              <a:t>. </a:t>
            </a:r>
            <a:endParaRPr lang="en-US" sz="2800" b="0" dirty="0">
              <a:solidFill>
                <a:schemeClr val="tx1"/>
              </a:solidFill>
              <a:latin typeface="Times New Roman" panose="02020603050405020304" pitchFamily="18" charset="0"/>
              <a:cs typeface="Times New Roman" panose="02020603050405020304" pitchFamily="18" charset="0"/>
            </a:endParaRPr>
          </a:p>
          <a:p>
            <a:pPr lvl="2">
              <a:lnSpc>
                <a:spcPct val="150000"/>
              </a:lnSpc>
            </a:pPr>
            <a:r>
              <a:rPr lang="en-US" sz="2800" dirty="0">
                <a:solidFill>
                  <a:schemeClr val="tx1"/>
                </a:solidFill>
                <a:latin typeface="Times New Roman" panose="02020603050405020304" pitchFamily="18" charset="0"/>
                <a:cs typeface="Times New Roman" panose="02020603050405020304" pitchFamily="18" charset="0"/>
              </a:rPr>
              <a:t>D</a:t>
            </a:r>
            <a:r>
              <a:rPr lang="en-US" sz="2800">
                <a:solidFill>
                  <a:schemeClr val="tx1"/>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40" name="D1"/>
          <p:cNvSpPr/>
          <p:nvPr/>
        </p:nvSpPr>
        <p:spPr>
          <a:xfrm>
            <a:off x="1643981" y="4198139"/>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1" name="D2" descr="Kết quả hình ảnh cho đúng sai png"/>
          <p:cNvPicPr>
            <a:picLocks noChangeAspect="1" noChangeArrowheads="1"/>
          </p:cNvPicPr>
          <p:nvPr/>
        </p:nvPicPr>
        <p:blipFill>
          <a:blip r:embed="rId5" cstate="print"/>
          <a:srcRect/>
          <a:stretch>
            <a:fillRect/>
          </a:stretch>
        </p:blipFill>
        <p:spPr bwMode="auto">
          <a:xfrm>
            <a:off x="1605881" y="4160039"/>
            <a:ext cx="304800" cy="304800"/>
          </a:xfrm>
          <a:prstGeom prst="rect">
            <a:avLst/>
          </a:prstGeom>
          <a:noFill/>
          <a:ln w="9525">
            <a:noFill/>
            <a:miter lim="800000"/>
            <a:headEnd/>
            <a:tailEnd/>
          </a:ln>
        </p:spPr>
      </p:pic>
      <p:sp>
        <p:nvSpPr>
          <p:cNvPr id="42" name="S3"/>
          <p:cNvSpPr/>
          <p:nvPr/>
        </p:nvSpPr>
        <p:spPr>
          <a:xfrm>
            <a:off x="1655887" y="485417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3" name="SS3" descr="Hình ảnh có liên quan"/>
          <p:cNvPicPr>
            <a:picLocks noChangeAspect="1" noChangeArrowheads="1"/>
          </p:cNvPicPr>
          <p:nvPr/>
        </p:nvPicPr>
        <p:blipFill>
          <a:blip r:embed="rId6" cstate="print"/>
          <a:srcRect l="14398" t="13542" r="14490" b="14236"/>
          <a:stretch>
            <a:fillRect/>
          </a:stretch>
        </p:blipFill>
        <p:spPr bwMode="auto">
          <a:xfrm>
            <a:off x="1643981" y="4844771"/>
            <a:ext cx="252413" cy="255587"/>
          </a:xfrm>
          <a:prstGeom prst="rect">
            <a:avLst/>
          </a:prstGeom>
          <a:noFill/>
          <a:ln w="9525">
            <a:noFill/>
            <a:miter lim="800000"/>
            <a:headEnd/>
            <a:tailEnd/>
          </a:ln>
        </p:spPr>
      </p:pic>
      <p:sp>
        <p:nvSpPr>
          <p:cNvPr id="44" name="S3"/>
          <p:cNvSpPr/>
          <p:nvPr/>
        </p:nvSpPr>
        <p:spPr>
          <a:xfrm>
            <a:off x="1605881" y="2889823"/>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5" name="SS3" descr="Hình ảnh có liên quan"/>
          <p:cNvPicPr>
            <a:picLocks noChangeAspect="1" noChangeArrowheads="1"/>
          </p:cNvPicPr>
          <p:nvPr/>
        </p:nvPicPr>
        <p:blipFill>
          <a:blip r:embed="rId6" cstate="print"/>
          <a:srcRect l="14398" t="13542" r="14490" b="14236"/>
          <a:stretch>
            <a:fillRect/>
          </a:stretch>
        </p:blipFill>
        <p:spPr bwMode="auto">
          <a:xfrm>
            <a:off x="1582068" y="2883665"/>
            <a:ext cx="252413" cy="255587"/>
          </a:xfrm>
          <a:prstGeom prst="rect">
            <a:avLst/>
          </a:prstGeom>
          <a:noFill/>
          <a:ln w="9525">
            <a:noFill/>
            <a:miter lim="800000"/>
            <a:headEnd/>
            <a:tailEnd/>
          </a:ln>
        </p:spPr>
      </p:pic>
      <p:sp>
        <p:nvSpPr>
          <p:cNvPr id="46" name="S3"/>
          <p:cNvSpPr/>
          <p:nvPr/>
        </p:nvSpPr>
        <p:spPr>
          <a:xfrm>
            <a:off x="1605881" y="3533765"/>
            <a:ext cx="228600" cy="22860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US"/>
          </a:p>
        </p:txBody>
      </p:sp>
      <p:pic>
        <p:nvPicPr>
          <p:cNvPr id="47" name="SS3" descr="Hình ảnh có liên quan"/>
          <p:cNvPicPr>
            <a:picLocks noChangeAspect="1" noChangeArrowheads="1"/>
          </p:cNvPicPr>
          <p:nvPr/>
        </p:nvPicPr>
        <p:blipFill>
          <a:blip r:embed="rId6" cstate="print"/>
          <a:srcRect l="14398" t="13542" r="14490" b="14236"/>
          <a:stretch>
            <a:fillRect/>
          </a:stretch>
        </p:blipFill>
        <p:spPr bwMode="auto">
          <a:xfrm>
            <a:off x="1605881" y="3527456"/>
            <a:ext cx="252413" cy="255587"/>
          </a:xfrm>
          <a:prstGeom prst="rect">
            <a:avLst/>
          </a:prstGeom>
          <a:noFill/>
          <a:ln w="9525">
            <a:noFill/>
            <a:miter lim="800000"/>
            <a:headEnd/>
            <a:tailEnd/>
          </a:ln>
        </p:spPr>
      </p:pic>
      <p:graphicFrame>
        <p:nvGraphicFramePr>
          <p:cNvPr id="7" name="Object 6"/>
          <p:cNvGraphicFramePr>
            <a:graphicFrameLocks noChangeAspect="1"/>
          </p:cNvGraphicFramePr>
          <p:nvPr/>
        </p:nvGraphicFramePr>
        <p:xfrm>
          <a:off x="3979252" y="2255754"/>
          <a:ext cx="402600" cy="332589"/>
        </p:xfrm>
        <a:graphic>
          <a:graphicData uri="http://schemas.openxmlformats.org/presentationml/2006/ole">
            <mc:AlternateContent xmlns:mc="http://schemas.openxmlformats.org/markup-compatibility/2006">
              <mc:Choice xmlns:v="urn:schemas-microsoft-com:vml" Requires="v">
                <p:oleObj spid="_x0000_s4503" name="Equation" r:id="rId7" imgW="3048000" imgH="3352800" progId="Equation.DSMT4">
                  <p:embed/>
                </p:oleObj>
              </mc:Choice>
              <mc:Fallback>
                <p:oleObj name="Equation" r:id="rId7" imgW="3048000" imgH="3352800" progId="Equation.DSMT4">
                  <p:embed/>
                  <p:pic>
                    <p:nvPicPr>
                      <p:cNvPr id="0" name="Picture 4502"/>
                      <p:cNvPicPr/>
                      <p:nvPr/>
                    </p:nvPicPr>
                    <p:blipFill>
                      <a:blip r:embed="rId8"/>
                      <a:stretch>
                        <a:fillRect/>
                      </a:stretch>
                    </p:blipFill>
                    <p:spPr>
                      <a:xfrm>
                        <a:off x="3979252" y="2255754"/>
                        <a:ext cx="402600" cy="332589"/>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579315" y="2140729"/>
          <a:ext cx="1206414" cy="438696"/>
        </p:xfrm>
        <a:graphic>
          <a:graphicData uri="http://schemas.openxmlformats.org/presentationml/2006/ole">
            <mc:AlternateContent xmlns:mc="http://schemas.openxmlformats.org/markup-compatibility/2006">
              <mc:Choice xmlns:v="urn:schemas-microsoft-com:vml" Requires="v">
                <p:oleObj spid="_x0000_s4504" name="Equation" r:id="rId9" imgW="13411200" imgH="4876800" progId="Equation.DSMT4">
                  <p:embed/>
                </p:oleObj>
              </mc:Choice>
              <mc:Fallback>
                <p:oleObj name="Equation" r:id="rId9" imgW="13411200" imgH="4876800" progId="Equation.DSMT4">
                  <p:embed/>
                  <p:pic>
                    <p:nvPicPr>
                      <p:cNvPr id="0" name="Picture 4503"/>
                      <p:cNvPicPr/>
                      <p:nvPr/>
                    </p:nvPicPr>
                    <p:blipFill>
                      <a:blip r:embed="rId10"/>
                      <a:stretch>
                        <a:fillRect/>
                      </a:stretch>
                    </p:blipFill>
                    <p:spPr>
                      <a:xfrm>
                        <a:off x="5579315" y="2140729"/>
                        <a:ext cx="1206414" cy="438696"/>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38"/>
                    </p:tgtEl>
                  </p:cond>
                </p:stCondLst>
                <p:endSync evt="end" delay="0">
                  <p:rtn val="all"/>
                </p:endSync>
                <p:childTnLst>
                  <p:par>
                    <p:cTn id="15" fill="hold">
                      <p:stCondLst>
                        <p:cond delay="0"/>
                      </p:stCondLst>
                      <p:childTnLst>
                        <p:par>
                          <p:cTn id="16" fill="hold">
                            <p:stCondLst>
                              <p:cond delay="0"/>
                            </p:stCondLst>
                            <p:childTnLst>
                              <p:par>
                                <p:cTn id="17" presetID="11" presetClass="entr" presetSubtype="0" fill="hold" grpId="0" nodeType="afterEffect">
                                  <p:stCondLst>
                                    <p:cond delay="0"/>
                                  </p:stCondLst>
                                  <p:childTnLst>
                                    <p:set>
                                      <p:cBhvr>
                                        <p:cTn id="18" dur="1000">
                                          <p:stCondLst>
                                            <p:cond delay="0"/>
                                          </p:stCondLst>
                                        </p:cTn>
                                        <p:tgtEl>
                                          <p:spTgt spid="17"/>
                                        </p:tgtEl>
                                        <p:attrNameLst>
                                          <p:attrName>style.visibility</p:attrName>
                                        </p:attrNameLst>
                                      </p:cBhvr>
                                      <p:to>
                                        <p:strVal val="visible"/>
                                      </p:to>
                                    </p:set>
                                  </p:childTnLst>
                                </p:cTn>
                              </p:par>
                            </p:childTnLst>
                          </p:cTn>
                        </p:par>
                        <p:par>
                          <p:cTn id="19" fill="hold">
                            <p:stCondLst>
                              <p:cond delay="1000"/>
                            </p:stCondLst>
                            <p:childTnLst>
                              <p:par>
                                <p:cTn id="20" presetID="11" presetClass="entr" presetSubtype="0" fill="hold" grpId="0" nodeType="afterEffect">
                                  <p:stCondLst>
                                    <p:cond delay="0"/>
                                  </p:stCondLst>
                                  <p:childTnLst>
                                    <p:set>
                                      <p:cBhvr>
                                        <p:cTn id="21" dur="1000">
                                          <p:stCondLst>
                                            <p:cond delay="0"/>
                                          </p:stCondLst>
                                        </p:cTn>
                                        <p:tgtEl>
                                          <p:spTgt spid="18"/>
                                        </p:tgtEl>
                                        <p:attrNameLst>
                                          <p:attrName>style.visibility</p:attrName>
                                        </p:attrNameLst>
                                      </p:cBhvr>
                                      <p:to>
                                        <p:strVal val="visible"/>
                                      </p:to>
                                    </p:set>
                                  </p:childTnLst>
                                </p:cTn>
                              </p:par>
                            </p:childTnLst>
                          </p:cTn>
                        </p:par>
                        <p:par>
                          <p:cTn id="22" fill="hold">
                            <p:stCondLst>
                              <p:cond delay="2000"/>
                            </p:stCondLst>
                            <p:childTnLst>
                              <p:par>
                                <p:cTn id="23" presetID="11" presetClass="entr" presetSubtype="0" fill="hold" grpId="0" nodeType="afterEffect">
                                  <p:stCondLst>
                                    <p:cond delay="0"/>
                                  </p:stCondLst>
                                  <p:childTnLst>
                                    <p:set>
                                      <p:cBhvr>
                                        <p:cTn id="24" dur="1000">
                                          <p:stCondLst>
                                            <p:cond delay="0"/>
                                          </p:stCondLst>
                                        </p:cTn>
                                        <p:tgtEl>
                                          <p:spTgt spid="19"/>
                                        </p:tgtEl>
                                        <p:attrNameLst>
                                          <p:attrName>style.visibility</p:attrName>
                                        </p:attrNameLst>
                                      </p:cBhvr>
                                      <p:to>
                                        <p:strVal val="visible"/>
                                      </p:to>
                                    </p:set>
                                  </p:childTnLst>
                                </p:cTn>
                              </p:par>
                            </p:childTnLst>
                          </p:cTn>
                        </p:par>
                        <p:par>
                          <p:cTn id="25" fill="hold">
                            <p:stCondLst>
                              <p:cond delay="3000"/>
                            </p:stCondLst>
                            <p:childTnLst>
                              <p:par>
                                <p:cTn id="26" presetID="11" presetClass="entr" presetSubtype="0" fill="hold" grpId="0" nodeType="afterEffect">
                                  <p:stCondLst>
                                    <p:cond delay="0"/>
                                  </p:stCondLst>
                                  <p:childTnLst>
                                    <p:set>
                                      <p:cBhvr>
                                        <p:cTn id="27" dur="1000">
                                          <p:stCondLst>
                                            <p:cond delay="0"/>
                                          </p:stCondLst>
                                        </p:cTn>
                                        <p:tgtEl>
                                          <p:spTgt spid="20"/>
                                        </p:tgtEl>
                                        <p:attrNameLst>
                                          <p:attrName>style.visibility</p:attrName>
                                        </p:attrNameLst>
                                      </p:cBhvr>
                                      <p:to>
                                        <p:strVal val="visible"/>
                                      </p:to>
                                    </p:set>
                                  </p:childTnLst>
                                </p:cTn>
                              </p:par>
                            </p:childTnLst>
                          </p:cTn>
                        </p:par>
                        <p:par>
                          <p:cTn id="28" fill="hold">
                            <p:stCondLst>
                              <p:cond delay="4000"/>
                            </p:stCondLst>
                            <p:childTnLst>
                              <p:par>
                                <p:cTn id="29" presetID="11" presetClass="entr" presetSubtype="0" fill="hold" grpId="0" nodeType="afterEffect">
                                  <p:stCondLst>
                                    <p:cond delay="0"/>
                                  </p:stCondLst>
                                  <p:childTnLst>
                                    <p:set>
                                      <p:cBhvr>
                                        <p:cTn id="30" dur="1000">
                                          <p:stCondLst>
                                            <p:cond delay="0"/>
                                          </p:stCondLst>
                                        </p:cTn>
                                        <p:tgtEl>
                                          <p:spTgt spid="21"/>
                                        </p:tgtEl>
                                        <p:attrNameLst>
                                          <p:attrName>style.visibility</p:attrName>
                                        </p:attrNameLst>
                                      </p:cBhvr>
                                      <p:to>
                                        <p:strVal val="visible"/>
                                      </p:to>
                                    </p:set>
                                  </p:childTnLst>
                                </p:cTn>
                              </p:par>
                            </p:childTnLst>
                          </p:cTn>
                        </p:par>
                        <p:par>
                          <p:cTn id="31" fill="hold">
                            <p:stCondLst>
                              <p:cond delay="5000"/>
                            </p:stCondLst>
                            <p:childTnLst>
                              <p:par>
                                <p:cTn id="32" presetID="11" presetClass="entr" presetSubtype="0" fill="hold" grpId="0" nodeType="afterEffect">
                                  <p:stCondLst>
                                    <p:cond delay="0"/>
                                  </p:stCondLst>
                                  <p:childTnLst>
                                    <p:set>
                                      <p:cBhvr>
                                        <p:cTn id="33" dur="1000">
                                          <p:stCondLst>
                                            <p:cond delay="0"/>
                                          </p:stCondLst>
                                        </p:cTn>
                                        <p:tgtEl>
                                          <p:spTgt spid="22"/>
                                        </p:tgtEl>
                                        <p:attrNameLst>
                                          <p:attrName>style.visibility</p:attrName>
                                        </p:attrNameLst>
                                      </p:cBhvr>
                                      <p:to>
                                        <p:strVal val="visible"/>
                                      </p:to>
                                    </p:set>
                                  </p:childTnLst>
                                </p:cTn>
                              </p:par>
                            </p:childTnLst>
                          </p:cTn>
                        </p:par>
                        <p:par>
                          <p:cTn id="34" fill="hold">
                            <p:stCondLst>
                              <p:cond delay="6000"/>
                            </p:stCondLst>
                            <p:childTnLst>
                              <p:par>
                                <p:cTn id="35" presetID="11" presetClass="entr" presetSubtype="0" fill="hold" grpId="0" nodeType="afterEffect">
                                  <p:stCondLst>
                                    <p:cond delay="0"/>
                                  </p:stCondLst>
                                  <p:childTnLst>
                                    <p:set>
                                      <p:cBhvr>
                                        <p:cTn id="36" dur="1000">
                                          <p:stCondLst>
                                            <p:cond delay="0"/>
                                          </p:stCondLst>
                                        </p:cTn>
                                        <p:tgtEl>
                                          <p:spTgt spid="23"/>
                                        </p:tgtEl>
                                        <p:attrNameLst>
                                          <p:attrName>style.visibility</p:attrName>
                                        </p:attrNameLst>
                                      </p:cBhvr>
                                      <p:to>
                                        <p:strVal val="visible"/>
                                      </p:to>
                                    </p:set>
                                  </p:childTnLst>
                                </p:cTn>
                              </p:par>
                            </p:childTnLst>
                          </p:cTn>
                        </p:par>
                        <p:par>
                          <p:cTn id="37" fill="hold">
                            <p:stCondLst>
                              <p:cond delay="7000"/>
                            </p:stCondLst>
                            <p:childTnLst>
                              <p:par>
                                <p:cTn id="38" presetID="11" presetClass="entr" presetSubtype="0" fill="hold" grpId="0" nodeType="afterEffect">
                                  <p:stCondLst>
                                    <p:cond delay="0"/>
                                  </p:stCondLst>
                                  <p:childTnLst>
                                    <p:set>
                                      <p:cBhvr>
                                        <p:cTn id="39" dur="1000">
                                          <p:stCondLst>
                                            <p:cond delay="0"/>
                                          </p:stCondLst>
                                        </p:cTn>
                                        <p:tgtEl>
                                          <p:spTgt spid="24"/>
                                        </p:tgtEl>
                                        <p:attrNameLst>
                                          <p:attrName>style.visibility</p:attrName>
                                        </p:attrNameLst>
                                      </p:cBhvr>
                                      <p:to>
                                        <p:strVal val="visible"/>
                                      </p:to>
                                    </p:set>
                                  </p:childTnLst>
                                </p:cTn>
                              </p:par>
                            </p:childTnLst>
                          </p:cTn>
                        </p:par>
                        <p:par>
                          <p:cTn id="40" fill="hold">
                            <p:stCondLst>
                              <p:cond delay="8000"/>
                            </p:stCondLst>
                            <p:childTnLst>
                              <p:par>
                                <p:cTn id="41" presetID="11" presetClass="entr" presetSubtype="0" fill="hold" grpId="0" nodeType="afterEffect">
                                  <p:stCondLst>
                                    <p:cond delay="0"/>
                                  </p:stCondLst>
                                  <p:childTnLst>
                                    <p:set>
                                      <p:cBhvr>
                                        <p:cTn id="42" dur="1000">
                                          <p:stCondLst>
                                            <p:cond delay="0"/>
                                          </p:stCondLst>
                                        </p:cTn>
                                        <p:tgtEl>
                                          <p:spTgt spid="25"/>
                                        </p:tgtEl>
                                        <p:attrNameLst>
                                          <p:attrName>style.visibility</p:attrName>
                                        </p:attrNameLst>
                                      </p:cBhvr>
                                      <p:to>
                                        <p:strVal val="visible"/>
                                      </p:to>
                                    </p:set>
                                  </p:childTnLst>
                                </p:cTn>
                              </p:par>
                            </p:childTnLst>
                          </p:cTn>
                        </p:par>
                        <p:par>
                          <p:cTn id="43" fill="hold">
                            <p:stCondLst>
                              <p:cond delay="9000"/>
                            </p:stCondLst>
                            <p:childTnLst>
                              <p:par>
                                <p:cTn id="44" presetID="11" presetClass="entr" presetSubtype="0" fill="hold" grpId="0" nodeType="afterEffect">
                                  <p:stCondLst>
                                    <p:cond delay="0"/>
                                  </p:stCondLst>
                                  <p:childTnLst>
                                    <p:set>
                                      <p:cBhvr>
                                        <p:cTn id="45" dur="1000">
                                          <p:stCondLst>
                                            <p:cond delay="0"/>
                                          </p:stCondLst>
                                        </p:cTn>
                                        <p:tgtEl>
                                          <p:spTgt spid="26"/>
                                        </p:tgtEl>
                                        <p:attrNameLst>
                                          <p:attrName>style.visibility</p:attrName>
                                        </p:attrNameLst>
                                      </p:cBhvr>
                                      <p:to>
                                        <p:strVal val="visible"/>
                                      </p:to>
                                    </p:set>
                                  </p:childTnLst>
                                </p:cTn>
                              </p:par>
                            </p:childTnLst>
                          </p:cTn>
                        </p:par>
                        <p:par>
                          <p:cTn id="46" fill="hold">
                            <p:stCondLst>
                              <p:cond delay="10000"/>
                            </p:stCondLst>
                            <p:childTnLst>
                              <p:par>
                                <p:cTn id="47" presetID="11" presetClass="entr" presetSubtype="0" fill="hold" grpId="0" nodeType="afterEffect">
                                  <p:stCondLst>
                                    <p:cond delay="0"/>
                                  </p:stCondLst>
                                  <p:childTnLst>
                                    <p:set>
                                      <p:cBhvr>
                                        <p:cTn id="48" dur="1000">
                                          <p:stCondLst>
                                            <p:cond delay="0"/>
                                          </p:stCondLst>
                                        </p:cTn>
                                        <p:tgtEl>
                                          <p:spTgt spid="27"/>
                                        </p:tgtEl>
                                        <p:attrNameLst>
                                          <p:attrName>style.visibility</p:attrName>
                                        </p:attrNameLst>
                                      </p:cBhvr>
                                      <p:to>
                                        <p:strVal val="visible"/>
                                      </p:to>
                                    </p:set>
                                  </p:childTnLst>
                                </p:cTn>
                              </p:par>
                            </p:childTnLst>
                          </p:cTn>
                        </p:par>
                        <p:par>
                          <p:cTn id="49" fill="hold">
                            <p:stCondLst>
                              <p:cond delay="11000"/>
                            </p:stCondLst>
                            <p:childTnLst>
                              <p:par>
                                <p:cTn id="50" presetID="11" presetClass="entr" presetSubtype="0" fill="hold" grpId="0" nodeType="afterEffect">
                                  <p:stCondLst>
                                    <p:cond delay="0"/>
                                  </p:stCondLst>
                                  <p:childTnLst>
                                    <p:set>
                                      <p:cBhvr>
                                        <p:cTn id="51" dur="1000">
                                          <p:stCondLst>
                                            <p:cond delay="0"/>
                                          </p:stCondLst>
                                        </p:cTn>
                                        <p:tgtEl>
                                          <p:spTgt spid="28"/>
                                        </p:tgtEl>
                                        <p:attrNameLst>
                                          <p:attrName>style.visibility</p:attrName>
                                        </p:attrNameLst>
                                      </p:cBhvr>
                                      <p:to>
                                        <p:strVal val="visible"/>
                                      </p:to>
                                    </p:set>
                                  </p:childTnLst>
                                </p:cTn>
                              </p:par>
                            </p:childTnLst>
                          </p:cTn>
                        </p:par>
                        <p:par>
                          <p:cTn id="52" fill="hold">
                            <p:stCondLst>
                              <p:cond delay="12000"/>
                            </p:stCondLst>
                            <p:childTnLst>
                              <p:par>
                                <p:cTn id="53" presetID="11" presetClass="entr" presetSubtype="0" fill="hold" grpId="0" nodeType="afterEffect">
                                  <p:stCondLst>
                                    <p:cond delay="0"/>
                                  </p:stCondLst>
                                  <p:childTnLst>
                                    <p:set>
                                      <p:cBhvr>
                                        <p:cTn id="54" dur="1000">
                                          <p:stCondLst>
                                            <p:cond delay="0"/>
                                          </p:stCondLst>
                                        </p:cTn>
                                        <p:tgtEl>
                                          <p:spTgt spid="29"/>
                                        </p:tgtEl>
                                        <p:attrNameLst>
                                          <p:attrName>style.visibility</p:attrName>
                                        </p:attrNameLst>
                                      </p:cBhvr>
                                      <p:to>
                                        <p:strVal val="visible"/>
                                      </p:to>
                                    </p:set>
                                  </p:childTnLst>
                                </p:cTn>
                              </p:par>
                            </p:childTnLst>
                          </p:cTn>
                        </p:par>
                        <p:par>
                          <p:cTn id="55" fill="hold">
                            <p:stCondLst>
                              <p:cond delay="13000"/>
                            </p:stCondLst>
                            <p:childTnLst>
                              <p:par>
                                <p:cTn id="56" presetID="11" presetClass="entr" presetSubtype="0" fill="hold" grpId="0" nodeType="afterEffect">
                                  <p:stCondLst>
                                    <p:cond delay="0"/>
                                  </p:stCondLst>
                                  <p:childTnLst>
                                    <p:set>
                                      <p:cBhvr>
                                        <p:cTn id="57" dur="1000">
                                          <p:stCondLst>
                                            <p:cond delay="0"/>
                                          </p:stCondLst>
                                        </p:cTn>
                                        <p:tgtEl>
                                          <p:spTgt spid="30"/>
                                        </p:tgtEl>
                                        <p:attrNameLst>
                                          <p:attrName>style.visibility</p:attrName>
                                        </p:attrNameLst>
                                      </p:cBhvr>
                                      <p:to>
                                        <p:strVal val="visible"/>
                                      </p:to>
                                    </p:set>
                                  </p:childTnLst>
                                </p:cTn>
                              </p:par>
                            </p:childTnLst>
                          </p:cTn>
                        </p:par>
                        <p:par>
                          <p:cTn id="58" fill="hold">
                            <p:stCondLst>
                              <p:cond delay="14000"/>
                            </p:stCondLst>
                            <p:childTnLst>
                              <p:par>
                                <p:cTn id="59" presetID="11" presetClass="entr" presetSubtype="0" fill="hold" grpId="0" nodeType="afterEffect">
                                  <p:stCondLst>
                                    <p:cond delay="0"/>
                                  </p:stCondLst>
                                  <p:childTnLst>
                                    <p:set>
                                      <p:cBhvr>
                                        <p:cTn id="60" dur="1000">
                                          <p:stCondLst>
                                            <p:cond delay="0"/>
                                          </p:stCondLst>
                                        </p:cTn>
                                        <p:tgtEl>
                                          <p:spTgt spid="31"/>
                                        </p:tgtEl>
                                        <p:attrNameLst>
                                          <p:attrName>style.visibility</p:attrName>
                                        </p:attrNameLst>
                                      </p:cBhvr>
                                      <p:to>
                                        <p:strVal val="visible"/>
                                      </p:to>
                                    </p:set>
                                  </p:childTnLst>
                                </p:cTn>
                              </p:par>
                            </p:childTnLst>
                          </p:cTn>
                        </p:par>
                        <p:par>
                          <p:cTn id="61" fill="hold">
                            <p:stCondLst>
                              <p:cond delay="15000"/>
                            </p:stCondLst>
                            <p:childTnLst>
                              <p:par>
                                <p:cTn id="62" presetID="11" presetClass="entr" presetSubtype="0" fill="hold" grpId="0" nodeType="afterEffect">
                                  <p:stCondLst>
                                    <p:cond delay="0"/>
                                  </p:stCondLst>
                                  <p:childTnLst>
                                    <p:set>
                                      <p:cBhvr>
                                        <p:cTn id="63" dur="1000">
                                          <p:stCondLst>
                                            <p:cond delay="0"/>
                                          </p:stCondLst>
                                        </p:cTn>
                                        <p:tgtEl>
                                          <p:spTgt spid="32"/>
                                        </p:tgtEl>
                                        <p:attrNameLst>
                                          <p:attrName>style.visibility</p:attrName>
                                        </p:attrNameLst>
                                      </p:cBhvr>
                                      <p:to>
                                        <p:strVal val="visible"/>
                                      </p:to>
                                    </p:set>
                                  </p:childTnLst>
                                </p:cTn>
                              </p:par>
                            </p:childTnLst>
                          </p:cTn>
                        </p:par>
                        <p:par>
                          <p:cTn id="64" fill="hold">
                            <p:stCondLst>
                              <p:cond delay="16000"/>
                            </p:stCondLst>
                            <p:childTnLst>
                              <p:par>
                                <p:cTn id="65" presetID="11" presetClass="entr" presetSubtype="0" fill="hold" grpId="0" nodeType="afterEffect">
                                  <p:stCondLst>
                                    <p:cond delay="0"/>
                                  </p:stCondLst>
                                  <p:childTnLst>
                                    <p:set>
                                      <p:cBhvr>
                                        <p:cTn id="66" dur="1000">
                                          <p:stCondLst>
                                            <p:cond delay="0"/>
                                          </p:stCondLst>
                                        </p:cTn>
                                        <p:tgtEl>
                                          <p:spTgt spid="33"/>
                                        </p:tgtEl>
                                        <p:attrNameLst>
                                          <p:attrName>style.visibility</p:attrName>
                                        </p:attrNameLst>
                                      </p:cBhvr>
                                      <p:to>
                                        <p:strVal val="visible"/>
                                      </p:to>
                                    </p:set>
                                  </p:childTnLst>
                                </p:cTn>
                              </p:par>
                            </p:childTnLst>
                          </p:cTn>
                        </p:par>
                        <p:par>
                          <p:cTn id="67" fill="hold">
                            <p:stCondLst>
                              <p:cond delay="17000"/>
                            </p:stCondLst>
                            <p:childTnLst>
                              <p:par>
                                <p:cTn id="68" presetID="11" presetClass="entr" presetSubtype="0" fill="hold" grpId="0" nodeType="afterEffect">
                                  <p:stCondLst>
                                    <p:cond delay="0"/>
                                  </p:stCondLst>
                                  <p:childTnLst>
                                    <p:set>
                                      <p:cBhvr>
                                        <p:cTn id="69" dur="1000">
                                          <p:stCondLst>
                                            <p:cond delay="0"/>
                                          </p:stCondLst>
                                        </p:cTn>
                                        <p:tgtEl>
                                          <p:spTgt spid="34"/>
                                        </p:tgtEl>
                                        <p:attrNameLst>
                                          <p:attrName>style.visibility</p:attrName>
                                        </p:attrNameLst>
                                      </p:cBhvr>
                                      <p:to>
                                        <p:strVal val="visible"/>
                                      </p:to>
                                    </p:set>
                                  </p:childTnLst>
                                </p:cTn>
                              </p:par>
                            </p:childTnLst>
                          </p:cTn>
                        </p:par>
                        <p:par>
                          <p:cTn id="70" fill="hold">
                            <p:stCondLst>
                              <p:cond delay="18000"/>
                            </p:stCondLst>
                            <p:childTnLst>
                              <p:par>
                                <p:cTn id="71" presetID="11" presetClass="entr" presetSubtype="0" fill="hold" grpId="0" nodeType="afterEffect">
                                  <p:stCondLst>
                                    <p:cond delay="0"/>
                                  </p:stCondLst>
                                  <p:childTnLst>
                                    <p:set>
                                      <p:cBhvr>
                                        <p:cTn id="72" dur="1000">
                                          <p:stCondLst>
                                            <p:cond delay="0"/>
                                          </p:stCondLst>
                                        </p:cTn>
                                        <p:tgtEl>
                                          <p:spTgt spid="35"/>
                                        </p:tgtEl>
                                        <p:attrNameLst>
                                          <p:attrName>style.visibility</p:attrName>
                                        </p:attrNameLst>
                                      </p:cBhvr>
                                      <p:to>
                                        <p:strVal val="visible"/>
                                      </p:to>
                                    </p:set>
                                  </p:childTnLst>
                                </p:cTn>
                              </p:par>
                            </p:childTnLst>
                          </p:cTn>
                        </p:par>
                        <p:par>
                          <p:cTn id="73" fill="hold">
                            <p:stCondLst>
                              <p:cond delay="19000"/>
                            </p:stCondLst>
                            <p:childTnLst>
                              <p:par>
                                <p:cTn id="74" presetID="11" presetClass="entr" presetSubtype="0" fill="hold" grpId="0" nodeType="afterEffect">
                                  <p:stCondLst>
                                    <p:cond delay="0"/>
                                  </p:stCondLst>
                                  <p:childTnLst>
                                    <p:set>
                                      <p:cBhvr>
                                        <p:cTn id="75" dur="1000">
                                          <p:stCondLst>
                                            <p:cond delay="0"/>
                                          </p:stCondLst>
                                        </p:cTn>
                                        <p:tgtEl>
                                          <p:spTgt spid="36"/>
                                        </p:tgtEl>
                                        <p:attrNameLst>
                                          <p:attrName>style.visibility</p:attrName>
                                        </p:attrNameLst>
                                      </p:cBhvr>
                                      <p:to>
                                        <p:strVal val="visible"/>
                                      </p:to>
                                    </p:set>
                                  </p:childTnLst>
                                </p:cTn>
                              </p:par>
                            </p:childTnLst>
                          </p:cTn>
                        </p:par>
                        <p:par>
                          <p:cTn id="76" fill="hold">
                            <p:stCondLst>
                              <p:cond delay="20000"/>
                            </p:stCondLst>
                            <p:childTnLst>
                              <p:par>
                                <p:cTn id="77" presetID="11" presetClass="entr" presetSubtype="0" fill="hold" grpId="0" nodeType="afterEffect">
                                  <p:stCondLst>
                                    <p:cond delay="0"/>
                                  </p:stCondLst>
                                  <p:childTnLst>
                                    <p:set>
                                      <p:cBhvr>
                                        <p:cTn id="78"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11" name="drumroll.wav"/>
                                        </p:tgtEl>
                                      </p:cMediaNode>
                                    </p:audio>
                                  </p:subTnLst>
                                </p:cTn>
                              </p:par>
                            </p:childTnLst>
                          </p:cTn>
                        </p:par>
                      </p:childTnLst>
                    </p:cTn>
                  </p:par>
                </p:childTnLst>
              </p:cTn>
              <p:nextCondLst>
                <p:cond evt="onClick" delay="0">
                  <p:tgtEl>
                    <p:spTgt spid="38"/>
                  </p:tgtEl>
                </p:cond>
              </p:nextCondLst>
            </p:seq>
            <p:seq concurrent="1" nextAc="seek">
              <p:cTn id="79" restart="whenNotActive" fill="hold" evtFilter="cancelBubble" nodeType="interactiveSeq">
                <p:stCondLst>
                  <p:cond evt="onClick" delay="0">
                    <p:tgtEl>
                      <p:spTgt spid="40"/>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childTnLst>
                          </p:cTn>
                        </p:par>
                        <p:par>
                          <p:cTn id="85" fill="hold">
                            <p:stCondLst>
                              <p:cond delay="500"/>
                            </p:stCondLst>
                            <p:childTnLst>
                              <p:par>
                                <p:cTn id="86" presetID="19" presetClass="emph" presetSubtype="0" fill="hold" nodeType="afterEffect">
                                  <p:stCondLst>
                                    <p:cond delay="0"/>
                                  </p:stCondLst>
                                  <p:childTnLst>
                                    <p:animClr clrSpc="rgb" dir="cw">
                                      <p:cBhvr override="childStyle">
                                        <p:cTn id="87" dur="500" fill="hold"/>
                                        <p:tgtEl>
                                          <p:spTgt spid="40"/>
                                        </p:tgtEl>
                                        <p:attrNameLst>
                                          <p:attrName>style.color</p:attrName>
                                        </p:attrNameLst>
                                      </p:cBhvr>
                                      <p:to>
                                        <a:schemeClr val="accent2"/>
                                      </p:to>
                                    </p:animClr>
                                    <p:animClr clrSpc="rgb" dir="cw">
                                      <p:cBhvr>
                                        <p:cTn id="88" dur="500" fill="hold"/>
                                        <p:tgtEl>
                                          <p:spTgt spid="40"/>
                                        </p:tgtEl>
                                        <p:attrNameLst>
                                          <p:attrName>fillcolor</p:attrName>
                                        </p:attrNameLst>
                                      </p:cBhvr>
                                      <p:to>
                                        <a:schemeClr val="accent2"/>
                                      </p:to>
                                    </p:animClr>
                                    <p:set>
                                      <p:cBhvr>
                                        <p:cTn id="89" dur="500" fill="hold"/>
                                        <p:tgtEl>
                                          <p:spTgt spid="40"/>
                                        </p:tgtEl>
                                        <p:attrNameLst>
                                          <p:attrName>fill.type</p:attrName>
                                        </p:attrNameLst>
                                      </p:cBhvr>
                                      <p:to>
                                        <p:strVal val="solid"/>
                                      </p:to>
                                    </p:set>
                                    <p:set>
                                      <p:cBhvr>
                                        <p:cTn id="90" dur="500" fill="hold"/>
                                        <p:tgtEl>
                                          <p:spTgt spid="40"/>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12" name="DUNG_(new).wav"/>
                                        </p:tgtEl>
                                      </p:cMediaNode>
                                    </p:audio>
                                  </p:subTnLst>
                                </p:cTn>
                              </p:par>
                            </p:childTnLst>
                          </p:cTn>
                        </p:par>
                      </p:childTnLst>
                    </p:cTn>
                  </p:par>
                </p:childTnLst>
              </p:cTn>
              <p:nextCondLst>
                <p:cond evt="onClick" delay="0">
                  <p:tgtEl>
                    <p:spTgt spid="40"/>
                  </p:tgtEl>
                </p:cond>
              </p:nextCondLst>
            </p:seq>
            <p:seq concurrent="1" nextAc="seek">
              <p:cTn id="91" restart="whenNotActive" fill="hold" evtFilter="cancelBubble" nodeType="interactiveSeq">
                <p:stCondLst>
                  <p:cond evt="onClick" delay="0">
                    <p:tgtEl>
                      <p:spTgt spid="42"/>
                    </p:tgtEl>
                  </p:cond>
                </p:stCondLst>
                <p:endSync evt="end" delay="0">
                  <p:rtn val="all"/>
                </p:endSync>
                <p:childTnLst>
                  <p:par>
                    <p:cTn id="92" fill="hold">
                      <p:stCondLst>
                        <p:cond delay="0"/>
                      </p:stCondLst>
                      <p:childTnLst>
                        <p:par>
                          <p:cTn id="93" fill="hold">
                            <p:stCondLst>
                              <p:cond delay="0"/>
                            </p:stCondLst>
                            <p:childTnLst>
                              <p:par>
                                <p:cTn id="94" presetID="19" presetClass="emph" presetSubtype="0" fill="hold" grpId="0" nodeType="clickEffect">
                                  <p:stCondLst>
                                    <p:cond delay="0"/>
                                  </p:stCondLst>
                                  <p:childTnLst>
                                    <p:animClr clrSpc="rgb" dir="cw">
                                      <p:cBhvr override="childStyle">
                                        <p:cTn id="95" dur="500" fill="hold"/>
                                        <p:tgtEl>
                                          <p:spTgt spid="42"/>
                                        </p:tgtEl>
                                        <p:attrNameLst>
                                          <p:attrName>style.color</p:attrName>
                                        </p:attrNameLst>
                                      </p:cBhvr>
                                      <p:to>
                                        <a:schemeClr val="accent2"/>
                                      </p:to>
                                    </p:animClr>
                                    <p:animClr clrSpc="rgb" dir="cw">
                                      <p:cBhvr>
                                        <p:cTn id="96" dur="500" fill="hold"/>
                                        <p:tgtEl>
                                          <p:spTgt spid="42"/>
                                        </p:tgtEl>
                                        <p:attrNameLst>
                                          <p:attrName>fillcolor</p:attrName>
                                        </p:attrNameLst>
                                      </p:cBhvr>
                                      <p:to>
                                        <a:schemeClr val="accent2"/>
                                      </p:to>
                                    </p:animClr>
                                    <p:set>
                                      <p:cBhvr>
                                        <p:cTn id="97" dur="500" fill="hold"/>
                                        <p:tgtEl>
                                          <p:spTgt spid="42"/>
                                        </p:tgtEl>
                                        <p:attrNameLst>
                                          <p:attrName>fill.type</p:attrName>
                                        </p:attrNameLst>
                                      </p:cBhvr>
                                      <p:to>
                                        <p:strVal val="solid"/>
                                      </p:to>
                                    </p:set>
                                    <p:set>
                                      <p:cBhvr>
                                        <p:cTn id="98" dur="500" fill="hold"/>
                                        <p:tgtEl>
                                          <p:spTgt spid="42"/>
                                        </p:tgtEl>
                                        <p:attrNameLst>
                                          <p:attrName>fill.on</p:attrName>
                                        </p:attrNameLst>
                                      </p:cBhvr>
                                      <p:to>
                                        <p:strVal val="true"/>
                                      </p:to>
                                    </p:set>
                                  </p:childTnLst>
                                  <p:subTnLst>
                                    <p:audio>
                                      <p:cMediaNode>
                                        <p:cTn display="0" masterRel="sameClick">
                                          <p:stCondLst>
                                            <p:cond evt="begin" delay="0">
                                              <p:tn val="94"/>
                                            </p:cond>
                                          </p:stCondLst>
                                          <p:endCondLst>
                                            <p:cond evt="onStopAudio" delay="0">
                                              <p:tgtEl>
                                                <p:sldTgt/>
                                              </p:tgtEl>
                                            </p:cond>
                                          </p:endCondLst>
                                        </p:cTn>
                                        <p:tgtEl>
                                          <p:sndTgt r:embed="rId13" name="SAI2_(new).wav"/>
                                        </p:tgtEl>
                                      </p:cMediaNode>
                                    </p:audio>
                                  </p:subTnLst>
                                </p:cTn>
                              </p:par>
                            </p:childTnLst>
                          </p:cTn>
                        </p:par>
                        <p:par>
                          <p:cTn id="99" fill="hold">
                            <p:stCondLst>
                              <p:cond delay="500"/>
                            </p:stCondLst>
                            <p:childTnLst>
                              <p:par>
                                <p:cTn id="100" presetID="10" presetClass="entr" presetSubtype="0" fill="hold" nodeType="after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500"/>
                                        <p:tgtEl>
                                          <p:spTgt spid="43"/>
                                        </p:tgtEl>
                                      </p:cBhvr>
                                    </p:animEffect>
                                  </p:childTnLst>
                                </p:cTn>
                              </p:par>
                            </p:childTnLst>
                          </p:cTn>
                        </p:par>
                      </p:childTnLst>
                    </p:cTn>
                  </p:par>
                </p:childTnLst>
              </p:cTn>
              <p:nextCondLst>
                <p:cond evt="onClick" delay="0">
                  <p:tgtEl>
                    <p:spTgt spid="42"/>
                  </p:tgtEl>
                </p:cond>
              </p:nextCondLst>
            </p:seq>
            <p:seq concurrent="1" nextAc="seek">
              <p:cTn id="103" restart="whenNotActive" fill="hold" evtFilter="cancelBubble" nodeType="interactiveSeq">
                <p:stCondLst>
                  <p:cond evt="onClick" delay="0">
                    <p:tgtEl>
                      <p:spTgt spid="44"/>
                    </p:tgtEl>
                  </p:cond>
                </p:stCondLst>
                <p:endSync evt="end" delay="0">
                  <p:rtn val="all"/>
                </p:endSync>
                <p:childTnLst>
                  <p:par>
                    <p:cTn id="104" fill="hold">
                      <p:stCondLst>
                        <p:cond delay="0"/>
                      </p:stCondLst>
                      <p:childTnLst>
                        <p:par>
                          <p:cTn id="105" fill="hold">
                            <p:stCondLst>
                              <p:cond delay="0"/>
                            </p:stCondLst>
                            <p:childTnLst>
                              <p:par>
                                <p:cTn id="106" presetID="19" presetClass="emph" presetSubtype="0" fill="hold" grpId="0" nodeType="clickEffect">
                                  <p:stCondLst>
                                    <p:cond delay="0"/>
                                  </p:stCondLst>
                                  <p:childTnLst>
                                    <p:animClr clrSpc="rgb" dir="cw">
                                      <p:cBhvr override="childStyle">
                                        <p:cTn id="107" dur="500" fill="hold"/>
                                        <p:tgtEl>
                                          <p:spTgt spid="44"/>
                                        </p:tgtEl>
                                        <p:attrNameLst>
                                          <p:attrName>style.color</p:attrName>
                                        </p:attrNameLst>
                                      </p:cBhvr>
                                      <p:to>
                                        <a:schemeClr val="accent2"/>
                                      </p:to>
                                    </p:animClr>
                                    <p:animClr clrSpc="rgb" dir="cw">
                                      <p:cBhvr>
                                        <p:cTn id="108" dur="500" fill="hold"/>
                                        <p:tgtEl>
                                          <p:spTgt spid="44"/>
                                        </p:tgtEl>
                                        <p:attrNameLst>
                                          <p:attrName>fillcolor</p:attrName>
                                        </p:attrNameLst>
                                      </p:cBhvr>
                                      <p:to>
                                        <a:schemeClr val="accent2"/>
                                      </p:to>
                                    </p:animClr>
                                    <p:set>
                                      <p:cBhvr>
                                        <p:cTn id="109" dur="500" fill="hold"/>
                                        <p:tgtEl>
                                          <p:spTgt spid="44"/>
                                        </p:tgtEl>
                                        <p:attrNameLst>
                                          <p:attrName>fill.type</p:attrName>
                                        </p:attrNameLst>
                                      </p:cBhvr>
                                      <p:to>
                                        <p:strVal val="solid"/>
                                      </p:to>
                                    </p:set>
                                    <p:set>
                                      <p:cBhvr>
                                        <p:cTn id="110" dur="500" fill="hold"/>
                                        <p:tgtEl>
                                          <p:spTgt spid="44"/>
                                        </p:tgtEl>
                                        <p:attrNameLst>
                                          <p:attrName>fill.on</p:attrName>
                                        </p:attrNameLst>
                                      </p:cBhvr>
                                      <p:to>
                                        <p:strVal val="true"/>
                                      </p:to>
                                    </p:set>
                                  </p:childTnLst>
                                  <p:subTnLst>
                                    <p:audio>
                                      <p:cMediaNode>
                                        <p:cTn display="0" masterRel="sameClick">
                                          <p:stCondLst>
                                            <p:cond evt="begin" delay="0">
                                              <p:tn val="106"/>
                                            </p:cond>
                                          </p:stCondLst>
                                          <p:endCondLst>
                                            <p:cond evt="onStopAudio" delay="0">
                                              <p:tgtEl>
                                                <p:sldTgt/>
                                              </p:tgtEl>
                                            </p:cond>
                                          </p:endCondLst>
                                        </p:cTn>
                                        <p:tgtEl>
                                          <p:sndTgt r:embed="rId13" name="SAI2_(new).wav"/>
                                        </p:tgtEl>
                                      </p:cMediaNode>
                                    </p:audio>
                                  </p:subTnLst>
                                </p:cTn>
                              </p:par>
                            </p:childTnLst>
                          </p:cTn>
                        </p:par>
                        <p:par>
                          <p:cTn id="111" fill="hold">
                            <p:stCondLst>
                              <p:cond delay="500"/>
                            </p:stCondLst>
                            <p:childTnLst>
                              <p:par>
                                <p:cTn id="112" presetID="10" presetClass="entr" presetSubtype="0" fill="hold"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nextCondLst>
                <p:cond evt="onClick" delay="0">
                  <p:tgtEl>
                    <p:spTgt spid="44"/>
                  </p:tgtEl>
                </p:cond>
              </p:nextCondLst>
            </p:seq>
            <p:seq concurrent="1" nextAc="seek">
              <p:cTn id="115" restart="whenNotActive" fill="hold" evtFilter="cancelBubble" nodeType="interactiveSeq">
                <p:stCondLst>
                  <p:cond evt="onClick" delay="0">
                    <p:tgtEl>
                      <p:spTgt spid="46"/>
                    </p:tgtEl>
                  </p:cond>
                </p:stCondLst>
                <p:endSync evt="end" delay="0">
                  <p:rtn val="all"/>
                </p:endSync>
                <p:childTnLst>
                  <p:par>
                    <p:cTn id="116" fill="hold">
                      <p:stCondLst>
                        <p:cond delay="0"/>
                      </p:stCondLst>
                      <p:childTnLst>
                        <p:par>
                          <p:cTn id="117" fill="hold">
                            <p:stCondLst>
                              <p:cond delay="0"/>
                            </p:stCondLst>
                            <p:childTnLst>
                              <p:par>
                                <p:cTn id="118" presetID="19" presetClass="emph" presetSubtype="0" fill="hold" grpId="0" nodeType="clickEffect">
                                  <p:stCondLst>
                                    <p:cond delay="0"/>
                                  </p:stCondLst>
                                  <p:childTnLst>
                                    <p:animClr clrSpc="rgb" dir="cw">
                                      <p:cBhvr override="childStyle">
                                        <p:cTn id="119" dur="500" fill="hold"/>
                                        <p:tgtEl>
                                          <p:spTgt spid="46"/>
                                        </p:tgtEl>
                                        <p:attrNameLst>
                                          <p:attrName>style.color</p:attrName>
                                        </p:attrNameLst>
                                      </p:cBhvr>
                                      <p:to>
                                        <a:schemeClr val="accent2"/>
                                      </p:to>
                                    </p:animClr>
                                    <p:animClr clrSpc="rgb" dir="cw">
                                      <p:cBhvr>
                                        <p:cTn id="120" dur="500" fill="hold"/>
                                        <p:tgtEl>
                                          <p:spTgt spid="46"/>
                                        </p:tgtEl>
                                        <p:attrNameLst>
                                          <p:attrName>fillcolor</p:attrName>
                                        </p:attrNameLst>
                                      </p:cBhvr>
                                      <p:to>
                                        <a:schemeClr val="accent2"/>
                                      </p:to>
                                    </p:animClr>
                                    <p:set>
                                      <p:cBhvr>
                                        <p:cTn id="121" dur="500" fill="hold"/>
                                        <p:tgtEl>
                                          <p:spTgt spid="46"/>
                                        </p:tgtEl>
                                        <p:attrNameLst>
                                          <p:attrName>fill.type</p:attrName>
                                        </p:attrNameLst>
                                      </p:cBhvr>
                                      <p:to>
                                        <p:strVal val="solid"/>
                                      </p:to>
                                    </p:set>
                                    <p:set>
                                      <p:cBhvr>
                                        <p:cTn id="122" dur="500" fill="hold"/>
                                        <p:tgtEl>
                                          <p:spTgt spid="4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13" name="SAI2_(new).wav"/>
                                        </p:tgtEl>
                                      </p:cMediaNode>
                                    </p:audio>
                                  </p:subTnLst>
                                </p:cTn>
                              </p:par>
                            </p:childTnLst>
                          </p:cTn>
                        </p:par>
                        <p:par>
                          <p:cTn id="123" fill="hold">
                            <p:stCondLst>
                              <p:cond delay="500"/>
                            </p:stCondLst>
                            <p:childTnLst>
                              <p:par>
                                <p:cTn id="124" presetID="10" presetClass="entr" presetSubtype="0" fill="hold" nodeType="after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fade">
                                      <p:cBhvr>
                                        <p:cTn id="126" dur="500"/>
                                        <p:tgtEl>
                                          <p:spTgt spid="47"/>
                                        </p:tgtEl>
                                      </p:cBhvr>
                                    </p:animEffect>
                                  </p:childTnLst>
                                </p:cTn>
                              </p:par>
                            </p:childTnLst>
                          </p:cTn>
                        </p:par>
                      </p:childTnLst>
                    </p:cTn>
                  </p:par>
                </p:childTnLst>
              </p:cTn>
              <p:nextCondLst>
                <p:cond evt="onClick" delay="0">
                  <p:tgtEl>
                    <p:spTgt spid="46"/>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42" grpId="0" animBg="1"/>
      <p:bldP spid="44"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6973"/>
            <a:ext cx="12191999"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6" name="Picture 5">
            <a:hlinkClick r:id="" action="ppaction://noaction"/>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694" y="5579500"/>
            <a:ext cx="1231227" cy="85051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394422" y="5013261"/>
            <a:ext cx="836633" cy="777524"/>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85886" y="5440873"/>
            <a:ext cx="861025" cy="1103841"/>
          </a:xfrm>
          <a:prstGeom prst="rect">
            <a:avLst/>
          </a:prstGeom>
        </p:spPr>
      </p:pic>
      <p:sp>
        <p:nvSpPr>
          <p:cNvPr id="14" name="Wave 13"/>
          <p:cNvSpPr/>
          <p:nvPr/>
        </p:nvSpPr>
        <p:spPr>
          <a:xfrm>
            <a:off x="1398496" y="2767012"/>
            <a:ext cx="510988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endParaRPr lang="en-US" sz="600" b="1">
              <a:ln w="22225">
                <a:solidFill>
                  <a:schemeClr val="accent2"/>
                </a:solidFill>
                <a:prstDash val="solid"/>
              </a:ln>
              <a:solidFill>
                <a:srgbClr val="FFC000"/>
              </a:solidFill>
            </a:endParaRP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282569" y="4714569"/>
            <a:ext cx="1102504" cy="826878"/>
          </a:xfrm>
          <a:prstGeom prst="rect">
            <a:avLst/>
          </a:prstGeom>
        </p:spPr>
      </p:pic>
      <p:pic>
        <p:nvPicPr>
          <p:cNvPr id="2" name="yeah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5689600" y="7173685"/>
            <a:ext cx="812800" cy="6096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17757" y="4326391"/>
            <a:ext cx="1698899" cy="621846"/>
          </a:xfrm>
          <a:prstGeom prst="rect">
            <a:avLst/>
          </a:prstGeom>
        </p:spPr>
      </p:pic>
      <p:pic>
        <p:nvPicPr>
          <p:cNvPr id="8" name="Skip To My Lou">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0"/>
          <a:stretch>
            <a:fillRect/>
          </a:stretch>
        </p:blipFill>
        <p:spPr>
          <a:xfrm>
            <a:off x="6684127" y="7212951"/>
            <a:ext cx="812800" cy="609600"/>
          </a:xfrm>
          <a:prstGeom prst="rect">
            <a:avLst/>
          </a:prstGeom>
        </p:spPr>
      </p:pic>
      <p:pic>
        <p:nvPicPr>
          <p:cNvPr id="9" name="Car">
            <a:hlinkClick r:id="" action="ppaction://media"/>
          </p:cNvPr>
          <p:cNvPicPr>
            <a:picLocks noChangeAspect="1"/>
          </p:cNvPicPr>
          <p:nvPr>
            <a:audioFile r:link="rId14"/>
            <p:extLst>
              <p:ext uri="{DAA4B4D4-6D71-4841-9C94-3DE7FCFB9230}">
                <p14:media xmlns:p14="http://schemas.microsoft.com/office/powerpoint/2010/main" r:embed="rId15"/>
              </p:ext>
            </p:extLst>
          </p:nvPr>
        </p:nvPicPr>
        <p:blipFill>
          <a:blip r:embed="rId10"/>
          <a:stretch>
            <a:fillRect/>
          </a:stretch>
        </p:blipFill>
        <p:spPr>
          <a:xfrm>
            <a:off x="4608859" y="7212951"/>
            <a:ext cx="812800" cy="609600"/>
          </a:xfrm>
          <a:prstGeom prst="rect">
            <a:avLst/>
          </a:prstGeom>
        </p:spPr>
      </p:pic>
      <p:sp>
        <p:nvSpPr>
          <p:cNvPr id="25" name="Rectangle 8"/>
          <p:cNvSpPr>
            <a:spLocks noChangeArrowheads="1"/>
          </p:cNvSpPr>
          <p:nvPr/>
        </p:nvSpPr>
        <p:spPr bwMode="auto">
          <a:xfrm>
            <a:off x="-211527" y="79819"/>
            <a:ext cx="233857" cy="1619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en-US" sz="280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7"/>
                                        </p:tgtEl>
                                      </p:cBhvr>
                                    </p:animEffect>
                                    <p:animScale>
                                      <p:cBhvr>
                                        <p:cTn id="7" dur="25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306" fill="hold"/>
                                        <p:tgtEl>
                                          <p:spTgt spid="2"/>
                                        </p:tgtEl>
                                      </p:cBhvr>
                                    </p:cmd>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0" presetClass="exit" presetSubtype="0" fill="hold" nodeType="after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childTnLst>
                          </p:cTn>
                        </p:par>
                        <p:par>
                          <p:cTn id="23" fill="hold">
                            <p:stCondLst>
                              <p:cond delay="1500"/>
                            </p:stCondLst>
                            <p:childTnLst>
                              <p:par>
                                <p:cTn id="24" presetID="35" presetClass="path" presetSubtype="0" accel="50000" decel="50000" fill="hold" nodeType="afterEffect">
                                  <p:stCondLst>
                                    <p:cond delay="0"/>
                                  </p:stCondLst>
                                  <p:childTnLst>
                                    <p:animMotion origin="layout" path="M 0 0 L -1 0 " pathEditMode="relative" rAng="0" ptsTypes="AA">
                                      <p:cBhvr>
                                        <p:cTn id="25" dur="3000" fill="hold"/>
                                        <p:tgtEl>
                                          <p:spTgt spid="4"/>
                                        </p:tgtEl>
                                        <p:attrNameLst>
                                          <p:attrName>ppt_x</p:attrName>
                                          <p:attrName>ppt_y</p:attrName>
                                        </p:attrNameLst>
                                      </p:cBhvr>
                                      <p:rCtr x="-50000" y="0"/>
                                    </p:animMotion>
                                  </p:childTnLst>
                                </p:cTn>
                              </p:par>
                              <p:par>
                                <p:cTn id="26" presetID="1" presetClass="mediacall" presetSubtype="0" fill="hold" nodeType="withEffect">
                                  <p:stCondLst>
                                    <p:cond delay="0"/>
                                  </p:stCondLst>
                                  <p:childTnLst>
                                    <p:cmd type="call" cmd="playFrom(0.0)">
                                      <p:cBhvr>
                                        <p:cTn id="27" dur="3082" fill="hold"/>
                                        <p:tgtEl>
                                          <p:spTgt spid="9"/>
                                        </p:tgtEl>
                                      </p:cBhvr>
                                    </p:cmd>
                                  </p:childTnLst>
                                </p:cTn>
                              </p:par>
                              <p:par>
                                <p:cTn id="28" presetID="35" presetClass="path" presetSubtype="0" accel="50000" decel="50000" fill="hold" nodeType="withEffect">
                                  <p:stCondLst>
                                    <p:cond delay="0"/>
                                  </p:stCondLst>
                                  <p:childTnLst>
                                    <p:animMotion origin="layout" path="M 0 0 L -1 0 " pathEditMode="relative" rAng="0" ptsTypes="AA">
                                      <p:cBhvr>
                                        <p:cTn id="29" dur="3000" fill="hold"/>
                                        <p:tgtEl>
                                          <p:spTgt spid="5"/>
                                        </p:tgtEl>
                                        <p:attrNameLst>
                                          <p:attrName>ppt_x</p:attrName>
                                          <p:attrName>ppt_y</p:attrName>
                                        </p:attrNameLst>
                                      </p:cBhvr>
                                      <p:rCtr x="-50000" y="0"/>
                                    </p:animMotion>
                                  </p:childTnLst>
                                </p:cTn>
                              </p:par>
                            </p:childTnLst>
                          </p:cTn>
                        </p:par>
                        <p:par>
                          <p:cTn id="30" fill="hold">
                            <p:stCondLst>
                              <p:cond delay="4500"/>
                            </p:stCondLst>
                            <p:childTnLst>
                              <p:par>
                                <p:cTn id="31" presetID="10"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 presetClass="mediacall" presetSubtype="0" fill="hold" nodeType="withEffect">
                                  <p:stCondLst>
                                    <p:cond delay="0"/>
                                  </p:stCondLst>
                                  <p:childTnLst>
                                    <p:cmd type="call" cmd="playFrom(0.0)">
                                      <p:cBhvr>
                                        <p:cTn id="35" dur="32835" fill="hold"/>
                                        <p:tgtEl>
                                          <p:spTgt spid="8"/>
                                        </p:tgtEl>
                                      </p:cBhvr>
                                    </p:cmd>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500"/>
                                        <p:tgtEl>
                                          <p:spTgt spid="11"/>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nextCondLst>
                <p:cond evt="onClick" delay="0">
                  <p:tgtEl>
                    <p:spTgt spid="7"/>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8"/>
                </p:tgtEl>
              </p:cMediaNode>
            </p:audio>
            <p:audio>
              <p:cMediaNode vol="80000">
                <p:cTn id="47" fill="hold" display="0">
                  <p:stCondLst>
                    <p:cond delay="indefinite"/>
                  </p:stCondLst>
                  <p:endCondLst>
                    <p:cond evt="onStopAudio" delay="0">
                      <p:tgtEl>
                        <p:sldTgt/>
                      </p:tgtEl>
                    </p:cond>
                  </p:endCondLst>
                </p:cTn>
                <p:tgtEl>
                  <p:spTgt spid="9"/>
                </p:tgtEl>
              </p:cMediaNode>
            </p:audio>
          </p:childTnLst>
        </p:cTn>
      </p:par>
    </p:tnLst>
    <p:bldLst>
      <p:bldP spid="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p:cNvSpPr>
            <a:spLocks noGrp="1"/>
          </p:cNvSpPr>
          <p:nvPr>
            <p:ph type="title"/>
          </p:nvPr>
        </p:nvSpPr>
        <p:spPr>
          <a:xfrm>
            <a:off x="0" y="647736"/>
            <a:ext cx="12192000" cy="563225"/>
          </a:xfrm>
        </p:spPr>
        <p:txBody>
          <a:bodyPr>
            <a:noAutofit/>
          </a:body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pic>
        <p:nvPicPr>
          <p:cNvPr id="8" name="Picture 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632259" y="1169643"/>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2023.15.83.Nguyen Hien)83+K4lPs7H94VUqPe2XwIsfPRnrXQE//QTEXxb8/8N4CNc6FpgZahzpTjFhMzSA7T/nHJa11DE8Ng2TP3iAmRczFlmslSuUNOgUeb6yRvs0="/>
          <p:cNvSpPr txBox="1"/>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FFC000"/>
                </a:solidFill>
                <a:latin typeface="Times New Roman" panose="02020603050405020304" pitchFamily="18" charset="0"/>
                <a:cs typeface="Times New Roman" panose="02020603050405020304" pitchFamily="18" charset="0"/>
              </a:rPr>
              <a:t> HÌNH </a:t>
            </a:r>
            <a:r>
              <a:rPr lang="en-US" sz="3500" b="1" dirty="0">
                <a:solidFill>
                  <a:srgbClr val="FFC000"/>
                </a:solidFill>
                <a:latin typeface="Times New Roman" panose="02020603050405020304" pitchFamily="18" charset="0"/>
                <a:cs typeface="Times New Roman" panose="02020603050405020304" pitchFamily="18" charset="0"/>
              </a:rPr>
              <a:t>THÀNH</a:t>
            </a:r>
            <a:r>
              <a:rPr lang="en-US" sz="3200" b="1" dirty="0">
                <a:solidFill>
                  <a:srgbClr val="FFC000"/>
                </a:solidFill>
                <a:latin typeface="Times New Roman" panose="02020603050405020304" pitchFamily="18" charset="0"/>
                <a:cs typeface="Times New Roman" panose="02020603050405020304" pitchFamily="18" charset="0"/>
              </a:rPr>
              <a:t>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2023.15.83.Nguyen Hien)83+K4lPs7H94VUqPe2XwIsfPRnrXQE//QTEXxb8/8N4CNc6FpgZahzpTjFhMzSA7T/nHJa11DE8Ng2TP3iAmRczFlmslSuUNOgUeb6yRvs0="/>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11" name="Rectangle 10"/>
          <p:cNvSpPr/>
          <p:nvPr/>
        </p:nvSpPr>
        <p:spPr>
          <a:xfrm>
            <a:off x="609600" y="3084235"/>
            <a:ext cx="7416800" cy="3031407"/>
          </a:xfrm>
          <a:prstGeom prst="rect">
            <a:avLst/>
          </a:prstGeom>
        </p:spPr>
        <p:txBody>
          <a:bodyPr wrap="square">
            <a:spAutoFit/>
          </a:bodyPr>
          <a:lstStyle/>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Nhận biết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được khái niệm căn bậc hai và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Biết khai triển căn bậc hai, căn bậc ba.</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nl-NL"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Vận dụng được vào một số bài toán </a:t>
            </a: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căn bậc hai số học của một số không âm. </a:t>
            </a:r>
            <a:endParaRPr lang="vi-VN" sz="2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2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Tính được giá trị (đúng hoặc gần đúng) căn bậc hai số học của một số nguyên dương, căn bậc ba bằng máy tính cầm tay.</a:t>
            </a:r>
            <a:endPar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2259" y="4085839"/>
            <a:ext cx="1368227" cy="2622435"/>
          </a:xfrm>
          <a:prstGeom prst="rect">
            <a:avLst/>
          </a:prstGeom>
        </p:spPr>
      </p:pic>
      <p:pic>
        <p:nvPicPr>
          <p:cNvPr id="13" name="Picture 12"/>
          <p:cNvPicPr>
            <a:picLocks noChangeAspect="1"/>
          </p:cNvPicPr>
          <p:nvPr/>
        </p:nvPicPr>
        <p:blipFill>
          <a:blip r:embed="rId3"/>
          <a:stretch>
            <a:fillRect/>
          </a:stretch>
        </p:blipFill>
        <p:spPr>
          <a:xfrm>
            <a:off x="10388570" y="4070167"/>
            <a:ext cx="1286222" cy="26381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0" name="Group 9"/>
          <p:cNvGrpSpPr/>
          <p:nvPr/>
        </p:nvGrpSpPr>
        <p:grpSpPr>
          <a:xfrm>
            <a:off x="450310" y="908727"/>
            <a:ext cx="11291380" cy="557268"/>
            <a:chOff x="399510" y="1229494"/>
            <a:chExt cx="11291380" cy="557268"/>
          </a:xfrm>
        </p:grpSpPr>
        <p:sp>
          <p:nvSpPr>
            <p:cNvPr id="5" name="Rectangle 4"/>
            <p:cNvSpPr/>
            <p:nvPr/>
          </p:nvSpPr>
          <p:spPr>
            <a:xfrm>
              <a:off x="1539506" y="1229494"/>
              <a:ext cx="10151384"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48) Tìm số thực     sao cho</a:t>
              </a:r>
              <a:endParaRPr lang="en-US" sz="2800" dirty="0">
                <a:solidFill>
                  <a:schemeClr val="bg1"/>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99510" y="1263559"/>
              <a:ext cx="952497" cy="523203"/>
            </a:xfrm>
            <a:prstGeom prst="rect">
              <a:avLst/>
            </a:prstGeom>
          </p:spPr>
        </p:pic>
        <p:graphicFrame>
          <p:nvGraphicFramePr>
            <p:cNvPr id="6" name="Object 5"/>
            <p:cNvGraphicFramePr>
              <a:graphicFrameLocks noChangeAspect="1"/>
            </p:cNvGraphicFramePr>
            <p:nvPr/>
          </p:nvGraphicFramePr>
          <p:xfrm>
            <a:off x="7335966" y="1381759"/>
            <a:ext cx="324674" cy="357141"/>
          </p:xfrm>
          <a:graphic>
            <a:graphicData uri="http://schemas.openxmlformats.org/presentationml/2006/ole">
              <mc:AlternateContent xmlns:mc="http://schemas.openxmlformats.org/markup-compatibility/2006">
                <mc:Choice xmlns:v="urn:schemas-microsoft-com:vml" Requires="v">
                  <p:oleObj spid="_x0000_s20384" name="Equation" r:id="rId2" imgW="3048000" imgH="3352800" progId="Equation.DSMT4">
                    <p:embed/>
                  </p:oleObj>
                </mc:Choice>
                <mc:Fallback>
                  <p:oleObj name="Equation" r:id="rId2" imgW="3048000" imgH="3352800" progId="Equation.DSMT4">
                    <p:embed/>
                    <p:pic>
                      <p:nvPicPr>
                        <p:cNvPr id="0" name="Picture 20383"/>
                        <p:cNvPicPr/>
                        <p:nvPr/>
                      </p:nvPicPr>
                      <p:blipFill>
                        <a:blip r:embed="rId3"/>
                        <a:stretch>
                          <a:fillRect/>
                        </a:stretch>
                      </p:blipFill>
                      <p:spPr>
                        <a:xfrm>
                          <a:off x="7335966" y="1381759"/>
                          <a:ext cx="324674" cy="357141"/>
                        </a:xfrm>
                        <a:prstGeom prst="rect">
                          <a:avLst/>
                        </a:prstGeom>
                      </p:spPr>
                    </p:pic>
                  </p:oleObj>
                </mc:Fallback>
              </mc:AlternateContent>
            </a:graphicData>
          </a:graphic>
        </p:graphicFrame>
      </p:grpSp>
      <p:grpSp>
        <p:nvGrpSpPr>
          <p:cNvPr id="14" name="Group 13"/>
          <p:cNvGrpSpPr/>
          <p:nvPr/>
        </p:nvGrpSpPr>
        <p:grpSpPr>
          <a:xfrm>
            <a:off x="530221" y="1595659"/>
            <a:ext cx="2120170" cy="541859"/>
            <a:chOff x="399510" y="2099598"/>
            <a:chExt cx="3820138" cy="375670"/>
          </a:xfrm>
        </p:grpSpPr>
        <p:graphicFrame>
          <p:nvGraphicFramePr>
            <p:cNvPr id="12" name="Object 11"/>
            <p:cNvGraphicFramePr>
              <a:graphicFrameLocks noChangeAspect="1"/>
            </p:cNvGraphicFramePr>
            <p:nvPr/>
          </p:nvGraphicFramePr>
          <p:xfrm>
            <a:off x="1236068" y="2099598"/>
            <a:ext cx="1716216" cy="353850"/>
          </p:xfrm>
          <a:graphic>
            <a:graphicData uri="http://schemas.openxmlformats.org/presentationml/2006/ole">
              <mc:AlternateContent xmlns:mc="http://schemas.openxmlformats.org/markup-compatibility/2006">
                <mc:Choice xmlns:v="urn:schemas-microsoft-com:vml" Requires="v">
                  <p:oleObj spid="_x0000_s20385" name="Equation" r:id="rId4" imgW="10058400" imgH="4876800" progId="Equation.DSMT4">
                    <p:embed/>
                  </p:oleObj>
                </mc:Choice>
                <mc:Fallback>
                  <p:oleObj name="Equation" r:id="rId4" imgW="10058400" imgH="4876800" progId="Equation.DSMT4">
                    <p:embed/>
                    <p:pic>
                      <p:nvPicPr>
                        <p:cNvPr id="0" name="Picture 20384"/>
                        <p:cNvPicPr/>
                        <p:nvPr/>
                      </p:nvPicPr>
                      <p:blipFill>
                        <a:blip r:embed="rId5"/>
                        <a:stretch>
                          <a:fillRect/>
                        </a:stretch>
                      </p:blipFill>
                      <p:spPr>
                        <a:xfrm>
                          <a:off x="1236068" y="2099598"/>
                          <a:ext cx="1716216" cy="353850"/>
                        </a:xfrm>
                        <a:prstGeom prst="rect">
                          <a:avLst/>
                        </a:prstGeom>
                      </p:spPr>
                    </p:pic>
                  </p:oleObj>
                </mc:Fallback>
              </mc:AlternateContent>
            </a:graphicData>
          </a:graphic>
        </p:graphicFrame>
        <p:sp>
          <p:nvSpPr>
            <p:cNvPr id="13" name="TextBox 12"/>
            <p:cNvSpPr txBox="1"/>
            <p:nvPr/>
          </p:nvSpPr>
          <p:spPr>
            <a:xfrm>
              <a:off x="399510" y="2112520"/>
              <a:ext cx="3820138" cy="362748"/>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480594" y="2209901"/>
            <a:ext cx="2407760" cy="532769"/>
            <a:chOff x="257650" y="3395991"/>
            <a:chExt cx="4338320" cy="550326"/>
          </a:xfrm>
        </p:grpSpPr>
        <p:graphicFrame>
          <p:nvGraphicFramePr>
            <p:cNvPr id="16" name="Object 15"/>
            <p:cNvGraphicFramePr>
              <a:graphicFrameLocks noChangeAspect="1"/>
            </p:cNvGraphicFramePr>
            <p:nvPr/>
          </p:nvGraphicFramePr>
          <p:xfrm>
            <a:off x="1002665" y="3395991"/>
            <a:ext cx="2030516" cy="523221"/>
          </p:xfrm>
          <a:graphic>
            <a:graphicData uri="http://schemas.openxmlformats.org/presentationml/2006/ole">
              <mc:AlternateContent xmlns:mc="http://schemas.openxmlformats.org/markup-compatibility/2006">
                <mc:Choice xmlns:v="urn:schemas-microsoft-com:vml" Requires="v">
                  <p:oleObj spid="_x0000_s20386" name="Equation" r:id="rId6" imgW="11887200" imgH="4876800" progId="Equation.DSMT4">
                    <p:embed/>
                  </p:oleObj>
                </mc:Choice>
                <mc:Fallback>
                  <p:oleObj name="Equation" r:id="rId6" imgW="11887200" imgH="4876800" progId="Equation.DSMT4">
                    <p:embed/>
                    <p:pic>
                      <p:nvPicPr>
                        <p:cNvPr id="0" name="Object 11"/>
                        <p:cNvPicPr/>
                        <p:nvPr/>
                      </p:nvPicPr>
                      <p:blipFill>
                        <a:blip r:embed="rId7"/>
                        <a:stretch>
                          <a:fillRect/>
                        </a:stretch>
                      </p:blipFill>
                      <p:spPr>
                        <a:xfrm>
                          <a:off x="1002665" y="3395991"/>
                          <a:ext cx="2030516" cy="523221"/>
                        </a:xfrm>
                        <a:prstGeom prst="rect">
                          <a:avLst/>
                        </a:prstGeom>
                      </p:spPr>
                    </p:pic>
                  </p:oleObj>
                </mc:Fallback>
              </mc:AlternateContent>
            </a:graphicData>
          </a:graphic>
        </p:graphicFrame>
        <p:sp>
          <p:nvSpPr>
            <p:cNvPr id="17" name="TextBox 16"/>
            <p:cNvSpPr txBox="1"/>
            <p:nvPr/>
          </p:nvSpPr>
          <p:spPr>
            <a:xfrm>
              <a:off x="257650" y="3423096"/>
              <a:ext cx="4338320" cy="523221"/>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3290205" y="1519491"/>
            <a:ext cx="8451485" cy="1887348"/>
            <a:chOff x="3434897" y="1939027"/>
            <a:chExt cx="8451485" cy="1887348"/>
          </a:xfrm>
        </p:grpSpPr>
        <p:sp>
          <p:nvSpPr>
            <p:cNvPr id="18" name="Thought Bubble: Cloud 17"/>
            <p:cNvSpPr/>
            <p:nvPr/>
          </p:nvSpPr>
          <p:spPr>
            <a:xfrm>
              <a:off x="3434897" y="1939027"/>
              <a:ext cx="8451485" cy="1887348"/>
            </a:xfrm>
            <a:prstGeom prst="cloudCallout">
              <a:avLst>
                <a:gd name="adj1" fmla="val -34983"/>
                <a:gd name="adj2" fmla="val 61362"/>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a:latin typeface="Times New Roman" panose="02020603050405020304" pitchFamily="18" charset="0"/>
                  <a:cs typeface="Times New Roman" panose="02020603050405020304" pitchFamily="18" charset="0"/>
                </a:rPr>
                <a:t>Ta có                          . Ta nói    và      là các căn bậc hai của  </a:t>
              </a:r>
              <a:endParaRPr lang="vi-VN" sz="2800">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nvGraphicFramePr>
          <p:xfrm>
            <a:off x="5569972" y="2312597"/>
            <a:ext cx="2233565" cy="614230"/>
          </p:xfrm>
          <a:graphic>
            <a:graphicData uri="http://schemas.openxmlformats.org/presentationml/2006/ole">
              <mc:AlternateContent xmlns:mc="http://schemas.openxmlformats.org/markup-compatibility/2006">
                <mc:Choice xmlns:v="urn:schemas-microsoft-com:vml" Requires="v">
                  <p:oleObj spid="_x0000_s20387" name="Equation" r:id="rId8" imgW="24384000" imgH="6705600" progId="Equation.DSMT4">
                    <p:embed/>
                  </p:oleObj>
                </mc:Choice>
                <mc:Fallback>
                  <p:oleObj name="Equation" r:id="rId8" imgW="24384000" imgH="6705600" progId="Equation.DSMT4">
                    <p:embed/>
                    <p:pic>
                      <p:nvPicPr>
                        <p:cNvPr id="0" name="Picture 20386"/>
                        <p:cNvPicPr/>
                        <p:nvPr/>
                      </p:nvPicPr>
                      <p:blipFill>
                        <a:blip r:embed="rId9"/>
                        <a:stretch>
                          <a:fillRect/>
                        </a:stretch>
                      </p:blipFill>
                      <p:spPr>
                        <a:xfrm>
                          <a:off x="5569972" y="2312597"/>
                          <a:ext cx="2233565" cy="614230"/>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8883650" y="2476286"/>
            <a:ext cx="240030" cy="373380"/>
          </p:xfrm>
          <a:graphic>
            <a:graphicData uri="http://schemas.openxmlformats.org/presentationml/2006/ole">
              <mc:AlternateContent xmlns:mc="http://schemas.openxmlformats.org/markup-compatibility/2006">
                <mc:Choice xmlns:v="urn:schemas-microsoft-com:vml" Requires="v">
                  <p:oleObj spid="_x0000_s20388" name="Equation" r:id="rId10" imgW="2743200" imgH="4267200" progId="Equation.DSMT4">
                    <p:embed/>
                  </p:oleObj>
                </mc:Choice>
                <mc:Fallback>
                  <p:oleObj name="Equation" r:id="rId10" imgW="2743200" imgH="4267200" progId="Equation.DSMT4">
                    <p:embed/>
                    <p:pic>
                      <p:nvPicPr>
                        <p:cNvPr id="0" name="Picture 20387"/>
                        <p:cNvPicPr/>
                        <p:nvPr/>
                      </p:nvPicPr>
                      <p:blipFill>
                        <a:blip r:embed="rId11"/>
                        <a:stretch>
                          <a:fillRect/>
                        </a:stretch>
                      </p:blipFill>
                      <p:spPr>
                        <a:xfrm>
                          <a:off x="8883650" y="2476286"/>
                          <a:ext cx="240030" cy="37338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9583771" y="2452676"/>
            <a:ext cx="433989" cy="379740"/>
          </p:xfrm>
          <a:graphic>
            <a:graphicData uri="http://schemas.openxmlformats.org/presentationml/2006/ole">
              <mc:AlternateContent xmlns:mc="http://schemas.openxmlformats.org/markup-compatibility/2006">
                <mc:Choice xmlns:v="urn:schemas-microsoft-com:vml" Requires="v">
                  <p:oleObj spid="_x0000_s20389" name="Equation" r:id="rId12" imgW="4876800" imgH="4267200" progId="Equation.DSMT4">
                    <p:embed/>
                  </p:oleObj>
                </mc:Choice>
                <mc:Fallback>
                  <p:oleObj name="Equation" r:id="rId12" imgW="4876800" imgH="4267200" progId="Equation.DSMT4">
                    <p:embed/>
                    <p:pic>
                      <p:nvPicPr>
                        <p:cNvPr id="0" name="Picture 20388"/>
                        <p:cNvPicPr/>
                        <p:nvPr/>
                      </p:nvPicPr>
                      <p:blipFill>
                        <a:blip r:embed="rId13"/>
                        <a:stretch>
                          <a:fillRect/>
                        </a:stretch>
                      </p:blipFill>
                      <p:spPr>
                        <a:xfrm>
                          <a:off x="9583771" y="2452676"/>
                          <a:ext cx="433989" cy="379740"/>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7846832" y="2900306"/>
            <a:ext cx="240029" cy="373379"/>
          </p:xfrm>
          <a:graphic>
            <a:graphicData uri="http://schemas.openxmlformats.org/presentationml/2006/ole">
              <mc:AlternateContent xmlns:mc="http://schemas.openxmlformats.org/markup-compatibility/2006">
                <mc:Choice xmlns:v="urn:schemas-microsoft-com:vml" Requires="v">
                  <p:oleObj spid="_x0000_s20390" name="Equation" r:id="rId14" imgW="2743200" imgH="4267200" progId="Equation.DSMT4">
                    <p:embed/>
                  </p:oleObj>
                </mc:Choice>
                <mc:Fallback>
                  <p:oleObj name="Equation" r:id="rId14" imgW="2743200" imgH="4267200" progId="Equation.DSMT4">
                    <p:embed/>
                    <p:pic>
                      <p:nvPicPr>
                        <p:cNvPr id="0" name="Picture 20389"/>
                        <p:cNvPicPr/>
                        <p:nvPr/>
                      </p:nvPicPr>
                      <p:blipFill>
                        <a:blip r:embed="rId15"/>
                        <a:stretch>
                          <a:fillRect/>
                        </a:stretch>
                      </p:blipFill>
                      <p:spPr>
                        <a:xfrm>
                          <a:off x="7846832" y="2900306"/>
                          <a:ext cx="240029" cy="373379"/>
                        </a:xfrm>
                        <a:prstGeom prst="rect">
                          <a:avLst/>
                        </a:prstGeom>
                      </p:spPr>
                    </p:pic>
                  </p:oleObj>
                </mc:Fallback>
              </mc:AlternateContent>
            </a:graphicData>
          </a:graphic>
        </p:graphicFrame>
      </p:grpSp>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68938" y="3307935"/>
            <a:ext cx="1188101" cy="1104094"/>
          </a:xfrm>
          <a:prstGeom prst="rect">
            <a:avLst/>
          </a:prstGeom>
        </p:spPr>
      </p:pic>
      <p:grpSp>
        <p:nvGrpSpPr>
          <p:cNvPr id="30" name="Group 29"/>
          <p:cNvGrpSpPr/>
          <p:nvPr/>
        </p:nvGrpSpPr>
        <p:grpSpPr>
          <a:xfrm>
            <a:off x="480594" y="4786690"/>
            <a:ext cx="11121930" cy="1330960"/>
            <a:chOff x="480594" y="4786690"/>
            <a:chExt cx="11121930" cy="1330960"/>
          </a:xfrm>
        </p:grpSpPr>
        <p:sp>
          <p:nvSpPr>
            <p:cNvPr id="26" name="Scroll: Horizontal 25"/>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hai của một số thực    không âm là một số thực    sao cho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7" name="Object 26"/>
            <p:cNvGraphicFramePr>
              <a:graphicFrameLocks noChangeAspect="1"/>
            </p:cNvGraphicFramePr>
            <p:nvPr/>
          </p:nvGraphicFramePr>
          <p:xfrm>
            <a:off x="1321527" y="5414349"/>
            <a:ext cx="944153" cy="457771"/>
          </p:xfrm>
          <a:graphic>
            <a:graphicData uri="http://schemas.openxmlformats.org/presentationml/2006/ole">
              <mc:AlternateContent xmlns:mc="http://schemas.openxmlformats.org/markup-compatibility/2006">
                <mc:Choice xmlns:v="urn:schemas-microsoft-com:vml" Requires="v">
                  <p:oleObj spid="_x0000_s20391" name="Equation" r:id="rId17" imgW="10058400" imgH="4876800" progId="Equation.DSMT4">
                    <p:embed/>
                  </p:oleObj>
                </mc:Choice>
                <mc:Fallback>
                  <p:oleObj name="Equation" r:id="rId17" imgW="10058400" imgH="4876800" progId="Equation.DSMT4">
                    <p:embed/>
                    <p:pic>
                      <p:nvPicPr>
                        <p:cNvPr id="0" name="Picture 20390"/>
                        <p:cNvPicPr/>
                        <p:nvPr/>
                      </p:nvPicPr>
                      <p:blipFill>
                        <a:blip r:embed="rId18"/>
                        <a:stretch>
                          <a:fillRect/>
                        </a:stretch>
                      </p:blipFill>
                      <p:spPr>
                        <a:xfrm>
                          <a:off x="1321527" y="5414349"/>
                          <a:ext cx="944153" cy="457771"/>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6178909" y="5128842"/>
            <a:ext cx="303171" cy="333488"/>
          </p:xfrm>
          <a:graphic>
            <a:graphicData uri="http://schemas.openxmlformats.org/presentationml/2006/ole">
              <mc:AlternateContent xmlns:mc="http://schemas.openxmlformats.org/markup-compatibility/2006">
                <mc:Choice xmlns:v="urn:schemas-microsoft-com:vml" Requires="v">
                  <p:oleObj spid="_x0000_s20392" name="Equation" r:id="rId19" imgW="3048000" imgH="3352800" progId="Equation.DSMT4">
                    <p:embed/>
                  </p:oleObj>
                </mc:Choice>
                <mc:Fallback>
                  <p:oleObj name="Equation" r:id="rId19" imgW="3048000" imgH="3352800" progId="Equation.DSMT4">
                    <p:embed/>
                    <p:pic>
                      <p:nvPicPr>
                        <p:cNvPr id="0" name="Picture 20391"/>
                        <p:cNvPicPr/>
                        <p:nvPr/>
                      </p:nvPicPr>
                      <p:blipFill>
                        <a:blip r:embed="rId20"/>
                        <a:stretch>
                          <a:fillRect/>
                        </a:stretch>
                      </p:blipFill>
                      <p:spPr>
                        <a:xfrm>
                          <a:off x="6178909" y="5128842"/>
                          <a:ext cx="303171" cy="333488"/>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10045700" y="5139481"/>
            <a:ext cx="297180" cy="326898"/>
          </p:xfrm>
          <a:graphic>
            <a:graphicData uri="http://schemas.openxmlformats.org/presentationml/2006/ole">
              <mc:AlternateContent xmlns:mc="http://schemas.openxmlformats.org/markup-compatibility/2006">
                <mc:Choice xmlns:v="urn:schemas-microsoft-com:vml" Requires="v">
                  <p:oleObj spid="_x0000_s20393" name="Equation" r:id="rId21" imgW="3048000" imgH="3352800" progId="Equation.DSMT4">
                    <p:embed/>
                  </p:oleObj>
                </mc:Choice>
                <mc:Fallback>
                  <p:oleObj name="Equation" r:id="rId21" imgW="3048000" imgH="3352800" progId="Equation.DSMT4">
                    <p:embed/>
                    <p:pic>
                      <p:nvPicPr>
                        <p:cNvPr id="0" name="Picture 20392"/>
                        <p:cNvPicPr/>
                        <p:nvPr/>
                      </p:nvPicPr>
                      <p:blipFill>
                        <a:blip r:embed="rId22"/>
                        <a:stretch>
                          <a:fillRect/>
                        </a:stretch>
                      </p:blipFill>
                      <p:spPr>
                        <a:xfrm>
                          <a:off x="10045700" y="5139481"/>
                          <a:ext cx="297180" cy="326898"/>
                        </a:xfrm>
                        <a:prstGeom prst="rect">
                          <a:avLst/>
                        </a:prstGeom>
                      </p:spPr>
                    </p:pic>
                  </p:oleObj>
                </mc:Fallback>
              </mc:AlternateContent>
            </a:graphicData>
          </a:graphic>
        </p:graphicFrame>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99510" y="35058"/>
            <a:ext cx="6986810" cy="613245"/>
          </a:xfrm>
          <a:prstGeom prst="rect">
            <a:avLst/>
          </a:prstGeom>
        </p:spPr>
        <p:txBody>
          <a:bodyPr wrap="square">
            <a:spAutoFit/>
          </a:bodyPr>
          <a:lstStyle/>
          <a:p>
            <a:pPr>
              <a:lnSpc>
                <a:spcPct val="115000"/>
              </a:lnSpc>
              <a:spcAft>
                <a:spcPts val="0"/>
              </a:spcAft>
            </a:pPr>
            <a:r>
              <a:rPr lang="en-US" sz="32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32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3200" b="1" dirty="0">
              <a:solidFill>
                <a:schemeClr val="bg1"/>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384413" y="594041"/>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399510" y="1056110"/>
            <a:ext cx="9001760" cy="523220"/>
            <a:chOff x="612870" y="2166927"/>
            <a:chExt cx="9001760" cy="523220"/>
          </a:xfrm>
        </p:grpSpPr>
        <p:sp>
          <p:nvSpPr>
            <p:cNvPr id="6" name="TextBox 5"/>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1520368" y="2225524"/>
            <a:ext cx="298272" cy="387754"/>
          </p:xfrm>
          <a:graphic>
            <a:graphicData uri="http://schemas.openxmlformats.org/presentationml/2006/ole">
              <mc:AlternateContent xmlns:mc="http://schemas.openxmlformats.org/markup-compatibility/2006">
                <mc:Choice xmlns:v="urn:schemas-microsoft-com:vml" Requires="v">
                  <p:oleObj spid="_x0000_s37412" name="Equation" r:id="rId1" imgW="3048000" imgH="3962400" progId="Equation.DSMT4">
                    <p:embed/>
                  </p:oleObj>
                </mc:Choice>
                <mc:Fallback>
                  <p:oleObj name="Equation" r:id="rId1" imgW="3048000" imgH="3962400" progId="Equation.DSMT4">
                    <p:embed/>
                    <p:pic>
                      <p:nvPicPr>
                        <p:cNvPr id="0" name="Picture 37411"/>
                        <p:cNvPicPr/>
                        <p:nvPr/>
                      </p:nvPicPr>
                      <p:blipFill>
                        <a:blip r:embed="rId2"/>
                        <a:stretch>
                          <a:fillRect/>
                        </a:stretch>
                      </p:blipFill>
                      <p:spPr>
                        <a:xfrm>
                          <a:off x="1520368" y="2225524"/>
                          <a:ext cx="298272" cy="387754"/>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2296446" y="2234362"/>
            <a:ext cx="477234" cy="387753"/>
          </p:xfrm>
          <a:graphic>
            <a:graphicData uri="http://schemas.openxmlformats.org/presentationml/2006/ole">
              <mc:AlternateContent xmlns:mc="http://schemas.openxmlformats.org/markup-compatibility/2006">
                <mc:Choice xmlns:v="urn:schemas-microsoft-com:vml" Requires="v">
                  <p:oleObj spid="_x0000_s37413" name="Equation" r:id="rId3" imgW="4876800" imgH="3962400" progId="Equation.DSMT4">
                    <p:embed/>
                  </p:oleObj>
                </mc:Choice>
                <mc:Fallback>
                  <p:oleObj name="Equation" r:id="rId3" imgW="4876800" imgH="3962400" progId="Equation.DSMT4">
                    <p:embed/>
                    <p:pic>
                      <p:nvPicPr>
                        <p:cNvPr id="0" name="Picture 37412"/>
                        <p:cNvPicPr/>
                        <p:nvPr/>
                      </p:nvPicPr>
                      <p:blipFill>
                        <a:blip r:embed="rId4"/>
                        <a:stretch>
                          <a:fillRect/>
                        </a:stretch>
                      </p:blipFill>
                      <p:spPr>
                        <a:xfrm>
                          <a:off x="2296446" y="2234362"/>
                          <a:ext cx="477234" cy="38775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6558280" y="2225524"/>
            <a:ext cx="298272" cy="387754"/>
          </p:xfrm>
          <a:graphic>
            <a:graphicData uri="http://schemas.openxmlformats.org/presentationml/2006/ole">
              <mc:AlternateContent xmlns:mc="http://schemas.openxmlformats.org/markup-compatibility/2006">
                <mc:Choice xmlns:v="urn:schemas-microsoft-com:vml" Requires="v">
                  <p:oleObj spid="_x0000_s37414" name="Equation" r:id="rId5" imgW="3048000" imgH="3962400" progId="Equation.DSMT4">
                    <p:embed/>
                  </p:oleObj>
                </mc:Choice>
                <mc:Fallback>
                  <p:oleObj name="Equation" r:id="rId5" imgW="3048000" imgH="3962400" progId="Equation.DSMT4">
                    <p:embed/>
                    <p:pic>
                      <p:nvPicPr>
                        <p:cNvPr id="0" name="Picture 37413"/>
                        <p:cNvPicPr/>
                        <p:nvPr/>
                      </p:nvPicPr>
                      <p:blipFill>
                        <a:blip r:embed="rId6"/>
                        <a:stretch>
                          <a:fillRect/>
                        </a:stretch>
                      </p:blipFill>
                      <p:spPr>
                        <a:xfrm>
                          <a:off x="6558280" y="2225524"/>
                          <a:ext cx="298272" cy="387754"/>
                        </a:xfrm>
                        <a:prstGeom prst="rect">
                          <a:avLst/>
                        </a:prstGeom>
                      </p:spPr>
                    </p:pic>
                  </p:oleObj>
                </mc:Fallback>
              </mc:AlternateContent>
            </a:graphicData>
          </a:graphic>
        </p:graphicFrame>
      </p:grpSp>
      <p:grpSp>
        <p:nvGrpSpPr>
          <p:cNvPr id="18" name="Group 17"/>
          <p:cNvGrpSpPr/>
          <p:nvPr/>
        </p:nvGrpSpPr>
        <p:grpSpPr>
          <a:xfrm>
            <a:off x="399510" y="1666026"/>
            <a:ext cx="9001760" cy="539773"/>
            <a:chOff x="612870" y="2166927"/>
            <a:chExt cx="9001760" cy="539773"/>
          </a:xfrm>
        </p:grpSpPr>
        <p:sp>
          <p:nvSpPr>
            <p:cNvPr id="19" name="TextBox 18"/>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1518662" y="2224176"/>
            <a:ext cx="477234" cy="462362"/>
          </p:xfrm>
          <a:graphic>
            <a:graphicData uri="http://schemas.openxmlformats.org/presentationml/2006/ole">
              <mc:AlternateContent xmlns:mc="http://schemas.openxmlformats.org/markup-compatibility/2006">
                <mc:Choice xmlns:v="urn:schemas-microsoft-com:vml" Requires="v">
                  <p:oleObj spid="_x0000_s37415" name="Equation" r:id="rId7" imgW="6096000" imgH="4876800" progId="Equation.DSMT4">
                    <p:embed/>
                  </p:oleObj>
                </mc:Choice>
                <mc:Fallback>
                  <p:oleObj name="Equation" r:id="rId7" imgW="6096000" imgH="4876800" progId="Equation.DSMT4">
                    <p:embed/>
                    <p:pic>
                      <p:nvPicPr>
                        <p:cNvPr id="0" name="Object 8"/>
                        <p:cNvPicPr/>
                        <p:nvPr/>
                      </p:nvPicPr>
                      <p:blipFill>
                        <a:blip r:embed="rId8"/>
                        <a:stretch>
                          <a:fillRect/>
                        </a:stretch>
                      </p:blipFill>
                      <p:spPr>
                        <a:xfrm>
                          <a:off x="1518662" y="2224176"/>
                          <a:ext cx="477234" cy="462362"/>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2509838" y="2218929"/>
            <a:ext cx="735012" cy="485775"/>
          </p:xfrm>
          <a:graphic>
            <a:graphicData uri="http://schemas.openxmlformats.org/presentationml/2006/ole">
              <mc:AlternateContent xmlns:mc="http://schemas.openxmlformats.org/markup-compatibility/2006">
                <mc:Choice xmlns:v="urn:schemas-microsoft-com:vml" Requires="v">
                  <p:oleObj spid="_x0000_s37416" name="Equation" r:id="rId9" imgW="9448800" imgH="4876800" progId="Equation.DSMT4">
                    <p:embed/>
                  </p:oleObj>
                </mc:Choice>
                <mc:Fallback>
                  <p:oleObj name="Equation" r:id="rId9" imgW="9448800" imgH="4876800" progId="Equation.DSMT4">
                    <p:embed/>
                    <p:pic>
                      <p:nvPicPr>
                        <p:cNvPr id="0" name="Object 14"/>
                        <p:cNvPicPr/>
                        <p:nvPr/>
                      </p:nvPicPr>
                      <p:blipFill>
                        <a:blip r:embed="rId10"/>
                        <a:stretch>
                          <a:fillRect/>
                        </a:stretch>
                      </p:blipFill>
                      <p:spPr>
                        <a:xfrm>
                          <a:off x="2509838" y="2218929"/>
                          <a:ext cx="735012" cy="485775"/>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7016433" y="2228862"/>
            <a:ext cx="776287" cy="477838"/>
          </p:xfrm>
          <a:graphic>
            <a:graphicData uri="http://schemas.openxmlformats.org/presentationml/2006/ole">
              <mc:AlternateContent xmlns:mc="http://schemas.openxmlformats.org/markup-compatibility/2006">
                <mc:Choice xmlns:v="urn:schemas-microsoft-com:vml" Requires="v">
                  <p:oleObj spid="_x0000_s37417" name="Equation" r:id="rId11" imgW="7924800" imgH="4876800" progId="Equation.DSMT4">
                    <p:embed/>
                  </p:oleObj>
                </mc:Choice>
                <mc:Fallback>
                  <p:oleObj name="Equation" r:id="rId11" imgW="7924800" imgH="4876800" progId="Equation.DSMT4">
                    <p:embed/>
                    <p:pic>
                      <p:nvPicPr>
                        <p:cNvPr id="0" name="Object 15"/>
                        <p:cNvPicPr/>
                        <p:nvPr/>
                      </p:nvPicPr>
                      <p:blipFill>
                        <a:blip r:embed="rId12"/>
                        <a:stretch>
                          <a:fillRect/>
                        </a:stretch>
                      </p:blipFill>
                      <p:spPr>
                        <a:xfrm>
                          <a:off x="7016433" y="2228862"/>
                          <a:ext cx="776287" cy="477838"/>
                        </a:xfrm>
                        <a:prstGeom prst="rect">
                          <a:avLst/>
                        </a:prstGeom>
                      </p:spPr>
                    </p:pic>
                  </p:oleObj>
                </mc:Fallback>
              </mc:AlternateContent>
            </a:graphicData>
          </a:graphic>
        </p:graphicFrame>
      </p:grpSp>
      <p:grpSp>
        <p:nvGrpSpPr>
          <p:cNvPr id="23" name="Group 22"/>
          <p:cNvGrpSpPr/>
          <p:nvPr/>
        </p:nvGrpSpPr>
        <p:grpSpPr>
          <a:xfrm>
            <a:off x="399510" y="2203987"/>
            <a:ext cx="9001760" cy="941388"/>
            <a:chOff x="612870" y="1991871"/>
            <a:chExt cx="9001760" cy="941388"/>
          </a:xfrm>
        </p:grpSpPr>
        <p:sp>
          <p:nvSpPr>
            <p:cNvPr id="24" name="TextBox 23"/>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nvGraphicFramePr>
          <p:xfrm>
            <a:off x="1625457" y="2006159"/>
            <a:ext cx="261938" cy="898525"/>
          </p:xfrm>
          <a:graphic>
            <a:graphicData uri="http://schemas.openxmlformats.org/presentationml/2006/ole">
              <mc:AlternateContent xmlns:mc="http://schemas.openxmlformats.org/markup-compatibility/2006">
                <mc:Choice xmlns:v="urn:schemas-microsoft-com:vml" Requires="v">
                  <p:oleObj spid="_x0000_s37418" name="Equation" r:id="rId13" imgW="3352800" imgH="9448800" progId="Equation.DSMT4">
                    <p:embed/>
                  </p:oleObj>
                </mc:Choice>
                <mc:Fallback>
                  <p:oleObj name="Equation" r:id="rId13" imgW="3352800" imgH="9448800" progId="Equation.DSMT4">
                    <p:embed/>
                    <p:pic>
                      <p:nvPicPr>
                        <p:cNvPr id="0" name="Object 19"/>
                        <p:cNvPicPr/>
                        <p:nvPr/>
                      </p:nvPicPr>
                      <p:blipFill>
                        <a:blip r:embed="rId14"/>
                        <a:stretch>
                          <a:fillRect/>
                        </a:stretch>
                      </p:blipFill>
                      <p:spPr>
                        <a:xfrm>
                          <a:off x="1625457" y="2006159"/>
                          <a:ext cx="261938" cy="898525"/>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2512870" y="1991871"/>
            <a:ext cx="544512" cy="941388"/>
          </p:xfrm>
          <a:graphic>
            <a:graphicData uri="http://schemas.openxmlformats.org/presentationml/2006/ole">
              <mc:AlternateContent xmlns:mc="http://schemas.openxmlformats.org/markup-compatibility/2006">
                <mc:Choice xmlns:v="urn:schemas-microsoft-com:vml" Requires="v">
                  <p:oleObj spid="_x0000_s37419" name="Equation" r:id="rId15" imgW="7010400" imgH="9448800" progId="Equation.DSMT4">
                    <p:embed/>
                  </p:oleObj>
                </mc:Choice>
                <mc:Fallback>
                  <p:oleObj name="Equation" r:id="rId15" imgW="7010400" imgH="9448800" progId="Equation.DSMT4">
                    <p:embed/>
                    <p:pic>
                      <p:nvPicPr>
                        <p:cNvPr id="0" name="Object 20"/>
                        <p:cNvPicPr/>
                        <p:nvPr/>
                      </p:nvPicPr>
                      <p:blipFill>
                        <a:blip r:embed="rId16"/>
                        <a:stretch>
                          <a:fillRect/>
                        </a:stretch>
                      </p:blipFill>
                      <p:spPr>
                        <a:xfrm>
                          <a:off x="2512870" y="1991871"/>
                          <a:ext cx="544512" cy="941388"/>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7005812" y="2004571"/>
            <a:ext cx="327025" cy="925513"/>
          </p:xfrm>
          <a:graphic>
            <a:graphicData uri="http://schemas.openxmlformats.org/presentationml/2006/ole">
              <mc:AlternateContent xmlns:mc="http://schemas.openxmlformats.org/markup-compatibility/2006">
                <mc:Choice xmlns:v="urn:schemas-microsoft-com:vml" Requires="v">
                  <p:oleObj spid="_x0000_s37420" name="Equation" r:id="rId17" imgW="3352800" imgH="9448800" progId="Equation.DSMT4">
                    <p:embed/>
                  </p:oleObj>
                </mc:Choice>
                <mc:Fallback>
                  <p:oleObj name="Equation" r:id="rId17" imgW="3352800" imgH="9448800" progId="Equation.DSMT4">
                    <p:embed/>
                    <p:pic>
                      <p:nvPicPr>
                        <p:cNvPr id="0" name="Object 21"/>
                        <p:cNvPicPr/>
                        <p:nvPr/>
                      </p:nvPicPr>
                      <p:blipFill>
                        <a:blip r:embed="rId18"/>
                        <a:stretch>
                          <a:fillRect/>
                        </a:stretch>
                      </p:blipFill>
                      <p:spPr>
                        <a:xfrm>
                          <a:off x="7005812" y="2004571"/>
                          <a:ext cx="327025" cy="925513"/>
                        </a:xfrm>
                        <a:prstGeom prst="rect">
                          <a:avLst/>
                        </a:prstGeom>
                      </p:spPr>
                    </p:pic>
                  </p:oleObj>
                </mc:Fallback>
              </mc:AlternateContent>
            </a:graphicData>
          </a:graphic>
        </p:graphicFrame>
      </p:grpSp>
      <p:sp>
        <p:nvSpPr>
          <p:cNvPr id="37" name="TextBox 36"/>
          <p:cNvSpPr txBox="1"/>
          <p:nvPr/>
        </p:nvSpPr>
        <p:spPr>
          <a:xfrm>
            <a:off x="399510" y="2922617"/>
            <a:ext cx="14732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1" name="Group 10"/>
          <p:cNvGrpSpPr/>
          <p:nvPr/>
        </p:nvGrpSpPr>
        <p:grpSpPr>
          <a:xfrm>
            <a:off x="399510" y="3444475"/>
            <a:ext cx="10993120" cy="593027"/>
            <a:chOff x="498476" y="3859617"/>
            <a:chExt cx="10993120" cy="593027"/>
          </a:xfrm>
        </p:grpSpPr>
        <p:sp>
          <p:nvSpPr>
            <p:cNvPr id="2" name="TextBox 1"/>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2036509" y="3859617"/>
            <a:ext cx="2210371" cy="593027"/>
          </p:xfrm>
          <a:graphic>
            <a:graphicData uri="http://schemas.openxmlformats.org/presentationml/2006/ole">
              <mc:AlternateContent xmlns:mc="http://schemas.openxmlformats.org/markup-compatibility/2006">
                <mc:Choice xmlns:v="urn:schemas-microsoft-com:vml" Requires="v">
                  <p:oleObj spid="_x0000_s37421" name="Equation" r:id="rId19" imgW="24993600" imgH="6705600" progId="Equation.DSMT4">
                    <p:embed/>
                  </p:oleObj>
                </mc:Choice>
                <mc:Fallback>
                  <p:oleObj name="Equation" r:id="rId19" imgW="24993600" imgH="6705600" progId="Equation.DSMT4">
                    <p:embed/>
                    <p:pic>
                      <p:nvPicPr>
                        <p:cNvPr id="0" name="Picture 37420"/>
                        <p:cNvPicPr/>
                        <p:nvPr/>
                      </p:nvPicPr>
                      <p:blipFill>
                        <a:blip r:embed="rId20"/>
                        <a:stretch>
                          <a:fillRect/>
                        </a:stretch>
                      </p:blipFill>
                      <p:spPr>
                        <a:xfrm>
                          <a:off x="2036509" y="3859617"/>
                          <a:ext cx="2210371" cy="593027"/>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4884420" y="3943901"/>
            <a:ext cx="365386" cy="371853"/>
          </p:xfrm>
          <a:graphic>
            <a:graphicData uri="http://schemas.openxmlformats.org/presentationml/2006/ole">
              <mc:AlternateContent xmlns:mc="http://schemas.openxmlformats.org/markup-compatibility/2006">
                <mc:Choice xmlns:v="urn:schemas-microsoft-com:vml" Requires="v">
                  <p:oleObj spid="_x0000_s37422" name="Equation" r:id="rId21" imgW="3048000" imgH="3962400" progId="Equation.DSMT4">
                    <p:embed/>
                  </p:oleObj>
                </mc:Choice>
                <mc:Fallback>
                  <p:oleObj name="Equation" r:id="rId21" imgW="3048000" imgH="3962400" progId="Equation.DSMT4">
                    <p:embed/>
                    <p:pic>
                      <p:nvPicPr>
                        <p:cNvPr id="0" name="Picture 37421"/>
                        <p:cNvPicPr/>
                        <p:nvPr/>
                      </p:nvPicPr>
                      <p:blipFill>
                        <a:blip r:embed="rId22"/>
                        <a:stretch>
                          <a:fillRect/>
                        </a:stretch>
                      </p:blipFill>
                      <p:spPr>
                        <a:xfrm>
                          <a:off x="4884420" y="3943901"/>
                          <a:ext cx="365386" cy="371853"/>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5668815" y="3946571"/>
            <a:ext cx="457665" cy="371853"/>
          </p:xfrm>
          <a:graphic>
            <a:graphicData uri="http://schemas.openxmlformats.org/presentationml/2006/ole">
              <mc:AlternateContent xmlns:mc="http://schemas.openxmlformats.org/markup-compatibility/2006">
                <mc:Choice xmlns:v="urn:schemas-microsoft-com:vml" Requires="v">
                  <p:oleObj spid="_x0000_s37423" name="Equation" r:id="rId23" imgW="4876800" imgH="3962400" progId="Equation.DSMT4">
                    <p:embed/>
                  </p:oleObj>
                </mc:Choice>
                <mc:Fallback>
                  <p:oleObj name="Equation" r:id="rId23" imgW="4876800" imgH="3962400" progId="Equation.DSMT4">
                    <p:embed/>
                    <p:pic>
                      <p:nvPicPr>
                        <p:cNvPr id="0" name="Picture 37422"/>
                        <p:cNvPicPr/>
                        <p:nvPr/>
                      </p:nvPicPr>
                      <p:blipFill>
                        <a:blip r:embed="rId24"/>
                        <a:stretch>
                          <a:fillRect/>
                        </a:stretch>
                      </p:blipFill>
                      <p:spPr>
                        <a:xfrm>
                          <a:off x="5668815" y="3946571"/>
                          <a:ext cx="457665" cy="371853"/>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8751888" y="3933825"/>
            <a:ext cx="392112" cy="412750"/>
          </p:xfrm>
          <a:graphic>
            <a:graphicData uri="http://schemas.openxmlformats.org/presentationml/2006/ole">
              <mc:AlternateContent xmlns:mc="http://schemas.openxmlformats.org/markup-compatibility/2006">
                <mc:Choice xmlns:v="urn:schemas-microsoft-com:vml" Requires="v">
                  <p:oleObj spid="_x0000_s37424" name="Equation" r:id="rId25" imgW="3657600" imgH="4267200" progId="Equation.DSMT4">
                    <p:embed/>
                  </p:oleObj>
                </mc:Choice>
                <mc:Fallback>
                  <p:oleObj name="Equation" r:id="rId25" imgW="3657600" imgH="4267200" progId="Equation.DSMT4">
                    <p:embed/>
                    <p:pic>
                      <p:nvPicPr>
                        <p:cNvPr id="0" name="Picture 37423"/>
                        <p:cNvPicPr/>
                        <p:nvPr/>
                      </p:nvPicPr>
                      <p:blipFill>
                        <a:blip r:embed="rId26"/>
                        <a:stretch>
                          <a:fillRect/>
                        </a:stretch>
                      </p:blipFill>
                      <p:spPr>
                        <a:xfrm>
                          <a:off x="8751888" y="3933825"/>
                          <a:ext cx="392112" cy="412750"/>
                        </a:xfrm>
                        <a:prstGeom prst="rect">
                          <a:avLst/>
                        </a:prstGeom>
                      </p:spPr>
                    </p:pic>
                  </p:oleObj>
                </mc:Fallback>
              </mc:AlternateContent>
            </a:graphicData>
          </a:graphic>
        </p:graphicFrame>
      </p:grpSp>
      <p:grpSp>
        <p:nvGrpSpPr>
          <p:cNvPr id="28" name="Group 27"/>
          <p:cNvGrpSpPr/>
          <p:nvPr/>
        </p:nvGrpSpPr>
        <p:grpSpPr>
          <a:xfrm>
            <a:off x="433403" y="4060052"/>
            <a:ext cx="10993120" cy="592137"/>
            <a:chOff x="498476" y="3842973"/>
            <a:chExt cx="10993120" cy="592137"/>
          </a:xfrm>
        </p:grpSpPr>
        <p:sp>
          <p:nvSpPr>
            <p:cNvPr id="29" name="TextBox 28"/>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0" name="Object 29"/>
            <p:cNvGraphicFramePr>
              <a:graphicFrameLocks noChangeAspect="1"/>
            </p:cNvGraphicFramePr>
            <p:nvPr/>
          </p:nvGraphicFramePr>
          <p:xfrm>
            <a:off x="2066576" y="3842973"/>
            <a:ext cx="3341687" cy="592137"/>
          </p:xfrm>
          <a:graphic>
            <a:graphicData uri="http://schemas.openxmlformats.org/presentationml/2006/ole">
              <mc:AlternateContent xmlns:mc="http://schemas.openxmlformats.org/markup-compatibility/2006">
                <mc:Choice xmlns:v="urn:schemas-microsoft-com:vml" Requires="v">
                  <p:oleObj spid="_x0000_s37425" name="Equation" r:id="rId27" imgW="37795200" imgH="6705600" progId="Equation.DSMT4">
                    <p:embed/>
                  </p:oleObj>
                </mc:Choice>
                <mc:Fallback>
                  <p:oleObj name="Equation" r:id="rId27" imgW="37795200" imgH="6705600" progId="Equation.DSMT4">
                    <p:embed/>
                    <p:pic>
                      <p:nvPicPr>
                        <p:cNvPr id="0" name="Object 4"/>
                        <p:cNvPicPr/>
                        <p:nvPr/>
                      </p:nvPicPr>
                      <p:blipFill>
                        <a:blip r:embed="rId28"/>
                        <a:stretch>
                          <a:fillRect/>
                        </a:stretch>
                      </p:blipFill>
                      <p:spPr>
                        <a:xfrm>
                          <a:off x="2066576" y="3842973"/>
                          <a:ext cx="3341687" cy="592137"/>
                        </a:xfrm>
                        <a:prstGeom prst="rect">
                          <a:avLst/>
                        </a:prstGeom>
                      </p:spPr>
                    </p:pic>
                  </p:oleObj>
                </mc:Fallback>
              </mc:AlternateContent>
            </a:graphicData>
          </a:graphic>
        </p:graphicFrame>
        <p:graphicFrame>
          <p:nvGraphicFramePr>
            <p:cNvPr id="31" name="Object 30"/>
            <p:cNvGraphicFramePr>
              <a:graphicFrameLocks noChangeAspect="1"/>
            </p:cNvGraphicFramePr>
            <p:nvPr/>
          </p:nvGraphicFramePr>
          <p:xfrm>
            <a:off x="6055919" y="3953787"/>
            <a:ext cx="457665" cy="457200"/>
          </p:xfrm>
          <a:graphic>
            <a:graphicData uri="http://schemas.openxmlformats.org/presentationml/2006/ole">
              <mc:AlternateContent xmlns:mc="http://schemas.openxmlformats.org/markup-compatibility/2006">
                <mc:Choice xmlns:v="urn:schemas-microsoft-com:vml" Requires="v">
                  <p:oleObj spid="_x0000_s37426" name="Equation" r:id="rId29" imgW="6096000" imgH="4876800" progId="Equation.DSMT4">
                    <p:embed/>
                  </p:oleObj>
                </mc:Choice>
                <mc:Fallback>
                  <p:oleObj name="Equation" r:id="rId29" imgW="6096000" imgH="4876800" progId="Equation.DSMT4">
                    <p:embed/>
                    <p:pic>
                      <p:nvPicPr>
                        <p:cNvPr id="0" name="Object 6"/>
                        <p:cNvPicPr/>
                        <p:nvPr/>
                      </p:nvPicPr>
                      <p:blipFill>
                        <a:blip r:embed="rId30"/>
                        <a:stretch>
                          <a:fillRect/>
                        </a:stretch>
                      </p:blipFill>
                      <p:spPr>
                        <a:xfrm>
                          <a:off x="6055919" y="3953787"/>
                          <a:ext cx="457665" cy="457200"/>
                        </a:xfrm>
                        <a:prstGeom prst="rect">
                          <a:avLst/>
                        </a:prstGeom>
                      </p:spPr>
                    </p:pic>
                  </p:oleObj>
                </mc:Fallback>
              </mc:AlternateContent>
            </a:graphicData>
          </a:graphic>
        </p:graphicFrame>
        <p:graphicFrame>
          <p:nvGraphicFramePr>
            <p:cNvPr id="32" name="Object 31"/>
            <p:cNvGraphicFramePr>
              <a:graphicFrameLocks noChangeAspect="1"/>
            </p:cNvGraphicFramePr>
            <p:nvPr/>
          </p:nvGraphicFramePr>
          <p:xfrm>
            <a:off x="6994525" y="3939547"/>
            <a:ext cx="684332" cy="457200"/>
          </p:xfrm>
          <a:graphic>
            <a:graphicData uri="http://schemas.openxmlformats.org/presentationml/2006/ole">
              <mc:AlternateContent xmlns:mc="http://schemas.openxmlformats.org/markup-compatibility/2006">
                <mc:Choice xmlns:v="urn:schemas-microsoft-com:vml" Requires="v">
                  <p:oleObj spid="_x0000_s37427" name="Equation" r:id="rId31" imgW="9448800" imgH="4876800" progId="Equation.DSMT4">
                    <p:embed/>
                  </p:oleObj>
                </mc:Choice>
                <mc:Fallback>
                  <p:oleObj name="Equation" r:id="rId31" imgW="9448800" imgH="4876800" progId="Equation.DSMT4">
                    <p:embed/>
                    <p:pic>
                      <p:nvPicPr>
                        <p:cNvPr id="0" name="Object 7"/>
                        <p:cNvPicPr/>
                        <p:nvPr/>
                      </p:nvPicPr>
                      <p:blipFill>
                        <a:blip r:embed="rId32"/>
                        <a:stretch>
                          <a:fillRect/>
                        </a:stretch>
                      </p:blipFill>
                      <p:spPr>
                        <a:xfrm>
                          <a:off x="6994525" y="3939547"/>
                          <a:ext cx="684332" cy="457200"/>
                        </a:xfrm>
                        <a:prstGeom prst="rect">
                          <a:avLst/>
                        </a:prstGeom>
                      </p:spPr>
                    </p:pic>
                  </p:oleObj>
                </mc:Fallback>
              </mc:AlternateContent>
            </a:graphicData>
          </a:graphic>
        </p:graphicFrame>
        <p:graphicFrame>
          <p:nvGraphicFramePr>
            <p:cNvPr id="33" name="Object 32"/>
            <p:cNvGraphicFramePr>
              <a:graphicFrameLocks noChangeAspect="1"/>
            </p:cNvGraphicFramePr>
            <p:nvPr/>
          </p:nvGraphicFramePr>
          <p:xfrm>
            <a:off x="10287635" y="3929387"/>
            <a:ext cx="915988" cy="471487"/>
          </p:xfrm>
          <a:graphic>
            <a:graphicData uri="http://schemas.openxmlformats.org/presentationml/2006/ole">
              <mc:AlternateContent xmlns:mc="http://schemas.openxmlformats.org/markup-compatibility/2006">
                <mc:Choice xmlns:v="urn:schemas-microsoft-com:vml" Requires="v">
                  <p:oleObj spid="_x0000_s37428" name="Equation" r:id="rId33" imgW="8534400" imgH="4876800" progId="Equation.DSMT4">
                    <p:embed/>
                  </p:oleObj>
                </mc:Choice>
                <mc:Fallback>
                  <p:oleObj name="Equation" r:id="rId33" imgW="8534400" imgH="4876800" progId="Equation.DSMT4">
                    <p:embed/>
                    <p:pic>
                      <p:nvPicPr>
                        <p:cNvPr id="0" name="Object 9"/>
                        <p:cNvPicPr/>
                        <p:nvPr/>
                      </p:nvPicPr>
                      <p:blipFill>
                        <a:blip r:embed="rId34"/>
                        <a:stretch>
                          <a:fillRect/>
                        </a:stretch>
                      </p:blipFill>
                      <p:spPr>
                        <a:xfrm>
                          <a:off x="10287635" y="3929387"/>
                          <a:ext cx="915988" cy="471487"/>
                        </a:xfrm>
                        <a:prstGeom prst="rect">
                          <a:avLst/>
                        </a:prstGeom>
                      </p:spPr>
                    </p:pic>
                  </p:oleObj>
                </mc:Fallback>
              </mc:AlternateContent>
            </a:graphicData>
          </a:graphic>
        </p:graphicFrame>
      </p:grpSp>
      <p:grpSp>
        <p:nvGrpSpPr>
          <p:cNvPr id="34" name="Group 33"/>
          <p:cNvGrpSpPr/>
          <p:nvPr/>
        </p:nvGrpSpPr>
        <p:grpSpPr>
          <a:xfrm>
            <a:off x="443420" y="4656900"/>
            <a:ext cx="10993120" cy="1820998"/>
            <a:chOff x="498476" y="3619587"/>
            <a:chExt cx="10993120" cy="1820998"/>
          </a:xfrm>
        </p:grpSpPr>
        <p:sp>
          <p:nvSpPr>
            <p:cNvPr id="35" name="TextBox 34"/>
            <p:cNvSpPr txBox="1"/>
            <p:nvPr/>
          </p:nvSpPr>
          <p:spPr>
            <a:xfrm>
              <a:off x="498476" y="3873692"/>
              <a:ext cx="1099312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và         không là căn bậc</a:t>
              </a:r>
              <a:endParaRPr lang="en-US" sz="2800">
                <a:solidFill>
                  <a:schemeClr val="bg1"/>
                </a:solidFill>
                <a:latin typeface="Times New Roman" panose="02020603050405020304" pitchFamily="18" charset="0"/>
                <a:cs typeface="Times New Roman" panose="02020603050405020304" pitchFamily="18" charset="0"/>
              </a:endParaRPr>
            </a:p>
            <a:p>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6" name="Object 35"/>
            <p:cNvGraphicFramePr>
              <a:graphicFrameLocks noChangeAspect="1"/>
            </p:cNvGraphicFramePr>
            <p:nvPr/>
          </p:nvGraphicFramePr>
          <p:xfrm>
            <a:off x="2098691" y="3619587"/>
            <a:ext cx="4149725" cy="995362"/>
          </p:xfrm>
          <a:graphic>
            <a:graphicData uri="http://schemas.openxmlformats.org/presentationml/2006/ole">
              <mc:AlternateContent xmlns:mc="http://schemas.openxmlformats.org/markup-compatibility/2006">
                <mc:Choice xmlns:v="urn:schemas-microsoft-com:vml" Requires="v">
                  <p:oleObj spid="_x0000_s37429" name="Equation" r:id="rId35" imgW="46939200" imgH="11277600" progId="Equation.DSMT4">
                    <p:embed/>
                  </p:oleObj>
                </mc:Choice>
                <mc:Fallback>
                  <p:oleObj name="Equation" r:id="rId35" imgW="46939200" imgH="11277600" progId="Equation.DSMT4">
                    <p:embed/>
                    <p:pic>
                      <p:nvPicPr>
                        <p:cNvPr id="0" name="Object 29"/>
                        <p:cNvPicPr/>
                        <p:nvPr/>
                      </p:nvPicPr>
                      <p:blipFill>
                        <a:blip r:embed="rId36"/>
                        <a:stretch>
                          <a:fillRect/>
                        </a:stretch>
                      </p:blipFill>
                      <p:spPr>
                        <a:xfrm>
                          <a:off x="2098691" y="3619587"/>
                          <a:ext cx="4149725" cy="995362"/>
                        </a:xfrm>
                        <a:prstGeom prst="rect">
                          <a:avLst/>
                        </a:prstGeom>
                      </p:spPr>
                    </p:pic>
                  </p:oleObj>
                </mc:Fallback>
              </mc:AlternateContent>
            </a:graphicData>
          </a:graphic>
        </p:graphicFrame>
        <p:graphicFrame>
          <p:nvGraphicFramePr>
            <p:cNvPr id="38" name="Object 37"/>
            <p:cNvGraphicFramePr>
              <a:graphicFrameLocks noChangeAspect="1"/>
            </p:cNvGraphicFramePr>
            <p:nvPr/>
          </p:nvGraphicFramePr>
          <p:xfrm>
            <a:off x="7097986" y="3755234"/>
            <a:ext cx="252412" cy="885825"/>
          </p:xfrm>
          <a:graphic>
            <a:graphicData uri="http://schemas.openxmlformats.org/presentationml/2006/ole">
              <mc:AlternateContent xmlns:mc="http://schemas.openxmlformats.org/markup-compatibility/2006">
                <mc:Choice xmlns:v="urn:schemas-microsoft-com:vml" Requires="v">
                  <p:oleObj spid="_x0000_s37430" name="Equation" r:id="rId37" imgW="3352800" imgH="9448800" progId="Equation.DSMT4">
                    <p:embed/>
                  </p:oleObj>
                </mc:Choice>
                <mc:Fallback>
                  <p:oleObj name="Equation" r:id="rId37" imgW="3352800" imgH="9448800" progId="Equation.DSMT4">
                    <p:embed/>
                    <p:pic>
                      <p:nvPicPr>
                        <p:cNvPr id="0" name="Object 30"/>
                        <p:cNvPicPr/>
                        <p:nvPr/>
                      </p:nvPicPr>
                      <p:blipFill>
                        <a:blip r:embed="rId38"/>
                        <a:stretch>
                          <a:fillRect/>
                        </a:stretch>
                      </p:blipFill>
                      <p:spPr>
                        <a:xfrm>
                          <a:off x="7097986" y="3755234"/>
                          <a:ext cx="252412" cy="885825"/>
                        </a:xfrm>
                        <a:prstGeom prst="rect">
                          <a:avLst/>
                        </a:prstGeom>
                      </p:spPr>
                    </p:pic>
                  </p:oleObj>
                </mc:Fallback>
              </mc:AlternateContent>
            </a:graphicData>
          </a:graphic>
        </p:graphicFrame>
        <p:graphicFrame>
          <p:nvGraphicFramePr>
            <p:cNvPr id="39" name="Object 38"/>
            <p:cNvGraphicFramePr>
              <a:graphicFrameLocks noChangeAspect="1"/>
            </p:cNvGraphicFramePr>
            <p:nvPr/>
          </p:nvGraphicFramePr>
          <p:xfrm>
            <a:off x="7945968" y="3745073"/>
            <a:ext cx="508000" cy="885825"/>
          </p:xfrm>
          <a:graphic>
            <a:graphicData uri="http://schemas.openxmlformats.org/presentationml/2006/ole">
              <mc:AlternateContent xmlns:mc="http://schemas.openxmlformats.org/markup-compatibility/2006">
                <mc:Choice xmlns:v="urn:schemas-microsoft-com:vml" Requires="v">
                  <p:oleObj spid="_x0000_s37431" name="Equation" r:id="rId39" imgW="7010400" imgH="9448800" progId="Equation.DSMT4">
                    <p:embed/>
                  </p:oleObj>
                </mc:Choice>
                <mc:Fallback>
                  <p:oleObj name="Equation" r:id="rId39" imgW="7010400" imgH="9448800" progId="Equation.DSMT4">
                    <p:embed/>
                    <p:pic>
                      <p:nvPicPr>
                        <p:cNvPr id="0" name="Object 31"/>
                        <p:cNvPicPr/>
                        <p:nvPr/>
                      </p:nvPicPr>
                      <p:blipFill>
                        <a:blip r:embed="rId40"/>
                        <a:stretch>
                          <a:fillRect/>
                        </a:stretch>
                      </p:blipFill>
                      <p:spPr>
                        <a:xfrm>
                          <a:off x="7945968" y="3745073"/>
                          <a:ext cx="508000" cy="885825"/>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1853692" y="4526185"/>
            <a:ext cx="458788" cy="914400"/>
          </p:xfrm>
          <a:graphic>
            <a:graphicData uri="http://schemas.openxmlformats.org/presentationml/2006/ole">
              <mc:AlternateContent xmlns:mc="http://schemas.openxmlformats.org/markup-compatibility/2006">
                <mc:Choice xmlns:v="urn:schemas-microsoft-com:vml" Requires="v">
                  <p:oleObj spid="_x0000_s37432" name="Equation" r:id="rId41" imgW="4267200" imgH="9448800" progId="Equation.DSMT4">
                    <p:embed/>
                  </p:oleObj>
                </mc:Choice>
                <mc:Fallback>
                  <p:oleObj name="Equation" r:id="rId41" imgW="4267200" imgH="9448800" progId="Equation.DSMT4">
                    <p:embed/>
                    <p:pic>
                      <p:nvPicPr>
                        <p:cNvPr id="0" name="Object 32"/>
                        <p:cNvPicPr/>
                        <p:nvPr/>
                      </p:nvPicPr>
                      <p:blipFill>
                        <a:blip r:embed="rId42"/>
                        <a:stretch>
                          <a:fillRect/>
                        </a:stretch>
                      </p:blipFill>
                      <p:spPr>
                        <a:xfrm>
                          <a:off x="1853692" y="4526185"/>
                          <a:ext cx="458788" cy="914400"/>
                        </a:xfrm>
                        <a:prstGeom prst="rect">
                          <a:avLst/>
                        </a:prstGeom>
                      </p:spPr>
                    </p:pic>
                  </p:oleObj>
                </mc:Fallback>
              </mc:AlternateContent>
            </a:graphicData>
          </a:graphic>
        </p:graphicFrame>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8 Points 7"/>
          <p:cNvSpPr/>
          <p:nvPr/>
        </p:nvSpPr>
        <p:spPr>
          <a:xfrm>
            <a:off x="334811" y="255187"/>
            <a:ext cx="4415597" cy="219686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Chú ý</a:t>
            </a:r>
            <a:endParaRPr lang="vi-VN" sz="3200" b="1">
              <a:solidFill>
                <a:srgbClr val="FF0000"/>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640080" y="2645062"/>
            <a:ext cx="11084560" cy="1384995"/>
            <a:chOff x="3792022" y="4297680"/>
            <a:chExt cx="6055360" cy="1610068"/>
          </a:xfrm>
        </p:grpSpPr>
        <p:sp>
          <p:nvSpPr>
            <p:cNvPr id="10" name="TextBox 9"/>
            <p:cNvSpPr txBox="1"/>
            <p:nvPr/>
          </p:nvSpPr>
          <p:spPr>
            <a:xfrm>
              <a:off x="3792022" y="4297680"/>
              <a:ext cx="6055360" cy="1610068"/>
            </a:xfrm>
            <a:prstGeom prst="rect">
              <a:avLst/>
            </a:prstGeom>
            <a:noFill/>
          </p:spPr>
          <p:txBody>
            <a:bodyPr wrap="square" rtlCol="0">
              <a:spAutoFit/>
            </a:bodyPr>
            <a:lstStyle/>
            <a:p>
              <a:r>
                <a:rPr lang="en-US"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Khi          , số     có đúng hai căn bậc hai là hai số đối nhau: số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kí hiệu       , số âm kí hiệu là         . </a:t>
              </a:r>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Ta gọi        là </a:t>
              </a:r>
              <a:r>
                <a:rPr lang="en-US" sz="2800" b="1">
                  <a:solidFill>
                    <a:srgbClr val="FFFF00"/>
                  </a:solidFill>
                  <a:latin typeface="Times New Roman" panose="02020603050405020304" pitchFamily="18" charset="0"/>
                  <a:cs typeface="Times New Roman" panose="02020603050405020304" pitchFamily="18" charset="0"/>
                </a:rPr>
                <a:t>căn bậc hai số học</a:t>
              </a:r>
              <a:r>
                <a:rPr lang="en-US" sz="2800">
                  <a:solidFill>
                    <a:schemeClr val="bg1"/>
                  </a:solidFill>
                  <a:latin typeface="Times New Roman" panose="02020603050405020304" pitchFamily="18" charset="0"/>
                  <a:cs typeface="Times New Roman" panose="02020603050405020304" pitchFamily="18" charset="0"/>
                </a:rPr>
                <a:t> của 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4287622" y="4382697"/>
            <a:ext cx="521337" cy="479487"/>
          </p:xfrm>
          <a:graphic>
            <a:graphicData uri="http://schemas.openxmlformats.org/presentationml/2006/ole">
              <mc:AlternateContent xmlns:mc="http://schemas.openxmlformats.org/markup-compatibility/2006">
                <mc:Choice xmlns:v="urn:schemas-microsoft-com:vml" Requires="v">
                  <p:oleObj spid="_x0000_s39073" name="Equation" r:id="rId1" imgW="8534400" imgH="4267200" progId="Equation.DSMT4">
                    <p:embed/>
                  </p:oleObj>
                </mc:Choice>
                <mc:Fallback>
                  <p:oleObj name="Equation" r:id="rId1" imgW="8534400" imgH="4267200" progId="Equation.DSMT4">
                    <p:embed/>
                    <p:pic>
                      <p:nvPicPr>
                        <p:cNvPr id="0" name="Object 30"/>
                        <p:cNvPicPr/>
                        <p:nvPr/>
                      </p:nvPicPr>
                      <p:blipFill>
                        <a:blip r:embed="rId2"/>
                        <a:stretch>
                          <a:fillRect/>
                        </a:stretch>
                      </p:blipFill>
                      <p:spPr>
                        <a:xfrm>
                          <a:off x="4287622" y="4382697"/>
                          <a:ext cx="521337" cy="479487"/>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134915" y="4724813"/>
            <a:ext cx="451120" cy="659729"/>
          </p:xfrm>
          <a:graphic>
            <a:graphicData uri="http://schemas.openxmlformats.org/presentationml/2006/ole">
              <mc:AlternateContent xmlns:mc="http://schemas.openxmlformats.org/markup-compatibility/2006">
                <mc:Choice xmlns:v="urn:schemas-microsoft-com:vml" Requires="v">
                  <p:oleObj spid="_x0000_s39074" name="Equation" r:id="rId3" imgW="5791200" imgH="5486400" progId="Equation.DSMT4">
                    <p:embed/>
                  </p:oleObj>
                </mc:Choice>
                <mc:Fallback>
                  <p:oleObj name="Equation" r:id="rId3" imgW="5791200" imgH="5486400" progId="Equation.DSMT4">
                    <p:embed/>
                    <p:pic>
                      <p:nvPicPr>
                        <p:cNvPr id="0" name="Object 31"/>
                        <p:cNvPicPr/>
                        <p:nvPr/>
                      </p:nvPicPr>
                      <p:blipFill>
                        <a:blip r:embed="rId4"/>
                        <a:stretch>
                          <a:fillRect/>
                        </a:stretch>
                      </p:blipFill>
                      <p:spPr>
                        <a:xfrm>
                          <a:off x="4134915" y="4724813"/>
                          <a:ext cx="451120" cy="659729"/>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5870448" y="4746436"/>
            <a:ext cx="451120" cy="594443"/>
          </p:xfrm>
          <a:graphic>
            <a:graphicData uri="http://schemas.openxmlformats.org/presentationml/2006/ole">
              <mc:AlternateContent xmlns:mc="http://schemas.openxmlformats.org/markup-compatibility/2006">
                <mc:Choice xmlns:v="urn:schemas-microsoft-com:vml" Requires="v">
                  <p:oleObj spid="_x0000_s39075" name="Equation" r:id="rId5" imgW="7924800" imgH="5486400" progId="Equation.DSMT4">
                    <p:embed/>
                  </p:oleObj>
                </mc:Choice>
                <mc:Fallback>
                  <p:oleObj name="Equation" r:id="rId5" imgW="7924800" imgH="5486400" progId="Equation.DSMT4">
                    <p:embed/>
                    <p:pic>
                      <p:nvPicPr>
                        <p:cNvPr id="0" name="Object 32"/>
                        <p:cNvPicPr/>
                        <p:nvPr/>
                      </p:nvPicPr>
                      <p:blipFill>
                        <a:blip r:embed="rId6"/>
                        <a:stretch>
                          <a:fillRect/>
                        </a:stretch>
                      </p:blipFill>
                      <p:spPr>
                        <a:xfrm>
                          <a:off x="5870448" y="4746436"/>
                          <a:ext cx="451120" cy="594443"/>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319422" y="5260536"/>
            <a:ext cx="381020" cy="589855"/>
          </p:xfrm>
          <a:graphic>
            <a:graphicData uri="http://schemas.openxmlformats.org/presentationml/2006/ole">
              <mc:AlternateContent xmlns:mc="http://schemas.openxmlformats.org/markup-compatibility/2006">
                <mc:Choice xmlns:v="urn:schemas-microsoft-com:vml" Requires="v">
                  <p:oleObj spid="_x0000_s39076" name="Equation" r:id="rId7" imgW="5791200" imgH="5486400" progId="Equation.DSMT4">
                    <p:embed/>
                  </p:oleObj>
                </mc:Choice>
                <mc:Fallback>
                  <p:oleObj name="Equation" r:id="rId7" imgW="5791200" imgH="5486400" progId="Equation.DSMT4">
                    <p:embed/>
                    <p:pic>
                      <p:nvPicPr>
                        <p:cNvPr id="0" name="Object 33"/>
                        <p:cNvPicPr/>
                        <p:nvPr/>
                      </p:nvPicPr>
                      <p:blipFill>
                        <a:blip r:embed="rId8"/>
                        <a:stretch>
                          <a:fillRect/>
                        </a:stretch>
                      </p:blipFill>
                      <p:spPr>
                        <a:xfrm>
                          <a:off x="4319422" y="5260536"/>
                          <a:ext cx="381020" cy="589855"/>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5063701" y="4444223"/>
            <a:ext cx="303002" cy="417960"/>
          </p:xfrm>
          <a:graphic>
            <a:graphicData uri="http://schemas.openxmlformats.org/presentationml/2006/ole">
              <mc:AlternateContent xmlns:mc="http://schemas.openxmlformats.org/markup-compatibility/2006">
                <mc:Choice xmlns:v="urn:schemas-microsoft-com:vml" Requires="v">
                  <p:oleObj spid="_x0000_s39077" name="Equation" r:id="rId9" imgW="3048000" imgH="3352800" progId="Equation.DSMT4">
                    <p:embed/>
                  </p:oleObj>
                </mc:Choice>
                <mc:Fallback>
                  <p:oleObj name="Equation" r:id="rId9" imgW="3048000" imgH="3352800" progId="Equation.DSMT4">
                    <p:embed/>
                    <p:pic>
                      <p:nvPicPr>
                        <p:cNvPr id="0" name="Object 34"/>
                        <p:cNvPicPr/>
                        <p:nvPr/>
                      </p:nvPicPr>
                      <p:blipFill>
                        <a:blip r:embed="rId10"/>
                        <a:stretch>
                          <a:fillRect/>
                        </a:stretch>
                      </p:blipFill>
                      <p:spPr>
                        <a:xfrm>
                          <a:off x="5063701" y="4444223"/>
                          <a:ext cx="303002" cy="417960"/>
                        </a:xfrm>
                        <a:prstGeom prst="rect">
                          <a:avLst/>
                        </a:prstGeom>
                      </p:spPr>
                    </p:pic>
                  </p:oleObj>
                </mc:Fallback>
              </mc:AlternateContent>
            </a:graphicData>
          </a:graphic>
        </p:graphicFrame>
      </p:grpSp>
      <p:grpSp>
        <p:nvGrpSpPr>
          <p:cNvPr id="16" name="Group 15"/>
          <p:cNvGrpSpPr/>
          <p:nvPr/>
        </p:nvGrpSpPr>
        <p:grpSpPr>
          <a:xfrm>
            <a:off x="640080" y="4090123"/>
            <a:ext cx="6288787" cy="523220"/>
            <a:chOff x="488567" y="4767613"/>
            <a:chExt cx="6288787" cy="523220"/>
          </a:xfrm>
        </p:grpSpPr>
        <p:sp>
          <p:nvSpPr>
            <p:cNvPr id="17" name="TextBox 16"/>
            <p:cNvSpPr txBox="1"/>
            <p:nvPr/>
          </p:nvSpPr>
          <p:spPr>
            <a:xfrm>
              <a:off x="488567" y="4767613"/>
              <a:ext cx="6288787" cy="523220"/>
            </a:xfrm>
            <a:prstGeom prst="rect">
              <a:avLst/>
            </a:prstGeom>
            <a:noFill/>
          </p:spPr>
          <p:txBody>
            <a:bodyPr wrap="square" rtlCol="0">
              <a:spAutoFit/>
            </a:bodyPr>
            <a:lstStyle/>
            <a:p>
              <a:r>
                <a:rPr lang="vi-VN" sz="2400">
                  <a:solidFill>
                    <a:schemeClr val="bg1"/>
                  </a:solidFill>
                  <a:latin typeface="+mj-lt"/>
                </a:rPr>
                <a:t>●</a:t>
              </a:r>
              <a:r>
                <a:rPr lang="en-US" sz="2800">
                  <a:solidFill>
                    <a:schemeClr val="bg1"/>
                  </a:solidFill>
                  <a:latin typeface="+mj-lt"/>
                </a:rPr>
                <a:t> </a:t>
              </a:r>
              <a:r>
                <a:rPr lang="en-US" sz="2800">
                  <a:solidFill>
                    <a:schemeClr val="bg1"/>
                  </a:solidFill>
                  <a:latin typeface="Times New Roman" panose="02020603050405020304" pitchFamily="18" charset="0"/>
                  <a:cs typeface="Times New Roman" panose="02020603050405020304" pitchFamily="18" charset="0"/>
                </a:rPr>
                <a:t>Căn bậc hai của số    bằng    </a:t>
              </a:r>
              <a:r>
                <a:rPr lang="en-US" sz="2800">
                  <a:solidFill>
                    <a:schemeClr val="bg1"/>
                  </a:solidFill>
                  <a:latin typeface="+mj-lt"/>
                </a:rPr>
                <a:t>.</a:t>
              </a:r>
              <a:endParaRPr lang="vi-VN" sz="2800">
                <a:solidFill>
                  <a:schemeClr val="bg1"/>
                </a:solidFill>
                <a:latin typeface="+mj-lt"/>
              </a:endParaRPr>
            </a:p>
          </p:txBody>
        </p:sp>
        <p:graphicFrame>
          <p:nvGraphicFramePr>
            <p:cNvPr id="18" name="Object 17"/>
            <p:cNvGraphicFramePr>
              <a:graphicFrameLocks noChangeAspect="1"/>
            </p:cNvGraphicFramePr>
            <p:nvPr/>
          </p:nvGraphicFramePr>
          <p:xfrm>
            <a:off x="3551386" y="4849362"/>
            <a:ext cx="411014" cy="372126"/>
          </p:xfrm>
          <a:graphic>
            <a:graphicData uri="http://schemas.openxmlformats.org/presentationml/2006/ole">
              <mc:AlternateContent xmlns:mc="http://schemas.openxmlformats.org/markup-compatibility/2006">
                <mc:Choice xmlns:v="urn:schemas-microsoft-com:vml" Requires="v">
                  <p:oleObj spid="_x0000_s39078" name="Equation" r:id="rId11" imgW="3048000" imgH="4267200" progId="Equation.DSMT4">
                    <p:embed/>
                  </p:oleObj>
                </mc:Choice>
                <mc:Fallback>
                  <p:oleObj name="Equation" r:id="rId11" imgW="3048000" imgH="4267200" progId="Equation.DSMT4">
                    <p:embed/>
                    <p:pic>
                      <p:nvPicPr>
                        <p:cNvPr id="0" name="Object 3"/>
                        <p:cNvPicPr/>
                        <p:nvPr/>
                      </p:nvPicPr>
                      <p:blipFill>
                        <a:blip r:embed="rId12"/>
                        <a:stretch>
                          <a:fillRect/>
                        </a:stretch>
                      </p:blipFill>
                      <p:spPr>
                        <a:xfrm>
                          <a:off x="3551386" y="4849362"/>
                          <a:ext cx="411014" cy="372126"/>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4598895" y="4830463"/>
            <a:ext cx="277905" cy="389068"/>
          </p:xfrm>
          <a:graphic>
            <a:graphicData uri="http://schemas.openxmlformats.org/presentationml/2006/ole">
              <mc:AlternateContent xmlns:mc="http://schemas.openxmlformats.org/markup-compatibility/2006">
                <mc:Choice xmlns:v="urn:schemas-microsoft-com:vml" Requires="v">
                  <p:oleObj spid="_x0000_s39079" name="Equation" r:id="rId13" imgW="3048000" imgH="4267200" progId="Equation.DSMT4">
                    <p:embed/>
                  </p:oleObj>
                </mc:Choice>
                <mc:Fallback>
                  <p:oleObj name="Equation" r:id="rId13" imgW="3048000" imgH="4267200" progId="Equation.DSMT4">
                    <p:embed/>
                    <p:pic>
                      <p:nvPicPr>
                        <p:cNvPr id="0" name="Object 4"/>
                        <p:cNvPicPr/>
                        <p:nvPr/>
                      </p:nvPicPr>
                      <p:blipFill>
                        <a:blip r:embed="rId14"/>
                        <a:stretch>
                          <a:fillRect/>
                        </a:stretch>
                      </p:blipFill>
                      <p:spPr>
                        <a:xfrm>
                          <a:off x="4598895" y="4830463"/>
                          <a:ext cx="277905" cy="389068"/>
                        </a:xfrm>
                        <a:prstGeom prst="rect">
                          <a:avLst/>
                        </a:prstGeom>
                      </p:spPr>
                    </p:pic>
                  </p:oleObj>
                </mc:Fallback>
              </mc:AlternateContent>
            </a:graphicData>
          </a:graphic>
        </p:graphicFrame>
      </p:grpSp>
      <p:sp>
        <p:nvSpPr>
          <p:cNvPr id="20" name="TextBox 19"/>
          <p:cNvSpPr txBox="1"/>
          <p:nvPr/>
        </p:nvSpPr>
        <p:spPr>
          <a:xfrm>
            <a:off x="641881" y="4613343"/>
            <a:ext cx="6122035" cy="523220"/>
          </a:xfrm>
          <a:prstGeom prst="rect">
            <a:avLst/>
          </a:prstGeom>
          <a:noFill/>
        </p:spPr>
        <p:txBody>
          <a:bodyPr wrap="square" rtlCol="0">
            <a:spAutoFit/>
          </a:bodyPr>
          <a:lstStyle/>
          <a:p>
            <a:r>
              <a:rPr lang="vi-VN" sz="24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Số âm không có căn bậc hai.</a:t>
            </a:r>
            <a:endParaRPr lang="vi-VN" sz="2800">
              <a:latin typeface="Times New Roman" panose="02020603050405020304" pitchFamily="18" charset="0"/>
              <a:cs typeface="Times New Roman" panose="02020603050405020304" pitchFamily="18" charset="0"/>
            </a:endParaRPr>
          </a:p>
        </p:txBody>
      </p:sp>
      <p:pic>
        <p:nvPicPr>
          <p:cNvPr id="21" name="Picture 20"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01368" y="4030057"/>
            <a:ext cx="4005748" cy="2673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99510" y="828398"/>
            <a:ext cx="143256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2:</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pSp>
        <p:nvGrpSpPr>
          <p:cNvPr id="14" name="Group 13"/>
          <p:cNvGrpSpPr/>
          <p:nvPr/>
        </p:nvGrpSpPr>
        <p:grpSpPr>
          <a:xfrm>
            <a:off x="399510" y="1412493"/>
            <a:ext cx="9001760" cy="523220"/>
            <a:chOff x="612870" y="2166927"/>
            <a:chExt cx="9001760" cy="523220"/>
          </a:xfrm>
        </p:grpSpPr>
        <p:sp>
          <p:nvSpPr>
            <p:cNvPr id="20" name="TextBox 19"/>
            <p:cNvSpPr txBox="1"/>
            <p:nvPr/>
          </p:nvSpPr>
          <p:spPr>
            <a:xfrm>
              <a:off x="612870" y="2166927"/>
              <a:ext cx="90017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và       có phải là căn bậc hai của      hay không?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1534160" y="2211759"/>
            <a:ext cx="268288" cy="417513"/>
          </p:xfrm>
          <a:graphic>
            <a:graphicData uri="http://schemas.openxmlformats.org/presentationml/2006/ole">
              <mc:AlternateContent xmlns:mc="http://schemas.openxmlformats.org/markup-compatibility/2006">
                <mc:Choice xmlns:v="urn:schemas-microsoft-com:vml" Requires="v">
                  <p:oleObj spid="_x0000_s25330" name="Equation" r:id="rId1" imgW="2743200" imgH="4267200" progId="Equation.DSMT4">
                    <p:embed/>
                  </p:oleObj>
                </mc:Choice>
                <mc:Fallback>
                  <p:oleObj name="Equation" r:id="rId1" imgW="2743200" imgH="4267200" progId="Equation.DSMT4">
                    <p:embed/>
                    <p:pic>
                      <p:nvPicPr>
                        <p:cNvPr id="0" name="Object 8"/>
                        <p:cNvPicPr/>
                        <p:nvPr/>
                      </p:nvPicPr>
                      <p:blipFill>
                        <a:blip r:embed="rId2"/>
                        <a:stretch>
                          <a:fillRect/>
                        </a:stretch>
                      </p:blipFill>
                      <p:spPr>
                        <a:xfrm>
                          <a:off x="1534160" y="2211759"/>
                          <a:ext cx="268288" cy="417513"/>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2296160" y="2219697"/>
            <a:ext cx="477838" cy="415925"/>
          </p:xfrm>
          <a:graphic>
            <a:graphicData uri="http://schemas.openxmlformats.org/presentationml/2006/ole">
              <mc:AlternateContent xmlns:mc="http://schemas.openxmlformats.org/markup-compatibility/2006">
                <mc:Choice xmlns:v="urn:schemas-microsoft-com:vml" Requires="v">
                  <p:oleObj spid="_x0000_s25331" name="Equation" r:id="rId3" imgW="4876800" imgH="4267200" progId="Equation.DSMT4">
                    <p:embed/>
                  </p:oleObj>
                </mc:Choice>
                <mc:Fallback>
                  <p:oleObj name="Equation" r:id="rId3" imgW="4876800" imgH="4267200" progId="Equation.DSMT4">
                    <p:embed/>
                    <p:pic>
                      <p:nvPicPr>
                        <p:cNvPr id="0" name="Object 14"/>
                        <p:cNvPicPr/>
                        <p:nvPr/>
                      </p:nvPicPr>
                      <p:blipFill>
                        <a:blip r:embed="rId4"/>
                        <a:stretch>
                          <a:fillRect/>
                        </a:stretch>
                      </p:blipFill>
                      <p:spPr>
                        <a:xfrm>
                          <a:off x="2296160" y="2219697"/>
                          <a:ext cx="477838" cy="415925"/>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6520498" y="2221919"/>
            <a:ext cx="477837" cy="417513"/>
          </p:xfrm>
          <a:graphic>
            <a:graphicData uri="http://schemas.openxmlformats.org/presentationml/2006/ole">
              <mc:AlternateContent xmlns:mc="http://schemas.openxmlformats.org/markup-compatibility/2006">
                <mc:Choice xmlns:v="urn:schemas-microsoft-com:vml" Requires="v">
                  <p:oleObj spid="_x0000_s25332" name="Equation" r:id="rId5" imgW="4876800" imgH="4267200" progId="Equation.DSMT4">
                    <p:embed/>
                  </p:oleObj>
                </mc:Choice>
                <mc:Fallback>
                  <p:oleObj name="Equation" r:id="rId5" imgW="4876800" imgH="4267200" progId="Equation.DSMT4">
                    <p:embed/>
                    <p:pic>
                      <p:nvPicPr>
                        <p:cNvPr id="0" name="Object 15"/>
                        <p:cNvPicPr/>
                        <p:nvPr/>
                      </p:nvPicPr>
                      <p:blipFill>
                        <a:blip r:embed="rId6"/>
                        <a:stretch>
                          <a:fillRect/>
                        </a:stretch>
                      </p:blipFill>
                      <p:spPr>
                        <a:xfrm>
                          <a:off x="6520498" y="2221919"/>
                          <a:ext cx="477837" cy="417513"/>
                        </a:xfrm>
                        <a:prstGeom prst="rect">
                          <a:avLst/>
                        </a:prstGeom>
                      </p:spPr>
                    </p:pic>
                  </p:oleObj>
                </mc:Fallback>
              </mc:AlternateContent>
            </a:graphicData>
          </a:graphic>
        </p:graphicFrame>
      </p:grpSp>
      <p:grpSp>
        <p:nvGrpSpPr>
          <p:cNvPr id="10" name="Group 9"/>
          <p:cNvGrpSpPr/>
          <p:nvPr/>
        </p:nvGrpSpPr>
        <p:grpSpPr>
          <a:xfrm>
            <a:off x="399510" y="2024283"/>
            <a:ext cx="10881360" cy="523220"/>
            <a:chOff x="399510" y="2024283"/>
            <a:chExt cx="10881360" cy="523220"/>
          </a:xfrm>
        </p:grpSpPr>
        <p:sp>
          <p:nvSpPr>
            <p:cNvPr id="2" name="TextBox 1"/>
            <p:cNvSpPr txBox="1"/>
            <p:nvPr/>
          </p:nvSpPr>
          <p:spPr>
            <a:xfrm>
              <a:off x="399510" y="2024283"/>
              <a:ext cx="10881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Từ đó, hãy sử dụng kí hiệu căn bậc hai để biểu thị giá trị    và giá trị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8958040" y="2103950"/>
            <a:ext cx="361950" cy="404525"/>
          </p:xfrm>
          <a:graphic>
            <a:graphicData uri="http://schemas.openxmlformats.org/presentationml/2006/ole">
              <mc:AlternateContent xmlns:mc="http://schemas.openxmlformats.org/markup-compatibility/2006">
                <mc:Choice xmlns:v="urn:schemas-microsoft-com:vml" Requires="v">
                  <p:oleObj spid="_x0000_s25333" name="Equation" r:id="rId7" imgW="2743200" imgH="4267200" progId="Equation.DSMT4">
                    <p:embed/>
                  </p:oleObj>
                </mc:Choice>
                <mc:Fallback>
                  <p:oleObj name="Equation" r:id="rId7" imgW="2743200" imgH="4267200" progId="Equation.DSMT4">
                    <p:embed/>
                    <p:pic>
                      <p:nvPicPr>
                        <p:cNvPr id="0" name="Picture 25332"/>
                        <p:cNvPicPr/>
                        <p:nvPr/>
                      </p:nvPicPr>
                      <p:blipFill>
                        <a:blip r:embed="rId8"/>
                        <a:stretch>
                          <a:fillRect/>
                        </a:stretch>
                      </p:blipFill>
                      <p:spPr>
                        <a:xfrm>
                          <a:off x="8958040" y="2103950"/>
                          <a:ext cx="361950" cy="404525"/>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10525760" y="2090645"/>
            <a:ext cx="477520" cy="417830"/>
          </p:xfrm>
          <a:graphic>
            <a:graphicData uri="http://schemas.openxmlformats.org/presentationml/2006/ole">
              <mc:AlternateContent xmlns:mc="http://schemas.openxmlformats.org/markup-compatibility/2006">
                <mc:Choice xmlns:v="urn:schemas-microsoft-com:vml" Requires="v">
                  <p:oleObj spid="_x0000_s25334" name="Equation" r:id="rId9" imgW="4876800" imgH="4267200" progId="Equation.DSMT4">
                    <p:embed/>
                  </p:oleObj>
                </mc:Choice>
                <mc:Fallback>
                  <p:oleObj name="Equation" r:id="rId9" imgW="4876800" imgH="4267200" progId="Equation.DSMT4">
                    <p:embed/>
                    <p:pic>
                      <p:nvPicPr>
                        <p:cNvPr id="0" name="Picture 25333"/>
                        <p:cNvPicPr/>
                        <p:nvPr/>
                      </p:nvPicPr>
                      <p:blipFill>
                        <a:blip r:embed="rId10"/>
                        <a:stretch>
                          <a:fillRect/>
                        </a:stretch>
                      </p:blipFill>
                      <p:spPr>
                        <a:xfrm>
                          <a:off x="10525760" y="2090645"/>
                          <a:ext cx="477520" cy="417830"/>
                        </a:xfrm>
                        <a:prstGeom prst="rect">
                          <a:avLst/>
                        </a:prstGeom>
                      </p:spPr>
                    </p:pic>
                  </p:oleObj>
                </mc:Fallback>
              </mc:AlternateContent>
            </a:graphicData>
          </a:graphic>
        </p:graphicFrame>
      </p:grpSp>
      <p:sp>
        <p:nvSpPr>
          <p:cNvPr id="11" name="TextBox 10"/>
          <p:cNvSpPr txBox="1"/>
          <p:nvPr/>
        </p:nvSpPr>
        <p:spPr>
          <a:xfrm>
            <a:off x="399510" y="2733040"/>
            <a:ext cx="147320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Giải:</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99510" y="3241041"/>
            <a:ext cx="1139298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và                  nên số    và         là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nvGraphicFramePr>
        <p:xfrm>
          <a:off x="2012134" y="3283799"/>
          <a:ext cx="1005386" cy="423319"/>
        </p:xfrm>
        <a:graphic>
          <a:graphicData uri="http://schemas.openxmlformats.org/presentationml/2006/ole">
            <mc:AlternateContent xmlns:mc="http://schemas.openxmlformats.org/markup-compatibility/2006">
              <mc:Choice xmlns:v="urn:schemas-microsoft-com:vml" Requires="v">
                <p:oleObj spid="_x0000_s25335" name="Equation" r:id="rId11" imgW="11582400" imgH="4876800" progId="Equation.DSMT4">
                  <p:embed/>
                </p:oleObj>
              </mc:Choice>
              <mc:Fallback>
                <p:oleObj name="Equation" r:id="rId11" imgW="11582400" imgH="4876800" progId="Equation.DSMT4">
                  <p:embed/>
                  <p:pic>
                    <p:nvPicPr>
                      <p:cNvPr id="0" name="Picture 25334"/>
                      <p:cNvPicPr/>
                      <p:nvPr/>
                    </p:nvPicPr>
                    <p:blipFill>
                      <a:blip r:embed="rId12"/>
                      <a:stretch>
                        <a:fillRect/>
                      </a:stretch>
                    </p:blipFill>
                    <p:spPr>
                      <a:xfrm>
                        <a:off x="2012134" y="3283799"/>
                        <a:ext cx="1005386" cy="423319"/>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3606988" y="3221048"/>
          <a:ext cx="1391732" cy="567001"/>
        </p:xfrm>
        <a:graphic>
          <a:graphicData uri="http://schemas.openxmlformats.org/presentationml/2006/ole">
            <mc:AlternateContent xmlns:mc="http://schemas.openxmlformats.org/markup-compatibility/2006">
              <mc:Choice xmlns:v="urn:schemas-microsoft-com:vml" Requires="v">
                <p:oleObj spid="_x0000_s25336" name="Equation" r:id="rId13" imgW="16459200" imgH="6705600" progId="Equation.DSMT4">
                  <p:embed/>
                </p:oleObj>
              </mc:Choice>
              <mc:Fallback>
                <p:oleObj name="Equation" r:id="rId13" imgW="16459200" imgH="6705600" progId="Equation.DSMT4">
                  <p:embed/>
                  <p:pic>
                    <p:nvPicPr>
                      <p:cNvPr id="0" name="Picture 25335"/>
                      <p:cNvPicPr/>
                      <p:nvPr/>
                    </p:nvPicPr>
                    <p:blipFill>
                      <a:blip r:embed="rId14"/>
                      <a:stretch>
                        <a:fillRect/>
                      </a:stretch>
                    </p:blipFill>
                    <p:spPr>
                      <a:xfrm>
                        <a:off x="3606988" y="3221048"/>
                        <a:ext cx="1391732" cy="567001"/>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6045749" y="3304951"/>
          <a:ext cx="275677" cy="428830"/>
        </p:xfrm>
        <a:graphic>
          <a:graphicData uri="http://schemas.openxmlformats.org/presentationml/2006/ole">
            <mc:AlternateContent xmlns:mc="http://schemas.openxmlformats.org/markup-compatibility/2006">
              <mc:Choice xmlns:v="urn:schemas-microsoft-com:vml" Requires="v">
                <p:oleObj spid="_x0000_s25337" name="Equation" r:id="rId15" imgW="2743200" imgH="4267200" progId="Equation.DSMT4">
                  <p:embed/>
                </p:oleObj>
              </mc:Choice>
              <mc:Fallback>
                <p:oleObj name="Equation" r:id="rId15" imgW="2743200" imgH="4267200" progId="Equation.DSMT4">
                  <p:embed/>
                  <p:pic>
                    <p:nvPicPr>
                      <p:cNvPr id="0" name="Picture 25336"/>
                      <p:cNvPicPr/>
                      <p:nvPr/>
                    </p:nvPicPr>
                    <p:blipFill>
                      <a:blip r:embed="rId16"/>
                      <a:stretch>
                        <a:fillRect/>
                      </a:stretch>
                    </p:blipFill>
                    <p:spPr>
                      <a:xfrm>
                        <a:off x="6045749" y="3304951"/>
                        <a:ext cx="275677" cy="428830"/>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6732998" y="3315111"/>
          <a:ext cx="788743" cy="428830"/>
        </p:xfrm>
        <a:graphic>
          <a:graphicData uri="http://schemas.openxmlformats.org/presentationml/2006/ole">
            <mc:AlternateContent xmlns:mc="http://schemas.openxmlformats.org/markup-compatibility/2006">
              <mc:Choice xmlns:v="urn:schemas-microsoft-com:vml" Requires="v">
                <p:oleObj spid="_x0000_s25338" name="Equation" r:id="rId17" imgW="4876800" imgH="4267200" progId="Equation.DSMT4">
                  <p:embed/>
                </p:oleObj>
              </mc:Choice>
              <mc:Fallback>
                <p:oleObj name="Equation" r:id="rId17" imgW="4876800" imgH="4267200" progId="Equation.DSMT4">
                  <p:embed/>
                  <p:pic>
                    <p:nvPicPr>
                      <p:cNvPr id="0" name="Picture 25337"/>
                      <p:cNvPicPr/>
                      <p:nvPr/>
                    </p:nvPicPr>
                    <p:blipFill>
                      <a:blip r:embed="rId18"/>
                      <a:stretch>
                        <a:fillRect/>
                      </a:stretch>
                    </p:blipFill>
                    <p:spPr>
                      <a:xfrm>
                        <a:off x="6732998" y="3315111"/>
                        <a:ext cx="788743" cy="428830"/>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10023792" y="3315111"/>
          <a:ext cx="522288" cy="404813"/>
        </p:xfrm>
        <a:graphic>
          <a:graphicData uri="http://schemas.openxmlformats.org/presentationml/2006/ole">
            <mc:AlternateContent xmlns:mc="http://schemas.openxmlformats.org/markup-compatibility/2006">
              <mc:Choice xmlns:v="urn:schemas-microsoft-com:vml" Requires="v">
                <p:oleObj spid="_x0000_s25339" name="Equation" r:id="rId19" imgW="5486400" imgH="4267200" progId="Equation.DSMT4">
                  <p:embed/>
                </p:oleObj>
              </mc:Choice>
              <mc:Fallback>
                <p:oleObj name="Equation" r:id="rId19" imgW="5486400" imgH="4267200" progId="Equation.DSMT4">
                  <p:embed/>
                  <p:pic>
                    <p:nvPicPr>
                      <p:cNvPr id="0" name="Picture 25338"/>
                      <p:cNvPicPr/>
                      <p:nvPr/>
                    </p:nvPicPr>
                    <p:blipFill>
                      <a:blip r:embed="rId20"/>
                      <a:stretch>
                        <a:fillRect/>
                      </a:stretch>
                    </p:blipFill>
                    <p:spPr>
                      <a:xfrm>
                        <a:off x="10023792" y="3315111"/>
                        <a:ext cx="522288" cy="404813"/>
                      </a:xfrm>
                      <a:prstGeom prst="rect">
                        <a:avLst/>
                      </a:prstGeom>
                    </p:spPr>
                  </p:pic>
                </p:oleObj>
              </mc:Fallback>
            </mc:AlternateContent>
          </a:graphicData>
        </a:graphic>
      </p:graphicFrame>
      <p:sp>
        <p:nvSpPr>
          <p:cNvPr id="4" name="TextBox 3"/>
          <p:cNvSpPr txBox="1"/>
          <p:nvPr/>
        </p:nvSpPr>
        <p:spPr>
          <a:xfrm>
            <a:off x="399510" y="4010652"/>
            <a:ext cx="351536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viết nh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 sau: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6" name="Object 5"/>
          <p:cNvGraphicFramePr>
            <a:graphicFrameLocks noChangeAspect="1"/>
          </p:cNvGraphicFramePr>
          <p:nvPr/>
        </p:nvGraphicFramePr>
        <p:xfrm>
          <a:off x="2560638" y="4756475"/>
          <a:ext cx="3106374" cy="541478"/>
        </p:xfrm>
        <a:graphic>
          <a:graphicData uri="http://schemas.openxmlformats.org/presentationml/2006/ole">
            <mc:AlternateContent xmlns:mc="http://schemas.openxmlformats.org/markup-compatibility/2006">
              <mc:Choice xmlns:v="urn:schemas-microsoft-com:vml" Requires="v">
                <p:oleObj spid="_x0000_s25340" name="Equation" r:id="rId21" imgW="33223200" imgH="5791200" progId="Equation.DSMT4">
                  <p:embed/>
                </p:oleObj>
              </mc:Choice>
              <mc:Fallback>
                <p:oleObj name="Equation" r:id="rId21" imgW="33223200" imgH="5791200" progId="Equation.DSMT4">
                  <p:embed/>
                  <p:pic>
                    <p:nvPicPr>
                      <p:cNvPr id="0" name="Picture 25339"/>
                      <p:cNvPicPr/>
                      <p:nvPr/>
                    </p:nvPicPr>
                    <p:blipFill>
                      <a:blip r:embed="rId22"/>
                      <a:stretch>
                        <a:fillRect/>
                      </a:stretch>
                    </p:blipFill>
                    <p:spPr>
                      <a:xfrm>
                        <a:off x="2560638" y="4756475"/>
                        <a:ext cx="3106374" cy="541478"/>
                      </a:xfrm>
                      <a:prstGeom prst="rect">
                        <a:avLst/>
                      </a:prstGeom>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2023.15.83.Nguyen Hien)83+K4lPs7H94VUqPe2XwIsfPRnrXQE//QTEXxb8/8N4CNc6FpgZahzpTjFhMzSA7T/nHJa11DE8Ng2TP3iAmRczFlmslSuUNOgUeb6yRvs0="/>
          <p:cNvSpPr>
            <a:spLocks noGrp="1"/>
          </p:cNvSpPr>
          <p:nvPr>
            <p:ph type="title"/>
          </p:nvPr>
        </p:nvSpPr>
        <p:spPr>
          <a:xfrm>
            <a:off x="0" y="347864"/>
            <a:ext cx="7251518" cy="682628"/>
          </a:xfrm>
        </p:spPr>
        <p:txBody>
          <a:bodyPr>
            <a:normAutofit fontScale="90000"/>
          </a:bodyPr>
          <a:lstStyle/>
          <a:p>
            <a:r>
              <a:rPr lang="en-US" sz="3200" b="1" dirty="0">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dirty="0">
              <a:solidFill>
                <a:schemeClr val="bg1"/>
              </a:solidFill>
            </a:endParaRPr>
          </a:p>
        </p:txBody>
      </p:sp>
      <p:pic>
        <p:nvPicPr>
          <p:cNvPr id="2" name="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2023.15.83.Nguyen Hien)83+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2023.15.83.Nguyen Hien)83+K4lPs7H94VUqPe2XwIsfPRnrXQE//QTEXxb8/8N4CNc6FpgZahzpTjFhMzSA7T/nHJa11DE8Ng2TP3iAmRczFlmslSuUNOgUeb6yRvs0="/>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a:solidFill>
                  <a:schemeClr val="bg1"/>
                </a:solidFill>
                <a:latin typeface="Times New Roman" panose="02020603050405020304" pitchFamily="18" charset="0"/>
                <a:cs typeface="Times New Roman" panose="02020603050405020304" pitchFamily="18" charset="0"/>
              </a:rPr>
              <a:t>, MTCT,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endParaRPr lang="en-US" sz="3200" dirty="0">
              <a:solidFill>
                <a:schemeClr val="bg1"/>
              </a:solidFill>
              <a:latin typeface="Times New Roman" panose="02020603050405020304" pitchFamily="18" charset="0"/>
              <a:cs typeface="Times New Roman" panose="02020603050405020304" pitchFamily="18" charset="0"/>
            </a:endParaRP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endParaRPr lang="en-US" sz="3200" b="1"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a:solidFill>
                  <a:schemeClr val="bg1"/>
                </a:solidFill>
                <a:latin typeface="Times New Roman" panose="02020603050405020304" pitchFamily="18" charset="0"/>
                <a:cs typeface="Times New Roman" panose="02020603050405020304" pitchFamily="18" charset="0"/>
              </a:rPr>
              <a:t>, MTCT.</a:t>
            </a:r>
            <a:endParaRPr lang="en-US" sz="3200" dirty="0">
              <a:solidFill>
                <a:schemeClr val="bg1"/>
              </a:solidFill>
              <a:latin typeface="Times New Roman" panose="02020603050405020304" pitchFamily="18" charset="0"/>
              <a:cs typeface="Times New Roman" panose="02020603050405020304" pitchFamily="18" charset="0"/>
            </a:endParaRPr>
          </a:p>
          <a:p>
            <a:r>
              <a:rPr lang="en-US" sz="3200" dirty="0">
                <a:solidFill>
                  <a:schemeClr val="bg1"/>
                </a:solidFill>
                <a:latin typeface="Times New Roman" panose="02020603050405020304" pitchFamily="18" charset="0"/>
                <a:cs typeface="Times New Roman" panose="02020603050405020304" pitchFamily="18" charset="0"/>
              </a:rPr>
              <a:t>   - </a:t>
            </a:r>
            <a:r>
              <a:rPr lang="en-US" sz="3200" err="1">
                <a:solidFill>
                  <a:schemeClr val="bg1"/>
                </a:solidFill>
                <a:latin typeface="Times New Roman" panose="02020603050405020304" pitchFamily="18" charset="0"/>
                <a:cs typeface="Times New Roman" panose="02020603050405020304" pitchFamily="18" charset="0"/>
              </a:rPr>
              <a:t>Thước</a:t>
            </a:r>
            <a:r>
              <a:rPr lang="en-US" sz="3200">
                <a:solidFill>
                  <a:schemeClr val="bg1"/>
                </a:solidFill>
                <a:latin typeface="Times New Roman" panose="02020603050405020304" pitchFamily="18" charset="0"/>
                <a:cs typeface="Times New Roman" panose="02020603050405020304" pitchFamily="18" charset="0"/>
              </a:rPr>
              <a:t> thẳng,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7271" y="1049810"/>
            <a:ext cx="108780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3: Chỉ ra câu trả lời đúng trong các câu trả lời sau:</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4" name="Object 3"/>
          <p:cNvGraphicFramePr>
            <a:graphicFrameLocks noChangeAspect="1"/>
          </p:cNvGraphicFramePr>
          <p:nvPr/>
        </p:nvGraphicFramePr>
        <p:xfrm>
          <a:off x="649123" y="1760282"/>
          <a:ext cx="1877927" cy="594677"/>
        </p:xfrm>
        <a:graphic>
          <a:graphicData uri="http://schemas.openxmlformats.org/presentationml/2006/ole">
            <mc:AlternateContent xmlns:mc="http://schemas.openxmlformats.org/markup-compatibility/2006">
              <mc:Choice xmlns:v="urn:schemas-microsoft-com:vml" Requires="v">
                <p:oleObj spid="_x0000_s9665" name="Equation" r:id="rId1" imgW="18288000" imgH="5791200" progId="Equation.DSMT4">
                  <p:embed/>
                </p:oleObj>
              </mc:Choice>
              <mc:Fallback>
                <p:oleObj name="Equation" r:id="rId1" imgW="18288000" imgH="5791200" progId="Equation.DSMT4">
                  <p:embed/>
                  <p:pic>
                    <p:nvPicPr>
                      <p:cNvPr id="0" name="Picture 9664"/>
                      <p:cNvPicPr/>
                      <p:nvPr/>
                    </p:nvPicPr>
                    <p:blipFill>
                      <a:blip r:embed="rId2"/>
                      <a:stretch>
                        <a:fillRect/>
                      </a:stretch>
                    </p:blipFill>
                    <p:spPr>
                      <a:xfrm>
                        <a:off x="649123" y="1760282"/>
                        <a:ext cx="1877927" cy="594677"/>
                      </a:xfrm>
                      <a:prstGeom prst="rect">
                        <a:avLst/>
                      </a:prstGeom>
                    </p:spPr>
                  </p:pic>
                </p:oleObj>
              </mc:Fallback>
            </mc:AlternateContent>
          </a:graphicData>
        </a:graphic>
      </p:graphicFrame>
      <p:graphicFrame>
        <p:nvGraphicFramePr>
          <p:cNvPr id="5" name="Object 4"/>
          <p:cNvGraphicFramePr>
            <a:graphicFrameLocks noChangeAspect="1"/>
          </p:cNvGraphicFramePr>
          <p:nvPr/>
        </p:nvGraphicFramePr>
        <p:xfrm>
          <a:off x="3892915" y="1760282"/>
          <a:ext cx="3100737" cy="566480"/>
        </p:xfrm>
        <a:graphic>
          <a:graphicData uri="http://schemas.openxmlformats.org/presentationml/2006/ole">
            <mc:AlternateContent xmlns:mc="http://schemas.openxmlformats.org/markup-compatibility/2006">
              <mc:Choice xmlns:v="urn:schemas-microsoft-com:vml" Requires="v">
                <p:oleObj spid="_x0000_s9666" name="Equation" r:id="rId3" imgW="31699200" imgH="5791200" progId="Equation.DSMT4">
                  <p:embed/>
                </p:oleObj>
              </mc:Choice>
              <mc:Fallback>
                <p:oleObj name="Equation" r:id="rId3" imgW="31699200" imgH="5791200" progId="Equation.DSMT4">
                  <p:embed/>
                  <p:pic>
                    <p:nvPicPr>
                      <p:cNvPr id="0" name="Picture 9665"/>
                      <p:cNvPicPr/>
                      <p:nvPr/>
                    </p:nvPicPr>
                    <p:blipFill>
                      <a:blip r:embed="rId4"/>
                      <a:stretch>
                        <a:fillRect/>
                      </a:stretch>
                    </p:blipFill>
                    <p:spPr>
                      <a:xfrm>
                        <a:off x="3892915" y="1760282"/>
                        <a:ext cx="3100737" cy="56648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8792241" y="1444948"/>
          <a:ext cx="2185036" cy="1092518"/>
        </p:xfrm>
        <a:graphic>
          <a:graphicData uri="http://schemas.openxmlformats.org/presentationml/2006/ole">
            <mc:AlternateContent xmlns:mc="http://schemas.openxmlformats.org/markup-compatibility/2006">
              <mc:Choice xmlns:v="urn:schemas-microsoft-com:vml" Requires="v">
                <p:oleObj spid="_x0000_s9667" name="Equation" r:id="rId5" imgW="21336000" imgH="10668000" progId="Equation.DSMT4">
                  <p:embed/>
                </p:oleObj>
              </mc:Choice>
              <mc:Fallback>
                <p:oleObj name="Equation" r:id="rId5" imgW="21336000" imgH="10668000" progId="Equation.DSMT4">
                  <p:embed/>
                  <p:pic>
                    <p:nvPicPr>
                      <p:cNvPr id="0" name="Picture 9666"/>
                      <p:cNvPicPr/>
                      <p:nvPr/>
                    </p:nvPicPr>
                    <p:blipFill>
                      <a:blip r:embed="rId6"/>
                      <a:stretch>
                        <a:fillRect/>
                      </a:stretch>
                    </p:blipFill>
                    <p:spPr>
                      <a:xfrm>
                        <a:off x="8792241" y="1444948"/>
                        <a:ext cx="2185036" cy="1092518"/>
                      </a:xfrm>
                      <a:prstGeom prst="rect">
                        <a:avLst/>
                      </a:prstGeom>
                    </p:spPr>
                  </p:pic>
                </p:oleObj>
              </mc:Fallback>
            </mc:AlternateContent>
          </a:graphicData>
        </a:graphic>
      </p:graphicFrame>
      <p:sp>
        <p:nvSpPr>
          <p:cNvPr id="7" name="TextBox 6"/>
          <p:cNvSpPr txBox="1"/>
          <p:nvPr/>
        </p:nvSpPr>
        <p:spPr>
          <a:xfrm>
            <a:off x="477271" y="272700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75430" y="3506685"/>
            <a:ext cx="99241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Đ</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775430" y="4308748"/>
            <a:ext cx="1293152" cy="523220"/>
          </a:xfrm>
          <a:prstGeom prst="rect">
            <a:avLst/>
          </a:prstGeom>
        </p:spPr>
        <p:txBody>
          <a:bodyPr wrap="square">
            <a:spAutoFit/>
          </a:bodyPr>
          <a:lstStyle/>
          <a:p>
            <a:r>
              <a:rPr lang="en-US" sz="2800">
                <a:solidFill>
                  <a:schemeClr val="bg1"/>
                </a:solidFill>
                <a:latin typeface="Times New Roman" panose="02020603050405020304" pitchFamily="18" charset="0"/>
                <a:cs typeface="Times New Roman" panose="02020603050405020304" pitchFamily="18" charset="0"/>
              </a:rPr>
              <a:t>b)  Đ </a:t>
            </a:r>
            <a:endParaRPr lang="vi-VN" sz="2800"/>
          </a:p>
        </p:txBody>
      </p:sp>
      <p:sp>
        <p:nvSpPr>
          <p:cNvPr id="11" name="Rectangle 10"/>
          <p:cNvSpPr/>
          <p:nvPr/>
        </p:nvSpPr>
        <p:spPr>
          <a:xfrm>
            <a:off x="834571" y="5148994"/>
            <a:ext cx="843501" cy="523220"/>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c)  S</a:t>
            </a:r>
            <a:endParaRPr lang="vi-VN" sz="2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9510" y="887957"/>
            <a:ext cx="25672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4: Tìm:</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graphicFrame>
        <p:nvGraphicFramePr>
          <p:cNvPr id="5" name="Object 4"/>
          <p:cNvGraphicFramePr>
            <a:graphicFrameLocks noChangeAspect="1"/>
          </p:cNvGraphicFramePr>
          <p:nvPr/>
        </p:nvGraphicFramePr>
        <p:xfrm>
          <a:off x="587375" y="1411288"/>
          <a:ext cx="1471613" cy="1096962"/>
        </p:xfrm>
        <a:graphic>
          <a:graphicData uri="http://schemas.openxmlformats.org/presentationml/2006/ole">
            <mc:AlternateContent xmlns:mc="http://schemas.openxmlformats.org/markup-compatibility/2006">
              <mc:Choice xmlns:v="urn:schemas-microsoft-com:vml" Requires="v">
                <p:oleObj spid="_x0000_s28368" name="Equation" r:id="rId1" imgW="14325600" imgH="10668000" progId="Equation.DSMT4">
                  <p:embed/>
                </p:oleObj>
              </mc:Choice>
              <mc:Fallback>
                <p:oleObj name="Equation" r:id="rId1" imgW="14325600" imgH="10668000" progId="Equation.DSMT4">
                  <p:embed/>
                  <p:pic>
                    <p:nvPicPr>
                      <p:cNvPr id="0" name="Object 3"/>
                      <p:cNvPicPr/>
                      <p:nvPr/>
                    </p:nvPicPr>
                    <p:blipFill>
                      <a:blip r:embed="rId2"/>
                      <a:stretch>
                        <a:fillRect/>
                      </a:stretch>
                    </p:blipFill>
                    <p:spPr>
                      <a:xfrm>
                        <a:off x="587375" y="1411288"/>
                        <a:ext cx="1471613" cy="1096962"/>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4429125" y="1760538"/>
          <a:ext cx="2025650" cy="566737"/>
        </p:xfrm>
        <a:graphic>
          <a:graphicData uri="http://schemas.openxmlformats.org/presentationml/2006/ole">
            <mc:AlternateContent xmlns:mc="http://schemas.openxmlformats.org/markup-compatibility/2006">
              <mc:Choice xmlns:v="urn:schemas-microsoft-com:vml" Requires="v">
                <p:oleObj spid="_x0000_s28369" name="Equation" r:id="rId3" imgW="20726400" imgH="5791200" progId="Equation.DSMT4">
                  <p:embed/>
                </p:oleObj>
              </mc:Choice>
              <mc:Fallback>
                <p:oleObj name="Equation" r:id="rId3" imgW="20726400" imgH="5791200" progId="Equation.DSMT4">
                  <p:embed/>
                  <p:pic>
                    <p:nvPicPr>
                      <p:cNvPr id="0" name="Object 4"/>
                      <p:cNvPicPr/>
                      <p:nvPr/>
                    </p:nvPicPr>
                    <p:blipFill>
                      <a:blip r:embed="rId4"/>
                      <a:stretch>
                        <a:fillRect/>
                      </a:stretch>
                    </p:blipFill>
                    <p:spPr>
                      <a:xfrm>
                        <a:off x="4429125" y="1760538"/>
                        <a:ext cx="2025650" cy="566737"/>
                      </a:xfrm>
                      <a:prstGeom prst="rect">
                        <a:avLst/>
                      </a:prstGeom>
                    </p:spPr>
                  </p:pic>
                </p:oleObj>
              </mc:Fallback>
            </mc:AlternateContent>
          </a:graphicData>
        </a:graphic>
      </p:graphicFrame>
      <p:grpSp>
        <p:nvGrpSpPr>
          <p:cNvPr id="9" name="Group 8"/>
          <p:cNvGrpSpPr/>
          <p:nvPr/>
        </p:nvGrpSpPr>
        <p:grpSpPr>
          <a:xfrm>
            <a:off x="8046720" y="1826270"/>
            <a:ext cx="3449955" cy="523220"/>
            <a:chOff x="1869440" y="3167390"/>
            <a:chExt cx="3449955" cy="523220"/>
          </a:xfrm>
        </p:grpSpPr>
        <p:sp>
          <p:nvSpPr>
            <p:cNvPr id="7" name="TextBox 6"/>
            <p:cNvSpPr txBox="1"/>
            <p:nvPr/>
          </p:nvSpPr>
          <p:spPr>
            <a:xfrm>
              <a:off x="1869440" y="3167390"/>
              <a:ext cx="2987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Căn bậc hai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8" name="Object 7"/>
            <p:cNvGraphicFramePr>
              <a:graphicFrameLocks noChangeAspect="1"/>
            </p:cNvGraphicFramePr>
            <p:nvPr/>
          </p:nvGraphicFramePr>
          <p:xfrm>
            <a:off x="4624070" y="3204845"/>
            <a:ext cx="695325" cy="430213"/>
          </p:xfrm>
          <a:graphic>
            <a:graphicData uri="http://schemas.openxmlformats.org/presentationml/2006/ole">
              <mc:AlternateContent xmlns:mc="http://schemas.openxmlformats.org/markup-compatibility/2006">
                <mc:Choice xmlns:v="urn:schemas-microsoft-com:vml" Requires="v">
                  <p:oleObj spid="_x0000_s28370" name="Equation" r:id="rId5" imgW="7010400" imgH="4267200" progId="Equation.DSMT4">
                    <p:embed/>
                  </p:oleObj>
                </mc:Choice>
                <mc:Fallback>
                  <p:oleObj name="Equation" r:id="rId5" imgW="7010400" imgH="4267200" progId="Equation.DSMT4">
                    <p:embed/>
                    <p:pic>
                      <p:nvPicPr>
                        <p:cNvPr id="0" name="Picture 28369"/>
                        <p:cNvPicPr/>
                        <p:nvPr/>
                      </p:nvPicPr>
                      <p:blipFill>
                        <a:blip r:embed="rId6"/>
                        <a:stretch>
                          <a:fillRect/>
                        </a:stretch>
                      </p:blipFill>
                      <p:spPr>
                        <a:xfrm>
                          <a:off x="4624070" y="3204845"/>
                          <a:ext cx="695325" cy="430213"/>
                        </a:xfrm>
                        <a:prstGeom prst="rect">
                          <a:avLst/>
                        </a:prstGeom>
                      </p:spPr>
                    </p:pic>
                  </p:oleObj>
                </mc:Fallback>
              </mc:AlternateContent>
            </a:graphicData>
          </a:graphic>
        </p:graphicFrame>
      </p:grpSp>
      <p:sp>
        <p:nvSpPr>
          <p:cNvPr id="10" name="TextBox 9"/>
          <p:cNvSpPr txBox="1"/>
          <p:nvPr/>
        </p:nvSpPr>
        <p:spPr>
          <a:xfrm>
            <a:off x="634048" y="269652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599440" y="3178175"/>
            <a:ext cx="10993120" cy="1023938"/>
            <a:chOff x="498476" y="3629663"/>
            <a:chExt cx="10993120" cy="1023938"/>
          </a:xfrm>
        </p:grpSpPr>
        <p:sp>
          <p:nvSpPr>
            <p:cNvPr id="13" name="TextBox 12"/>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2107249" y="3658238"/>
            <a:ext cx="1457325" cy="995363"/>
          </p:xfrm>
          <a:graphic>
            <a:graphicData uri="http://schemas.openxmlformats.org/presentationml/2006/ole">
              <mc:AlternateContent xmlns:mc="http://schemas.openxmlformats.org/markup-compatibility/2006">
                <mc:Choice xmlns:v="urn:schemas-microsoft-com:vml" Requires="v">
                  <p:oleObj spid="_x0000_s28371" name="Equation" r:id="rId7" imgW="16459200" imgH="11277600" progId="Equation.DSMT4">
                    <p:embed/>
                  </p:oleObj>
                </mc:Choice>
                <mc:Fallback>
                  <p:oleObj name="Equation" r:id="rId7" imgW="16459200" imgH="11277600" progId="Equation.DSMT4">
                    <p:embed/>
                    <p:pic>
                      <p:nvPicPr>
                        <p:cNvPr id="0" name="Object 4"/>
                        <p:cNvPicPr/>
                        <p:nvPr/>
                      </p:nvPicPr>
                      <p:blipFill>
                        <a:blip r:embed="rId8"/>
                        <a:stretch>
                          <a:fillRect/>
                        </a:stretch>
                      </p:blipFill>
                      <p:spPr>
                        <a:xfrm>
                          <a:off x="2107249" y="3658238"/>
                          <a:ext cx="1457325" cy="995363"/>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4345306" y="3629663"/>
            <a:ext cx="1687513" cy="1000125"/>
          </p:xfrm>
          <a:graphic>
            <a:graphicData uri="http://schemas.openxmlformats.org/presentationml/2006/ole">
              <mc:AlternateContent xmlns:mc="http://schemas.openxmlformats.org/markup-compatibility/2006">
                <mc:Choice xmlns:v="urn:schemas-microsoft-com:vml" Requires="v">
                  <p:oleObj spid="_x0000_s28372" name="Equation" r:id="rId9" imgW="14020800" imgH="10668000" progId="Equation.DSMT4">
                    <p:embed/>
                  </p:oleObj>
                </mc:Choice>
                <mc:Fallback>
                  <p:oleObj name="Equation" r:id="rId9" imgW="14020800" imgH="10668000" progId="Equation.DSMT4">
                    <p:embed/>
                    <p:pic>
                      <p:nvPicPr>
                        <p:cNvPr id="0" name="Object 6"/>
                        <p:cNvPicPr/>
                        <p:nvPr/>
                      </p:nvPicPr>
                      <p:blipFill>
                        <a:blip r:embed="rId10"/>
                        <a:stretch>
                          <a:fillRect/>
                        </a:stretch>
                      </p:blipFill>
                      <p:spPr>
                        <a:xfrm>
                          <a:off x="4345306" y="3629663"/>
                          <a:ext cx="1687513" cy="1000125"/>
                        </a:xfrm>
                        <a:prstGeom prst="rect">
                          <a:avLst/>
                        </a:prstGeom>
                      </p:spPr>
                    </p:pic>
                  </p:oleObj>
                </mc:Fallback>
              </mc:AlternateContent>
            </a:graphicData>
          </a:graphic>
        </p:graphicFrame>
      </p:grpSp>
      <p:grpSp>
        <p:nvGrpSpPr>
          <p:cNvPr id="18" name="Group 17"/>
          <p:cNvGrpSpPr/>
          <p:nvPr/>
        </p:nvGrpSpPr>
        <p:grpSpPr>
          <a:xfrm>
            <a:off x="634048" y="4244095"/>
            <a:ext cx="10993120" cy="615394"/>
            <a:chOff x="498476" y="3836089"/>
            <a:chExt cx="10993120" cy="615394"/>
          </a:xfrm>
        </p:grpSpPr>
        <p:sp>
          <p:nvSpPr>
            <p:cNvPr id="19" name="TextBox 18"/>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2051367" y="3836089"/>
            <a:ext cx="1823085" cy="615394"/>
          </p:xfrm>
          <a:graphic>
            <a:graphicData uri="http://schemas.openxmlformats.org/presentationml/2006/ole">
              <mc:AlternateContent xmlns:mc="http://schemas.openxmlformats.org/markup-compatibility/2006">
                <mc:Choice xmlns:v="urn:schemas-microsoft-com:vml" Requires="v">
                  <p:oleObj spid="_x0000_s28373" name="Equation" r:id="rId11" imgW="19812000" imgH="6705600" progId="Equation.DSMT4">
                    <p:embed/>
                  </p:oleObj>
                </mc:Choice>
                <mc:Fallback>
                  <p:oleObj name="Equation" r:id="rId11" imgW="19812000" imgH="6705600" progId="Equation.DSMT4">
                    <p:embed/>
                    <p:pic>
                      <p:nvPicPr>
                        <p:cNvPr id="0" name="Object 13"/>
                        <p:cNvPicPr/>
                        <p:nvPr/>
                      </p:nvPicPr>
                      <p:blipFill>
                        <a:blip r:embed="rId12"/>
                        <a:stretch>
                          <a:fillRect/>
                        </a:stretch>
                      </p:blipFill>
                      <p:spPr>
                        <a:xfrm>
                          <a:off x="2051367" y="3836089"/>
                          <a:ext cx="1823085" cy="615394"/>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4673283" y="3857757"/>
            <a:ext cx="2678113" cy="542925"/>
          </p:xfrm>
          <a:graphic>
            <a:graphicData uri="http://schemas.openxmlformats.org/presentationml/2006/ole">
              <mc:AlternateContent xmlns:mc="http://schemas.openxmlformats.org/markup-compatibility/2006">
                <mc:Choice xmlns:v="urn:schemas-microsoft-com:vml" Requires="v">
                  <p:oleObj spid="_x0000_s28374" name="Equation" r:id="rId13" imgW="22250400" imgH="5791200" progId="Equation.DSMT4">
                    <p:embed/>
                  </p:oleObj>
                </mc:Choice>
                <mc:Fallback>
                  <p:oleObj name="Equation" r:id="rId13" imgW="22250400" imgH="5791200" progId="Equation.DSMT4">
                    <p:embed/>
                    <p:pic>
                      <p:nvPicPr>
                        <p:cNvPr id="0" name="Object 14"/>
                        <p:cNvPicPr/>
                        <p:nvPr/>
                      </p:nvPicPr>
                      <p:blipFill>
                        <a:blip r:embed="rId14"/>
                        <a:stretch>
                          <a:fillRect/>
                        </a:stretch>
                      </p:blipFill>
                      <p:spPr>
                        <a:xfrm>
                          <a:off x="4673283" y="3857757"/>
                          <a:ext cx="2678113" cy="542925"/>
                        </a:xfrm>
                        <a:prstGeom prst="rect">
                          <a:avLst/>
                        </a:prstGeom>
                      </p:spPr>
                    </p:pic>
                  </p:oleObj>
                </mc:Fallback>
              </mc:AlternateContent>
            </a:graphicData>
          </a:graphic>
        </p:graphicFrame>
      </p:grpSp>
      <p:grpSp>
        <p:nvGrpSpPr>
          <p:cNvPr id="22" name="Group 21"/>
          <p:cNvGrpSpPr/>
          <p:nvPr/>
        </p:nvGrpSpPr>
        <p:grpSpPr>
          <a:xfrm>
            <a:off x="634048" y="5213802"/>
            <a:ext cx="10993120" cy="631837"/>
            <a:chOff x="498476" y="3829543"/>
            <a:chExt cx="10993120" cy="631837"/>
          </a:xfrm>
        </p:grpSpPr>
        <p:sp>
          <p:nvSpPr>
            <p:cNvPr id="23" name="TextBox 22"/>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nvGraphicFramePr>
          <p:xfrm>
            <a:off x="2092961" y="3829543"/>
            <a:ext cx="2678112" cy="631837"/>
          </p:xfrm>
          <a:graphic>
            <a:graphicData uri="http://schemas.openxmlformats.org/presentationml/2006/ole">
              <mc:AlternateContent xmlns:mc="http://schemas.openxmlformats.org/markup-compatibility/2006">
                <mc:Choice xmlns:v="urn:schemas-microsoft-com:vml" Requires="v">
                  <p:oleObj spid="_x0000_s28375" name="Equation" r:id="rId15" imgW="28346400" imgH="6705600" progId="Equation.DSMT4">
                    <p:embed/>
                  </p:oleObj>
                </mc:Choice>
                <mc:Fallback>
                  <p:oleObj name="Equation" r:id="rId15" imgW="28346400" imgH="6705600" progId="Equation.DSMT4">
                    <p:embed/>
                    <p:pic>
                      <p:nvPicPr>
                        <p:cNvPr id="0" name="Object 13"/>
                        <p:cNvPicPr/>
                        <p:nvPr/>
                      </p:nvPicPr>
                      <p:blipFill>
                        <a:blip r:embed="rId16"/>
                        <a:stretch>
                          <a:fillRect/>
                        </a:stretch>
                      </p:blipFill>
                      <p:spPr>
                        <a:xfrm>
                          <a:off x="2092961" y="3829543"/>
                          <a:ext cx="2678112" cy="631837"/>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7684771" y="3940801"/>
            <a:ext cx="581977" cy="380238"/>
          </p:xfrm>
          <a:graphic>
            <a:graphicData uri="http://schemas.openxmlformats.org/presentationml/2006/ole">
              <mc:AlternateContent xmlns:mc="http://schemas.openxmlformats.org/markup-compatibility/2006">
                <mc:Choice xmlns:v="urn:schemas-microsoft-com:vml" Requires="v">
                  <p:oleObj spid="_x0000_s28376" name="Equation" r:id="rId17" imgW="6096000" imgH="3962400" progId="Equation.DSMT4">
                    <p:embed/>
                  </p:oleObj>
                </mc:Choice>
                <mc:Fallback>
                  <p:oleObj name="Equation" r:id="rId17" imgW="6096000" imgH="3962400" progId="Equation.DSMT4">
                    <p:embed/>
                    <p:pic>
                      <p:nvPicPr>
                        <p:cNvPr id="0" name="Object 14"/>
                        <p:cNvPicPr/>
                        <p:nvPr/>
                      </p:nvPicPr>
                      <p:blipFill>
                        <a:blip r:embed="rId18"/>
                        <a:stretch>
                          <a:fillRect/>
                        </a:stretch>
                      </p:blipFill>
                      <p:spPr>
                        <a:xfrm>
                          <a:off x="7684771" y="3940801"/>
                          <a:ext cx="581977" cy="380238"/>
                        </a:xfrm>
                        <a:prstGeom prst="rect">
                          <a:avLst/>
                        </a:prstGeom>
                      </p:spPr>
                    </p:pic>
                  </p:oleObj>
                </mc:Fallback>
              </mc:AlternateContent>
            </a:graphicData>
          </a:graphic>
        </p:graphicFrame>
      </p:grpSp>
      <p:graphicFrame>
        <p:nvGraphicFramePr>
          <p:cNvPr id="26" name="Object 25"/>
          <p:cNvGraphicFramePr>
            <a:graphicFrameLocks noChangeAspect="1"/>
          </p:cNvGraphicFramePr>
          <p:nvPr/>
        </p:nvGraphicFramePr>
        <p:xfrm>
          <a:off x="8790940" y="5331251"/>
          <a:ext cx="409486" cy="380237"/>
        </p:xfrm>
        <a:graphic>
          <a:graphicData uri="http://schemas.openxmlformats.org/presentationml/2006/ole">
            <mc:AlternateContent xmlns:mc="http://schemas.openxmlformats.org/markup-compatibility/2006">
              <mc:Choice xmlns:v="urn:schemas-microsoft-com:vml" Requires="v">
                <p:oleObj spid="_x0000_s28377" name="Equation" r:id="rId19" imgW="4267200" imgH="3962400" progId="Equation.DSMT4">
                  <p:embed/>
                </p:oleObj>
              </mc:Choice>
              <mc:Fallback>
                <p:oleObj name="Equation" r:id="rId19" imgW="4267200" imgH="3962400" progId="Equation.DSMT4">
                  <p:embed/>
                  <p:pic>
                    <p:nvPicPr>
                      <p:cNvPr id="0" name="Picture 28376"/>
                      <p:cNvPicPr/>
                      <p:nvPr/>
                    </p:nvPicPr>
                    <p:blipFill>
                      <a:blip r:embed="rId20"/>
                      <a:stretch>
                        <a:fillRect/>
                      </a:stretch>
                    </p:blipFill>
                    <p:spPr>
                      <a:xfrm>
                        <a:off x="8790940" y="5331251"/>
                        <a:ext cx="409486" cy="380237"/>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9720263" y="5307013"/>
          <a:ext cx="738187" cy="412750"/>
        </p:xfrm>
        <a:graphic>
          <a:graphicData uri="http://schemas.openxmlformats.org/presentationml/2006/ole">
            <mc:AlternateContent xmlns:mc="http://schemas.openxmlformats.org/markup-compatibility/2006">
              <mc:Choice xmlns:v="urn:schemas-microsoft-com:vml" Requires="v">
                <p:oleObj spid="_x0000_s28378" name="Equation" r:id="rId21" imgW="7620000" imgH="4267200" progId="Equation.DSMT4">
                  <p:embed/>
                </p:oleObj>
              </mc:Choice>
              <mc:Fallback>
                <p:oleObj name="Equation" r:id="rId21" imgW="7620000" imgH="4267200" progId="Equation.DSMT4">
                  <p:embed/>
                  <p:pic>
                    <p:nvPicPr>
                      <p:cNvPr id="0" name="Picture 28377"/>
                      <p:cNvPicPr/>
                      <p:nvPr/>
                    </p:nvPicPr>
                    <p:blipFill>
                      <a:blip r:embed="rId22"/>
                      <a:stretch>
                        <a:fillRect/>
                      </a:stretch>
                    </p:blipFill>
                    <p:spPr>
                      <a:xfrm>
                        <a:off x="9720263" y="5307013"/>
                        <a:ext cx="738187" cy="412750"/>
                      </a:xfrm>
                      <a:prstGeom prst="rect">
                        <a:avLst/>
                      </a:prstGeom>
                    </p:spPr>
                  </p:pic>
                </p:oleObj>
              </mc:Fallback>
            </mc:AlternateContent>
          </a:graphicData>
        </a:graphic>
      </p:graphicFrame>
      <p:grpSp>
        <p:nvGrpSpPr>
          <p:cNvPr id="30" name="Group 29"/>
          <p:cNvGrpSpPr/>
          <p:nvPr/>
        </p:nvGrpSpPr>
        <p:grpSpPr>
          <a:xfrm>
            <a:off x="2936875" y="6011533"/>
            <a:ext cx="4883468" cy="587367"/>
            <a:chOff x="2936875" y="6011533"/>
            <a:chExt cx="4883468" cy="587367"/>
          </a:xfrm>
        </p:grpSpPr>
        <p:sp>
          <p:nvSpPr>
            <p:cNvPr id="28" name="TextBox 27"/>
            <p:cNvSpPr txBox="1"/>
            <p:nvPr/>
          </p:nvSpPr>
          <p:spPr>
            <a:xfrm>
              <a:off x="2936875" y="6075680"/>
              <a:ext cx="4772977"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Cụ thể: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nvGraphicFramePr>
          <p:xfrm>
            <a:off x="4240951" y="6011533"/>
            <a:ext cx="3579392" cy="566737"/>
          </p:xfrm>
          <a:graphic>
            <a:graphicData uri="http://schemas.openxmlformats.org/presentationml/2006/ole">
              <mc:AlternateContent xmlns:mc="http://schemas.openxmlformats.org/markup-compatibility/2006">
                <mc:Choice xmlns:v="urn:schemas-microsoft-com:vml" Requires="v">
                  <p:oleObj spid="_x0000_s28379" name="Equation" r:id="rId23" imgW="36576000" imgH="5791200" progId="Equation.DSMT4">
                    <p:embed/>
                  </p:oleObj>
                </mc:Choice>
                <mc:Fallback>
                  <p:oleObj name="Equation" r:id="rId23" imgW="36576000" imgH="5791200" progId="Equation.DSMT4">
                    <p:embed/>
                    <p:pic>
                      <p:nvPicPr>
                        <p:cNvPr id="0" name="Picture 28378"/>
                        <p:cNvPicPr/>
                        <p:nvPr/>
                      </p:nvPicPr>
                      <p:blipFill>
                        <a:blip r:embed="rId24"/>
                        <a:stretch>
                          <a:fillRect/>
                        </a:stretch>
                      </p:blipFill>
                      <p:spPr>
                        <a:xfrm>
                          <a:off x="4240951" y="6011533"/>
                          <a:ext cx="3579392" cy="566737"/>
                        </a:xfrm>
                        <a:prstGeom prst="rect">
                          <a:avLst/>
                        </a:prstGeom>
                      </p:spPr>
                    </p:pic>
                  </p:oleObj>
                </mc:Fallback>
              </mc:AlternateContent>
            </a:graphicData>
          </a:graphic>
        </p:graphicFrame>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345440" y="1024909"/>
            <a:ext cx="664795" cy="656433"/>
          </a:xfrm>
          <a:prstGeom prst="rect">
            <a:avLst/>
          </a:prstGeom>
        </p:spPr>
      </p:pic>
      <p:grpSp>
        <p:nvGrpSpPr>
          <p:cNvPr id="5" name="Group 4"/>
          <p:cNvGrpSpPr/>
          <p:nvPr/>
        </p:nvGrpSpPr>
        <p:grpSpPr>
          <a:xfrm>
            <a:off x="1175061" y="830938"/>
            <a:ext cx="7416800" cy="884237"/>
            <a:chOff x="1310640" y="221150"/>
            <a:chExt cx="10454640" cy="884237"/>
          </a:xfrm>
        </p:grpSpPr>
        <p:sp>
          <p:nvSpPr>
            <p:cNvPr id="3" name="TextBox 2"/>
            <p:cNvSpPr txBox="1"/>
            <p:nvPr/>
          </p:nvSpPr>
          <p:spPr>
            <a:xfrm>
              <a:off x="1310640" y="370862"/>
              <a:ext cx="1045464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1: </a:t>
              </a:r>
              <a:r>
                <a:rPr lang="en-US" sz="2800">
                  <a:solidFill>
                    <a:schemeClr val="bg1"/>
                  </a:solidFill>
                  <a:latin typeface="Times New Roman" panose="02020603050405020304" pitchFamily="18" charset="0"/>
                  <a:cs typeface="Times New Roman" panose="02020603050405020304" pitchFamily="18" charset="0"/>
                </a:rPr>
                <a:t>Tìm căn bậc hai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4" name="Object 3"/>
            <p:cNvGraphicFramePr>
              <a:graphicFrameLocks noChangeAspect="1"/>
            </p:cNvGraphicFramePr>
            <p:nvPr/>
          </p:nvGraphicFramePr>
          <p:xfrm>
            <a:off x="8660342" y="221150"/>
            <a:ext cx="3104938" cy="884237"/>
          </p:xfrm>
          <a:graphic>
            <a:graphicData uri="http://schemas.openxmlformats.org/presentationml/2006/ole">
              <mc:AlternateContent xmlns:mc="http://schemas.openxmlformats.org/markup-compatibility/2006">
                <mc:Choice xmlns:v="urn:schemas-microsoft-com:vml" Requires="v">
                  <p:oleObj spid="_x0000_s12268" name="Equation" r:id="rId2" imgW="24079200" imgH="9448800" progId="Equation.DSMT4">
                    <p:embed/>
                  </p:oleObj>
                </mc:Choice>
                <mc:Fallback>
                  <p:oleObj name="Equation" r:id="rId2" imgW="24079200" imgH="9448800" progId="Equation.DSMT4">
                    <p:embed/>
                    <p:pic>
                      <p:nvPicPr>
                        <p:cNvPr id="0" name="Picture 12267"/>
                        <p:cNvPicPr/>
                        <p:nvPr/>
                      </p:nvPicPr>
                      <p:blipFill>
                        <a:blip r:embed="rId3"/>
                        <a:stretch>
                          <a:fillRect/>
                        </a:stretch>
                      </p:blipFill>
                      <p:spPr>
                        <a:xfrm>
                          <a:off x="8660342" y="221150"/>
                          <a:ext cx="3104938" cy="884237"/>
                        </a:xfrm>
                        <a:prstGeom prst="rect">
                          <a:avLst/>
                        </a:prstGeom>
                      </p:spPr>
                    </p:pic>
                  </p:oleObj>
                </mc:Fallback>
              </mc:AlternateContent>
            </a:graphicData>
          </a:graphic>
        </p:graphicFrame>
      </p:grpSp>
      <p:sp>
        <p:nvSpPr>
          <p:cNvPr id="6" name="TextBox 5"/>
          <p:cNvSpPr txBox="1"/>
          <p:nvPr/>
        </p:nvSpPr>
        <p:spPr>
          <a:xfrm>
            <a:off x="883671" y="1843084"/>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rotWithShape="1">
          <a:blip r:embed="rId6"/>
          <a:srcRect l="20710" t="34405" r="21287" b="34493"/>
          <a:stretch>
            <a:fillRect/>
          </a:stretch>
        </p:blipFill>
        <p:spPr>
          <a:xfrm>
            <a:off x="8997659" y="6365557"/>
            <a:ext cx="1632611" cy="492443"/>
          </a:xfrm>
          <a:prstGeom prst="rect">
            <a:avLst/>
          </a:prstGeom>
        </p:spPr>
      </p:pic>
      <p:grpSp>
        <p:nvGrpSpPr>
          <p:cNvPr id="15" name="Group 14"/>
          <p:cNvGrpSpPr/>
          <p:nvPr/>
        </p:nvGrpSpPr>
        <p:grpSpPr>
          <a:xfrm>
            <a:off x="690755" y="2528046"/>
            <a:ext cx="10810489" cy="646854"/>
            <a:chOff x="623195" y="2408477"/>
            <a:chExt cx="10810489" cy="646854"/>
          </a:xfrm>
        </p:grpSpPr>
        <p:sp>
          <p:nvSpPr>
            <p:cNvPr id="10" name="TextBox 9"/>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2052071" y="2408477"/>
            <a:ext cx="2763830" cy="646854"/>
          </p:xfrm>
          <a:graphic>
            <a:graphicData uri="http://schemas.openxmlformats.org/presentationml/2006/ole">
              <mc:AlternateContent xmlns:mc="http://schemas.openxmlformats.org/markup-compatibility/2006">
                <mc:Choice xmlns:v="urn:schemas-microsoft-com:vml" Requires="v">
                  <p:oleObj spid="_x0000_s12269" name="Equation" r:id="rId7" imgW="28651200" imgH="6705600" progId="Equation.DSMT4">
                    <p:embed/>
                  </p:oleObj>
                </mc:Choice>
                <mc:Fallback>
                  <p:oleObj name="Equation" r:id="rId7" imgW="28651200" imgH="6705600" progId="Equation.DSMT4">
                    <p:embed/>
                    <p:pic>
                      <p:nvPicPr>
                        <p:cNvPr id="0" name="Picture 12268"/>
                        <p:cNvPicPr/>
                        <p:nvPr/>
                      </p:nvPicPr>
                      <p:blipFill>
                        <a:blip r:embed="rId8"/>
                        <a:stretch>
                          <a:fillRect/>
                        </a:stretch>
                      </p:blipFill>
                      <p:spPr>
                        <a:xfrm>
                          <a:off x="2052071" y="2408477"/>
                          <a:ext cx="2763830" cy="646854"/>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741920" y="2544396"/>
            <a:ext cx="621698" cy="395626"/>
          </p:xfrm>
          <a:graphic>
            <a:graphicData uri="http://schemas.openxmlformats.org/presentationml/2006/ole">
              <mc:AlternateContent xmlns:mc="http://schemas.openxmlformats.org/markup-compatibility/2006">
                <mc:Choice xmlns:v="urn:schemas-microsoft-com:vml" Requires="v">
                  <p:oleObj spid="_x0000_s12270" name="Equation" r:id="rId9" imgW="6705600" imgH="4267200" progId="Equation.DSMT4">
                    <p:embed/>
                  </p:oleObj>
                </mc:Choice>
                <mc:Fallback>
                  <p:oleObj name="Equation" r:id="rId9" imgW="6705600" imgH="4267200" progId="Equation.DSMT4">
                    <p:embed/>
                    <p:pic>
                      <p:nvPicPr>
                        <p:cNvPr id="0" name="Picture 12269"/>
                        <p:cNvPicPr/>
                        <p:nvPr/>
                      </p:nvPicPr>
                      <p:blipFill>
                        <a:blip r:embed="rId10"/>
                        <a:stretch>
                          <a:fillRect/>
                        </a:stretch>
                      </p:blipFill>
                      <p:spPr>
                        <a:xfrm>
                          <a:off x="7741920" y="2544396"/>
                          <a:ext cx="621698" cy="395626"/>
                        </a:xfrm>
                        <a:prstGeom prst="rect">
                          <a:avLst/>
                        </a:prstGeom>
                      </p:spPr>
                    </p:pic>
                  </p:oleObj>
                </mc:Fallback>
              </mc:AlternateContent>
            </a:graphicData>
          </a:graphic>
        </p:graphicFrame>
        <p:graphicFrame>
          <p:nvGraphicFramePr>
            <p:cNvPr id="13" name="Object 12"/>
            <p:cNvGraphicFramePr>
              <a:graphicFrameLocks noChangeAspect="1"/>
            </p:cNvGraphicFramePr>
            <p:nvPr/>
          </p:nvGraphicFramePr>
          <p:xfrm>
            <a:off x="8759024" y="2532834"/>
            <a:ext cx="393700" cy="393700"/>
          </p:xfrm>
          <a:graphic>
            <a:graphicData uri="http://schemas.openxmlformats.org/presentationml/2006/ole">
              <mc:AlternateContent xmlns:mc="http://schemas.openxmlformats.org/markup-compatibility/2006">
                <mc:Choice xmlns:v="urn:schemas-microsoft-com:vml" Requires="v">
                  <p:oleObj spid="_x0000_s12271" name="Equation" r:id="rId11" imgW="4267200" imgH="4267200" progId="Equation.DSMT4">
                    <p:embed/>
                  </p:oleObj>
                </mc:Choice>
                <mc:Fallback>
                  <p:oleObj name="Equation" r:id="rId11" imgW="4267200" imgH="4267200" progId="Equation.DSMT4">
                    <p:embed/>
                    <p:pic>
                      <p:nvPicPr>
                        <p:cNvPr id="0" name="Picture 12270"/>
                        <p:cNvPicPr/>
                        <p:nvPr/>
                      </p:nvPicPr>
                      <p:blipFill>
                        <a:blip r:embed="rId12"/>
                        <a:stretch>
                          <a:fillRect/>
                        </a:stretch>
                      </p:blipFill>
                      <p:spPr>
                        <a:xfrm>
                          <a:off x="8759024" y="2532834"/>
                          <a:ext cx="393700" cy="393700"/>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9633268" y="2557463"/>
            <a:ext cx="795337" cy="374650"/>
          </p:xfrm>
          <a:graphic>
            <a:graphicData uri="http://schemas.openxmlformats.org/presentationml/2006/ole">
              <mc:AlternateContent xmlns:mc="http://schemas.openxmlformats.org/markup-compatibility/2006">
                <mc:Choice xmlns:v="urn:schemas-microsoft-com:vml" Requires="v">
                  <p:oleObj spid="_x0000_s12272" name="Equation" r:id="rId13" imgW="7620000" imgH="4267200" progId="Equation.DSMT4">
                    <p:embed/>
                  </p:oleObj>
                </mc:Choice>
                <mc:Fallback>
                  <p:oleObj name="Equation" r:id="rId13" imgW="7620000" imgH="4267200" progId="Equation.DSMT4">
                    <p:embed/>
                    <p:pic>
                      <p:nvPicPr>
                        <p:cNvPr id="0" name="Picture 12271"/>
                        <p:cNvPicPr/>
                        <p:nvPr/>
                      </p:nvPicPr>
                      <p:blipFill>
                        <a:blip r:embed="rId14"/>
                        <a:stretch>
                          <a:fillRect/>
                        </a:stretch>
                      </p:blipFill>
                      <p:spPr>
                        <a:xfrm>
                          <a:off x="9633268" y="2557463"/>
                          <a:ext cx="795337" cy="374650"/>
                        </a:xfrm>
                        <a:prstGeom prst="rect">
                          <a:avLst/>
                        </a:prstGeom>
                      </p:spPr>
                    </p:pic>
                  </p:oleObj>
                </mc:Fallback>
              </mc:AlternateContent>
            </a:graphicData>
          </a:graphic>
        </p:graphicFrame>
      </p:grpSp>
      <p:grpSp>
        <p:nvGrpSpPr>
          <p:cNvPr id="16" name="Group 15"/>
          <p:cNvGrpSpPr/>
          <p:nvPr/>
        </p:nvGrpSpPr>
        <p:grpSpPr>
          <a:xfrm>
            <a:off x="690755" y="3565522"/>
            <a:ext cx="10957870" cy="646113"/>
            <a:chOff x="623195" y="2409218"/>
            <a:chExt cx="10957870" cy="646113"/>
          </a:xfrm>
        </p:grpSpPr>
        <p:sp>
          <p:nvSpPr>
            <p:cNvPr id="17" name="TextBox 16"/>
            <p:cNvSpPr txBox="1"/>
            <p:nvPr/>
          </p:nvSpPr>
          <p:spPr>
            <a:xfrm>
              <a:off x="623195"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nvGraphicFramePr>
          <p:xfrm>
            <a:off x="2105298" y="2409218"/>
            <a:ext cx="3440113" cy="646113"/>
          </p:xfrm>
          <a:graphic>
            <a:graphicData uri="http://schemas.openxmlformats.org/presentationml/2006/ole">
              <mc:AlternateContent xmlns:mc="http://schemas.openxmlformats.org/markup-compatibility/2006">
                <mc:Choice xmlns:v="urn:schemas-microsoft-com:vml" Requires="v">
                  <p:oleObj spid="_x0000_s12273" name="Equation" r:id="rId15" imgW="35661600" imgH="6705600" progId="Equation.DSMT4">
                    <p:embed/>
                  </p:oleObj>
                </mc:Choice>
                <mc:Fallback>
                  <p:oleObj name="Equation" r:id="rId15" imgW="35661600" imgH="6705600" progId="Equation.DSMT4">
                    <p:embed/>
                    <p:pic>
                      <p:nvPicPr>
                        <p:cNvPr id="0" name="Object 10"/>
                        <p:cNvPicPr/>
                        <p:nvPr/>
                      </p:nvPicPr>
                      <p:blipFill>
                        <a:blip r:embed="rId16"/>
                        <a:stretch>
                          <a:fillRect/>
                        </a:stretch>
                      </p:blipFill>
                      <p:spPr>
                        <a:xfrm>
                          <a:off x="2105298" y="2409218"/>
                          <a:ext cx="3440113" cy="646113"/>
                        </a:xfrm>
                        <a:prstGeom prst="rect">
                          <a:avLst/>
                        </a:prstGeom>
                      </p:spPr>
                    </p:pic>
                  </p:oleObj>
                </mc:Fallback>
              </mc:AlternateContent>
            </a:graphicData>
          </a:graphic>
        </p:graphicFrame>
        <p:graphicFrame>
          <p:nvGraphicFramePr>
            <p:cNvPr id="19" name="Object 18"/>
            <p:cNvGraphicFramePr>
              <a:graphicFrameLocks noChangeAspect="1"/>
            </p:cNvGraphicFramePr>
            <p:nvPr/>
          </p:nvGraphicFramePr>
          <p:xfrm>
            <a:off x="8587574" y="2537378"/>
            <a:ext cx="736600" cy="452437"/>
          </p:xfrm>
          <a:graphic>
            <a:graphicData uri="http://schemas.openxmlformats.org/presentationml/2006/ole">
              <mc:AlternateContent xmlns:mc="http://schemas.openxmlformats.org/markup-compatibility/2006">
                <mc:Choice xmlns:v="urn:schemas-microsoft-com:vml" Requires="v">
                  <p:oleObj spid="_x0000_s12274" name="Equation" r:id="rId17" imgW="7924800" imgH="4876800" progId="Equation.DSMT4">
                    <p:embed/>
                  </p:oleObj>
                </mc:Choice>
                <mc:Fallback>
                  <p:oleObj name="Equation" r:id="rId17" imgW="7924800" imgH="4876800" progId="Equation.DSMT4">
                    <p:embed/>
                    <p:pic>
                      <p:nvPicPr>
                        <p:cNvPr id="0" name="Object 11"/>
                        <p:cNvPicPr/>
                        <p:nvPr/>
                      </p:nvPicPr>
                      <p:blipFill>
                        <a:blip r:embed="rId18"/>
                        <a:stretch>
                          <a:fillRect/>
                        </a:stretch>
                      </p:blipFill>
                      <p:spPr>
                        <a:xfrm>
                          <a:off x="8587574" y="2537378"/>
                          <a:ext cx="736600" cy="452437"/>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9654608" y="2546381"/>
            <a:ext cx="561975" cy="450850"/>
          </p:xfrm>
          <a:graphic>
            <a:graphicData uri="http://schemas.openxmlformats.org/presentationml/2006/ole">
              <mc:AlternateContent xmlns:mc="http://schemas.openxmlformats.org/markup-compatibility/2006">
                <mc:Choice xmlns:v="urn:schemas-microsoft-com:vml" Requires="v">
                  <p:oleObj spid="_x0000_s12275" name="Equation" r:id="rId19" imgW="6096000" imgH="4876800" progId="Equation.DSMT4">
                    <p:embed/>
                  </p:oleObj>
                </mc:Choice>
                <mc:Fallback>
                  <p:oleObj name="Equation" r:id="rId19" imgW="6096000" imgH="4876800" progId="Equation.DSMT4">
                    <p:embed/>
                    <p:pic>
                      <p:nvPicPr>
                        <p:cNvPr id="0" name="Object 12"/>
                        <p:cNvPicPr/>
                        <p:nvPr/>
                      </p:nvPicPr>
                      <p:blipFill>
                        <a:blip r:embed="rId20"/>
                        <a:stretch>
                          <a:fillRect/>
                        </a:stretch>
                      </p:blipFill>
                      <p:spPr>
                        <a:xfrm>
                          <a:off x="9654608" y="2546381"/>
                          <a:ext cx="561975" cy="450850"/>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10658727" y="2537378"/>
            <a:ext cx="922338" cy="428625"/>
          </p:xfrm>
          <a:graphic>
            <a:graphicData uri="http://schemas.openxmlformats.org/presentationml/2006/ole">
              <mc:AlternateContent xmlns:mc="http://schemas.openxmlformats.org/markup-compatibility/2006">
                <mc:Choice xmlns:v="urn:schemas-microsoft-com:vml" Requires="v">
                  <p:oleObj spid="_x0000_s12276" name="Equation" r:id="rId21" imgW="8839200" imgH="4876800" progId="Equation.DSMT4">
                    <p:embed/>
                  </p:oleObj>
                </mc:Choice>
                <mc:Fallback>
                  <p:oleObj name="Equation" r:id="rId21" imgW="8839200" imgH="4876800" progId="Equation.DSMT4">
                    <p:embed/>
                    <p:pic>
                      <p:nvPicPr>
                        <p:cNvPr id="0" name="Object 13"/>
                        <p:cNvPicPr/>
                        <p:nvPr/>
                      </p:nvPicPr>
                      <p:blipFill>
                        <a:blip r:embed="rId22"/>
                        <a:stretch>
                          <a:fillRect/>
                        </a:stretch>
                      </p:blipFill>
                      <p:spPr>
                        <a:xfrm>
                          <a:off x="10658727" y="2537378"/>
                          <a:ext cx="922338" cy="428625"/>
                        </a:xfrm>
                        <a:prstGeom prst="rect">
                          <a:avLst/>
                        </a:prstGeom>
                      </p:spPr>
                    </p:pic>
                  </p:oleObj>
                </mc:Fallback>
              </mc:AlternateContent>
            </a:graphicData>
          </a:graphic>
        </p:graphicFrame>
      </p:grpSp>
      <p:grpSp>
        <p:nvGrpSpPr>
          <p:cNvPr id="22" name="Group 21"/>
          <p:cNvGrpSpPr/>
          <p:nvPr/>
        </p:nvGrpSpPr>
        <p:grpSpPr>
          <a:xfrm>
            <a:off x="677837" y="4375358"/>
            <a:ext cx="10810489" cy="1085850"/>
            <a:chOff x="610277" y="2186759"/>
            <a:chExt cx="10810489" cy="1085850"/>
          </a:xfrm>
        </p:grpSpPr>
        <p:sp>
          <p:nvSpPr>
            <p:cNvPr id="23" name="TextBox 22"/>
            <p:cNvSpPr txBox="1"/>
            <p:nvPr/>
          </p:nvSpPr>
          <p:spPr>
            <a:xfrm>
              <a:off x="610277" y="2468074"/>
              <a:ext cx="10810489"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thấy                                        nên căn bậc hai của         là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nvGraphicFramePr>
          <p:xfrm>
            <a:off x="2105298" y="2186759"/>
            <a:ext cx="3263900" cy="1085850"/>
          </p:xfrm>
          <a:graphic>
            <a:graphicData uri="http://schemas.openxmlformats.org/presentationml/2006/ole">
              <mc:AlternateContent xmlns:mc="http://schemas.openxmlformats.org/markup-compatibility/2006">
                <mc:Choice xmlns:v="urn:schemas-microsoft-com:vml" Requires="v">
                  <p:oleObj spid="_x0000_s12277" name="Equation" r:id="rId23" imgW="33832800" imgH="11277600" progId="Equation.DSMT4">
                    <p:embed/>
                  </p:oleObj>
                </mc:Choice>
                <mc:Fallback>
                  <p:oleObj name="Equation" r:id="rId23" imgW="33832800" imgH="11277600" progId="Equation.DSMT4">
                    <p:embed/>
                    <p:pic>
                      <p:nvPicPr>
                        <p:cNvPr id="0" name="Object 10"/>
                        <p:cNvPicPr/>
                        <p:nvPr/>
                      </p:nvPicPr>
                      <p:blipFill>
                        <a:blip r:embed="rId24"/>
                        <a:stretch>
                          <a:fillRect/>
                        </a:stretch>
                      </p:blipFill>
                      <p:spPr>
                        <a:xfrm>
                          <a:off x="2105298" y="2186759"/>
                          <a:ext cx="3263900" cy="1085850"/>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8386486" y="2326164"/>
            <a:ext cx="595312" cy="877888"/>
          </p:xfrm>
          <a:graphic>
            <a:graphicData uri="http://schemas.openxmlformats.org/presentationml/2006/ole">
              <mc:AlternateContent xmlns:mc="http://schemas.openxmlformats.org/markup-compatibility/2006">
                <mc:Choice xmlns:v="urn:schemas-microsoft-com:vml" Requires="v">
                  <p:oleObj spid="_x0000_s12278" name="Equation" r:id="rId25" imgW="6400800" imgH="9448800" progId="Equation.DSMT4">
                    <p:embed/>
                  </p:oleObj>
                </mc:Choice>
                <mc:Fallback>
                  <p:oleObj name="Equation" r:id="rId25" imgW="6400800" imgH="9448800" progId="Equation.DSMT4">
                    <p:embed/>
                    <p:pic>
                      <p:nvPicPr>
                        <p:cNvPr id="0" name="Object 11"/>
                        <p:cNvPicPr/>
                        <p:nvPr/>
                      </p:nvPicPr>
                      <p:blipFill>
                        <a:blip r:embed="rId26"/>
                        <a:stretch>
                          <a:fillRect/>
                        </a:stretch>
                      </p:blipFill>
                      <p:spPr>
                        <a:xfrm>
                          <a:off x="8386486" y="2326164"/>
                          <a:ext cx="595312" cy="877888"/>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9444264" y="2383198"/>
            <a:ext cx="420688" cy="871538"/>
          </p:xfrm>
          <a:graphic>
            <a:graphicData uri="http://schemas.openxmlformats.org/presentationml/2006/ole">
              <mc:AlternateContent xmlns:mc="http://schemas.openxmlformats.org/markup-compatibility/2006">
                <mc:Choice xmlns:v="urn:schemas-microsoft-com:vml" Requires="v">
                  <p:oleObj spid="_x0000_s12279" name="Equation" r:id="rId27" imgW="4572000" imgH="9448800" progId="Equation.DSMT4">
                    <p:embed/>
                  </p:oleObj>
                </mc:Choice>
                <mc:Fallback>
                  <p:oleObj name="Equation" r:id="rId27" imgW="4572000" imgH="9448800" progId="Equation.DSMT4">
                    <p:embed/>
                    <p:pic>
                      <p:nvPicPr>
                        <p:cNvPr id="0" name="Object 12"/>
                        <p:cNvPicPr/>
                        <p:nvPr/>
                      </p:nvPicPr>
                      <p:blipFill>
                        <a:blip r:embed="rId28"/>
                        <a:stretch>
                          <a:fillRect/>
                        </a:stretch>
                      </p:blipFill>
                      <p:spPr>
                        <a:xfrm>
                          <a:off x="9444264" y="2383198"/>
                          <a:ext cx="420688" cy="871538"/>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10363585" y="2331014"/>
            <a:ext cx="858838" cy="828675"/>
          </p:xfrm>
          <a:graphic>
            <a:graphicData uri="http://schemas.openxmlformats.org/presentationml/2006/ole">
              <mc:AlternateContent xmlns:mc="http://schemas.openxmlformats.org/markup-compatibility/2006">
                <mc:Choice xmlns:v="urn:schemas-microsoft-com:vml" Requires="v">
                  <p:oleObj spid="_x0000_s12280" name="Equation" r:id="rId29" imgW="8229600" imgH="9448800" progId="Equation.DSMT4">
                    <p:embed/>
                  </p:oleObj>
                </mc:Choice>
                <mc:Fallback>
                  <p:oleObj name="Equation" r:id="rId29" imgW="8229600" imgH="9448800" progId="Equation.DSMT4">
                    <p:embed/>
                    <p:pic>
                      <p:nvPicPr>
                        <p:cNvPr id="0" name="Object 13"/>
                        <p:cNvPicPr/>
                        <p:nvPr/>
                      </p:nvPicPr>
                      <p:blipFill>
                        <a:blip r:embed="rId30"/>
                        <a:stretch>
                          <a:fillRect/>
                        </a:stretch>
                      </p:blipFill>
                      <p:spPr>
                        <a:xfrm>
                          <a:off x="10363585" y="2331014"/>
                          <a:ext cx="858838" cy="828675"/>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77890" y="234902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399510" y="816837"/>
            <a:ext cx="454841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5: So sánh:</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399510" y="1391417"/>
            <a:ext cx="3326108" cy="691605"/>
            <a:chOff x="528320" y="1678686"/>
            <a:chExt cx="6035040" cy="622534"/>
          </a:xfrm>
        </p:grpSpPr>
        <p:sp>
          <p:nvSpPr>
            <p:cNvPr id="9" name="TextBox 8"/>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1456612" y="1680407"/>
            <a:ext cx="957151" cy="596717"/>
          </p:xfrm>
          <a:graphic>
            <a:graphicData uri="http://schemas.openxmlformats.org/presentationml/2006/ole">
              <mc:AlternateContent xmlns:mc="http://schemas.openxmlformats.org/markup-compatibility/2006">
                <mc:Choice xmlns:v="urn:schemas-microsoft-com:vml" Requires="v">
                  <p:oleObj spid="_x0000_s26557" name="Equation" r:id="rId1" imgW="5486400" imgH="5486400" progId="Equation.DSMT4">
                    <p:embed/>
                  </p:oleObj>
                </mc:Choice>
                <mc:Fallback>
                  <p:oleObj name="Equation" r:id="rId1" imgW="5486400" imgH="5486400" progId="Equation.DSMT4">
                    <p:embed/>
                    <p:pic>
                      <p:nvPicPr>
                        <p:cNvPr id="0" name="Picture 26556"/>
                        <p:cNvPicPr/>
                        <p:nvPr/>
                      </p:nvPicPr>
                      <p:blipFill>
                        <a:blip r:embed="rId2"/>
                        <a:stretch>
                          <a:fillRect/>
                        </a:stretch>
                      </p:blipFill>
                      <p:spPr>
                        <a:xfrm>
                          <a:off x="1456612" y="1680407"/>
                          <a:ext cx="957151" cy="596717"/>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3545840" y="1678686"/>
            <a:ext cx="957151" cy="596716"/>
          </p:xfrm>
          <a:graphic>
            <a:graphicData uri="http://schemas.openxmlformats.org/presentationml/2006/ole">
              <mc:AlternateContent xmlns:mc="http://schemas.openxmlformats.org/markup-compatibility/2006">
                <mc:Choice xmlns:v="urn:schemas-microsoft-com:vml" Requires="v">
                  <p:oleObj spid="_x0000_s26558" name="Equation" r:id="rId3" imgW="5486400" imgH="5486400" progId="Equation.DSMT4">
                    <p:embed/>
                  </p:oleObj>
                </mc:Choice>
                <mc:Fallback>
                  <p:oleObj name="Equation" r:id="rId3" imgW="5486400" imgH="5486400" progId="Equation.DSMT4">
                    <p:embed/>
                    <p:pic>
                      <p:nvPicPr>
                        <p:cNvPr id="0" name="Picture 26557"/>
                        <p:cNvPicPr/>
                        <p:nvPr/>
                      </p:nvPicPr>
                      <p:blipFill>
                        <a:blip r:embed="rId4"/>
                        <a:stretch>
                          <a:fillRect/>
                        </a:stretch>
                      </p:blipFill>
                      <p:spPr>
                        <a:xfrm>
                          <a:off x="3545840" y="1678686"/>
                          <a:ext cx="957151" cy="596716"/>
                        </a:xfrm>
                        <a:prstGeom prst="rect">
                          <a:avLst/>
                        </a:prstGeom>
                      </p:spPr>
                    </p:pic>
                  </p:oleObj>
                </mc:Fallback>
              </mc:AlternateContent>
            </a:graphicData>
          </a:graphic>
        </p:graphicFrame>
      </p:grpSp>
      <p:grpSp>
        <p:nvGrpSpPr>
          <p:cNvPr id="13" name="Group 12"/>
          <p:cNvGrpSpPr/>
          <p:nvPr/>
        </p:nvGrpSpPr>
        <p:grpSpPr>
          <a:xfrm>
            <a:off x="5043719" y="1559878"/>
            <a:ext cx="6035040" cy="607119"/>
            <a:chOff x="528320" y="1694101"/>
            <a:chExt cx="6035040" cy="607119"/>
          </a:xfrm>
        </p:grpSpPr>
        <p:sp>
          <p:nvSpPr>
            <p:cNvPr id="14" name="TextBox 13"/>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1025929" y="1779191"/>
            <a:ext cx="298450" cy="463550"/>
          </p:xfrm>
          <a:graphic>
            <a:graphicData uri="http://schemas.openxmlformats.org/presentationml/2006/ole">
              <mc:AlternateContent xmlns:mc="http://schemas.openxmlformats.org/markup-compatibility/2006">
                <mc:Choice xmlns:v="urn:schemas-microsoft-com:vml" Requires="v">
                  <p:oleObj spid="_x0000_s26559" name="Equation" r:id="rId5" imgW="2743200" imgH="4267200" progId="Equation.DSMT4">
                    <p:embed/>
                  </p:oleObj>
                </mc:Choice>
                <mc:Fallback>
                  <p:oleObj name="Equation" r:id="rId5" imgW="2743200" imgH="4267200" progId="Equation.DSMT4">
                    <p:embed/>
                    <p:pic>
                      <p:nvPicPr>
                        <p:cNvPr id="0" name="Object 9"/>
                        <p:cNvPicPr/>
                        <p:nvPr/>
                      </p:nvPicPr>
                      <p:blipFill>
                        <a:blip r:embed="rId6"/>
                        <a:stretch>
                          <a:fillRect/>
                        </a:stretch>
                      </p:blipFill>
                      <p:spPr>
                        <a:xfrm>
                          <a:off x="1025929" y="1779191"/>
                          <a:ext cx="298450" cy="46355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1913659" y="1694101"/>
            <a:ext cx="762000" cy="596900"/>
          </p:xfrm>
          <a:graphic>
            <a:graphicData uri="http://schemas.openxmlformats.org/presentationml/2006/ole">
              <mc:AlternateContent xmlns:mc="http://schemas.openxmlformats.org/markup-compatibility/2006">
                <mc:Choice xmlns:v="urn:schemas-microsoft-com:vml" Requires="v">
                  <p:oleObj spid="_x0000_s26560" name="Equation" r:id="rId7" imgW="7010400" imgH="5486400" progId="Equation.DSMT4">
                    <p:embed/>
                  </p:oleObj>
                </mc:Choice>
                <mc:Fallback>
                  <p:oleObj name="Equation" r:id="rId7" imgW="7010400" imgH="5486400" progId="Equation.DSMT4">
                    <p:embed/>
                    <p:pic>
                      <p:nvPicPr>
                        <p:cNvPr id="0" name="Object 10"/>
                        <p:cNvPicPr/>
                        <p:nvPr/>
                      </p:nvPicPr>
                      <p:blipFill>
                        <a:blip r:embed="rId8"/>
                        <a:stretch>
                          <a:fillRect/>
                        </a:stretch>
                      </p:blipFill>
                      <p:spPr>
                        <a:xfrm>
                          <a:off x="1913659" y="1694101"/>
                          <a:ext cx="762000" cy="596900"/>
                        </a:xfrm>
                        <a:prstGeom prst="rect">
                          <a:avLst/>
                        </a:prstGeom>
                      </p:spPr>
                    </p:pic>
                  </p:oleObj>
                </mc:Fallback>
              </mc:AlternateContent>
            </a:graphicData>
          </a:graphic>
        </p:graphicFrame>
      </p:grpSp>
      <p:grpSp>
        <p:nvGrpSpPr>
          <p:cNvPr id="17" name="Group 16"/>
          <p:cNvGrpSpPr/>
          <p:nvPr/>
        </p:nvGrpSpPr>
        <p:grpSpPr>
          <a:xfrm>
            <a:off x="477890" y="3027627"/>
            <a:ext cx="10993120" cy="546594"/>
            <a:chOff x="498476" y="3850318"/>
            <a:chExt cx="10993120" cy="546594"/>
          </a:xfrm>
        </p:grpSpPr>
        <p:sp>
          <p:nvSpPr>
            <p:cNvPr id="18" name="TextBox 17"/>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nvGraphicFramePr>
          <p:xfrm>
            <a:off x="1439355" y="3925052"/>
            <a:ext cx="816431" cy="439616"/>
          </p:xfrm>
          <a:graphic>
            <a:graphicData uri="http://schemas.openxmlformats.org/presentationml/2006/ole">
              <mc:AlternateContent xmlns:mc="http://schemas.openxmlformats.org/markup-compatibility/2006">
                <mc:Choice xmlns:v="urn:schemas-microsoft-com:vml" Requires="v">
                  <p:oleObj spid="_x0000_s26561" name="Equation" r:id="rId9" imgW="7924800" imgH="4267200" progId="Equation.DSMT4">
                    <p:embed/>
                  </p:oleObj>
                </mc:Choice>
                <mc:Fallback>
                  <p:oleObj name="Equation" r:id="rId9" imgW="7924800" imgH="4267200" progId="Equation.DSMT4">
                    <p:embed/>
                    <p:pic>
                      <p:nvPicPr>
                        <p:cNvPr id="0" name="Object 13"/>
                        <p:cNvPicPr/>
                        <p:nvPr/>
                      </p:nvPicPr>
                      <p:blipFill>
                        <a:blip r:embed="rId10"/>
                        <a:stretch>
                          <a:fillRect/>
                        </a:stretch>
                      </p:blipFill>
                      <p:spPr>
                        <a:xfrm>
                          <a:off x="1439355" y="3925052"/>
                          <a:ext cx="816431" cy="439616"/>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3030030" y="3850318"/>
            <a:ext cx="1614488" cy="514350"/>
          </p:xfrm>
          <a:graphic>
            <a:graphicData uri="http://schemas.openxmlformats.org/presentationml/2006/ole">
              <mc:AlternateContent xmlns:mc="http://schemas.openxmlformats.org/markup-compatibility/2006">
                <mc:Choice xmlns:v="urn:schemas-microsoft-com:vml" Requires="v">
                  <p:oleObj spid="_x0000_s26562" name="Equation" r:id="rId11" imgW="13411200" imgH="5486400" progId="Equation.DSMT4">
                    <p:embed/>
                  </p:oleObj>
                </mc:Choice>
                <mc:Fallback>
                  <p:oleObj name="Equation" r:id="rId11" imgW="13411200" imgH="5486400" progId="Equation.DSMT4">
                    <p:embed/>
                    <p:pic>
                      <p:nvPicPr>
                        <p:cNvPr id="0" name="Object 14"/>
                        <p:cNvPicPr/>
                        <p:nvPr/>
                      </p:nvPicPr>
                      <p:blipFill>
                        <a:blip r:embed="rId12"/>
                        <a:stretch>
                          <a:fillRect/>
                        </a:stretch>
                      </p:blipFill>
                      <p:spPr>
                        <a:xfrm>
                          <a:off x="3030030" y="3850318"/>
                          <a:ext cx="1614488" cy="514350"/>
                        </a:xfrm>
                        <a:prstGeom prst="rect">
                          <a:avLst/>
                        </a:prstGeom>
                      </p:spPr>
                    </p:pic>
                  </p:oleObj>
                </mc:Fallback>
              </mc:AlternateContent>
            </a:graphicData>
          </a:graphic>
        </p:graphicFrame>
      </p:grpSp>
      <p:grpSp>
        <p:nvGrpSpPr>
          <p:cNvPr id="27" name="Group 26"/>
          <p:cNvGrpSpPr/>
          <p:nvPr/>
        </p:nvGrpSpPr>
        <p:grpSpPr>
          <a:xfrm>
            <a:off x="477890" y="3765550"/>
            <a:ext cx="10993120" cy="575561"/>
            <a:chOff x="477890" y="3765550"/>
            <a:chExt cx="10993120" cy="575561"/>
          </a:xfrm>
        </p:grpSpPr>
        <p:grpSp>
          <p:nvGrpSpPr>
            <p:cNvPr id="21" name="Group 20"/>
            <p:cNvGrpSpPr/>
            <p:nvPr/>
          </p:nvGrpSpPr>
          <p:grpSpPr>
            <a:xfrm>
              <a:off x="477890" y="3765550"/>
              <a:ext cx="10993120" cy="575561"/>
              <a:chOff x="498476" y="3821351"/>
              <a:chExt cx="10993120" cy="575561"/>
            </a:xfrm>
          </p:grpSpPr>
          <p:sp>
            <p:nvSpPr>
              <p:cNvPr id="22" name="TextBox 21"/>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 Vì               nên                  hay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3" name="Object 22"/>
              <p:cNvGraphicFramePr>
                <a:graphicFrameLocks noChangeAspect="1"/>
              </p:cNvGraphicFramePr>
              <p:nvPr/>
            </p:nvGraphicFramePr>
            <p:xfrm>
              <a:off x="2055761" y="3821351"/>
              <a:ext cx="1131888" cy="565150"/>
            </p:xfrm>
            <a:graphic>
              <a:graphicData uri="http://schemas.openxmlformats.org/presentationml/2006/ole">
                <mc:AlternateContent xmlns:mc="http://schemas.openxmlformats.org/markup-compatibility/2006">
                  <mc:Choice xmlns:v="urn:schemas-microsoft-com:vml" Requires="v">
                    <p:oleObj spid="_x0000_s26563" name="Equation" r:id="rId13" imgW="10972800" imgH="5486400" progId="Equation.DSMT4">
                      <p:embed/>
                    </p:oleObj>
                  </mc:Choice>
                  <mc:Fallback>
                    <p:oleObj name="Equation" r:id="rId13" imgW="10972800" imgH="5486400" progId="Equation.DSMT4">
                      <p:embed/>
                      <p:pic>
                        <p:nvPicPr>
                          <p:cNvPr id="0" name="Object 18"/>
                          <p:cNvPicPr/>
                          <p:nvPr/>
                        </p:nvPicPr>
                        <p:blipFill>
                          <a:blip r:embed="rId14"/>
                          <a:stretch>
                            <a:fillRect/>
                          </a:stretch>
                        </p:blipFill>
                        <p:spPr>
                          <a:xfrm>
                            <a:off x="2055761" y="3821351"/>
                            <a:ext cx="1131888" cy="565150"/>
                          </a:xfrm>
                          <a:prstGeom prst="rect">
                            <a:avLst/>
                          </a:prstGeom>
                        </p:spPr>
                      </p:pic>
                    </p:oleObj>
                  </mc:Fallback>
                </mc:AlternateContent>
              </a:graphicData>
            </a:graphic>
          </p:graphicFrame>
          <p:graphicFrame>
            <p:nvGraphicFramePr>
              <p:cNvPr id="24" name="Object 23"/>
              <p:cNvGraphicFramePr>
                <a:graphicFrameLocks noChangeAspect="1"/>
              </p:cNvGraphicFramePr>
              <p:nvPr/>
            </p:nvGraphicFramePr>
            <p:xfrm>
              <a:off x="3917860" y="3935277"/>
              <a:ext cx="1174750" cy="400050"/>
            </p:xfrm>
            <a:graphic>
              <a:graphicData uri="http://schemas.openxmlformats.org/presentationml/2006/ole">
                <mc:AlternateContent xmlns:mc="http://schemas.openxmlformats.org/markup-compatibility/2006">
                  <mc:Choice xmlns:v="urn:schemas-microsoft-com:vml" Requires="v">
                    <p:oleObj spid="_x0000_s26564" name="Equation" r:id="rId15" imgW="9753600" imgH="4267200" progId="Equation.DSMT4">
                      <p:embed/>
                    </p:oleObj>
                  </mc:Choice>
                  <mc:Fallback>
                    <p:oleObj name="Equation" r:id="rId15" imgW="9753600" imgH="4267200" progId="Equation.DSMT4">
                      <p:embed/>
                      <p:pic>
                        <p:nvPicPr>
                          <p:cNvPr id="0" name="Object 19"/>
                          <p:cNvPicPr/>
                          <p:nvPr/>
                        </p:nvPicPr>
                        <p:blipFill>
                          <a:blip r:embed="rId16"/>
                          <a:stretch>
                            <a:fillRect/>
                          </a:stretch>
                        </p:blipFill>
                        <p:spPr>
                          <a:xfrm>
                            <a:off x="3917860" y="3935277"/>
                            <a:ext cx="1174750" cy="400050"/>
                          </a:xfrm>
                          <a:prstGeom prst="rect">
                            <a:avLst/>
                          </a:prstGeom>
                        </p:spPr>
                      </p:pic>
                    </p:oleObj>
                  </mc:Fallback>
                </mc:AlternateContent>
              </a:graphicData>
            </a:graphic>
          </p:graphicFrame>
        </p:grpSp>
        <p:graphicFrame>
          <p:nvGraphicFramePr>
            <p:cNvPr id="25" name="Object 24"/>
            <p:cNvGraphicFramePr>
              <a:graphicFrameLocks noChangeAspect="1"/>
            </p:cNvGraphicFramePr>
            <p:nvPr/>
          </p:nvGraphicFramePr>
          <p:xfrm>
            <a:off x="5751473" y="3815546"/>
            <a:ext cx="1368505" cy="492662"/>
          </p:xfrm>
          <a:graphic>
            <a:graphicData uri="http://schemas.openxmlformats.org/presentationml/2006/ole">
              <mc:AlternateContent xmlns:mc="http://schemas.openxmlformats.org/markup-compatibility/2006">
                <mc:Choice xmlns:v="urn:schemas-microsoft-com:vml" Requires="v">
                  <p:oleObj spid="_x0000_s26565" name="Equation" r:id="rId17" imgW="15240000" imgH="5486400" progId="Equation.DSMT4">
                    <p:embed/>
                  </p:oleObj>
                </mc:Choice>
                <mc:Fallback>
                  <p:oleObj name="Equation" r:id="rId17" imgW="15240000" imgH="5486400" progId="Equation.DSMT4">
                    <p:embed/>
                    <p:pic>
                      <p:nvPicPr>
                        <p:cNvPr id="0" name="Picture 26564"/>
                        <p:cNvPicPr/>
                        <p:nvPr/>
                      </p:nvPicPr>
                      <p:blipFill>
                        <a:blip r:embed="rId18"/>
                        <a:stretch>
                          <a:fillRect/>
                        </a:stretch>
                      </p:blipFill>
                      <p:spPr>
                        <a:xfrm>
                          <a:off x="5751473" y="3815546"/>
                          <a:ext cx="1368505" cy="492662"/>
                        </a:xfrm>
                        <a:prstGeom prst="rect">
                          <a:avLst/>
                        </a:prstGeom>
                      </p:spPr>
                    </p:pic>
                  </p:oleObj>
                </mc:Fallback>
              </mc:AlternateContent>
            </a:graphicData>
          </a:graphic>
        </p:graphicFrame>
        <p:graphicFrame>
          <p:nvGraphicFramePr>
            <p:cNvPr id="26" name="Object 25"/>
            <p:cNvGraphicFramePr>
              <a:graphicFrameLocks noChangeAspect="1"/>
            </p:cNvGraphicFramePr>
            <p:nvPr/>
          </p:nvGraphicFramePr>
          <p:xfrm>
            <a:off x="7840028" y="3787999"/>
            <a:ext cx="1191777" cy="523220"/>
          </p:xfrm>
          <a:graphic>
            <a:graphicData uri="http://schemas.openxmlformats.org/presentationml/2006/ole">
              <mc:AlternateContent xmlns:mc="http://schemas.openxmlformats.org/markup-compatibility/2006">
                <mc:Choice xmlns:v="urn:schemas-microsoft-com:vml" Requires="v">
                  <p:oleObj spid="_x0000_s26566" name="Equation" r:id="rId19" imgW="12496800" imgH="5486400" progId="Equation.DSMT4">
                    <p:embed/>
                  </p:oleObj>
                </mc:Choice>
                <mc:Fallback>
                  <p:oleObj name="Equation" r:id="rId19" imgW="12496800" imgH="5486400" progId="Equation.DSMT4">
                    <p:embed/>
                    <p:pic>
                      <p:nvPicPr>
                        <p:cNvPr id="0" name="Picture 26565"/>
                        <p:cNvPicPr/>
                        <p:nvPr/>
                      </p:nvPicPr>
                      <p:blipFill>
                        <a:blip r:embed="rId20"/>
                        <a:stretch>
                          <a:fillRect/>
                        </a:stretch>
                      </p:blipFill>
                      <p:spPr>
                        <a:xfrm>
                          <a:off x="7840028" y="3787999"/>
                          <a:ext cx="1191777" cy="523220"/>
                        </a:xfrm>
                        <a:prstGeom prst="rect">
                          <a:avLst/>
                        </a:prstGeom>
                      </p:spPr>
                    </p:pic>
                  </p:oleObj>
                </mc:Fallback>
              </mc:AlternateContent>
            </a:graphicData>
          </a:graphic>
        </p:graphicFrame>
      </p:grpSp>
      <p:sp>
        <p:nvSpPr>
          <p:cNvPr id="28" name="Arrow: Right 27"/>
          <p:cNvSpPr/>
          <p:nvPr/>
        </p:nvSpPr>
        <p:spPr>
          <a:xfrm>
            <a:off x="2463813" y="4426101"/>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3" name="Group 42"/>
          <p:cNvGrpSpPr/>
          <p:nvPr/>
        </p:nvGrpSpPr>
        <p:grpSpPr>
          <a:xfrm>
            <a:off x="4871322" y="1588702"/>
            <a:ext cx="6986810" cy="3447818"/>
            <a:chOff x="5407523" y="3220390"/>
            <a:chExt cx="5847828" cy="2652090"/>
          </a:xfrm>
        </p:grpSpPr>
        <p:sp>
          <p:nvSpPr>
            <p:cNvPr id="44" name="Speech Bubble: Oval 43"/>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45" name="Group 44"/>
            <p:cNvGrpSpPr/>
            <p:nvPr/>
          </p:nvGrpSpPr>
          <p:grpSpPr>
            <a:xfrm>
              <a:off x="6395233" y="3685702"/>
              <a:ext cx="4151312" cy="471570"/>
              <a:chOff x="5398176" y="2673668"/>
              <a:chExt cx="3626763" cy="471570"/>
            </a:xfrm>
          </p:grpSpPr>
          <p:sp>
            <p:nvSpPr>
              <p:cNvPr id="54" name="TextBox 53"/>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p:cNvGraphicFramePr>
                <a:graphicFrameLocks noChangeAspect="1"/>
              </p:cNvGraphicFramePr>
              <p:nvPr/>
            </p:nvGraphicFramePr>
            <p:xfrm>
              <a:off x="6811462" y="2723472"/>
              <a:ext cx="1001697" cy="421766"/>
            </p:xfrm>
            <a:graphic>
              <a:graphicData uri="http://schemas.openxmlformats.org/presentationml/2006/ole">
                <mc:AlternateContent xmlns:mc="http://schemas.openxmlformats.org/markup-compatibility/2006">
                  <mc:Choice xmlns:v="urn:schemas-microsoft-com:vml" Requires="v">
                    <p:oleObj spid="_x0000_s26567" name="Equation" r:id="rId21" imgW="11582400" imgH="4876800" progId="Equation.DSMT4">
                      <p:embed/>
                    </p:oleObj>
                  </mc:Choice>
                  <mc:Fallback>
                    <p:oleObj name="Equation" r:id="rId21" imgW="11582400" imgH="4876800" progId="Equation.DSMT4">
                      <p:embed/>
                      <p:pic>
                        <p:nvPicPr>
                          <p:cNvPr id="0" name="Object 10"/>
                          <p:cNvPicPr/>
                          <p:nvPr/>
                        </p:nvPicPr>
                        <p:blipFill>
                          <a:blip r:embed="rId22"/>
                          <a:stretch>
                            <a:fillRect/>
                          </a:stretch>
                        </p:blipFill>
                        <p:spPr>
                          <a:xfrm>
                            <a:off x="6811462" y="2723472"/>
                            <a:ext cx="1001697" cy="421766"/>
                          </a:xfrm>
                          <a:prstGeom prst="rect">
                            <a:avLst/>
                          </a:prstGeom>
                        </p:spPr>
                      </p:pic>
                    </p:oleObj>
                  </mc:Fallback>
                </mc:AlternateContent>
              </a:graphicData>
            </a:graphic>
          </p:graphicFrame>
        </p:grpSp>
        <p:grpSp>
          <p:nvGrpSpPr>
            <p:cNvPr id="46" name="Group 45"/>
            <p:cNvGrpSpPr/>
            <p:nvPr/>
          </p:nvGrpSpPr>
          <p:grpSpPr>
            <a:xfrm>
              <a:off x="6094504" y="4141091"/>
              <a:ext cx="5160847" cy="708826"/>
              <a:chOff x="4757726" y="2700524"/>
              <a:chExt cx="5160847" cy="626084"/>
            </a:xfrm>
          </p:grpSpPr>
          <p:sp>
            <p:nvSpPr>
              <p:cNvPr id="51" name="TextBox 50"/>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2" name="Object 51"/>
              <p:cNvGraphicFramePr>
                <a:graphicFrameLocks noChangeAspect="1"/>
              </p:cNvGraphicFramePr>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26568" name="Equation" r:id="rId23" imgW="8534400" imgH="4267200" progId="Equation.DSMT4">
                      <p:embed/>
                    </p:oleObj>
                  </mc:Choice>
                  <mc:Fallback>
                    <p:oleObj name="Equation" r:id="rId23" imgW="8534400" imgH="4267200" progId="Equation.DSMT4">
                      <p:embed/>
                      <p:pic>
                        <p:nvPicPr>
                          <p:cNvPr id="0" name="Object 13"/>
                          <p:cNvPicPr/>
                          <p:nvPr/>
                        </p:nvPicPr>
                        <p:blipFill>
                          <a:blip r:embed="rId24"/>
                          <a:stretch>
                            <a:fillRect/>
                          </a:stretch>
                        </p:blipFill>
                        <p:spPr>
                          <a:xfrm>
                            <a:off x="5584031" y="2785647"/>
                            <a:ext cx="821957" cy="371057"/>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6888944" y="2700524"/>
              <a:ext cx="1141622" cy="446721"/>
            </p:xfrm>
            <a:graphic>
              <a:graphicData uri="http://schemas.openxmlformats.org/presentationml/2006/ole">
                <mc:AlternateContent xmlns:mc="http://schemas.openxmlformats.org/markup-compatibility/2006">
                  <mc:Choice xmlns:v="urn:schemas-microsoft-com:vml" Requires="v">
                    <p:oleObj spid="_x0000_s26569" name="Equation" r:id="rId25" imgW="14020800" imgH="5486400" progId="Equation.DSMT4">
                      <p:embed/>
                    </p:oleObj>
                  </mc:Choice>
                  <mc:Fallback>
                    <p:oleObj name="Equation" r:id="rId25" imgW="14020800" imgH="5486400" progId="Equation.DSMT4">
                      <p:embed/>
                      <p:pic>
                        <p:nvPicPr>
                          <p:cNvPr id="0" name="Object 14"/>
                          <p:cNvPicPr/>
                          <p:nvPr/>
                        </p:nvPicPr>
                        <p:blipFill>
                          <a:blip r:embed="rId26"/>
                          <a:stretch>
                            <a:fillRect/>
                          </a:stretch>
                        </p:blipFill>
                        <p:spPr>
                          <a:xfrm>
                            <a:off x="6888944" y="2700524"/>
                            <a:ext cx="1141622" cy="446721"/>
                          </a:xfrm>
                          <a:prstGeom prst="rect">
                            <a:avLst/>
                          </a:prstGeom>
                        </p:spPr>
                      </p:pic>
                    </p:oleObj>
                  </mc:Fallback>
                </mc:AlternateContent>
              </a:graphicData>
            </a:graphic>
          </p:graphicFrame>
        </p:grpSp>
        <p:grpSp>
          <p:nvGrpSpPr>
            <p:cNvPr id="47" name="Group 46"/>
            <p:cNvGrpSpPr/>
            <p:nvPr/>
          </p:nvGrpSpPr>
          <p:grpSpPr>
            <a:xfrm>
              <a:off x="6094503" y="4874056"/>
              <a:ext cx="5160847" cy="467506"/>
              <a:chOff x="4757726" y="2762628"/>
              <a:chExt cx="5160847" cy="412934"/>
            </a:xfrm>
          </p:grpSpPr>
          <p:sp>
            <p:nvSpPr>
              <p:cNvPr id="48" name="TextBox 47"/>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49" name="Object 48"/>
              <p:cNvGraphicFramePr>
                <a:graphicFrameLocks noChangeAspect="1"/>
              </p:cNvGraphicFramePr>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26570" name="Equation" r:id="rId27" imgW="8534400" imgH="4267200" progId="Equation.DSMT4">
                      <p:embed/>
                    </p:oleObj>
                  </mc:Choice>
                  <mc:Fallback>
                    <p:oleObj name="Equation" r:id="rId27" imgW="8534400" imgH="4267200" progId="Equation.DSMT4">
                      <p:embed/>
                      <p:pic>
                        <p:nvPicPr>
                          <p:cNvPr id="0" name="Object 17"/>
                          <p:cNvPicPr/>
                          <p:nvPr/>
                        </p:nvPicPr>
                        <p:blipFill>
                          <a:blip r:embed="rId24"/>
                          <a:stretch>
                            <a:fillRect/>
                          </a:stretch>
                        </p:blipFill>
                        <p:spPr>
                          <a:xfrm>
                            <a:off x="7249437" y="2798464"/>
                            <a:ext cx="762412" cy="344177"/>
                          </a:xfrm>
                          <a:prstGeom prst="rect">
                            <a:avLst/>
                          </a:prstGeom>
                        </p:spPr>
                      </p:pic>
                    </p:oleObj>
                  </mc:Fallback>
                </mc:AlternateContent>
              </a:graphicData>
            </a:graphic>
          </p:graphicFrame>
          <p:graphicFrame>
            <p:nvGraphicFramePr>
              <p:cNvPr id="50" name="Object 49"/>
              <p:cNvGraphicFramePr>
                <a:graphicFrameLocks noChangeAspect="1"/>
              </p:cNvGraphicFramePr>
              <p:nvPr/>
            </p:nvGraphicFramePr>
            <p:xfrm>
              <a:off x="5634225" y="2762628"/>
              <a:ext cx="1055274" cy="412934"/>
            </p:xfrm>
            <a:graphic>
              <a:graphicData uri="http://schemas.openxmlformats.org/presentationml/2006/ole">
                <mc:AlternateContent xmlns:mc="http://schemas.openxmlformats.org/markup-compatibility/2006">
                  <mc:Choice xmlns:v="urn:schemas-microsoft-com:vml" Requires="v">
                    <p:oleObj spid="_x0000_s26571" name="Equation" r:id="rId28" imgW="14020800" imgH="5486400" progId="Equation.DSMT4">
                      <p:embed/>
                    </p:oleObj>
                  </mc:Choice>
                  <mc:Fallback>
                    <p:oleObj name="Equation" r:id="rId28" imgW="14020800" imgH="5486400" progId="Equation.DSMT4">
                      <p:embed/>
                      <p:pic>
                        <p:nvPicPr>
                          <p:cNvPr id="0" name="Object 18"/>
                          <p:cNvPicPr/>
                          <p:nvPr/>
                        </p:nvPicPr>
                        <p:blipFill>
                          <a:blip r:embed="rId26"/>
                          <a:stretch>
                            <a:fillRect/>
                          </a:stretch>
                        </p:blipFill>
                        <p:spPr>
                          <a:xfrm>
                            <a:off x="5634225" y="2762628"/>
                            <a:ext cx="1055274" cy="412934"/>
                          </a:xfrm>
                          <a:prstGeom prst="rect">
                            <a:avLst/>
                          </a:prstGeom>
                        </p:spPr>
                      </p:pic>
                    </p:oleObj>
                  </mc:Fallback>
                </mc:AlternateContent>
              </a:graphicData>
            </a:graphic>
          </p:graphicFrame>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9510" y="2649458"/>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9510" y="187458"/>
            <a:ext cx="698681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số thực không âm</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4" name="TextBox 23"/>
          <p:cNvSpPr txBox="1"/>
          <p:nvPr/>
        </p:nvSpPr>
        <p:spPr>
          <a:xfrm>
            <a:off x="410940" y="3994333"/>
            <a:ext cx="961825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Ta có                 hay               . Do đó                       hoặc   </a:t>
            </a:r>
            <a:endParaRPr lang="vi-VN" sz="2800">
              <a:solidFill>
                <a:schemeClr val="bg1"/>
              </a:solidFill>
              <a:latin typeface="Times New Roman" panose="02020603050405020304" pitchFamily="18" charset="0"/>
              <a:cs typeface="Times New Roman" panose="02020603050405020304" pitchFamily="18" charset="0"/>
            </a:endParaRPr>
          </a:p>
        </p:txBody>
      </p:sp>
      <p:grpSp>
        <p:nvGrpSpPr>
          <p:cNvPr id="30" name="Group 29"/>
          <p:cNvGrpSpPr/>
          <p:nvPr/>
        </p:nvGrpSpPr>
        <p:grpSpPr>
          <a:xfrm>
            <a:off x="379190" y="740617"/>
            <a:ext cx="11294650" cy="1815882"/>
            <a:chOff x="379190" y="740617"/>
            <a:chExt cx="11294650" cy="1815882"/>
          </a:xfrm>
        </p:grpSpPr>
        <p:sp>
          <p:nvSpPr>
            <p:cNvPr id="21" name="TextBox 20"/>
            <p:cNvSpPr txBox="1"/>
            <p:nvPr/>
          </p:nvSpPr>
          <p:spPr>
            <a:xfrm>
              <a:off x="379190" y="740617"/>
              <a:ext cx="112946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6: </a:t>
              </a:r>
              <a:r>
                <a:rPr lang="en-US" sz="2800">
                  <a:solidFill>
                    <a:schemeClr val="bg1"/>
                  </a:solidFill>
                  <a:latin typeface="Times New Roman" panose="02020603050405020304" pitchFamily="18" charset="0"/>
                  <a:cs typeface="Times New Roman" panose="02020603050405020304" pitchFamily="18" charset="0"/>
                </a:rPr>
                <a:t>Trong một thí nghiệm, một vật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từ độ cao          so với mặt đất. Biết quãng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dịch chuyển của vật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mét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cho bởi công thức              với    là thời gian vật đó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tính theo đ</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n vị giây (         ). Hỏi sau bao nhiêu lâu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p:cNvGraphicFramePr>
              <a:graphicFrameLocks noChangeAspect="1"/>
            </p:cNvGraphicFramePr>
            <p:nvPr/>
          </p:nvGraphicFramePr>
          <p:xfrm>
            <a:off x="8087360" y="802640"/>
            <a:ext cx="702155" cy="409590"/>
          </p:xfrm>
          <a:graphic>
            <a:graphicData uri="http://schemas.openxmlformats.org/presentationml/2006/ole">
              <mc:AlternateContent xmlns:mc="http://schemas.openxmlformats.org/markup-compatibility/2006">
                <mc:Choice xmlns:v="urn:schemas-microsoft-com:vml" Requires="v">
                  <p:oleObj spid="_x0000_s35137" name="Equation" r:id="rId1" imgW="7315200" imgH="4267200" progId="Equation.DSMT4">
                    <p:embed/>
                  </p:oleObj>
                </mc:Choice>
                <mc:Fallback>
                  <p:oleObj name="Equation" r:id="rId1" imgW="7315200" imgH="4267200" progId="Equation.DSMT4">
                    <p:embed/>
                    <p:pic>
                      <p:nvPicPr>
                        <p:cNvPr id="0" name="Picture 35136"/>
                        <p:cNvPicPr/>
                        <p:nvPr/>
                      </p:nvPicPr>
                      <p:blipFill>
                        <a:blip r:embed="rId2"/>
                        <a:stretch>
                          <a:fillRect/>
                        </a:stretch>
                      </p:blipFill>
                      <p:spPr>
                        <a:xfrm>
                          <a:off x="8087360" y="802640"/>
                          <a:ext cx="702155" cy="409590"/>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1941830" y="1565623"/>
            <a:ext cx="1096010" cy="501033"/>
          </p:xfrm>
          <a:graphic>
            <a:graphicData uri="http://schemas.openxmlformats.org/presentationml/2006/ole">
              <mc:AlternateContent xmlns:mc="http://schemas.openxmlformats.org/markup-compatibility/2006">
                <mc:Choice xmlns:v="urn:schemas-microsoft-com:vml" Requires="v">
                  <p:oleObj spid="_x0000_s35138" name="Equation" r:id="rId3" imgW="10668000" imgH="4876800" progId="Equation.DSMT4">
                    <p:embed/>
                  </p:oleObj>
                </mc:Choice>
                <mc:Fallback>
                  <p:oleObj name="Equation" r:id="rId3" imgW="10668000" imgH="4876800" progId="Equation.DSMT4">
                    <p:embed/>
                    <p:pic>
                      <p:nvPicPr>
                        <p:cNvPr id="0" name="Picture 35137"/>
                        <p:cNvPicPr/>
                        <p:nvPr/>
                      </p:nvPicPr>
                      <p:blipFill>
                        <a:blip r:embed="rId4"/>
                        <a:stretch>
                          <a:fillRect/>
                        </a:stretch>
                      </p:blipFill>
                      <p:spPr>
                        <a:xfrm>
                          <a:off x="1941830" y="1565623"/>
                          <a:ext cx="1096010" cy="501033"/>
                        </a:xfrm>
                        <a:prstGeom prst="rect">
                          <a:avLst/>
                        </a:prstGeom>
                      </p:spPr>
                    </p:pic>
                  </p:oleObj>
                </mc:Fallback>
              </mc:AlternateContent>
            </a:graphicData>
          </a:graphic>
        </p:graphicFrame>
        <p:graphicFrame>
          <p:nvGraphicFramePr>
            <p:cNvPr id="28" name="Object 27"/>
            <p:cNvGraphicFramePr>
              <a:graphicFrameLocks noChangeAspect="1"/>
            </p:cNvGraphicFramePr>
            <p:nvPr/>
          </p:nvGraphicFramePr>
          <p:xfrm>
            <a:off x="3682730" y="1673576"/>
            <a:ext cx="209452" cy="406406"/>
          </p:xfrm>
          <a:graphic>
            <a:graphicData uri="http://schemas.openxmlformats.org/presentationml/2006/ole">
              <mc:AlternateContent xmlns:mc="http://schemas.openxmlformats.org/markup-compatibility/2006">
                <mc:Choice xmlns:v="urn:schemas-microsoft-com:vml" Requires="v">
                  <p:oleObj spid="_x0000_s35139" name="Equation" r:id="rId5" imgW="2133600" imgH="3657600" progId="Equation.DSMT4">
                    <p:embed/>
                  </p:oleObj>
                </mc:Choice>
                <mc:Fallback>
                  <p:oleObj name="Equation" r:id="rId5" imgW="2133600" imgH="3657600" progId="Equation.DSMT4">
                    <p:embed/>
                    <p:pic>
                      <p:nvPicPr>
                        <p:cNvPr id="0" name="Picture 35138"/>
                        <p:cNvPicPr/>
                        <p:nvPr/>
                      </p:nvPicPr>
                      <p:blipFill>
                        <a:blip r:embed="rId6"/>
                        <a:stretch>
                          <a:fillRect/>
                        </a:stretch>
                      </p:blipFill>
                      <p:spPr>
                        <a:xfrm>
                          <a:off x="3682730" y="1673576"/>
                          <a:ext cx="209452" cy="406406"/>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10377170" y="1643195"/>
            <a:ext cx="780968" cy="437342"/>
          </p:xfrm>
          <a:graphic>
            <a:graphicData uri="http://schemas.openxmlformats.org/presentationml/2006/ole">
              <mc:AlternateContent xmlns:mc="http://schemas.openxmlformats.org/markup-compatibility/2006">
                <mc:Choice xmlns:v="urn:schemas-microsoft-com:vml" Requires="v">
                  <p:oleObj spid="_x0000_s35140" name="Equation" r:id="rId7" imgW="7620000" imgH="4267200" progId="Equation.DSMT4">
                    <p:embed/>
                  </p:oleObj>
                </mc:Choice>
                <mc:Fallback>
                  <p:oleObj name="Equation" r:id="rId7" imgW="7620000" imgH="4267200" progId="Equation.DSMT4">
                    <p:embed/>
                    <p:pic>
                      <p:nvPicPr>
                        <p:cNvPr id="0" name="Picture 35139"/>
                        <p:cNvPicPr/>
                        <p:nvPr/>
                      </p:nvPicPr>
                      <p:blipFill>
                        <a:blip r:embed="rId8"/>
                        <a:stretch>
                          <a:fillRect/>
                        </a:stretch>
                      </p:blipFill>
                      <p:spPr>
                        <a:xfrm>
                          <a:off x="10377170" y="1643195"/>
                          <a:ext cx="780968" cy="437342"/>
                        </a:xfrm>
                        <a:prstGeom prst="rect">
                          <a:avLst/>
                        </a:prstGeom>
                      </p:spPr>
                    </p:pic>
                  </p:oleObj>
                </mc:Fallback>
              </mc:AlternateContent>
            </a:graphicData>
          </a:graphic>
        </p:graphicFrame>
      </p:grpSp>
      <p:grpSp>
        <p:nvGrpSpPr>
          <p:cNvPr id="32" name="Group 31"/>
          <p:cNvGrpSpPr/>
          <p:nvPr/>
        </p:nvGrpSpPr>
        <p:grpSpPr>
          <a:xfrm>
            <a:off x="363950" y="3265637"/>
            <a:ext cx="11375930" cy="548099"/>
            <a:chOff x="363950" y="3265637"/>
            <a:chExt cx="11375930" cy="548099"/>
          </a:xfrm>
        </p:grpSpPr>
        <p:sp>
          <p:nvSpPr>
            <p:cNvPr id="23" name="Rectangle 22"/>
            <p:cNvSpPr/>
            <p:nvPr/>
          </p:nvSpPr>
          <p:spPr>
            <a:xfrm>
              <a:off x="363950" y="3265637"/>
              <a:ext cx="11375930" cy="548099"/>
            </a:xfrm>
            <a:prstGeom prst="rect">
              <a:avLst/>
            </a:prstGeom>
          </p:spPr>
          <p:txBody>
            <a:bodyPr wrap="square">
              <a:spAutoFit/>
            </a:bodyPr>
            <a:lstStyle/>
            <a:p>
              <a:pPr>
                <a:lnSpc>
                  <a:spcPct val="115000"/>
                </a:lnSpc>
                <a:spcAft>
                  <a:spcPts val="0"/>
                </a:spcAft>
              </a:pP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vật chạm đất thì quãng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ờng dịch chuyển đ</a:t>
              </a:r>
              <a:r>
                <a:rPr lang="vi-VN"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ợc của vật đó là         .</a:t>
              </a:r>
              <a:endParaRPr lang="en-US" sz="2800" dirty="0">
                <a:solidFill>
                  <a:schemeClr val="bg1"/>
                </a:solidFill>
                <a:latin typeface="Times New Roman" panose="02020603050405020304" pitchFamily="18" charset="0"/>
                <a:ea typeface="Times New Roman" panose="02020603050405020304" pitchFamily="18" charset="0"/>
              </a:endParaRPr>
            </a:p>
          </p:txBody>
        </p:sp>
        <p:graphicFrame>
          <p:nvGraphicFramePr>
            <p:cNvPr id="31" name="Object 30"/>
            <p:cNvGraphicFramePr>
              <a:graphicFrameLocks noChangeAspect="1"/>
            </p:cNvGraphicFramePr>
            <p:nvPr/>
          </p:nvGraphicFramePr>
          <p:xfrm>
            <a:off x="9946005" y="3349253"/>
            <a:ext cx="711836" cy="417959"/>
          </p:xfrm>
          <a:graphic>
            <a:graphicData uri="http://schemas.openxmlformats.org/presentationml/2006/ole">
              <mc:AlternateContent xmlns:mc="http://schemas.openxmlformats.org/markup-compatibility/2006">
                <mc:Choice xmlns:v="urn:schemas-microsoft-com:vml" Requires="v">
                  <p:oleObj spid="_x0000_s35141" name="Equation" r:id="rId9" imgW="636905" imgH="375920" progId="Equation.DSMT4">
                    <p:embed/>
                  </p:oleObj>
                </mc:Choice>
                <mc:Fallback>
                  <p:oleObj name="Equation" r:id="rId9" imgW="636905" imgH="375920" progId="Equation.DSMT4">
                    <p:embed/>
                    <p:pic>
                      <p:nvPicPr>
                        <p:cNvPr id="0" name="Picture 35140"/>
                        <p:cNvPicPr/>
                        <p:nvPr/>
                      </p:nvPicPr>
                      <p:blipFill>
                        <a:blip r:embed="rId10"/>
                        <a:stretch>
                          <a:fillRect/>
                        </a:stretch>
                      </p:blipFill>
                      <p:spPr>
                        <a:xfrm>
                          <a:off x="9946005" y="3349253"/>
                          <a:ext cx="711836" cy="417959"/>
                        </a:xfrm>
                        <a:prstGeom prst="rect">
                          <a:avLst/>
                        </a:prstGeom>
                      </p:spPr>
                    </p:pic>
                  </p:oleObj>
                </mc:Fallback>
              </mc:AlternateContent>
            </a:graphicData>
          </a:graphic>
        </p:graphicFrame>
      </p:grpSp>
      <p:graphicFrame>
        <p:nvGraphicFramePr>
          <p:cNvPr id="33" name="Object 32"/>
          <p:cNvGraphicFramePr>
            <a:graphicFrameLocks noChangeAspect="1"/>
          </p:cNvGraphicFramePr>
          <p:nvPr/>
        </p:nvGraphicFramePr>
        <p:xfrm>
          <a:off x="1426209" y="3983110"/>
          <a:ext cx="1327151" cy="517912"/>
        </p:xfrm>
        <a:graphic>
          <a:graphicData uri="http://schemas.openxmlformats.org/presentationml/2006/ole">
            <mc:AlternateContent xmlns:mc="http://schemas.openxmlformats.org/markup-compatibility/2006">
              <mc:Choice xmlns:v="urn:schemas-microsoft-com:vml" Requires="v">
                <p:oleObj spid="_x0000_s35142" name="Equation" r:id="rId11" imgW="12496800" imgH="4876800" progId="Equation.DSMT4">
                  <p:embed/>
                </p:oleObj>
              </mc:Choice>
              <mc:Fallback>
                <p:oleObj name="Equation" r:id="rId11" imgW="12496800" imgH="4876800" progId="Equation.DSMT4">
                  <p:embed/>
                  <p:pic>
                    <p:nvPicPr>
                      <p:cNvPr id="0" name="Picture 35141"/>
                      <p:cNvPicPr/>
                      <p:nvPr/>
                    </p:nvPicPr>
                    <p:blipFill>
                      <a:blip r:embed="rId12"/>
                      <a:stretch>
                        <a:fillRect/>
                      </a:stretch>
                    </p:blipFill>
                    <p:spPr>
                      <a:xfrm>
                        <a:off x="1426209" y="3983110"/>
                        <a:ext cx="1327151" cy="517912"/>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3455778" y="3991574"/>
          <a:ext cx="1095901" cy="500984"/>
        </p:xfrm>
        <a:graphic>
          <a:graphicData uri="http://schemas.openxmlformats.org/presentationml/2006/ole">
            <mc:AlternateContent xmlns:mc="http://schemas.openxmlformats.org/markup-compatibility/2006">
              <mc:Choice xmlns:v="urn:schemas-microsoft-com:vml" Requires="v">
                <p:oleObj spid="_x0000_s35143" name="Equation" r:id="rId13" imgW="10668000" imgH="4876800" progId="Equation.DSMT4">
                  <p:embed/>
                </p:oleObj>
              </mc:Choice>
              <mc:Fallback>
                <p:oleObj name="Equation" r:id="rId13" imgW="10668000" imgH="4876800" progId="Equation.DSMT4">
                  <p:embed/>
                  <p:pic>
                    <p:nvPicPr>
                      <p:cNvPr id="0" name="Picture 35142"/>
                      <p:cNvPicPr/>
                      <p:nvPr/>
                    </p:nvPicPr>
                    <p:blipFill>
                      <a:blip r:embed="rId14"/>
                      <a:stretch>
                        <a:fillRect/>
                      </a:stretch>
                    </p:blipFill>
                    <p:spPr>
                      <a:xfrm>
                        <a:off x="3455778" y="3991574"/>
                        <a:ext cx="1095901" cy="500984"/>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5847078" y="3965110"/>
          <a:ext cx="1753238" cy="552443"/>
        </p:xfrm>
        <a:graphic>
          <a:graphicData uri="http://schemas.openxmlformats.org/presentationml/2006/ole">
            <mc:AlternateContent xmlns:mc="http://schemas.openxmlformats.org/markup-compatibility/2006">
              <mc:Choice xmlns:v="urn:schemas-microsoft-com:vml" Requires="v">
                <p:oleObj spid="_x0000_s35144" name="Equation" r:id="rId15" imgW="17373600" imgH="5486400" progId="Equation.DSMT4">
                  <p:embed/>
                </p:oleObj>
              </mc:Choice>
              <mc:Fallback>
                <p:oleObj name="Equation" r:id="rId15" imgW="17373600" imgH="5486400" progId="Equation.DSMT4">
                  <p:embed/>
                  <p:pic>
                    <p:nvPicPr>
                      <p:cNvPr id="0" name="Picture 35143"/>
                      <p:cNvPicPr/>
                      <p:nvPr/>
                    </p:nvPicPr>
                    <p:blipFill>
                      <a:blip r:embed="rId16"/>
                      <a:stretch>
                        <a:fillRect/>
                      </a:stretch>
                    </p:blipFill>
                    <p:spPr>
                      <a:xfrm>
                        <a:off x="5847078" y="3965110"/>
                        <a:ext cx="1753238" cy="552443"/>
                      </a:xfrm>
                      <a:prstGeom prst="rect">
                        <a:avLst/>
                      </a:prstGeom>
                    </p:spPr>
                  </p:pic>
                </p:oleObj>
              </mc:Fallback>
            </mc:AlternateContent>
          </a:graphicData>
        </a:graphic>
      </p:graphicFrame>
      <p:graphicFrame>
        <p:nvGraphicFramePr>
          <p:cNvPr id="36" name="Object 35"/>
          <p:cNvGraphicFramePr>
            <a:graphicFrameLocks noChangeAspect="1"/>
          </p:cNvGraphicFramePr>
          <p:nvPr/>
        </p:nvGraphicFramePr>
        <p:xfrm>
          <a:off x="8585200" y="3957925"/>
          <a:ext cx="2108833" cy="534634"/>
        </p:xfrm>
        <a:graphic>
          <a:graphicData uri="http://schemas.openxmlformats.org/presentationml/2006/ole">
            <mc:AlternateContent xmlns:mc="http://schemas.openxmlformats.org/markup-compatibility/2006">
              <mc:Choice xmlns:v="urn:schemas-microsoft-com:vml" Requires="v">
                <p:oleObj spid="_x0000_s35145" name="Equation" r:id="rId17" imgW="21640800" imgH="5486400" progId="Equation.DSMT4">
                  <p:embed/>
                </p:oleObj>
              </mc:Choice>
              <mc:Fallback>
                <p:oleObj name="Equation" r:id="rId17" imgW="21640800" imgH="5486400" progId="Equation.DSMT4">
                  <p:embed/>
                  <p:pic>
                    <p:nvPicPr>
                      <p:cNvPr id="0" name="Picture 35144"/>
                      <p:cNvPicPr/>
                      <p:nvPr/>
                    </p:nvPicPr>
                    <p:blipFill>
                      <a:blip r:embed="rId18"/>
                      <a:stretch>
                        <a:fillRect/>
                      </a:stretch>
                    </p:blipFill>
                    <p:spPr>
                      <a:xfrm>
                        <a:off x="8585200" y="3957925"/>
                        <a:ext cx="2108833" cy="534634"/>
                      </a:xfrm>
                      <a:prstGeom prst="rect">
                        <a:avLst/>
                      </a:prstGeom>
                    </p:spPr>
                  </p:pic>
                </p:oleObj>
              </mc:Fallback>
            </mc:AlternateContent>
          </a:graphicData>
        </a:graphic>
      </p:graphicFrame>
      <p:grpSp>
        <p:nvGrpSpPr>
          <p:cNvPr id="4" name="Group 3"/>
          <p:cNvGrpSpPr/>
          <p:nvPr/>
        </p:nvGrpSpPr>
        <p:grpSpPr>
          <a:xfrm>
            <a:off x="482060" y="4770375"/>
            <a:ext cx="10918730" cy="523220"/>
            <a:chOff x="410940" y="4858239"/>
            <a:chExt cx="10918730" cy="523220"/>
          </a:xfrm>
        </p:grpSpPr>
        <p:sp>
          <p:nvSpPr>
            <p:cNvPr id="25" name="TextBox 24"/>
            <p:cNvSpPr txBox="1"/>
            <p:nvPr/>
          </p:nvSpPr>
          <p:spPr>
            <a:xfrm>
              <a:off x="410940" y="4858239"/>
              <a:ext cx="1091873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Vì            nên            . Vậy sau 4 giây kể từ lúc r</a:t>
              </a:r>
              <a:r>
                <a:rPr lang="vi-VN" sz="2800">
                  <a:solidFill>
                    <a:schemeClr val="bg1"/>
                  </a:solidFill>
                  <a:latin typeface="Times New Roman" panose="02020603050405020304" pitchFamily="18" charset="0"/>
                  <a:cs typeface="Times New Roman" panose="02020603050405020304" pitchFamily="18" charset="0"/>
                </a:rPr>
                <a:t>ơ</a:t>
              </a:r>
              <a:r>
                <a:rPr lang="en-US" sz="2800">
                  <a:solidFill>
                    <a:schemeClr val="bg1"/>
                  </a:solidFill>
                  <a:latin typeface="Times New Roman" panose="02020603050405020304" pitchFamily="18" charset="0"/>
                  <a:cs typeface="Times New Roman" panose="02020603050405020304" pitchFamily="18" charset="0"/>
                </a:rPr>
                <a:t>i thì vật đó chạm đất.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 name="Object 1"/>
            <p:cNvGraphicFramePr>
              <a:graphicFrameLocks noChangeAspect="1"/>
            </p:cNvGraphicFramePr>
            <p:nvPr/>
          </p:nvGraphicFramePr>
          <p:xfrm>
            <a:off x="1000365" y="4868400"/>
            <a:ext cx="874883" cy="487640"/>
          </p:xfrm>
          <a:graphic>
            <a:graphicData uri="http://schemas.openxmlformats.org/presentationml/2006/ole">
              <mc:AlternateContent xmlns:mc="http://schemas.openxmlformats.org/markup-compatibility/2006">
                <mc:Choice xmlns:v="urn:schemas-microsoft-com:vml" Requires="v">
                  <p:oleObj spid="_x0000_s35146" name="Equation" r:id="rId19" imgW="711835" imgH="399415" progId="Equation.DSMT4">
                    <p:embed/>
                  </p:oleObj>
                </mc:Choice>
                <mc:Fallback>
                  <p:oleObj name="Equation" r:id="rId19" imgW="711835" imgH="399415" progId="Equation.DSMT4">
                    <p:embed/>
                    <p:pic>
                      <p:nvPicPr>
                        <p:cNvPr id="0" name="Picture 35145"/>
                        <p:cNvPicPr/>
                        <p:nvPr/>
                      </p:nvPicPr>
                      <p:blipFill>
                        <a:blip r:embed="rId20"/>
                        <a:stretch>
                          <a:fillRect/>
                        </a:stretch>
                      </p:blipFill>
                      <p:spPr>
                        <a:xfrm>
                          <a:off x="1000365" y="4868400"/>
                          <a:ext cx="874883" cy="487640"/>
                        </a:xfrm>
                        <a:prstGeom prst="rect">
                          <a:avLst/>
                        </a:prstGeom>
                      </p:spPr>
                    </p:pic>
                  </p:oleObj>
                </mc:Fallback>
              </mc:AlternateContent>
            </a:graphicData>
          </a:graphic>
        </p:graphicFrame>
        <p:graphicFrame>
          <p:nvGraphicFramePr>
            <p:cNvPr id="3" name="Object 2"/>
            <p:cNvGraphicFramePr>
              <a:graphicFrameLocks noChangeAspect="1"/>
            </p:cNvGraphicFramePr>
            <p:nvPr/>
          </p:nvGraphicFramePr>
          <p:xfrm>
            <a:off x="2638370" y="4883232"/>
            <a:ext cx="826155" cy="462647"/>
          </p:xfrm>
          <a:graphic>
            <a:graphicData uri="http://schemas.openxmlformats.org/presentationml/2006/ole">
              <mc:AlternateContent xmlns:mc="http://schemas.openxmlformats.org/markup-compatibility/2006">
                <mc:Choice xmlns:v="urn:schemas-microsoft-com:vml" Requires="v">
                  <p:oleObj spid="_x0000_s35147" name="Equation" r:id="rId21" imgW="7620000" imgH="4267200" progId="Equation.DSMT4">
                    <p:embed/>
                  </p:oleObj>
                </mc:Choice>
                <mc:Fallback>
                  <p:oleObj name="Equation" r:id="rId21" imgW="7620000" imgH="4267200" progId="Equation.DSMT4">
                    <p:embed/>
                    <p:pic>
                      <p:nvPicPr>
                        <p:cNvPr id="0" name="Picture 35146"/>
                        <p:cNvPicPr/>
                        <p:nvPr/>
                      </p:nvPicPr>
                      <p:blipFill>
                        <a:blip r:embed="rId22"/>
                        <a:stretch>
                          <a:fillRect/>
                        </a:stretch>
                      </p:blipFill>
                      <p:spPr>
                        <a:xfrm>
                          <a:off x="2638370" y="4883232"/>
                          <a:ext cx="826155" cy="462647"/>
                        </a:xfrm>
                        <a:prstGeom prst="rect">
                          <a:avLst/>
                        </a:prstGeom>
                      </p:spPr>
                    </p:pic>
                  </p:oleObj>
                </mc:Fallback>
              </mc:AlternateContent>
            </a:graphicData>
          </a:graphic>
        </p:graphicFrame>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7806" y="5395014"/>
            <a:ext cx="1434194" cy="1434194"/>
          </a:xfrm>
          <a:prstGeom prst="rect">
            <a:avLst/>
          </a:prstGeom>
        </p:spPr>
      </p:pic>
      <p:sp>
        <p:nvSpPr>
          <p:cNvPr id="5" name="Rectangle 4"/>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10" y="934720"/>
            <a:ext cx="896630" cy="448315"/>
          </a:xfrm>
          <a:prstGeom prst="rect">
            <a:avLst/>
          </a:prstGeom>
        </p:spPr>
      </p:pic>
      <p:sp>
        <p:nvSpPr>
          <p:cNvPr id="8" name="Rectangle 7"/>
          <p:cNvSpPr/>
          <p:nvPr/>
        </p:nvSpPr>
        <p:spPr>
          <a:xfrm>
            <a:off x="1566275" y="825767"/>
            <a:ext cx="4163965" cy="557268"/>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Hoạt </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8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trang</a:t>
            </a:r>
            <a:r>
              <a:rPr lang="en-US" sz="28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50)</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6" name="TextBox 5"/>
          <p:cNvSpPr txBox="1"/>
          <p:nvPr/>
        </p:nvSpPr>
        <p:spPr>
          <a:xfrm>
            <a:off x="326753" y="1533997"/>
            <a:ext cx="11733165"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Bạn Loan cần làm chiếc hộp giấy có dạng hình lập ph</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với thể tích là           . Hỏi cạnh của chiếc hộp đó là bao nhiêu đề-xi-mét? Biết rằng độ dày của tờ giấy để làm hộp không đáng kể.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0849246" y="1483404"/>
          <a:ext cx="1056640" cy="456925"/>
        </p:xfrm>
        <a:graphic>
          <a:graphicData uri="http://schemas.openxmlformats.org/presentationml/2006/ole">
            <mc:AlternateContent xmlns:mc="http://schemas.openxmlformats.org/markup-compatibility/2006">
              <mc:Choice xmlns:v="urn:schemas-microsoft-com:vml" Requires="v">
                <p:oleObj spid="_x0000_s42095" name="Equation" r:id="rId3" imgW="11277600" imgH="4876800" progId="Equation.DSMT4">
                  <p:embed/>
                </p:oleObj>
              </mc:Choice>
              <mc:Fallback>
                <p:oleObj name="Equation" r:id="rId3" imgW="11277600" imgH="4876800" progId="Equation.DSMT4">
                  <p:embed/>
                  <p:pic>
                    <p:nvPicPr>
                      <p:cNvPr id="0" name="Picture 42094"/>
                      <p:cNvPicPr/>
                      <p:nvPr/>
                    </p:nvPicPr>
                    <p:blipFill>
                      <a:blip r:embed="rId4"/>
                      <a:stretch>
                        <a:fillRect/>
                      </a:stretch>
                    </p:blipFill>
                    <p:spPr>
                      <a:xfrm>
                        <a:off x="10849246" y="1483404"/>
                        <a:ext cx="1056640" cy="456925"/>
                      </a:xfrm>
                      <a:prstGeom prst="rect">
                        <a:avLst/>
                      </a:prstGeom>
                    </p:spPr>
                  </p:pic>
                </p:oleObj>
              </mc:Fallback>
            </mc:AlternateContent>
          </a:graphicData>
        </a:graphic>
      </p:graphicFrame>
      <p:grpSp>
        <p:nvGrpSpPr>
          <p:cNvPr id="13" name="Group 12"/>
          <p:cNvGrpSpPr/>
          <p:nvPr/>
        </p:nvGrpSpPr>
        <p:grpSpPr>
          <a:xfrm>
            <a:off x="4591023" y="2479958"/>
            <a:ext cx="6929120" cy="1645920"/>
            <a:chOff x="2245360" y="3129280"/>
            <a:chExt cx="6929120" cy="1645920"/>
          </a:xfrm>
        </p:grpSpPr>
        <p:sp>
          <p:nvSpPr>
            <p:cNvPr id="9" name="Cloud 8"/>
            <p:cNvSpPr/>
            <p:nvPr/>
          </p:nvSpPr>
          <p:spPr>
            <a:xfrm>
              <a:off x="2245360" y="3129280"/>
              <a:ext cx="6929120" cy="1645920"/>
            </a:xfrm>
            <a:prstGeom prst="cloud">
              <a:avLst/>
            </a:prstGeom>
            <a:solidFill>
              <a:srgbClr val="E6E6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Times New Roman" panose="02020603050405020304" pitchFamily="18" charset="0"/>
                  <a:cs typeface="Times New Roman" panose="02020603050405020304" pitchFamily="18" charset="0"/>
                </a:rPr>
                <a:t>Ta có:</a:t>
              </a:r>
              <a:endParaRPr lang="en-US" sz="2800">
                <a:solidFill>
                  <a:schemeClr val="tx1"/>
                </a:solidFill>
                <a:latin typeface="Times New Roman" panose="02020603050405020304" pitchFamily="18" charset="0"/>
                <a:cs typeface="Times New Roman" panose="02020603050405020304" pitchFamily="18" charset="0"/>
              </a:endParaRPr>
            </a:p>
            <a:p>
              <a:pPr algn="ctr"/>
              <a:r>
                <a:rPr lang="en-US" sz="2800">
                  <a:solidFill>
                    <a:schemeClr val="tx1"/>
                  </a:solidFill>
                  <a:latin typeface="Times New Roman" panose="02020603050405020304" pitchFamily="18" charset="0"/>
                  <a:cs typeface="Times New Roman" panose="02020603050405020304" pitchFamily="18" charset="0"/>
                </a:rPr>
                <a:t>Ta nói    là căn bậc ba của     .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5976620" y="3464955"/>
            <a:ext cx="1080468" cy="454934"/>
          </p:xfrm>
          <a:graphic>
            <a:graphicData uri="http://schemas.openxmlformats.org/presentationml/2006/ole">
              <mc:AlternateContent xmlns:mc="http://schemas.openxmlformats.org/markup-compatibility/2006">
                <mc:Choice xmlns:v="urn:schemas-microsoft-com:vml" Requires="v">
                  <p:oleObj spid="_x0000_s42096" name="Equation" r:id="rId5" imgW="11582400" imgH="4876800" progId="Equation.DSMT4">
                    <p:embed/>
                  </p:oleObj>
                </mc:Choice>
                <mc:Fallback>
                  <p:oleObj name="Equation" r:id="rId5" imgW="11582400" imgH="4876800" progId="Equation.DSMT4">
                    <p:embed/>
                    <p:pic>
                      <p:nvPicPr>
                        <p:cNvPr id="0" name="Picture 42095"/>
                        <p:cNvPicPr/>
                        <p:nvPr/>
                      </p:nvPicPr>
                      <p:blipFill>
                        <a:blip r:embed="rId6"/>
                        <a:stretch>
                          <a:fillRect/>
                        </a:stretch>
                      </p:blipFill>
                      <p:spPr>
                        <a:xfrm>
                          <a:off x="5976620" y="3464955"/>
                          <a:ext cx="1080468" cy="454934"/>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267199" y="3919889"/>
            <a:ext cx="442929" cy="392269"/>
          </p:xfrm>
          <a:graphic>
            <a:graphicData uri="http://schemas.openxmlformats.org/presentationml/2006/ole">
              <mc:AlternateContent xmlns:mc="http://schemas.openxmlformats.org/markup-compatibility/2006">
                <mc:Choice xmlns:v="urn:schemas-microsoft-com:vml" Requires="v">
                  <p:oleObj spid="_x0000_s42097" name="Equation" r:id="rId7" imgW="3048000" imgH="3962400" progId="Equation.DSMT4">
                    <p:embed/>
                  </p:oleObj>
                </mc:Choice>
                <mc:Fallback>
                  <p:oleObj name="Equation" r:id="rId7" imgW="3048000" imgH="3962400" progId="Equation.DSMT4">
                    <p:embed/>
                    <p:pic>
                      <p:nvPicPr>
                        <p:cNvPr id="0" name="Picture 42096"/>
                        <p:cNvPicPr/>
                        <p:nvPr/>
                      </p:nvPicPr>
                      <p:blipFill>
                        <a:blip r:embed="rId8"/>
                        <a:stretch>
                          <a:fillRect/>
                        </a:stretch>
                      </p:blipFill>
                      <p:spPr>
                        <a:xfrm>
                          <a:off x="4267199" y="3919889"/>
                          <a:ext cx="442929" cy="392269"/>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7057088" y="3930048"/>
            <a:ext cx="451151" cy="392269"/>
          </p:xfrm>
          <a:graphic>
            <a:graphicData uri="http://schemas.openxmlformats.org/presentationml/2006/ole">
              <mc:AlternateContent xmlns:mc="http://schemas.openxmlformats.org/markup-compatibility/2006">
                <mc:Choice xmlns:v="urn:schemas-microsoft-com:vml" Requires="v">
                  <p:oleObj spid="_x0000_s42098" name="Equation" r:id="rId9" imgW="4876800" imgH="4267200" progId="Equation.DSMT4">
                    <p:embed/>
                  </p:oleObj>
                </mc:Choice>
                <mc:Fallback>
                  <p:oleObj name="Equation" r:id="rId9" imgW="4876800" imgH="4267200" progId="Equation.DSMT4">
                    <p:embed/>
                    <p:pic>
                      <p:nvPicPr>
                        <p:cNvPr id="0" name="Picture 42097"/>
                        <p:cNvPicPr/>
                        <p:nvPr/>
                      </p:nvPicPr>
                      <p:blipFill>
                        <a:blip r:embed="rId10"/>
                        <a:stretch>
                          <a:fillRect/>
                        </a:stretch>
                      </p:blipFill>
                      <p:spPr>
                        <a:xfrm>
                          <a:off x="7057088" y="3930048"/>
                          <a:ext cx="451151" cy="392269"/>
                        </a:xfrm>
                        <a:prstGeom prst="rect">
                          <a:avLst/>
                        </a:prstGeom>
                      </p:spPr>
                    </p:pic>
                  </p:oleObj>
                </mc:Fallback>
              </mc:AlternateContent>
            </a:graphicData>
          </a:graphic>
        </p:graphicFrame>
      </p:grpSp>
      <p:grpSp>
        <p:nvGrpSpPr>
          <p:cNvPr id="24" name="Group 23"/>
          <p:cNvGrpSpPr/>
          <p:nvPr/>
        </p:nvGrpSpPr>
        <p:grpSpPr>
          <a:xfrm>
            <a:off x="535035" y="4188128"/>
            <a:ext cx="11121930" cy="1330960"/>
            <a:chOff x="535035" y="4400583"/>
            <a:chExt cx="11121930" cy="1330960"/>
          </a:xfrm>
        </p:grpSpPr>
        <p:grpSp>
          <p:nvGrpSpPr>
            <p:cNvPr id="17" name="Group 16"/>
            <p:cNvGrpSpPr/>
            <p:nvPr/>
          </p:nvGrpSpPr>
          <p:grpSpPr>
            <a:xfrm>
              <a:off x="535035" y="4400583"/>
              <a:ext cx="11121930" cy="1330960"/>
              <a:chOff x="480594" y="4786690"/>
              <a:chExt cx="11121930" cy="1330960"/>
            </a:xfrm>
          </p:grpSpPr>
          <p:sp>
            <p:nvSpPr>
              <p:cNvPr id="20" name="Scroll: Horizontal 19"/>
              <p:cNvSpPr/>
              <p:nvPr/>
            </p:nvSpPr>
            <p:spPr>
              <a:xfrm>
                <a:off x="480594" y="4786690"/>
                <a:ext cx="11121930" cy="1330960"/>
              </a:xfrm>
              <a:prstGeom prst="horizontalScroll">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Kết luận: Căn bậc ba của một số thực    là một số thực    sao cho            </a:t>
                </a:r>
                <a:endParaRPr lang="en-US" sz="2800">
                  <a:solidFill>
                    <a:schemeClr val="tx1"/>
                  </a:solidFill>
                  <a:latin typeface="Times New Roman" panose="02020603050405020304" pitchFamily="18" charset="0"/>
                  <a:cs typeface="Times New Roman" panose="02020603050405020304" pitchFamily="18" charset="0"/>
                </a:endParaRPr>
              </a:p>
              <a:p>
                <a:r>
                  <a:rPr lang="en-US" sz="2800">
                    <a:solidFill>
                      <a:schemeClr val="tx1"/>
                    </a:solidFill>
                    <a:latin typeface="Times New Roman" panose="02020603050405020304" pitchFamily="18" charset="0"/>
                    <a:cs typeface="Times New Roman" panose="02020603050405020304" pitchFamily="18" charset="0"/>
                  </a:rPr>
                  <a:t>Căn bậc ba của số thực    được kí hiệu là  </a:t>
                </a:r>
                <a:endParaRPr lang="vi-VN" sz="2800">
                  <a:solidFill>
                    <a:schemeClr val="tx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9916329" y="4998780"/>
              <a:ext cx="1049338" cy="479425"/>
            </p:xfrm>
            <a:graphic>
              <a:graphicData uri="http://schemas.openxmlformats.org/presentationml/2006/ole">
                <mc:AlternateContent xmlns:mc="http://schemas.openxmlformats.org/markup-compatibility/2006">
                  <mc:Choice xmlns:v="urn:schemas-microsoft-com:vml" Requires="v">
                    <p:oleObj spid="_x0000_s42099" name="Equation" r:id="rId11" imgW="10668000" imgH="4876800" progId="Equation.DSMT4">
                      <p:embed/>
                    </p:oleObj>
                  </mc:Choice>
                  <mc:Fallback>
                    <p:oleObj name="Equation" r:id="rId11" imgW="10668000" imgH="4876800" progId="Equation.DSMT4">
                      <p:embed/>
                      <p:pic>
                        <p:nvPicPr>
                          <p:cNvPr id="0" name="Object 26"/>
                          <p:cNvPicPr/>
                          <p:nvPr/>
                        </p:nvPicPr>
                        <p:blipFill>
                          <a:blip r:embed="rId12"/>
                          <a:stretch>
                            <a:fillRect/>
                          </a:stretch>
                        </p:blipFill>
                        <p:spPr>
                          <a:xfrm>
                            <a:off x="9916329" y="4998780"/>
                            <a:ext cx="1049338" cy="479425"/>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6072925" y="5119223"/>
              <a:ext cx="303171" cy="333488"/>
            </p:xfrm>
            <a:graphic>
              <a:graphicData uri="http://schemas.openxmlformats.org/presentationml/2006/ole">
                <mc:AlternateContent xmlns:mc="http://schemas.openxmlformats.org/markup-compatibility/2006">
                  <mc:Choice xmlns:v="urn:schemas-microsoft-com:vml" Requires="v">
                    <p:oleObj spid="_x0000_s42100" name="Equation" r:id="rId13" imgW="3048000" imgH="3352800" progId="Equation.DSMT4">
                      <p:embed/>
                    </p:oleObj>
                  </mc:Choice>
                  <mc:Fallback>
                    <p:oleObj name="Equation" r:id="rId13" imgW="3048000" imgH="3352800" progId="Equation.DSMT4">
                      <p:embed/>
                      <p:pic>
                        <p:nvPicPr>
                          <p:cNvPr id="0" name="Object 27"/>
                          <p:cNvPicPr/>
                          <p:nvPr/>
                        </p:nvPicPr>
                        <p:blipFill>
                          <a:blip r:embed="rId14"/>
                          <a:stretch>
                            <a:fillRect/>
                          </a:stretch>
                        </p:blipFill>
                        <p:spPr>
                          <a:xfrm>
                            <a:off x="6072925" y="5119223"/>
                            <a:ext cx="303171" cy="333488"/>
                          </a:xfrm>
                          <a:prstGeom prst="rect">
                            <a:avLst/>
                          </a:prstGeom>
                        </p:spPr>
                      </p:pic>
                    </p:oleObj>
                  </mc:Fallback>
                </mc:AlternateContent>
              </a:graphicData>
            </a:graphic>
          </p:graphicFrame>
          <p:graphicFrame>
            <p:nvGraphicFramePr>
              <p:cNvPr id="23" name="Object 22"/>
              <p:cNvGraphicFramePr>
                <a:graphicFrameLocks noChangeAspect="1"/>
              </p:cNvGraphicFramePr>
              <p:nvPr/>
            </p:nvGraphicFramePr>
            <p:xfrm>
              <a:off x="8454105" y="5108713"/>
              <a:ext cx="335901" cy="369492"/>
            </p:xfrm>
            <a:graphic>
              <a:graphicData uri="http://schemas.openxmlformats.org/presentationml/2006/ole">
                <mc:AlternateContent xmlns:mc="http://schemas.openxmlformats.org/markup-compatibility/2006">
                  <mc:Choice xmlns:v="urn:schemas-microsoft-com:vml" Requires="v">
                    <p:oleObj spid="_x0000_s42101" name="Equation" r:id="rId15" imgW="3048000" imgH="3352800" progId="Equation.DSMT4">
                      <p:embed/>
                    </p:oleObj>
                  </mc:Choice>
                  <mc:Fallback>
                    <p:oleObj name="Equation" r:id="rId15" imgW="3048000" imgH="3352800" progId="Equation.DSMT4">
                      <p:embed/>
                      <p:pic>
                        <p:nvPicPr>
                          <p:cNvPr id="0" name="Object 28"/>
                          <p:cNvPicPr/>
                          <p:nvPr/>
                        </p:nvPicPr>
                        <p:blipFill>
                          <a:blip r:embed="rId16"/>
                          <a:stretch>
                            <a:fillRect/>
                          </a:stretch>
                        </p:blipFill>
                        <p:spPr>
                          <a:xfrm>
                            <a:off x="8454105" y="5108713"/>
                            <a:ext cx="335901" cy="369492"/>
                          </a:xfrm>
                          <a:prstGeom prst="rect">
                            <a:avLst/>
                          </a:prstGeom>
                        </p:spPr>
                      </p:pic>
                    </p:oleObj>
                  </mc:Fallback>
                </mc:AlternateContent>
              </a:graphicData>
            </a:graphic>
          </p:graphicFrame>
        </p:grpSp>
        <p:graphicFrame>
          <p:nvGraphicFramePr>
            <p:cNvPr id="15" name="Object 14"/>
            <p:cNvGraphicFramePr>
              <a:graphicFrameLocks noChangeAspect="1"/>
            </p:cNvGraphicFramePr>
            <p:nvPr/>
          </p:nvGraphicFramePr>
          <p:xfrm>
            <a:off x="4104596" y="5168856"/>
            <a:ext cx="298450" cy="330200"/>
          </p:xfrm>
          <a:graphic>
            <a:graphicData uri="http://schemas.openxmlformats.org/presentationml/2006/ole">
              <mc:AlternateContent xmlns:mc="http://schemas.openxmlformats.org/markup-compatibility/2006">
                <mc:Choice xmlns:v="urn:schemas-microsoft-com:vml" Requires="v">
                  <p:oleObj spid="_x0000_s42102" name="Equation" r:id="rId17" imgW="277495" imgH="306705" progId="Equation.DSMT4">
                    <p:embed/>
                  </p:oleObj>
                </mc:Choice>
                <mc:Fallback>
                  <p:oleObj name="Equation" r:id="rId17" imgW="277495" imgH="306705" progId="Equation.DSMT4">
                    <p:embed/>
                    <p:pic>
                      <p:nvPicPr>
                        <p:cNvPr id="0" name="Picture 42101"/>
                        <p:cNvPicPr/>
                        <p:nvPr/>
                      </p:nvPicPr>
                      <p:blipFill>
                        <a:blip r:embed="rId18"/>
                        <a:stretch>
                          <a:fillRect/>
                        </a:stretch>
                      </p:blipFill>
                      <p:spPr>
                        <a:xfrm>
                          <a:off x="4104596" y="5168856"/>
                          <a:ext cx="298450" cy="330200"/>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6572250" y="4972050"/>
            <a:ext cx="609600" cy="523875"/>
          </p:xfrm>
          <a:graphic>
            <a:graphicData uri="http://schemas.openxmlformats.org/presentationml/2006/ole">
              <mc:AlternateContent xmlns:mc="http://schemas.openxmlformats.org/markup-compatibility/2006">
                <mc:Choice xmlns:v="urn:schemas-microsoft-com:vml" Requires="v">
                  <p:oleObj spid="_x0000_s42103" name="Equation" r:id="rId19" imgW="6400800" imgH="5486400" progId="Equation.DSMT4">
                    <p:embed/>
                  </p:oleObj>
                </mc:Choice>
                <mc:Fallback>
                  <p:oleObj name="Equation" r:id="rId19" imgW="6400800" imgH="5486400" progId="Equation.DSMT4">
                    <p:embed/>
                    <p:pic>
                      <p:nvPicPr>
                        <p:cNvPr id="0" name="Picture 42102"/>
                        <p:cNvPicPr/>
                        <p:nvPr/>
                      </p:nvPicPr>
                      <p:blipFill>
                        <a:blip r:embed="rId20"/>
                        <a:stretch>
                          <a:fillRect/>
                        </a:stretch>
                      </p:blipFill>
                      <p:spPr>
                        <a:xfrm>
                          <a:off x="6572250" y="4972050"/>
                          <a:ext cx="609600" cy="523875"/>
                        </a:xfrm>
                        <a:prstGeom prst="rect">
                          <a:avLst/>
                        </a:prstGeom>
                      </p:spPr>
                    </p:pic>
                  </p:oleObj>
                </mc:Fallback>
              </mc:AlternateContent>
            </a:graphicData>
          </a:graphic>
        </p:graphicFrame>
      </p:grpSp>
      <p:grpSp>
        <p:nvGrpSpPr>
          <p:cNvPr id="27" name="Group 26"/>
          <p:cNvGrpSpPr/>
          <p:nvPr/>
        </p:nvGrpSpPr>
        <p:grpSpPr>
          <a:xfrm>
            <a:off x="567530" y="369375"/>
            <a:ext cx="7751637" cy="4030843"/>
            <a:chOff x="1884901" y="929603"/>
            <a:chExt cx="7751637" cy="4030843"/>
          </a:xfrm>
        </p:grpSpPr>
        <p:sp>
          <p:nvSpPr>
            <p:cNvPr id="28" name="Explosion: 14 Points 27"/>
            <p:cNvSpPr/>
            <p:nvPr/>
          </p:nvSpPr>
          <p:spPr>
            <a:xfrm>
              <a:off x="1884901" y="929603"/>
              <a:ext cx="7751637" cy="4030843"/>
            </a:xfrm>
            <a:prstGeom prst="irregularSeal2">
              <a:avLst/>
            </a:prstGeom>
          </p:spPr>
          <p:style>
            <a:lnRef idx="1">
              <a:schemeClr val="accent5"/>
            </a:lnRef>
            <a:fillRef idx="3">
              <a:schemeClr val="accent5"/>
            </a:fillRef>
            <a:effectRef idx="2">
              <a:schemeClr val="accent5"/>
            </a:effectRef>
            <a:fontRef idx="minor">
              <a:schemeClr val="lt1"/>
            </a:fontRef>
          </p:style>
          <p:txBody>
            <a:bodyPr rtlCol="0" anchor="ctr"/>
            <a:lstStyle/>
            <a:p>
              <a:r>
                <a:rPr lang="en-US" sz="3600" b="1">
                  <a:solidFill>
                    <a:srgbClr val="FFFF00"/>
                  </a:solidFill>
                  <a:latin typeface="Times New Roman" panose="02020603050405020304" pitchFamily="18" charset="0"/>
                  <a:cs typeface="Times New Roman" panose="02020603050405020304" pitchFamily="18" charset="0"/>
                </a:rPr>
                <a:t>Chú ý:  </a:t>
              </a:r>
              <a:endParaRPr lang="vi-VN" sz="3600" b="1">
                <a:solidFill>
                  <a:srgbClr val="FFFF00"/>
                </a:solidFill>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nvGraphicFramePr>
          <p:xfrm>
            <a:off x="5262747" y="2373234"/>
            <a:ext cx="2160100" cy="1143582"/>
          </p:xfrm>
          <a:graphic>
            <a:graphicData uri="http://schemas.openxmlformats.org/presentationml/2006/ole">
              <mc:AlternateContent xmlns:mc="http://schemas.openxmlformats.org/markup-compatibility/2006">
                <mc:Choice xmlns:v="urn:schemas-microsoft-com:vml" Requires="v">
                  <p:oleObj spid="_x0000_s42104" name="Equation" r:id="rId21" imgW="15544800" imgH="8229600" progId="Equation.DSMT4">
                    <p:embed/>
                  </p:oleObj>
                </mc:Choice>
                <mc:Fallback>
                  <p:oleObj name="Equation" r:id="rId21" imgW="15544800" imgH="8229600" progId="Equation.DSMT4">
                    <p:embed/>
                    <p:pic>
                      <p:nvPicPr>
                        <p:cNvPr id="0" name="Object 5"/>
                        <p:cNvPicPr/>
                        <p:nvPr/>
                      </p:nvPicPr>
                      <p:blipFill>
                        <a:blip r:embed="rId22"/>
                        <a:stretch>
                          <a:fillRect/>
                        </a:stretch>
                      </p:blipFill>
                      <p:spPr>
                        <a:xfrm>
                          <a:off x="5262747" y="2373234"/>
                          <a:ext cx="2160100" cy="1143582"/>
                        </a:xfrm>
                        <a:prstGeom prst="rect">
                          <a:avLst/>
                        </a:prstGeom>
                      </p:spPr>
                    </p:pic>
                  </p:oleObj>
                </mc:Fallback>
              </mc:AlternateContent>
            </a:graphicData>
          </a:graphic>
        </p:graphicFrame>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30270" y="5296270"/>
            <a:ext cx="1561730" cy="1561730"/>
          </a:xfrm>
          <a:prstGeom prst="rect">
            <a:avLst/>
          </a:prstGeom>
        </p:spPr>
      </p:pic>
      <p:sp>
        <p:nvSpPr>
          <p:cNvPr id="4" name="Rectangle 3"/>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399510" y="887957"/>
            <a:ext cx="15816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7: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99510" y="1411177"/>
            <a:ext cx="11792490" cy="523220"/>
            <a:chOff x="399510" y="1411177"/>
            <a:chExt cx="11792490" cy="523220"/>
          </a:xfrm>
        </p:grpSpPr>
        <p:sp>
          <p:nvSpPr>
            <p:cNvPr id="9" name="TextBox 8"/>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 name="Object 2"/>
            <p:cNvGraphicFramePr>
              <a:graphicFrameLocks noChangeAspect="1"/>
            </p:cNvGraphicFramePr>
            <p:nvPr/>
          </p:nvGraphicFramePr>
          <p:xfrm>
            <a:off x="1351280" y="1474422"/>
            <a:ext cx="284479" cy="369823"/>
          </p:xfrm>
          <a:graphic>
            <a:graphicData uri="http://schemas.openxmlformats.org/presentationml/2006/ole">
              <mc:AlternateContent xmlns:mc="http://schemas.openxmlformats.org/markup-compatibility/2006">
                <mc:Choice xmlns:v="urn:schemas-microsoft-com:vml" Requires="v">
                  <p:oleObj spid="_x0000_s31436" name="Equation" r:id="rId2" imgW="3048000" imgH="3962400" progId="Equation.DSMT4">
                    <p:embed/>
                  </p:oleObj>
                </mc:Choice>
                <mc:Fallback>
                  <p:oleObj name="Equation" r:id="rId2" imgW="3048000" imgH="3962400" progId="Equation.DSMT4">
                    <p:embed/>
                    <p:pic>
                      <p:nvPicPr>
                        <p:cNvPr id="0" name="Picture 31435"/>
                        <p:cNvPicPr/>
                        <p:nvPr/>
                      </p:nvPicPr>
                      <p:blipFill>
                        <a:blip r:embed="rId3"/>
                        <a:stretch>
                          <a:fillRect/>
                        </a:stretch>
                      </p:blipFill>
                      <p:spPr>
                        <a:xfrm>
                          <a:off x="1351280" y="1474422"/>
                          <a:ext cx="284479" cy="369823"/>
                        </a:xfrm>
                        <a:prstGeom prst="rect">
                          <a:avLst/>
                        </a:prstGeom>
                      </p:spPr>
                    </p:pic>
                  </p:oleObj>
                </mc:Fallback>
              </mc:AlternateContent>
            </a:graphicData>
          </a:graphic>
        </p:graphicFrame>
        <p:graphicFrame>
          <p:nvGraphicFramePr>
            <p:cNvPr id="7" name="Object 6"/>
            <p:cNvGraphicFramePr>
              <a:graphicFrameLocks noChangeAspect="1"/>
            </p:cNvGraphicFramePr>
            <p:nvPr/>
          </p:nvGraphicFramePr>
          <p:xfrm>
            <a:off x="5327967" y="1449227"/>
            <a:ext cx="284479" cy="442523"/>
          </p:xfrm>
          <a:graphic>
            <a:graphicData uri="http://schemas.openxmlformats.org/presentationml/2006/ole">
              <mc:AlternateContent xmlns:mc="http://schemas.openxmlformats.org/markup-compatibility/2006">
                <mc:Choice xmlns:v="urn:schemas-microsoft-com:vml" Requires="v">
                  <p:oleObj spid="_x0000_s31437" name="Equation" r:id="rId4" imgW="2743200" imgH="4267200" progId="Equation.DSMT4">
                    <p:embed/>
                  </p:oleObj>
                </mc:Choice>
                <mc:Fallback>
                  <p:oleObj name="Equation" r:id="rId4" imgW="2743200" imgH="4267200" progId="Equation.DSMT4">
                    <p:embed/>
                    <p:pic>
                      <p:nvPicPr>
                        <p:cNvPr id="0" name="Picture 31436"/>
                        <p:cNvPicPr/>
                        <p:nvPr/>
                      </p:nvPicPr>
                      <p:blipFill>
                        <a:blip r:embed="rId5"/>
                        <a:stretch>
                          <a:fillRect/>
                        </a:stretch>
                      </p:blipFill>
                      <p:spPr>
                        <a:xfrm>
                          <a:off x="5327967" y="1449227"/>
                          <a:ext cx="284479" cy="442523"/>
                        </a:xfrm>
                        <a:prstGeom prst="rect">
                          <a:avLst/>
                        </a:prstGeom>
                      </p:spPr>
                    </p:pic>
                  </p:oleObj>
                </mc:Fallback>
              </mc:AlternateContent>
            </a:graphicData>
          </a:graphic>
        </p:graphicFrame>
      </p:grpSp>
      <p:grpSp>
        <p:nvGrpSpPr>
          <p:cNvPr id="13" name="Group 12"/>
          <p:cNvGrpSpPr/>
          <p:nvPr/>
        </p:nvGrpSpPr>
        <p:grpSpPr>
          <a:xfrm>
            <a:off x="397790" y="2176442"/>
            <a:ext cx="11792490" cy="523220"/>
            <a:chOff x="399510" y="1411177"/>
            <a:chExt cx="11792490" cy="523220"/>
          </a:xfrm>
        </p:grpSpPr>
        <p:sp>
          <p:nvSpPr>
            <p:cNvPr id="14" name="TextBox 13"/>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1307465" y="1479888"/>
            <a:ext cx="454025" cy="398462"/>
          </p:xfrm>
          <a:graphic>
            <a:graphicData uri="http://schemas.openxmlformats.org/presentationml/2006/ole">
              <mc:AlternateContent xmlns:mc="http://schemas.openxmlformats.org/markup-compatibility/2006">
                <mc:Choice xmlns:v="urn:schemas-microsoft-com:vml" Requires="v">
                  <p:oleObj spid="_x0000_s31438" name="Equation" r:id="rId6" imgW="4876800" imgH="4267200" progId="Equation.DSMT4">
                    <p:embed/>
                  </p:oleObj>
                </mc:Choice>
                <mc:Fallback>
                  <p:oleObj name="Equation" r:id="rId6" imgW="4876800" imgH="4267200" progId="Equation.DSMT4">
                    <p:embed/>
                    <p:pic>
                      <p:nvPicPr>
                        <p:cNvPr id="0" name="Object 2"/>
                        <p:cNvPicPr/>
                        <p:nvPr/>
                      </p:nvPicPr>
                      <p:blipFill>
                        <a:blip r:embed="rId7"/>
                        <a:stretch>
                          <a:fillRect/>
                        </a:stretch>
                      </p:blipFill>
                      <p:spPr>
                        <a:xfrm>
                          <a:off x="1307465" y="1479888"/>
                          <a:ext cx="454025" cy="398462"/>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5417069" y="1500712"/>
            <a:ext cx="791799" cy="396610"/>
          </p:xfrm>
          <a:graphic>
            <a:graphicData uri="http://schemas.openxmlformats.org/presentationml/2006/ole">
              <mc:AlternateContent xmlns:mc="http://schemas.openxmlformats.org/markup-compatibility/2006">
                <mc:Choice xmlns:v="urn:schemas-microsoft-com:vml" Requires="v">
                  <p:oleObj spid="_x0000_s31439" name="Equation" r:id="rId8" imgW="8534400" imgH="4267200" progId="Equation.DSMT4">
                    <p:embed/>
                  </p:oleObj>
                </mc:Choice>
                <mc:Fallback>
                  <p:oleObj name="Equation" r:id="rId8" imgW="8534400" imgH="4267200" progId="Equation.DSMT4">
                    <p:embed/>
                    <p:pic>
                      <p:nvPicPr>
                        <p:cNvPr id="0" name="Object 6"/>
                        <p:cNvPicPr/>
                        <p:nvPr/>
                      </p:nvPicPr>
                      <p:blipFill>
                        <a:blip r:embed="rId9"/>
                        <a:stretch>
                          <a:fillRect/>
                        </a:stretch>
                      </p:blipFill>
                      <p:spPr>
                        <a:xfrm>
                          <a:off x="5417069" y="1500712"/>
                          <a:ext cx="791799" cy="396610"/>
                        </a:xfrm>
                        <a:prstGeom prst="rect">
                          <a:avLst/>
                        </a:prstGeom>
                      </p:spPr>
                    </p:pic>
                  </p:oleObj>
                </mc:Fallback>
              </mc:AlternateContent>
            </a:graphicData>
          </a:graphic>
        </p:graphicFrame>
      </p:grpSp>
      <p:grpSp>
        <p:nvGrpSpPr>
          <p:cNvPr id="17" name="Group 16"/>
          <p:cNvGrpSpPr/>
          <p:nvPr/>
        </p:nvGrpSpPr>
        <p:grpSpPr>
          <a:xfrm>
            <a:off x="399510" y="2938641"/>
            <a:ext cx="11792490" cy="550333"/>
            <a:chOff x="399510" y="1411177"/>
            <a:chExt cx="11792490" cy="550333"/>
          </a:xfrm>
        </p:grpSpPr>
        <p:sp>
          <p:nvSpPr>
            <p:cNvPr id="20" name="TextBox 19"/>
            <p:cNvSpPr txBox="1"/>
            <p:nvPr/>
          </p:nvSpPr>
          <p:spPr>
            <a:xfrm>
              <a:off x="399510" y="1411177"/>
              <a:ext cx="1179249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Số       có phải là căn bậc ba của          hay không?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1279525" y="1482277"/>
            <a:ext cx="511175" cy="455613"/>
          </p:xfrm>
          <a:graphic>
            <a:graphicData uri="http://schemas.openxmlformats.org/presentationml/2006/ole">
              <mc:AlternateContent xmlns:mc="http://schemas.openxmlformats.org/markup-compatibility/2006">
                <mc:Choice xmlns:v="urn:schemas-microsoft-com:vml" Requires="v">
                  <p:oleObj spid="_x0000_s31440" name="Equation" r:id="rId10" imgW="5486400" imgH="4876800" progId="Equation.DSMT4">
                    <p:embed/>
                  </p:oleObj>
                </mc:Choice>
                <mc:Fallback>
                  <p:oleObj name="Equation" r:id="rId10" imgW="5486400" imgH="4876800" progId="Equation.DSMT4">
                    <p:embed/>
                    <p:pic>
                      <p:nvPicPr>
                        <p:cNvPr id="0" name="Object 14"/>
                        <p:cNvPicPr/>
                        <p:nvPr/>
                      </p:nvPicPr>
                      <p:blipFill>
                        <a:blip r:embed="rId11"/>
                        <a:stretch>
                          <a:fillRect/>
                        </a:stretch>
                      </p:blipFill>
                      <p:spPr>
                        <a:xfrm>
                          <a:off x="1279525" y="1482277"/>
                          <a:ext cx="511175" cy="455613"/>
                        </a:xfrm>
                        <a:prstGeom prst="rect">
                          <a:avLst/>
                        </a:prstGeom>
                      </p:spPr>
                    </p:pic>
                  </p:oleObj>
                </mc:Fallback>
              </mc:AlternateContent>
            </a:graphicData>
          </a:graphic>
        </p:graphicFrame>
        <p:graphicFrame>
          <p:nvGraphicFramePr>
            <p:cNvPr id="22" name="Object 21"/>
            <p:cNvGraphicFramePr>
              <a:graphicFrameLocks noChangeAspect="1"/>
            </p:cNvGraphicFramePr>
            <p:nvPr/>
          </p:nvGraphicFramePr>
          <p:xfrm>
            <a:off x="5503067" y="1509073"/>
            <a:ext cx="706437" cy="452437"/>
          </p:xfrm>
          <a:graphic>
            <a:graphicData uri="http://schemas.openxmlformats.org/presentationml/2006/ole">
              <mc:AlternateContent xmlns:mc="http://schemas.openxmlformats.org/markup-compatibility/2006">
                <mc:Choice xmlns:v="urn:schemas-microsoft-com:vml" Requires="v">
                  <p:oleObj spid="_x0000_s31441" name="Equation" r:id="rId12" imgW="7620000" imgH="4876800" progId="Equation.DSMT4">
                    <p:embed/>
                  </p:oleObj>
                </mc:Choice>
                <mc:Fallback>
                  <p:oleObj name="Equation" r:id="rId12" imgW="7620000" imgH="4876800" progId="Equation.DSMT4">
                    <p:embed/>
                    <p:pic>
                      <p:nvPicPr>
                        <p:cNvPr id="0" name="Object 15"/>
                        <p:cNvPicPr/>
                        <p:nvPr/>
                      </p:nvPicPr>
                      <p:blipFill>
                        <a:blip r:embed="rId13"/>
                        <a:stretch>
                          <a:fillRect/>
                        </a:stretch>
                      </p:blipFill>
                      <p:spPr>
                        <a:xfrm>
                          <a:off x="5503067" y="1509073"/>
                          <a:ext cx="706437" cy="452437"/>
                        </a:xfrm>
                        <a:prstGeom prst="rect">
                          <a:avLst/>
                        </a:prstGeom>
                      </p:spPr>
                    </p:pic>
                  </p:oleObj>
                </mc:Fallback>
              </mc:AlternateContent>
            </a:graphicData>
          </a:graphic>
        </p:graphicFrame>
      </p:grpSp>
      <p:sp>
        <p:nvSpPr>
          <p:cNvPr id="23" name="TextBox 22"/>
          <p:cNvSpPr txBox="1"/>
          <p:nvPr/>
        </p:nvSpPr>
        <p:spPr>
          <a:xfrm>
            <a:off x="467359" y="3572936"/>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4" name="Group 23"/>
          <p:cNvGrpSpPr/>
          <p:nvPr/>
        </p:nvGrpSpPr>
        <p:grpSpPr>
          <a:xfrm>
            <a:off x="414840" y="4217813"/>
            <a:ext cx="10993120" cy="523220"/>
            <a:chOff x="498476" y="3873692"/>
            <a:chExt cx="10993120" cy="523220"/>
          </a:xfrm>
        </p:grpSpPr>
        <p:sp>
          <p:nvSpPr>
            <p:cNvPr id="25" name="TextBox 24"/>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6" name="Object 25"/>
            <p:cNvGraphicFramePr>
              <a:graphicFrameLocks noChangeAspect="1"/>
            </p:cNvGraphicFramePr>
            <p:nvPr/>
          </p:nvGraphicFramePr>
          <p:xfrm>
            <a:off x="2074750" y="3897875"/>
            <a:ext cx="863600" cy="431800"/>
          </p:xfrm>
          <a:graphic>
            <a:graphicData uri="http://schemas.openxmlformats.org/presentationml/2006/ole">
              <mc:AlternateContent xmlns:mc="http://schemas.openxmlformats.org/markup-compatibility/2006">
                <mc:Choice xmlns:v="urn:schemas-microsoft-com:vml" Requires="v">
                  <p:oleObj spid="_x0000_s31442" name="Equation" r:id="rId14" imgW="9753600" imgH="4876800" progId="Equation.DSMT4">
                    <p:embed/>
                  </p:oleObj>
                </mc:Choice>
                <mc:Fallback>
                  <p:oleObj name="Equation" r:id="rId14" imgW="9753600" imgH="4876800" progId="Equation.DSMT4">
                    <p:embed/>
                    <p:pic>
                      <p:nvPicPr>
                        <p:cNvPr id="0" name="Object 4"/>
                        <p:cNvPicPr/>
                        <p:nvPr/>
                      </p:nvPicPr>
                      <p:blipFill>
                        <a:blip r:embed="rId15"/>
                        <a:stretch>
                          <a:fillRect/>
                        </a:stretch>
                      </p:blipFill>
                      <p:spPr>
                        <a:xfrm>
                          <a:off x="2074750" y="3897875"/>
                          <a:ext cx="863600" cy="431800"/>
                        </a:xfrm>
                        <a:prstGeom prst="rect">
                          <a:avLst/>
                        </a:prstGeom>
                      </p:spPr>
                    </p:pic>
                  </p:oleObj>
                </mc:Fallback>
              </mc:AlternateContent>
            </a:graphicData>
          </a:graphic>
        </p:graphicFrame>
        <p:graphicFrame>
          <p:nvGraphicFramePr>
            <p:cNvPr id="27" name="Object 26"/>
            <p:cNvGraphicFramePr>
              <a:graphicFrameLocks noChangeAspect="1"/>
            </p:cNvGraphicFramePr>
            <p:nvPr/>
          </p:nvGraphicFramePr>
          <p:xfrm>
            <a:off x="3702975" y="3946570"/>
            <a:ext cx="365386" cy="371853"/>
          </p:xfrm>
          <a:graphic>
            <a:graphicData uri="http://schemas.openxmlformats.org/presentationml/2006/ole">
              <mc:AlternateContent xmlns:mc="http://schemas.openxmlformats.org/markup-compatibility/2006">
                <mc:Choice xmlns:v="urn:schemas-microsoft-com:vml" Requires="v">
                  <p:oleObj spid="_x0000_s31443" name="Equation" r:id="rId16" imgW="3048000" imgH="3962400" progId="Equation.DSMT4">
                    <p:embed/>
                  </p:oleObj>
                </mc:Choice>
                <mc:Fallback>
                  <p:oleObj name="Equation" r:id="rId16" imgW="3048000" imgH="3962400" progId="Equation.DSMT4">
                    <p:embed/>
                    <p:pic>
                      <p:nvPicPr>
                        <p:cNvPr id="0" name="Object 6"/>
                        <p:cNvPicPr/>
                        <p:nvPr/>
                      </p:nvPicPr>
                      <p:blipFill>
                        <a:blip r:embed="rId17"/>
                        <a:stretch>
                          <a:fillRect/>
                        </a:stretch>
                      </p:blipFill>
                      <p:spPr>
                        <a:xfrm>
                          <a:off x="3702975" y="3946570"/>
                          <a:ext cx="365386" cy="371853"/>
                        </a:xfrm>
                        <a:prstGeom prst="rect">
                          <a:avLst/>
                        </a:prstGeom>
                      </p:spPr>
                    </p:pic>
                  </p:oleObj>
                </mc:Fallback>
              </mc:AlternateContent>
            </a:graphicData>
          </a:graphic>
        </p:graphicFrame>
        <p:graphicFrame>
          <p:nvGraphicFramePr>
            <p:cNvPr id="29" name="Object 28"/>
            <p:cNvGraphicFramePr>
              <a:graphicFrameLocks noChangeAspect="1"/>
            </p:cNvGraphicFramePr>
            <p:nvPr/>
          </p:nvGraphicFramePr>
          <p:xfrm>
            <a:off x="6535622" y="3942275"/>
            <a:ext cx="392112" cy="412750"/>
          </p:xfrm>
          <a:graphic>
            <a:graphicData uri="http://schemas.openxmlformats.org/presentationml/2006/ole">
              <mc:AlternateContent xmlns:mc="http://schemas.openxmlformats.org/markup-compatibility/2006">
                <mc:Choice xmlns:v="urn:schemas-microsoft-com:vml" Requires="v">
                  <p:oleObj spid="_x0000_s31444" name="Equation" r:id="rId18" imgW="3657600" imgH="4267200" progId="Equation.DSMT4">
                    <p:embed/>
                  </p:oleObj>
                </mc:Choice>
                <mc:Fallback>
                  <p:oleObj name="Equation" r:id="rId18" imgW="3657600" imgH="4267200" progId="Equation.DSMT4">
                    <p:embed/>
                    <p:pic>
                      <p:nvPicPr>
                        <p:cNvPr id="0" name="Object 9"/>
                        <p:cNvPicPr/>
                        <p:nvPr/>
                      </p:nvPicPr>
                      <p:blipFill>
                        <a:blip r:embed="rId19"/>
                        <a:stretch>
                          <a:fillRect/>
                        </a:stretch>
                      </p:blipFill>
                      <p:spPr>
                        <a:xfrm>
                          <a:off x="6535622" y="3942275"/>
                          <a:ext cx="392112" cy="412750"/>
                        </a:xfrm>
                        <a:prstGeom prst="rect">
                          <a:avLst/>
                        </a:prstGeom>
                      </p:spPr>
                    </p:pic>
                  </p:oleObj>
                </mc:Fallback>
              </mc:AlternateContent>
            </a:graphicData>
          </a:graphic>
        </p:graphicFrame>
      </p:grpSp>
      <p:grpSp>
        <p:nvGrpSpPr>
          <p:cNvPr id="30" name="Group 29"/>
          <p:cNvGrpSpPr/>
          <p:nvPr/>
        </p:nvGrpSpPr>
        <p:grpSpPr>
          <a:xfrm>
            <a:off x="436878" y="4879248"/>
            <a:ext cx="10993120" cy="592137"/>
            <a:chOff x="498476" y="3853721"/>
            <a:chExt cx="10993120" cy="592137"/>
          </a:xfrm>
        </p:grpSpPr>
        <p:sp>
          <p:nvSpPr>
            <p:cNvPr id="31" name="TextBox 30"/>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Ta thấy                      nên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p:cNvGraphicFramePr>
              <a:graphicFrameLocks noChangeAspect="1"/>
            </p:cNvGraphicFramePr>
            <p:nvPr/>
          </p:nvGraphicFramePr>
          <p:xfrm>
            <a:off x="2082150" y="3853721"/>
            <a:ext cx="1779587" cy="592137"/>
          </p:xfrm>
          <a:graphic>
            <a:graphicData uri="http://schemas.openxmlformats.org/presentationml/2006/ole">
              <mc:AlternateContent xmlns:mc="http://schemas.openxmlformats.org/markup-compatibility/2006">
                <mc:Choice xmlns:v="urn:schemas-microsoft-com:vml" Requires="v">
                  <p:oleObj spid="_x0000_s31445" name="Equation" r:id="rId20" imgW="20116800" imgH="6705600" progId="Equation.DSMT4">
                    <p:embed/>
                  </p:oleObj>
                </mc:Choice>
                <mc:Fallback>
                  <p:oleObj name="Equation" r:id="rId20" imgW="20116800" imgH="6705600" progId="Equation.DSMT4">
                    <p:embed/>
                    <p:pic>
                      <p:nvPicPr>
                        <p:cNvPr id="0" name="Object 29"/>
                        <p:cNvPicPr/>
                        <p:nvPr/>
                      </p:nvPicPr>
                      <p:blipFill>
                        <a:blip r:embed="rId21"/>
                        <a:stretch>
                          <a:fillRect/>
                        </a:stretch>
                      </p:blipFill>
                      <p:spPr>
                        <a:xfrm>
                          <a:off x="2082150" y="3853721"/>
                          <a:ext cx="1779587" cy="592137"/>
                        </a:xfrm>
                        <a:prstGeom prst="rect">
                          <a:avLst/>
                        </a:prstGeom>
                      </p:spPr>
                    </p:pic>
                  </p:oleObj>
                </mc:Fallback>
              </mc:AlternateContent>
            </a:graphicData>
          </a:graphic>
        </p:graphicFrame>
        <p:graphicFrame>
          <p:nvGraphicFramePr>
            <p:cNvPr id="34" name="Object 33"/>
            <p:cNvGraphicFramePr>
              <a:graphicFrameLocks noChangeAspect="1"/>
            </p:cNvGraphicFramePr>
            <p:nvPr/>
          </p:nvGraphicFramePr>
          <p:xfrm>
            <a:off x="4602166" y="3947158"/>
            <a:ext cx="441325" cy="400050"/>
          </p:xfrm>
          <a:graphic>
            <a:graphicData uri="http://schemas.openxmlformats.org/presentationml/2006/ole">
              <mc:AlternateContent xmlns:mc="http://schemas.openxmlformats.org/markup-compatibility/2006">
                <mc:Choice xmlns:v="urn:schemas-microsoft-com:vml" Requires="v">
                  <p:oleObj spid="_x0000_s31446" name="Equation" r:id="rId22" imgW="6096000" imgH="4267200" progId="Equation.DSMT4">
                    <p:embed/>
                  </p:oleObj>
                </mc:Choice>
                <mc:Fallback>
                  <p:oleObj name="Equation" r:id="rId22" imgW="6096000" imgH="4267200" progId="Equation.DSMT4">
                    <p:embed/>
                    <p:pic>
                      <p:nvPicPr>
                        <p:cNvPr id="0" name="Object 31"/>
                        <p:cNvPicPr/>
                        <p:nvPr/>
                      </p:nvPicPr>
                      <p:blipFill>
                        <a:blip r:embed="rId23"/>
                        <a:stretch>
                          <a:fillRect/>
                        </a:stretch>
                      </p:blipFill>
                      <p:spPr>
                        <a:xfrm>
                          <a:off x="4602166" y="3947158"/>
                          <a:ext cx="441325" cy="400050"/>
                        </a:xfrm>
                        <a:prstGeom prst="rect">
                          <a:avLst/>
                        </a:prstGeom>
                      </p:spPr>
                    </p:pic>
                  </p:oleObj>
                </mc:Fallback>
              </mc:AlternateContent>
            </a:graphicData>
          </a:graphic>
        </p:graphicFrame>
        <p:graphicFrame>
          <p:nvGraphicFramePr>
            <p:cNvPr id="35" name="Object 34"/>
            <p:cNvGraphicFramePr>
              <a:graphicFrameLocks noChangeAspect="1"/>
            </p:cNvGraphicFramePr>
            <p:nvPr/>
          </p:nvGraphicFramePr>
          <p:xfrm>
            <a:off x="7687313" y="3947793"/>
            <a:ext cx="1014413" cy="412750"/>
          </p:xfrm>
          <a:graphic>
            <a:graphicData uri="http://schemas.openxmlformats.org/presentationml/2006/ole">
              <mc:AlternateContent xmlns:mc="http://schemas.openxmlformats.org/markup-compatibility/2006">
                <mc:Choice xmlns:v="urn:schemas-microsoft-com:vml" Requires="v">
                  <p:oleObj spid="_x0000_s31447" name="Equation" r:id="rId24" imgW="9448800" imgH="4267200" progId="Equation.DSMT4">
                    <p:embed/>
                  </p:oleObj>
                </mc:Choice>
                <mc:Fallback>
                  <p:oleObj name="Equation" r:id="rId24" imgW="9448800" imgH="4267200" progId="Equation.DSMT4">
                    <p:embed/>
                    <p:pic>
                      <p:nvPicPr>
                        <p:cNvPr id="0" name="Object 32"/>
                        <p:cNvPicPr/>
                        <p:nvPr/>
                      </p:nvPicPr>
                      <p:blipFill>
                        <a:blip r:embed="rId25"/>
                        <a:stretch>
                          <a:fillRect/>
                        </a:stretch>
                      </p:blipFill>
                      <p:spPr>
                        <a:xfrm>
                          <a:off x="7687313" y="3947793"/>
                          <a:ext cx="1014413" cy="412750"/>
                        </a:xfrm>
                        <a:prstGeom prst="rect">
                          <a:avLst/>
                        </a:prstGeom>
                      </p:spPr>
                    </p:pic>
                  </p:oleObj>
                </mc:Fallback>
              </mc:AlternateContent>
            </a:graphicData>
          </a:graphic>
        </p:graphicFrame>
      </p:grpSp>
      <p:grpSp>
        <p:nvGrpSpPr>
          <p:cNvPr id="36" name="Group 35"/>
          <p:cNvGrpSpPr/>
          <p:nvPr/>
        </p:nvGrpSpPr>
        <p:grpSpPr>
          <a:xfrm>
            <a:off x="467359" y="5586254"/>
            <a:ext cx="10993120" cy="592137"/>
            <a:chOff x="498476" y="3831539"/>
            <a:chExt cx="10993120" cy="592137"/>
          </a:xfrm>
        </p:grpSpPr>
        <p:sp>
          <p:nvSpPr>
            <p:cNvPr id="37" name="TextBox 36"/>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Ta thấy                                  nên      không là căn bậc ba của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8" name="Object 37"/>
            <p:cNvGraphicFramePr>
              <a:graphicFrameLocks noChangeAspect="1"/>
            </p:cNvGraphicFramePr>
            <p:nvPr/>
          </p:nvGraphicFramePr>
          <p:xfrm>
            <a:off x="2117098" y="3831539"/>
            <a:ext cx="2803525" cy="592137"/>
          </p:xfrm>
          <a:graphic>
            <a:graphicData uri="http://schemas.openxmlformats.org/presentationml/2006/ole">
              <mc:AlternateContent xmlns:mc="http://schemas.openxmlformats.org/markup-compatibility/2006">
                <mc:Choice xmlns:v="urn:schemas-microsoft-com:vml" Requires="v">
                  <p:oleObj spid="_x0000_s31448" name="Equation" r:id="rId26" imgW="31699200" imgH="6705600" progId="Equation.DSMT4">
                    <p:embed/>
                  </p:oleObj>
                </mc:Choice>
                <mc:Fallback>
                  <p:oleObj name="Equation" r:id="rId26" imgW="31699200" imgH="6705600" progId="Equation.DSMT4">
                    <p:embed/>
                    <p:pic>
                      <p:nvPicPr>
                        <p:cNvPr id="0" name="Object 29"/>
                        <p:cNvPicPr/>
                        <p:nvPr/>
                      </p:nvPicPr>
                      <p:blipFill>
                        <a:blip r:embed="rId27"/>
                        <a:stretch>
                          <a:fillRect/>
                        </a:stretch>
                      </p:blipFill>
                      <p:spPr>
                        <a:xfrm>
                          <a:off x="2117098" y="3831539"/>
                          <a:ext cx="2803525" cy="592137"/>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5585456" y="3946156"/>
            <a:ext cx="396875" cy="457200"/>
          </p:xfrm>
          <a:graphic>
            <a:graphicData uri="http://schemas.openxmlformats.org/presentationml/2006/ole">
              <mc:AlternateContent xmlns:mc="http://schemas.openxmlformats.org/markup-compatibility/2006">
                <mc:Choice xmlns:v="urn:schemas-microsoft-com:vml" Requires="v">
                  <p:oleObj spid="_x0000_s31449" name="Equation" r:id="rId28" imgW="5486400" imgH="4876800" progId="Equation.DSMT4">
                    <p:embed/>
                  </p:oleObj>
                </mc:Choice>
                <mc:Fallback>
                  <p:oleObj name="Equation" r:id="rId28" imgW="5486400" imgH="4876800" progId="Equation.DSMT4">
                    <p:embed/>
                    <p:pic>
                      <p:nvPicPr>
                        <p:cNvPr id="0" name="Object 31"/>
                        <p:cNvPicPr/>
                        <p:nvPr/>
                      </p:nvPicPr>
                      <p:blipFill>
                        <a:blip r:embed="rId29"/>
                        <a:stretch>
                          <a:fillRect/>
                        </a:stretch>
                      </p:blipFill>
                      <p:spPr>
                        <a:xfrm>
                          <a:off x="5585456" y="3946156"/>
                          <a:ext cx="396875" cy="457200"/>
                        </a:xfrm>
                        <a:prstGeom prst="rect">
                          <a:avLst/>
                        </a:prstGeom>
                      </p:spPr>
                    </p:pic>
                  </p:oleObj>
                </mc:Fallback>
              </mc:AlternateContent>
            </a:graphicData>
          </a:graphic>
        </p:graphicFrame>
        <p:graphicFrame>
          <p:nvGraphicFramePr>
            <p:cNvPr id="41" name="Object 40"/>
            <p:cNvGraphicFramePr>
              <a:graphicFrameLocks noChangeAspect="1"/>
            </p:cNvGraphicFramePr>
            <p:nvPr/>
          </p:nvGraphicFramePr>
          <p:xfrm>
            <a:off x="9589519" y="3929679"/>
            <a:ext cx="915988" cy="471487"/>
          </p:xfrm>
          <a:graphic>
            <a:graphicData uri="http://schemas.openxmlformats.org/presentationml/2006/ole">
              <mc:AlternateContent xmlns:mc="http://schemas.openxmlformats.org/markup-compatibility/2006">
                <mc:Choice xmlns:v="urn:schemas-microsoft-com:vml" Requires="v">
                  <p:oleObj spid="_x0000_s31450" name="Equation" r:id="rId30" imgW="8534400" imgH="4876800" progId="Equation.DSMT4">
                    <p:embed/>
                  </p:oleObj>
                </mc:Choice>
                <mc:Fallback>
                  <p:oleObj name="Equation" r:id="rId30" imgW="8534400" imgH="4876800" progId="Equation.DSMT4">
                    <p:embed/>
                    <p:pic>
                      <p:nvPicPr>
                        <p:cNvPr id="0" name="Object 32"/>
                        <p:cNvPicPr/>
                        <p:nvPr/>
                      </p:nvPicPr>
                      <p:blipFill>
                        <a:blip r:embed="rId31"/>
                        <a:stretch>
                          <a:fillRect/>
                        </a:stretch>
                      </p:blipFill>
                      <p:spPr>
                        <a:xfrm>
                          <a:off x="9589519" y="3929679"/>
                          <a:ext cx="915988" cy="471487"/>
                        </a:xfrm>
                        <a:prstGeom prst="rect">
                          <a:avLst/>
                        </a:prstGeom>
                      </p:spPr>
                    </p:pic>
                  </p:oleObj>
                </mc:Fallback>
              </mc:AlternateContent>
            </a:graphicData>
          </a:graphic>
        </p:graphicFrame>
      </p:grpSp>
      <p:grpSp>
        <p:nvGrpSpPr>
          <p:cNvPr id="49" name="Group 48"/>
          <p:cNvGrpSpPr/>
          <p:nvPr/>
        </p:nvGrpSpPr>
        <p:grpSpPr>
          <a:xfrm>
            <a:off x="1190355" y="1616018"/>
            <a:ext cx="9392037" cy="3263230"/>
            <a:chOff x="992049" y="2083176"/>
            <a:chExt cx="9392037" cy="3263230"/>
          </a:xfrm>
        </p:grpSpPr>
        <p:sp>
          <p:nvSpPr>
            <p:cNvPr id="50" name="Thought Bubble: Cloud 49"/>
            <p:cNvSpPr/>
            <p:nvPr/>
          </p:nvSpPr>
          <p:spPr>
            <a:xfrm>
              <a:off x="992049" y="2083176"/>
              <a:ext cx="8907559" cy="2102371"/>
            </a:xfrm>
            <a:prstGeom prst="cloudCallout">
              <a:avLst>
                <a:gd name="adj1" fmla="val 38478"/>
                <a:gd name="adj2" fmla="val 62203"/>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600" b="1">
                <a:solidFill>
                  <a:srgbClr val="FF9900"/>
                </a:solidFill>
                <a:latin typeface="Times New Roman" panose="02020603050405020304" pitchFamily="18" charset="0"/>
                <a:cs typeface="Times New Roman" panose="02020603050405020304" pitchFamily="18" charset="0"/>
              </a:endParaRPr>
            </a:p>
            <a:p>
              <a:pPr algn="ctr"/>
              <a:r>
                <a:rPr lang="en-US" sz="3600" b="1">
                  <a:solidFill>
                    <a:srgbClr val="FF9900"/>
                  </a:solidFill>
                  <a:latin typeface="Times New Roman" panose="02020603050405020304" pitchFamily="18" charset="0"/>
                  <a:cs typeface="Times New Roman" panose="02020603050405020304" pitchFamily="18" charset="0"/>
                </a:rPr>
                <a:t>Chú ý: Mỗi số thực    đều có duy nhất một căn bậc ba.</a:t>
              </a:r>
              <a:endParaRPr lang="vi-VN" sz="3600" b="1">
                <a:solidFill>
                  <a:srgbClr val="FF9900"/>
                </a:solidFill>
                <a:latin typeface="Times New Roman" panose="02020603050405020304" pitchFamily="18" charset="0"/>
                <a:cs typeface="Times New Roman" panose="02020603050405020304" pitchFamily="18" charset="0"/>
              </a:endParaRPr>
            </a:p>
            <a:p>
              <a:pPr algn="ctr"/>
              <a:endParaRPr lang="vi-VN" sz="3600"/>
            </a:p>
          </p:txBody>
        </p:sp>
        <p:graphicFrame>
          <p:nvGraphicFramePr>
            <p:cNvPr id="51" name="Object 50"/>
            <p:cNvGraphicFramePr>
              <a:graphicFrameLocks noChangeAspect="1"/>
            </p:cNvGraphicFramePr>
            <p:nvPr/>
          </p:nvGraphicFramePr>
          <p:xfrm>
            <a:off x="6116320" y="2633981"/>
            <a:ext cx="787400" cy="469900"/>
          </p:xfrm>
          <a:graphic>
            <a:graphicData uri="http://schemas.openxmlformats.org/presentationml/2006/ole">
              <mc:AlternateContent xmlns:mc="http://schemas.openxmlformats.org/markup-compatibility/2006">
                <mc:Choice xmlns:v="urn:schemas-microsoft-com:vml" Requires="v">
                  <p:oleObj spid="_x0000_s31451" name="Equation" r:id="rId32" imgW="723265" imgH="434340" progId="Equation.DSMT4">
                    <p:embed/>
                  </p:oleObj>
                </mc:Choice>
                <mc:Fallback>
                  <p:oleObj name="Equation" r:id="rId32" imgW="723265" imgH="434340" progId="Equation.DSMT4">
                    <p:embed/>
                    <p:pic>
                      <p:nvPicPr>
                        <p:cNvPr id="0" name="Object 9"/>
                        <p:cNvPicPr/>
                        <p:nvPr/>
                      </p:nvPicPr>
                      <p:blipFill>
                        <a:blip r:embed="rId33"/>
                        <a:stretch>
                          <a:fillRect/>
                        </a:stretch>
                      </p:blipFill>
                      <p:spPr>
                        <a:xfrm>
                          <a:off x="6116320" y="2633981"/>
                          <a:ext cx="787400" cy="469900"/>
                        </a:xfrm>
                        <a:prstGeom prst="rect">
                          <a:avLst/>
                        </a:prstGeom>
                      </p:spPr>
                    </p:pic>
                  </p:oleObj>
                </mc:Fallback>
              </mc:AlternateContent>
            </a:graphicData>
          </a:graphic>
        </p:graphicFrame>
        <p:pic>
          <p:nvPicPr>
            <p:cNvPr id="52" name="Picture 51"/>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9134902" y="4185547"/>
              <a:ext cx="1249184" cy="1160859"/>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435465" y="4124960"/>
            <a:ext cx="2733040" cy="2733040"/>
          </a:xfrm>
          <a:prstGeom prst="rect">
            <a:avLst/>
          </a:prstGeom>
        </p:spPr>
      </p:pic>
      <p:sp>
        <p:nvSpPr>
          <p:cNvPr id="4" name="Rectangle 3"/>
          <p:cNvSpPr/>
          <p:nvPr/>
        </p:nvSpPr>
        <p:spPr>
          <a:xfrm>
            <a:off x="150589" y="108264"/>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50588" y="765926"/>
            <a:ext cx="10202451"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8: Tìm giá trị của:</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13" name="Object 12"/>
          <p:cNvGraphicFramePr>
            <a:graphicFrameLocks noChangeAspect="1"/>
          </p:cNvGraphicFramePr>
          <p:nvPr/>
        </p:nvGraphicFramePr>
        <p:xfrm>
          <a:off x="447675" y="1662113"/>
          <a:ext cx="1752600" cy="595312"/>
        </p:xfrm>
        <a:graphic>
          <a:graphicData uri="http://schemas.openxmlformats.org/presentationml/2006/ole">
            <mc:AlternateContent xmlns:mc="http://schemas.openxmlformats.org/markup-compatibility/2006">
              <mc:Choice xmlns:v="urn:schemas-microsoft-com:vml" Requires="v">
                <p:oleObj spid="_x0000_s18015" name="Equation" r:id="rId2" imgW="17068800" imgH="5791200" progId="Equation.DSMT4">
                  <p:embed/>
                </p:oleObj>
              </mc:Choice>
              <mc:Fallback>
                <p:oleObj name="Equation" r:id="rId2" imgW="17068800" imgH="5791200" progId="Equation.DSMT4">
                  <p:embed/>
                  <p:pic>
                    <p:nvPicPr>
                      <p:cNvPr id="0" name="Object 4"/>
                      <p:cNvPicPr/>
                      <p:nvPr/>
                    </p:nvPicPr>
                    <p:blipFill>
                      <a:blip r:embed="rId3"/>
                      <a:stretch>
                        <a:fillRect/>
                      </a:stretch>
                    </p:blipFill>
                    <p:spPr>
                      <a:xfrm>
                        <a:off x="447675" y="1662113"/>
                        <a:ext cx="1752600" cy="595312"/>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4443413" y="1760538"/>
          <a:ext cx="1997075" cy="566737"/>
        </p:xfrm>
        <a:graphic>
          <a:graphicData uri="http://schemas.openxmlformats.org/presentationml/2006/ole">
            <mc:AlternateContent xmlns:mc="http://schemas.openxmlformats.org/markup-compatibility/2006">
              <mc:Choice xmlns:v="urn:schemas-microsoft-com:vml" Requires="v">
                <p:oleObj spid="_x0000_s18016" name="Equation" r:id="rId4" imgW="20421600" imgH="5791200" progId="Equation.DSMT4">
                  <p:embed/>
                </p:oleObj>
              </mc:Choice>
              <mc:Fallback>
                <p:oleObj name="Equation" r:id="rId4" imgW="20421600" imgH="5791200" progId="Equation.DSMT4">
                  <p:embed/>
                  <p:pic>
                    <p:nvPicPr>
                      <p:cNvPr id="0" name="Object 5"/>
                      <p:cNvPicPr/>
                      <p:nvPr/>
                    </p:nvPicPr>
                    <p:blipFill>
                      <a:blip r:embed="rId5"/>
                      <a:stretch>
                        <a:fillRect/>
                      </a:stretch>
                    </p:blipFill>
                    <p:spPr>
                      <a:xfrm>
                        <a:off x="4443413" y="1760538"/>
                        <a:ext cx="1997075" cy="566737"/>
                      </a:xfrm>
                      <a:prstGeom prst="rect">
                        <a:avLst/>
                      </a:prstGeom>
                    </p:spPr>
                  </p:pic>
                </p:oleObj>
              </mc:Fallback>
            </mc:AlternateContent>
          </a:graphicData>
        </a:graphic>
      </p:graphicFrame>
      <p:graphicFrame>
        <p:nvGraphicFramePr>
          <p:cNvPr id="15" name="Object 14"/>
          <p:cNvGraphicFramePr>
            <a:graphicFrameLocks noChangeAspect="1"/>
          </p:cNvGraphicFramePr>
          <p:nvPr/>
        </p:nvGraphicFramePr>
        <p:xfrm>
          <a:off x="9104313" y="1444625"/>
          <a:ext cx="1560512" cy="1092200"/>
        </p:xfrm>
        <a:graphic>
          <a:graphicData uri="http://schemas.openxmlformats.org/presentationml/2006/ole">
            <mc:AlternateContent xmlns:mc="http://schemas.openxmlformats.org/markup-compatibility/2006">
              <mc:Choice xmlns:v="urn:schemas-microsoft-com:vml" Requires="v">
                <p:oleObj spid="_x0000_s18017" name="Equation" r:id="rId6" imgW="15240000" imgH="10668000" progId="Equation.DSMT4">
                  <p:embed/>
                </p:oleObj>
              </mc:Choice>
              <mc:Fallback>
                <p:oleObj name="Equation" r:id="rId6" imgW="15240000" imgH="10668000" progId="Equation.DSMT4">
                  <p:embed/>
                  <p:pic>
                    <p:nvPicPr>
                      <p:cNvPr id="0" name="Object 5"/>
                      <p:cNvPicPr/>
                      <p:nvPr/>
                    </p:nvPicPr>
                    <p:blipFill>
                      <a:blip r:embed="rId7"/>
                      <a:stretch>
                        <a:fillRect/>
                      </a:stretch>
                    </p:blipFill>
                    <p:spPr>
                      <a:xfrm>
                        <a:off x="9104313" y="1444625"/>
                        <a:ext cx="1560512" cy="1092200"/>
                      </a:xfrm>
                      <a:prstGeom prst="rect">
                        <a:avLst/>
                      </a:prstGeom>
                    </p:spPr>
                  </p:pic>
                </p:oleObj>
              </mc:Fallback>
            </mc:AlternateContent>
          </a:graphicData>
        </a:graphic>
      </p:graphicFrame>
      <p:grpSp>
        <p:nvGrpSpPr>
          <p:cNvPr id="16" name="Group 15"/>
          <p:cNvGrpSpPr/>
          <p:nvPr/>
        </p:nvGrpSpPr>
        <p:grpSpPr>
          <a:xfrm>
            <a:off x="447675" y="3630396"/>
            <a:ext cx="3422465" cy="647900"/>
            <a:chOff x="498476" y="3848432"/>
            <a:chExt cx="10993120" cy="548480"/>
          </a:xfrm>
        </p:grpSpPr>
        <p:sp>
          <p:nvSpPr>
            <p:cNvPr id="17" name="TextBox 16"/>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1793654" y="3848432"/>
            <a:ext cx="7720076" cy="494555"/>
          </p:xfrm>
          <a:graphic>
            <a:graphicData uri="http://schemas.openxmlformats.org/presentationml/2006/ole">
              <mc:AlternateContent xmlns:mc="http://schemas.openxmlformats.org/markup-compatibility/2006">
                <mc:Choice xmlns:v="urn:schemas-microsoft-com:vml" Requires="v">
                  <p:oleObj spid="_x0000_s18018" name="Equation" r:id="rId8" imgW="18592800" imgH="5486400" progId="Equation.DSMT4">
                    <p:embed/>
                  </p:oleObj>
                </mc:Choice>
                <mc:Fallback>
                  <p:oleObj name="Equation" r:id="rId8" imgW="18592800" imgH="5486400" progId="Equation.DSMT4">
                    <p:embed/>
                    <p:pic>
                      <p:nvPicPr>
                        <p:cNvPr id="0" name="Object 13"/>
                        <p:cNvPicPr/>
                        <p:nvPr/>
                      </p:nvPicPr>
                      <p:blipFill>
                        <a:blip r:embed="rId9"/>
                        <a:stretch>
                          <a:fillRect/>
                        </a:stretch>
                      </p:blipFill>
                      <p:spPr>
                        <a:xfrm>
                          <a:off x="1793654" y="3848432"/>
                          <a:ext cx="7720076" cy="494555"/>
                        </a:xfrm>
                        <a:prstGeom prst="rect">
                          <a:avLst/>
                        </a:prstGeom>
                      </p:spPr>
                    </p:pic>
                  </p:oleObj>
                </mc:Fallback>
              </mc:AlternateContent>
            </a:graphicData>
          </a:graphic>
        </p:graphicFrame>
      </p:grpSp>
      <p:sp>
        <p:nvSpPr>
          <p:cNvPr id="22" name="TextBox 21"/>
          <p:cNvSpPr txBox="1"/>
          <p:nvPr/>
        </p:nvSpPr>
        <p:spPr>
          <a:xfrm>
            <a:off x="522922" y="2674545"/>
            <a:ext cx="116840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Giải:</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487678" y="4501822"/>
            <a:ext cx="3831592" cy="615950"/>
            <a:chOff x="498476" y="3834442"/>
            <a:chExt cx="12307256" cy="521432"/>
          </a:xfrm>
        </p:grpSpPr>
        <p:sp>
          <p:nvSpPr>
            <p:cNvPr id="24" name="TextBox 23"/>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nvGraphicFramePr>
          <p:xfrm>
            <a:off x="2046577" y="3834442"/>
            <a:ext cx="10759155" cy="521432"/>
          </p:xfrm>
          <a:graphic>
            <a:graphicData uri="http://schemas.openxmlformats.org/presentationml/2006/ole">
              <mc:AlternateContent xmlns:mc="http://schemas.openxmlformats.org/markup-compatibility/2006">
                <mc:Choice xmlns:v="urn:schemas-microsoft-com:vml" Requires="v">
                  <p:oleObj spid="_x0000_s18019" name="Equation" r:id="rId10" imgW="25908000" imgH="5791200" progId="Equation.DSMT4">
                    <p:embed/>
                  </p:oleObj>
                </mc:Choice>
                <mc:Fallback>
                  <p:oleObj name="Equation" r:id="rId10" imgW="25908000" imgH="5791200" progId="Equation.DSMT4">
                    <p:embed/>
                    <p:pic>
                      <p:nvPicPr>
                        <p:cNvPr id="0" name="Object 19"/>
                        <p:cNvPicPr/>
                        <p:nvPr/>
                      </p:nvPicPr>
                      <p:blipFill>
                        <a:blip r:embed="rId11"/>
                        <a:stretch>
                          <a:fillRect/>
                        </a:stretch>
                      </p:blipFill>
                      <p:spPr>
                        <a:xfrm>
                          <a:off x="2046577" y="3834442"/>
                          <a:ext cx="10759155" cy="521432"/>
                        </a:xfrm>
                        <a:prstGeom prst="rect">
                          <a:avLst/>
                        </a:prstGeom>
                      </p:spPr>
                    </p:pic>
                  </p:oleObj>
                </mc:Fallback>
              </mc:AlternateContent>
            </a:graphicData>
          </a:graphic>
        </p:graphicFrame>
      </p:grpSp>
      <p:grpSp>
        <p:nvGrpSpPr>
          <p:cNvPr id="26" name="Group 25"/>
          <p:cNvGrpSpPr/>
          <p:nvPr/>
        </p:nvGrpSpPr>
        <p:grpSpPr>
          <a:xfrm>
            <a:off x="487677" y="5296270"/>
            <a:ext cx="3422465" cy="1136650"/>
            <a:chOff x="498476" y="3614423"/>
            <a:chExt cx="10993120" cy="962231"/>
          </a:xfrm>
        </p:grpSpPr>
        <p:sp>
          <p:nvSpPr>
            <p:cNvPr id="27" name="TextBox 26"/>
            <p:cNvSpPr txBox="1"/>
            <p:nvPr/>
          </p:nvSpPr>
          <p:spPr>
            <a:xfrm>
              <a:off x="498476" y="3873692"/>
              <a:ext cx="10993120" cy="44293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nvGraphicFramePr>
          <p:xfrm>
            <a:off x="2488163" y="3614423"/>
            <a:ext cx="6328013" cy="962231"/>
          </p:xfrm>
          <a:graphic>
            <a:graphicData uri="http://schemas.openxmlformats.org/presentationml/2006/ole">
              <mc:AlternateContent xmlns:mc="http://schemas.openxmlformats.org/markup-compatibility/2006">
                <mc:Choice xmlns:v="urn:schemas-microsoft-com:vml" Requires="v">
                  <p:oleObj spid="_x0000_s18020" name="Equation" r:id="rId12" imgW="15240000" imgH="10668000" progId="Equation.DSMT4">
                    <p:embed/>
                  </p:oleObj>
                </mc:Choice>
                <mc:Fallback>
                  <p:oleObj name="Equation" r:id="rId12" imgW="15240000" imgH="10668000" progId="Equation.DSMT4">
                    <p:embed/>
                    <p:pic>
                      <p:nvPicPr>
                        <p:cNvPr id="0" name="Object 19"/>
                        <p:cNvPicPr/>
                        <p:nvPr/>
                      </p:nvPicPr>
                      <p:blipFill>
                        <a:blip r:embed="rId13"/>
                        <a:stretch>
                          <a:fillRect/>
                        </a:stretch>
                      </p:blipFill>
                      <p:spPr>
                        <a:xfrm>
                          <a:off x="2488163" y="3614423"/>
                          <a:ext cx="6328013" cy="962231"/>
                        </a:xfrm>
                        <a:prstGeom prst="rect">
                          <a:avLst/>
                        </a:prstGeom>
                      </p:spPr>
                    </p:pic>
                  </p:oleObj>
                </mc:Fallback>
              </mc:AlternateContent>
            </a:graphicData>
          </a:graphic>
        </p:graphicFrame>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20710" t="34405" r="21287" b="34493"/>
          <a:stretch>
            <a:fillRect/>
          </a:stretch>
        </p:blipFill>
        <p:spPr>
          <a:xfrm>
            <a:off x="8997659" y="6365557"/>
            <a:ext cx="1632611" cy="492443"/>
          </a:xfrm>
          <a:prstGeom prst="rect">
            <a:avLst/>
          </a:prstGeom>
        </p:spPr>
      </p:pic>
      <p:sp>
        <p:nvSpPr>
          <p:cNvPr id="4" name="Rectangle 3"/>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45440" y="1024909"/>
            <a:ext cx="664795" cy="656433"/>
          </a:xfrm>
          <a:prstGeom prst="rect">
            <a:avLst/>
          </a:prstGeom>
        </p:spPr>
      </p:pic>
      <p:sp>
        <p:nvSpPr>
          <p:cNvPr id="9" name="TextBox 8"/>
          <p:cNvSpPr txBox="1"/>
          <p:nvPr/>
        </p:nvSpPr>
        <p:spPr>
          <a:xfrm>
            <a:off x="1209040" y="1027688"/>
            <a:ext cx="4500880" cy="523220"/>
          </a:xfrm>
          <a:prstGeom prst="rect">
            <a:avLst/>
          </a:prstGeom>
          <a:noFill/>
        </p:spPr>
        <p:txBody>
          <a:bodyPr wrap="square" rtlCol="0">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2: </a:t>
            </a:r>
            <a:r>
              <a:rPr lang="en-US" sz="2800">
                <a:solidFill>
                  <a:schemeClr val="bg1"/>
                </a:solidFill>
                <a:latin typeface="Times New Roman" panose="02020603050405020304" pitchFamily="18" charset="0"/>
                <a:cs typeface="Times New Roman" panose="02020603050405020304" pitchFamily="18" charset="0"/>
              </a:rPr>
              <a:t>Tìm giá trị của :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845154" y="1927741"/>
          <a:ext cx="1722435" cy="712142"/>
        </p:xfrm>
        <a:graphic>
          <a:graphicData uri="http://schemas.openxmlformats.org/presentationml/2006/ole">
            <mc:AlternateContent xmlns:mc="http://schemas.openxmlformats.org/markup-compatibility/2006">
              <mc:Choice xmlns:v="urn:schemas-microsoft-com:vml" Requires="v">
                <p:oleObj spid="_x0000_s19005" name="Equation" r:id="rId6" imgW="14020800" imgH="5791200" progId="Equation.DSMT4">
                  <p:embed/>
                </p:oleObj>
              </mc:Choice>
              <mc:Fallback>
                <p:oleObj name="Equation" r:id="rId6" imgW="14020800" imgH="5791200" progId="Equation.DSMT4">
                  <p:embed/>
                  <p:pic>
                    <p:nvPicPr>
                      <p:cNvPr id="0" name="Object 12"/>
                      <p:cNvPicPr/>
                      <p:nvPr/>
                    </p:nvPicPr>
                    <p:blipFill>
                      <a:blip r:embed="rId7"/>
                      <a:stretch>
                        <a:fillRect/>
                      </a:stretch>
                    </p:blipFill>
                    <p:spPr>
                      <a:xfrm>
                        <a:off x="845154" y="1927741"/>
                        <a:ext cx="1722435" cy="712142"/>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821718" y="2974295"/>
          <a:ext cx="2341895" cy="754563"/>
        </p:xfrm>
        <a:graphic>
          <a:graphicData uri="http://schemas.openxmlformats.org/presentationml/2006/ole">
            <mc:AlternateContent xmlns:mc="http://schemas.openxmlformats.org/markup-compatibility/2006">
              <mc:Choice xmlns:v="urn:schemas-microsoft-com:vml" Requires="v">
                <p:oleObj spid="_x0000_s19006" name="Equation" r:id="rId8" imgW="17983200" imgH="5791200" progId="Equation.DSMT4">
                  <p:embed/>
                </p:oleObj>
              </mc:Choice>
              <mc:Fallback>
                <p:oleObj name="Equation" r:id="rId8" imgW="17983200" imgH="5791200" progId="Equation.DSMT4">
                  <p:embed/>
                  <p:pic>
                    <p:nvPicPr>
                      <p:cNvPr id="0" name="Object 13"/>
                      <p:cNvPicPr/>
                      <p:nvPr/>
                    </p:nvPicPr>
                    <p:blipFill>
                      <a:blip r:embed="rId9"/>
                      <a:stretch>
                        <a:fillRect/>
                      </a:stretch>
                    </p:blipFill>
                    <p:spPr>
                      <a:xfrm>
                        <a:off x="821718" y="2974295"/>
                        <a:ext cx="2341895" cy="754563"/>
                      </a:xfrm>
                      <a:prstGeom prst="rect">
                        <a:avLst/>
                      </a:prstGeom>
                    </p:spPr>
                  </p:pic>
                </p:oleObj>
              </mc:Fallback>
            </mc:AlternateContent>
          </a:graphicData>
        </a:graphic>
      </p:graphicFrame>
      <p:graphicFrame>
        <p:nvGraphicFramePr>
          <p:cNvPr id="2" name="Object 1"/>
          <p:cNvGraphicFramePr>
            <a:graphicFrameLocks noChangeAspect="1"/>
          </p:cNvGraphicFramePr>
          <p:nvPr/>
        </p:nvGraphicFramePr>
        <p:xfrm>
          <a:off x="821718" y="4105691"/>
          <a:ext cx="1745871" cy="872936"/>
        </p:xfrm>
        <a:graphic>
          <a:graphicData uri="http://schemas.openxmlformats.org/presentationml/2006/ole">
            <mc:AlternateContent xmlns:mc="http://schemas.openxmlformats.org/markup-compatibility/2006">
              <mc:Choice xmlns:v="urn:schemas-microsoft-com:vml" Requires="v">
                <p:oleObj spid="_x0000_s19007" name="Equation" r:id="rId10" imgW="11582400" imgH="5791200" progId="Equation.DSMT4">
                  <p:embed/>
                </p:oleObj>
              </mc:Choice>
              <mc:Fallback>
                <p:oleObj name="Equation" r:id="rId10" imgW="11582400" imgH="5791200" progId="Equation.DSMT4">
                  <p:embed/>
                  <p:pic>
                    <p:nvPicPr>
                      <p:cNvPr id="0" name="Picture 19006"/>
                      <p:cNvPicPr/>
                      <p:nvPr/>
                    </p:nvPicPr>
                    <p:blipFill>
                      <a:blip r:embed="rId11"/>
                      <a:stretch>
                        <a:fillRect/>
                      </a:stretch>
                    </p:blipFill>
                    <p:spPr>
                      <a:xfrm>
                        <a:off x="821718" y="4105691"/>
                        <a:ext cx="1745871" cy="872936"/>
                      </a:xfrm>
                      <a:prstGeom prst="rect">
                        <a:avLst/>
                      </a:prstGeom>
                    </p:spPr>
                  </p:pic>
                </p:oleObj>
              </mc:Fallback>
            </mc:AlternateContent>
          </a:graphicData>
        </a:graphic>
      </p:graphicFrame>
      <p:cxnSp>
        <p:nvCxnSpPr>
          <p:cNvPr id="5" name="Straight Connector 4"/>
          <p:cNvCxnSpPr/>
          <p:nvPr/>
        </p:nvCxnSpPr>
        <p:spPr>
          <a:xfrm>
            <a:off x="6083738" y="1681342"/>
            <a:ext cx="0" cy="4008258"/>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sp>
        <p:nvSpPr>
          <p:cNvPr id="20" name="TextBox 19"/>
          <p:cNvSpPr txBox="1"/>
          <p:nvPr/>
        </p:nvSpPr>
        <p:spPr>
          <a:xfrm>
            <a:off x="8211343" y="117255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6226370" y="1939013"/>
          <a:ext cx="2569173" cy="728514"/>
        </p:xfrm>
        <a:graphic>
          <a:graphicData uri="http://schemas.openxmlformats.org/presentationml/2006/ole">
            <mc:AlternateContent xmlns:mc="http://schemas.openxmlformats.org/markup-compatibility/2006">
              <mc:Choice xmlns:v="urn:schemas-microsoft-com:vml" Requires="v">
                <p:oleObj spid="_x0000_s19008" name="Equation" r:id="rId12" imgW="20421600" imgH="5791200" progId="Equation.DSMT4">
                  <p:embed/>
                </p:oleObj>
              </mc:Choice>
              <mc:Fallback>
                <p:oleObj name="Equation" r:id="rId12" imgW="20421600" imgH="5791200" progId="Equation.DSMT4">
                  <p:embed/>
                  <p:pic>
                    <p:nvPicPr>
                      <p:cNvPr id="0" name="Picture 19007"/>
                      <p:cNvPicPr/>
                      <p:nvPr/>
                    </p:nvPicPr>
                    <p:blipFill>
                      <a:blip r:embed="rId13"/>
                      <a:stretch>
                        <a:fillRect/>
                      </a:stretch>
                    </p:blipFill>
                    <p:spPr>
                      <a:xfrm>
                        <a:off x="6226370" y="1939013"/>
                        <a:ext cx="2569173" cy="728514"/>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6226370" y="2922889"/>
          <a:ext cx="3221955" cy="730262"/>
        </p:xfrm>
        <a:graphic>
          <a:graphicData uri="http://schemas.openxmlformats.org/presentationml/2006/ole">
            <mc:AlternateContent xmlns:mc="http://schemas.openxmlformats.org/markup-compatibility/2006">
              <mc:Choice xmlns:v="urn:schemas-microsoft-com:vml" Requires="v">
                <p:oleObj spid="_x0000_s19009" name="Equation" r:id="rId14" imgW="25603200" imgH="5791200" progId="Equation.DSMT4">
                  <p:embed/>
                </p:oleObj>
              </mc:Choice>
              <mc:Fallback>
                <p:oleObj name="Equation" r:id="rId14" imgW="25603200" imgH="5791200" progId="Equation.DSMT4">
                  <p:embed/>
                  <p:pic>
                    <p:nvPicPr>
                      <p:cNvPr id="0" name="Picture 19008"/>
                      <p:cNvPicPr/>
                      <p:nvPr/>
                    </p:nvPicPr>
                    <p:blipFill>
                      <a:blip r:embed="rId15"/>
                      <a:stretch>
                        <a:fillRect/>
                      </a:stretch>
                    </p:blipFill>
                    <p:spPr>
                      <a:xfrm>
                        <a:off x="6226370" y="2922889"/>
                        <a:ext cx="3221955" cy="730262"/>
                      </a:xfrm>
                      <a:prstGeom prst="rect">
                        <a:avLst/>
                      </a:prstGeom>
                    </p:spPr>
                  </p:pic>
                </p:oleObj>
              </mc:Fallback>
            </mc:AlternateContent>
          </a:graphicData>
        </a:graphic>
      </p:graphicFrame>
      <p:graphicFrame>
        <p:nvGraphicFramePr>
          <p:cNvPr id="21" name="Object 20"/>
          <p:cNvGraphicFramePr>
            <a:graphicFrameLocks noChangeAspect="1"/>
          </p:cNvGraphicFramePr>
          <p:nvPr/>
        </p:nvGraphicFramePr>
        <p:xfrm>
          <a:off x="6226370" y="4016514"/>
          <a:ext cx="2038313" cy="730262"/>
        </p:xfrm>
        <a:graphic>
          <a:graphicData uri="http://schemas.openxmlformats.org/presentationml/2006/ole">
            <mc:AlternateContent xmlns:mc="http://schemas.openxmlformats.org/markup-compatibility/2006">
              <mc:Choice xmlns:v="urn:schemas-microsoft-com:vml" Requires="v">
                <p:oleObj spid="_x0000_s19010" name="Equation" r:id="rId16" imgW="16154400" imgH="5791200" progId="Equation.DSMT4">
                  <p:embed/>
                </p:oleObj>
              </mc:Choice>
              <mc:Fallback>
                <p:oleObj name="Equation" r:id="rId16" imgW="16154400" imgH="5791200" progId="Equation.DSMT4">
                  <p:embed/>
                  <p:pic>
                    <p:nvPicPr>
                      <p:cNvPr id="0" name="Picture 19009"/>
                      <p:cNvPicPr/>
                      <p:nvPr/>
                    </p:nvPicPr>
                    <p:blipFill>
                      <a:blip r:embed="rId17"/>
                      <a:stretch>
                        <a:fillRect/>
                      </a:stretch>
                    </p:blipFill>
                    <p:spPr>
                      <a:xfrm>
                        <a:off x="6226370" y="4016514"/>
                        <a:ext cx="2038313" cy="73026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630270" y="4565541"/>
            <a:ext cx="1561730" cy="1561730"/>
          </a:xfrm>
          <a:prstGeom prst="rect">
            <a:avLst/>
          </a:prstGeom>
        </p:spPr>
      </p:pic>
      <p:pic>
        <p:nvPicPr>
          <p:cNvPr id="19" name="3 Minute Timer with Music" descr="OPL20U25GSXzBJYl68kk8uQGfFKzs7yb1M4KJWUiLk6ZEvGF+qCIPSnY57AbBFCvTW(2023.15.83.Nguyen Hien)83+K4lPs7H94VUqPe2XwIsfPRnrXQE//QTEXxb8/8N4CNc6FpgZahzpTjFhMzSA7T/nHJa11DE8Ng2TP3iAmRczFlmslSuUNOgUeb6yRvs0=">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rotWithShape="1">
          <a:blip r:embed="rId4"/>
          <a:srcRect l="20710" t="34405" r="21287" b="34493"/>
          <a:stretch>
            <a:fillRect/>
          </a:stretch>
        </p:blipFill>
        <p:spPr>
          <a:xfrm>
            <a:off x="8997659" y="6365557"/>
            <a:ext cx="1632611" cy="492443"/>
          </a:xfrm>
          <a:prstGeom prst="rect">
            <a:avLst/>
          </a:prstGeom>
        </p:spPr>
      </p:pic>
      <p:sp>
        <p:nvSpPr>
          <p:cNvPr id="4" name="Rectangle 3"/>
          <p:cNvSpPr/>
          <p:nvPr/>
        </p:nvSpPr>
        <p:spPr>
          <a:xfrm>
            <a:off x="399510" y="187458"/>
            <a:ext cx="2333530"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ba</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282670" y="857477"/>
            <a:ext cx="749989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9. So sánh: </a:t>
            </a:r>
            <a:endParaRPr lang="vi-VN" sz="2800" b="1">
              <a:solidFill>
                <a:schemeClr val="bg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99510" y="1543050"/>
            <a:ext cx="3605602" cy="641535"/>
            <a:chOff x="528320" y="1686635"/>
            <a:chExt cx="6672049" cy="641535"/>
          </a:xfrm>
        </p:grpSpPr>
        <p:sp>
          <p:nvSpPr>
            <p:cNvPr id="9" name="TextBox 8"/>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1363602" y="1686635"/>
            <a:ext cx="2491099" cy="641350"/>
          </p:xfrm>
          <a:graphic>
            <a:graphicData uri="http://schemas.openxmlformats.org/presentationml/2006/ole">
              <mc:AlternateContent xmlns:mc="http://schemas.openxmlformats.org/markup-compatibility/2006">
                <mc:Choice xmlns:v="urn:schemas-microsoft-com:vml" Requires="v">
                  <p:oleObj spid="_x0000_s41231" name="Equation" r:id="rId5" imgW="14020800" imgH="5791200" progId="Equation.DSMT4">
                    <p:embed/>
                  </p:oleObj>
                </mc:Choice>
                <mc:Fallback>
                  <p:oleObj name="Equation" r:id="rId5" imgW="14020800" imgH="5791200" progId="Equation.DSMT4">
                    <p:embed/>
                    <p:pic>
                      <p:nvPicPr>
                        <p:cNvPr id="0" name="Object 9"/>
                        <p:cNvPicPr/>
                        <p:nvPr/>
                      </p:nvPicPr>
                      <p:blipFill>
                        <a:blip r:embed="rId6"/>
                        <a:stretch>
                          <a:fillRect/>
                        </a:stretch>
                      </p:blipFill>
                      <p:spPr>
                        <a:xfrm>
                          <a:off x="1363602" y="1686635"/>
                          <a:ext cx="2491099" cy="641350"/>
                        </a:xfrm>
                        <a:prstGeom prst="rect">
                          <a:avLst/>
                        </a:prstGeom>
                      </p:spPr>
                    </p:pic>
                  </p:oleObj>
                </mc:Fallback>
              </mc:AlternateContent>
            </a:graphicData>
          </a:graphic>
        </p:graphicFrame>
        <p:graphicFrame>
          <p:nvGraphicFramePr>
            <p:cNvPr id="11" name="Object 10"/>
            <p:cNvGraphicFramePr>
              <a:graphicFrameLocks noChangeAspect="1"/>
            </p:cNvGraphicFramePr>
            <p:nvPr/>
          </p:nvGraphicFramePr>
          <p:xfrm>
            <a:off x="4753333" y="1701108"/>
            <a:ext cx="2447036" cy="627062"/>
          </p:xfrm>
          <a:graphic>
            <a:graphicData uri="http://schemas.openxmlformats.org/presentationml/2006/ole">
              <mc:AlternateContent xmlns:mc="http://schemas.openxmlformats.org/markup-compatibility/2006">
                <mc:Choice xmlns:v="urn:schemas-microsoft-com:vml" Requires="v">
                  <p:oleObj spid="_x0000_s41232" name="Equation" r:id="rId7" imgW="14020800" imgH="5791200" progId="Equation.DSMT4">
                    <p:embed/>
                  </p:oleObj>
                </mc:Choice>
                <mc:Fallback>
                  <p:oleObj name="Equation" r:id="rId7" imgW="14020800" imgH="5791200" progId="Equation.DSMT4">
                    <p:embed/>
                    <p:pic>
                      <p:nvPicPr>
                        <p:cNvPr id="0" name="Object 10"/>
                        <p:cNvPicPr/>
                        <p:nvPr/>
                      </p:nvPicPr>
                      <p:blipFill>
                        <a:blip r:embed="rId8"/>
                        <a:stretch>
                          <a:fillRect/>
                        </a:stretch>
                      </p:blipFill>
                      <p:spPr>
                        <a:xfrm>
                          <a:off x="4753333" y="1701108"/>
                          <a:ext cx="2447036" cy="627062"/>
                        </a:xfrm>
                        <a:prstGeom prst="rect">
                          <a:avLst/>
                        </a:prstGeom>
                      </p:spPr>
                    </p:pic>
                  </p:oleObj>
                </mc:Fallback>
              </mc:AlternateContent>
            </a:graphicData>
          </a:graphic>
        </p:graphicFrame>
      </p:grpSp>
      <p:sp>
        <p:nvSpPr>
          <p:cNvPr id="16" name="TextBox 15"/>
          <p:cNvSpPr txBox="1"/>
          <p:nvPr/>
        </p:nvSpPr>
        <p:spPr>
          <a:xfrm>
            <a:off x="360479" y="2411353"/>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518530" y="3110544"/>
            <a:ext cx="10993120" cy="608300"/>
            <a:chOff x="518530" y="3110544"/>
            <a:chExt cx="10993120" cy="608300"/>
          </a:xfrm>
        </p:grpSpPr>
        <p:grpSp>
          <p:nvGrpSpPr>
            <p:cNvPr id="17" name="Group 16"/>
            <p:cNvGrpSpPr/>
            <p:nvPr/>
          </p:nvGrpSpPr>
          <p:grpSpPr>
            <a:xfrm>
              <a:off x="518530" y="3179077"/>
              <a:ext cx="10993120" cy="539767"/>
              <a:chOff x="498476" y="3873692"/>
              <a:chExt cx="10993120" cy="539767"/>
            </a:xfrm>
          </p:grpSpPr>
          <p:sp>
            <p:nvSpPr>
              <p:cNvPr id="20" name="TextBox 19"/>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Vì                               nên</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1372826" y="3911809"/>
              <a:ext cx="2579688" cy="501650"/>
            </p:xfrm>
            <a:graphic>
              <a:graphicData uri="http://schemas.openxmlformats.org/presentationml/2006/ole">
                <mc:AlternateContent xmlns:mc="http://schemas.openxmlformats.org/markup-compatibility/2006">
                  <mc:Choice xmlns:v="urn:schemas-microsoft-com:vml" Requires="v">
                    <p:oleObj spid="_x0000_s41233" name="Equation" r:id="rId9" imgW="24993600" imgH="4876800" progId="Equation.DSMT4">
                      <p:embed/>
                    </p:oleObj>
                  </mc:Choice>
                  <mc:Fallback>
                    <p:oleObj name="Equation" r:id="rId9" imgW="24993600" imgH="4876800" progId="Equation.DSMT4">
                      <p:embed/>
                      <p:pic>
                        <p:nvPicPr>
                          <p:cNvPr id="0" name="Object 18"/>
                          <p:cNvPicPr/>
                          <p:nvPr/>
                        </p:nvPicPr>
                        <p:blipFill>
                          <a:blip r:embed="rId10"/>
                          <a:stretch>
                            <a:fillRect/>
                          </a:stretch>
                        </p:blipFill>
                        <p:spPr>
                          <a:xfrm>
                            <a:off x="1372826" y="3911809"/>
                            <a:ext cx="2579688" cy="501650"/>
                          </a:xfrm>
                          <a:prstGeom prst="rect">
                            <a:avLst/>
                          </a:prstGeom>
                        </p:spPr>
                      </p:pic>
                    </p:oleObj>
                  </mc:Fallback>
                </mc:AlternateContent>
              </a:graphicData>
            </a:graphic>
          </p:graphicFrame>
        </p:grpSp>
        <p:graphicFrame>
          <p:nvGraphicFramePr>
            <p:cNvPr id="2" name="Object 1"/>
            <p:cNvGraphicFramePr>
              <a:graphicFrameLocks noChangeAspect="1"/>
            </p:cNvGraphicFramePr>
            <p:nvPr/>
          </p:nvGraphicFramePr>
          <p:xfrm>
            <a:off x="4776597" y="3110544"/>
            <a:ext cx="3176778" cy="591753"/>
          </p:xfrm>
          <a:graphic>
            <a:graphicData uri="http://schemas.openxmlformats.org/presentationml/2006/ole">
              <mc:AlternateContent xmlns:mc="http://schemas.openxmlformats.org/markup-compatibility/2006">
                <mc:Choice xmlns:v="urn:schemas-microsoft-com:vml" Requires="v">
                  <p:oleObj spid="_x0000_s41234" name="Equation" r:id="rId11" imgW="31089600" imgH="5791200" progId="Equation.DSMT4">
                    <p:embed/>
                  </p:oleObj>
                </mc:Choice>
                <mc:Fallback>
                  <p:oleObj name="Equation" r:id="rId11" imgW="31089600" imgH="5791200" progId="Equation.DSMT4">
                    <p:embed/>
                    <p:pic>
                      <p:nvPicPr>
                        <p:cNvPr id="0" name="Picture 41233"/>
                        <p:cNvPicPr/>
                        <p:nvPr/>
                      </p:nvPicPr>
                      <p:blipFill>
                        <a:blip r:embed="rId12"/>
                        <a:stretch>
                          <a:fillRect/>
                        </a:stretch>
                      </p:blipFill>
                      <p:spPr>
                        <a:xfrm>
                          <a:off x="4776597" y="3110544"/>
                          <a:ext cx="3176778" cy="591753"/>
                        </a:xfrm>
                        <a:prstGeom prst="rect">
                          <a:avLst/>
                        </a:prstGeom>
                      </p:spPr>
                    </p:pic>
                  </p:oleObj>
                </mc:Fallback>
              </mc:AlternateContent>
            </a:graphicData>
          </a:graphic>
        </p:graphicFrame>
      </p:grpSp>
      <p:grpSp>
        <p:nvGrpSpPr>
          <p:cNvPr id="27" name="Group 26"/>
          <p:cNvGrpSpPr/>
          <p:nvPr/>
        </p:nvGrpSpPr>
        <p:grpSpPr>
          <a:xfrm>
            <a:off x="6705004" y="1435539"/>
            <a:ext cx="3261360" cy="1162050"/>
            <a:chOff x="528320" y="1396307"/>
            <a:chExt cx="6035040" cy="1162050"/>
          </a:xfrm>
        </p:grpSpPr>
        <p:sp>
          <p:nvSpPr>
            <p:cNvPr id="28" name="TextBox 27"/>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9" name="Object 28"/>
            <p:cNvGraphicFramePr>
              <a:graphicFrameLocks noChangeAspect="1"/>
            </p:cNvGraphicFramePr>
            <p:nvPr/>
          </p:nvGraphicFramePr>
          <p:xfrm>
            <a:off x="1485471" y="1791239"/>
            <a:ext cx="478831" cy="465138"/>
          </p:xfrm>
          <a:graphic>
            <a:graphicData uri="http://schemas.openxmlformats.org/presentationml/2006/ole">
              <mc:AlternateContent xmlns:mc="http://schemas.openxmlformats.org/markup-compatibility/2006">
                <mc:Choice xmlns:v="urn:schemas-microsoft-com:vml" Requires="v">
                  <p:oleObj spid="_x0000_s41235" name="Equation" r:id="rId13" imgW="2743200" imgH="4267200" progId="Equation.DSMT4">
                    <p:embed/>
                  </p:oleObj>
                </mc:Choice>
                <mc:Fallback>
                  <p:oleObj name="Equation" r:id="rId13" imgW="2743200" imgH="4267200" progId="Equation.DSMT4">
                    <p:embed/>
                    <p:pic>
                      <p:nvPicPr>
                        <p:cNvPr id="0" name="Object 13"/>
                        <p:cNvPicPr/>
                        <p:nvPr/>
                      </p:nvPicPr>
                      <p:blipFill>
                        <a:blip r:embed="rId14"/>
                        <a:stretch>
                          <a:fillRect/>
                        </a:stretch>
                      </p:blipFill>
                      <p:spPr>
                        <a:xfrm>
                          <a:off x="1485471" y="1791239"/>
                          <a:ext cx="478831" cy="465138"/>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3120401" y="1396307"/>
            <a:ext cx="1809572" cy="1162050"/>
          </p:xfrm>
          <a:graphic>
            <a:graphicData uri="http://schemas.openxmlformats.org/presentationml/2006/ole">
              <mc:AlternateContent xmlns:mc="http://schemas.openxmlformats.org/markup-compatibility/2006">
                <mc:Choice xmlns:v="urn:schemas-microsoft-com:vml" Requires="v">
                  <p:oleObj spid="_x0000_s41236" name="Equation" r:id="rId15" imgW="10363200" imgH="10668000" progId="Equation.DSMT4">
                    <p:embed/>
                  </p:oleObj>
                </mc:Choice>
                <mc:Fallback>
                  <p:oleObj name="Equation" r:id="rId15" imgW="10363200" imgH="10668000" progId="Equation.DSMT4">
                    <p:embed/>
                    <p:pic>
                      <p:nvPicPr>
                        <p:cNvPr id="0" name="Object 14"/>
                        <p:cNvPicPr/>
                        <p:nvPr/>
                      </p:nvPicPr>
                      <p:blipFill>
                        <a:blip r:embed="rId16"/>
                        <a:stretch>
                          <a:fillRect/>
                        </a:stretch>
                      </p:blipFill>
                      <p:spPr>
                        <a:xfrm>
                          <a:off x="3120401" y="1396307"/>
                          <a:ext cx="1809572" cy="1162050"/>
                        </a:xfrm>
                        <a:prstGeom prst="rect">
                          <a:avLst/>
                        </a:prstGeom>
                      </p:spPr>
                    </p:pic>
                  </p:oleObj>
                </mc:Fallback>
              </mc:AlternateContent>
            </a:graphicData>
          </a:graphic>
        </p:graphicFrame>
      </p:grpSp>
      <p:grpSp>
        <p:nvGrpSpPr>
          <p:cNvPr id="22" name="Group 21"/>
          <p:cNvGrpSpPr/>
          <p:nvPr/>
        </p:nvGrpSpPr>
        <p:grpSpPr>
          <a:xfrm>
            <a:off x="518530" y="3922713"/>
            <a:ext cx="10993120" cy="1071562"/>
            <a:chOff x="518530" y="3831683"/>
            <a:chExt cx="10993120" cy="1071562"/>
          </a:xfrm>
        </p:grpSpPr>
        <p:grpSp>
          <p:nvGrpSpPr>
            <p:cNvPr id="23" name="Group 22"/>
            <p:cNvGrpSpPr/>
            <p:nvPr/>
          </p:nvGrpSpPr>
          <p:grpSpPr>
            <a:xfrm>
              <a:off x="518530" y="4033118"/>
              <a:ext cx="10993120" cy="571994"/>
              <a:chOff x="498476" y="3824918"/>
              <a:chExt cx="10993120" cy="571994"/>
            </a:xfrm>
          </p:grpSpPr>
          <p:sp>
            <p:nvSpPr>
              <p:cNvPr id="24" name="TextBox 23"/>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Vì                 . Do                   nên                          Vậy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nvGraphicFramePr>
            <p:xfrm>
              <a:off x="1517440" y="3824918"/>
              <a:ext cx="1319212" cy="565150"/>
            </p:xfrm>
            <a:graphic>
              <a:graphicData uri="http://schemas.openxmlformats.org/presentationml/2006/ole">
                <mc:AlternateContent xmlns:mc="http://schemas.openxmlformats.org/markup-compatibility/2006">
                  <mc:Choice xmlns:v="urn:schemas-microsoft-com:vml" Requires="v">
                    <p:oleObj spid="_x0000_s41237" name="Equation" r:id="rId17" imgW="12801600" imgH="5486400" progId="Equation.DSMT4">
                      <p:embed/>
                    </p:oleObj>
                  </mc:Choice>
                  <mc:Fallback>
                    <p:oleObj name="Equation" r:id="rId17" imgW="12801600" imgH="5486400" progId="Equation.DSMT4">
                      <p:embed/>
                      <p:pic>
                        <p:nvPicPr>
                          <p:cNvPr id="0" name="Object 18"/>
                          <p:cNvPicPr/>
                          <p:nvPr/>
                        </p:nvPicPr>
                        <p:blipFill>
                          <a:blip r:embed="rId18"/>
                          <a:stretch>
                            <a:fillRect/>
                          </a:stretch>
                        </p:blipFill>
                        <p:spPr>
                          <a:xfrm>
                            <a:off x="1517440" y="3824918"/>
                            <a:ext cx="1319212" cy="565150"/>
                          </a:xfrm>
                          <a:prstGeom prst="rect">
                            <a:avLst/>
                          </a:prstGeom>
                        </p:spPr>
                      </p:pic>
                    </p:oleObj>
                  </mc:Fallback>
                </mc:AlternateContent>
              </a:graphicData>
            </a:graphic>
          </p:graphicFrame>
        </p:grpSp>
        <p:graphicFrame>
          <p:nvGraphicFramePr>
            <p:cNvPr id="5" name="Object 4"/>
            <p:cNvGraphicFramePr>
              <a:graphicFrameLocks noChangeAspect="1"/>
            </p:cNvGraphicFramePr>
            <p:nvPr/>
          </p:nvGraphicFramePr>
          <p:xfrm>
            <a:off x="3578216" y="3918309"/>
            <a:ext cx="1420504" cy="898686"/>
          </p:xfrm>
          <a:graphic>
            <a:graphicData uri="http://schemas.openxmlformats.org/presentationml/2006/ole">
              <mc:AlternateContent xmlns:mc="http://schemas.openxmlformats.org/markup-compatibility/2006">
                <mc:Choice xmlns:v="urn:schemas-microsoft-com:vml" Requires="v">
                  <p:oleObj spid="_x0000_s41238" name="Equation" r:id="rId19" imgW="14935200" imgH="9448800" progId="Equation.DSMT4">
                    <p:embed/>
                  </p:oleObj>
                </mc:Choice>
                <mc:Fallback>
                  <p:oleObj name="Equation" r:id="rId19" imgW="14935200" imgH="9448800" progId="Equation.DSMT4">
                    <p:embed/>
                    <p:pic>
                      <p:nvPicPr>
                        <p:cNvPr id="0" name="Picture 41237"/>
                        <p:cNvPicPr/>
                        <p:nvPr/>
                      </p:nvPicPr>
                      <p:blipFill>
                        <a:blip r:embed="rId20"/>
                        <a:stretch>
                          <a:fillRect/>
                        </a:stretch>
                      </p:blipFill>
                      <p:spPr>
                        <a:xfrm>
                          <a:off x="3578216" y="3918309"/>
                          <a:ext cx="1420504" cy="898686"/>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5734050" y="3831683"/>
            <a:ext cx="2112963" cy="1071562"/>
          </p:xfrm>
          <a:graphic>
            <a:graphicData uri="http://schemas.openxmlformats.org/presentationml/2006/ole">
              <mc:AlternateContent xmlns:mc="http://schemas.openxmlformats.org/markup-compatibility/2006">
                <mc:Choice xmlns:v="urn:schemas-microsoft-com:vml" Requires="v">
                  <p:oleObj spid="_x0000_s41239" name="Equation" r:id="rId21" imgW="21031200" imgH="10668000" progId="Equation.DSMT4">
                    <p:embed/>
                  </p:oleObj>
                </mc:Choice>
                <mc:Fallback>
                  <p:oleObj name="Equation" r:id="rId21" imgW="21031200" imgH="10668000" progId="Equation.DSMT4">
                    <p:embed/>
                    <p:pic>
                      <p:nvPicPr>
                        <p:cNvPr id="0" name="Picture 41238"/>
                        <p:cNvPicPr/>
                        <p:nvPr/>
                      </p:nvPicPr>
                      <p:blipFill>
                        <a:blip r:embed="rId22"/>
                        <a:stretch>
                          <a:fillRect/>
                        </a:stretch>
                      </p:blipFill>
                      <p:spPr>
                        <a:xfrm>
                          <a:off x="5734050" y="3831683"/>
                          <a:ext cx="2112963" cy="1071562"/>
                        </a:xfrm>
                        <a:prstGeom prst="rect">
                          <a:avLst/>
                        </a:prstGeom>
                      </p:spPr>
                    </p:pic>
                  </p:oleObj>
                </mc:Fallback>
              </mc:AlternateContent>
            </a:graphicData>
          </a:graphic>
        </p:graphicFrame>
      </p:grpSp>
      <p:graphicFrame>
        <p:nvGraphicFramePr>
          <p:cNvPr id="31" name="Object 30"/>
          <p:cNvGraphicFramePr>
            <a:graphicFrameLocks noChangeAspect="1"/>
          </p:cNvGraphicFramePr>
          <p:nvPr/>
        </p:nvGraphicFramePr>
        <p:xfrm>
          <a:off x="8702158" y="3906792"/>
          <a:ext cx="1622651" cy="1071562"/>
        </p:xfrm>
        <a:graphic>
          <a:graphicData uri="http://schemas.openxmlformats.org/presentationml/2006/ole">
            <mc:AlternateContent xmlns:mc="http://schemas.openxmlformats.org/markup-compatibility/2006">
              <mc:Choice xmlns:v="urn:schemas-microsoft-com:vml" Requires="v">
                <p:oleObj spid="_x0000_s41240" name="Equation" r:id="rId23" imgW="16154400" imgH="10668000" progId="Equation.DSMT4">
                  <p:embed/>
                </p:oleObj>
              </mc:Choice>
              <mc:Fallback>
                <p:oleObj name="Equation" r:id="rId23" imgW="16154400" imgH="10668000" progId="Equation.DSMT4">
                  <p:embed/>
                  <p:pic>
                    <p:nvPicPr>
                      <p:cNvPr id="0" name="Picture 41239"/>
                      <p:cNvPicPr/>
                      <p:nvPr/>
                    </p:nvPicPr>
                    <p:blipFill>
                      <a:blip r:embed="rId24"/>
                      <a:stretch>
                        <a:fillRect/>
                      </a:stretch>
                    </p:blipFill>
                    <p:spPr>
                      <a:xfrm>
                        <a:off x="8702158" y="3906792"/>
                        <a:ext cx="1622651" cy="1071562"/>
                      </a:xfrm>
                      <a:prstGeom prst="rect">
                        <a:avLst/>
                      </a:prstGeom>
                    </p:spPr>
                  </p:pic>
                </p:oleObj>
              </mc:Fallback>
            </mc:AlternateContent>
          </a:graphicData>
        </a:graphic>
      </p:graphicFrame>
      <p:grpSp>
        <p:nvGrpSpPr>
          <p:cNvPr id="46" name="Group 45"/>
          <p:cNvGrpSpPr/>
          <p:nvPr/>
        </p:nvGrpSpPr>
        <p:grpSpPr>
          <a:xfrm>
            <a:off x="1411821" y="1999287"/>
            <a:ext cx="9387299" cy="4508948"/>
            <a:chOff x="1475181" y="1663625"/>
            <a:chExt cx="9387299" cy="4508948"/>
          </a:xfrm>
        </p:grpSpPr>
        <p:sp>
          <p:nvSpPr>
            <p:cNvPr id="47" name="Arrow: Right 46"/>
            <p:cNvSpPr/>
            <p:nvPr/>
          </p:nvSpPr>
          <p:spPr>
            <a:xfrm>
              <a:off x="1475181" y="4428380"/>
              <a:ext cx="1859280" cy="174419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accent6">
                      <a:lumMod val="50000"/>
                    </a:schemeClr>
                  </a:solidFill>
                  <a:latin typeface="Times New Roman" panose="02020603050405020304" pitchFamily="18" charset="0"/>
                  <a:cs typeface="Times New Roman" panose="02020603050405020304" pitchFamily="18" charset="0"/>
                </a:rPr>
                <a:t>Chú ý</a:t>
              </a:r>
              <a:endParaRPr lang="vi-VN" sz="3600" b="1">
                <a:solidFill>
                  <a:schemeClr val="accent6">
                    <a:lumMod val="50000"/>
                  </a:schemeClr>
                </a:solidFill>
                <a:latin typeface="Times New Roman" panose="02020603050405020304" pitchFamily="18" charset="0"/>
                <a:cs typeface="Times New Roman" panose="02020603050405020304" pitchFamily="18" charset="0"/>
              </a:endParaRPr>
            </a:p>
          </p:txBody>
        </p:sp>
        <p:grpSp>
          <p:nvGrpSpPr>
            <p:cNvPr id="48" name="Group 47"/>
            <p:cNvGrpSpPr/>
            <p:nvPr/>
          </p:nvGrpSpPr>
          <p:grpSpPr>
            <a:xfrm>
              <a:off x="3875670" y="1663625"/>
              <a:ext cx="6986810" cy="3447818"/>
              <a:chOff x="5407523" y="3220390"/>
              <a:chExt cx="5847828" cy="2652090"/>
            </a:xfrm>
          </p:grpSpPr>
          <p:sp>
            <p:nvSpPr>
              <p:cNvPr id="50" name="Speech Bubble: Oval 49"/>
              <p:cNvSpPr/>
              <p:nvPr/>
            </p:nvSpPr>
            <p:spPr>
              <a:xfrm>
                <a:off x="5407523" y="3220390"/>
                <a:ext cx="5636398" cy="2652090"/>
              </a:xfrm>
              <a:prstGeom prst="wedgeEllipseCallout">
                <a:avLst>
                  <a:gd name="adj1" fmla="val -57957"/>
                  <a:gd name="adj2" fmla="val 55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51" name="Group 50"/>
              <p:cNvGrpSpPr/>
              <p:nvPr/>
            </p:nvGrpSpPr>
            <p:grpSpPr>
              <a:xfrm>
                <a:off x="6395233" y="3685702"/>
                <a:ext cx="4151312" cy="466765"/>
                <a:chOff x="5398176" y="2673668"/>
                <a:chExt cx="3626763" cy="466765"/>
              </a:xfrm>
            </p:grpSpPr>
            <p:sp>
              <p:nvSpPr>
                <p:cNvPr id="59" name="TextBox 58"/>
                <p:cNvSpPr txBox="1"/>
                <p:nvPr/>
              </p:nvSpPr>
              <p:spPr>
                <a:xfrm>
                  <a:off x="5398176" y="2673668"/>
                  <a:ext cx="3626763" cy="449814"/>
                </a:xfrm>
                <a:prstGeom prst="rect">
                  <a:avLst/>
                </a:prstGeom>
                <a:noFill/>
              </p:spPr>
              <p:txBody>
                <a:bodyPr wrap="square" rtlCol="0">
                  <a:spAutoFit/>
                </a:bodyPr>
                <a:lstStyle/>
                <a:p>
                  <a:r>
                    <a:rPr lang="en-US" sz="3200">
                      <a:solidFill>
                        <a:srgbClr val="FFFF00"/>
                      </a:solidFill>
                      <a:latin typeface="Times New Roman" panose="02020603050405020304" pitchFamily="18" charset="0"/>
                      <a:cs typeface="Times New Roman" panose="02020603050405020304" pitchFamily="18" charset="0"/>
                    </a:rPr>
                    <a:t>Với hai số         ta có: </a:t>
                  </a:r>
                  <a:endParaRPr lang="vi-VN" sz="3200">
                    <a:solidFill>
                      <a:srgbClr val="FFFF00"/>
                    </a:solidFill>
                    <a:latin typeface="Times New Roman" panose="02020603050405020304" pitchFamily="18" charset="0"/>
                    <a:cs typeface="Times New Roman" panose="02020603050405020304" pitchFamily="18" charset="0"/>
                  </a:endParaRPr>
                </a:p>
              </p:txBody>
            </p:sp>
            <p:graphicFrame>
              <p:nvGraphicFramePr>
                <p:cNvPr id="60" name="Object 59"/>
                <p:cNvGraphicFramePr>
                  <a:graphicFrameLocks noChangeAspect="1"/>
                </p:cNvGraphicFramePr>
                <p:nvPr/>
              </p:nvGraphicFramePr>
              <p:xfrm>
                <a:off x="6755585" y="2719147"/>
                <a:ext cx="527010" cy="421286"/>
              </p:xfrm>
              <a:graphic>
                <a:graphicData uri="http://schemas.openxmlformats.org/presentationml/2006/ole">
                  <mc:AlternateContent xmlns:mc="http://schemas.openxmlformats.org/markup-compatibility/2006">
                    <mc:Choice xmlns:v="urn:schemas-microsoft-com:vml" Requires="v">
                      <p:oleObj spid="_x0000_s41241" name="Equation" r:id="rId25" imgW="6096000" imgH="4876800" progId="Equation.DSMT4">
                        <p:embed/>
                      </p:oleObj>
                    </mc:Choice>
                    <mc:Fallback>
                      <p:oleObj name="Equation" r:id="rId25" imgW="6096000" imgH="4876800" progId="Equation.DSMT4">
                        <p:embed/>
                        <p:pic>
                          <p:nvPicPr>
                            <p:cNvPr id="0" name="Object 29"/>
                            <p:cNvPicPr/>
                            <p:nvPr/>
                          </p:nvPicPr>
                          <p:blipFill>
                            <a:blip r:embed="rId26"/>
                            <a:stretch>
                              <a:fillRect/>
                            </a:stretch>
                          </p:blipFill>
                          <p:spPr>
                            <a:xfrm>
                              <a:off x="6755585" y="2719147"/>
                              <a:ext cx="527010" cy="421286"/>
                            </a:xfrm>
                            <a:prstGeom prst="rect">
                              <a:avLst/>
                            </a:prstGeom>
                          </p:spPr>
                        </p:pic>
                      </p:oleObj>
                    </mc:Fallback>
                  </mc:AlternateContent>
                </a:graphicData>
              </a:graphic>
            </p:graphicFrame>
          </p:grpSp>
          <p:grpSp>
            <p:nvGrpSpPr>
              <p:cNvPr id="52" name="Group 51"/>
              <p:cNvGrpSpPr/>
              <p:nvPr/>
            </p:nvGrpSpPr>
            <p:grpSpPr>
              <a:xfrm>
                <a:off x="6094504" y="4141170"/>
                <a:ext cx="5160847" cy="708748"/>
                <a:chOff x="4757726" y="2700593"/>
                <a:chExt cx="5160847" cy="626015"/>
              </a:xfrm>
            </p:grpSpPr>
            <p:sp>
              <p:nvSpPr>
                <p:cNvPr id="56" name="TextBox 55"/>
                <p:cNvSpPr txBox="1"/>
                <p:nvPr/>
              </p:nvSpPr>
              <p:spPr>
                <a:xfrm>
                  <a:off x="4757726" y="2803388"/>
                  <a:ext cx="5160847" cy="523220"/>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7" name="Object 56"/>
                <p:cNvGraphicFramePr>
                  <a:graphicFrameLocks noChangeAspect="1"/>
                </p:cNvGraphicFramePr>
                <p:nvPr/>
              </p:nvGraphicFramePr>
              <p:xfrm>
                <a:off x="5584031" y="2785647"/>
                <a:ext cx="821957" cy="371057"/>
              </p:xfrm>
              <a:graphic>
                <a:graphicData uri="http://schemas.openxmlformats.org/presentationml/2006/ole">
                  <mc:AlternateContent xmlns:mc="http://schemas.openxmlformats.org/markup-compatibility/2006">
                    <mc:Choice xmlns:v="urn:schemas-microsoft-com:vml" Requires="v">
                      <p:oleObj spid="_x0000_s41242" name="Equation" r:id="rId27" imgW="8534400" imgH="4267200" progId="Equation.DSMT4">
                        <p:embed/>
                      </p:oleObj>
                    </mc:Choice>
                    <mc:Fallback>
                      <p:oleObj name="Equation" r:id="rId27" imgW="8534400" imgH="4267200" progId="Equation.DSMT4">
                        <p:embed/>
                        <p:pic>
                          <p:nvPicPr>
                            <p:cNvPr id="0" name="Object 26"/>
                            <p:cNvPicPr/>
                            <p:nvPr/>
                          </p:nvPicPr>
                          <p:blipFill>
                            <a:blip r:embed="rId28"/>
                            <a:stretch>
                              <a:fillRect/>
                            </a:stretch>
                          </p:blipFill>
                          <p:spPr>
                            <a:xfrm>
                              <a:off x="5584031" y="2785647"/>
                              <a:ext cx="821957" cy="371057"/>
                            </a:xfrm>
                            <a:prstGeom prst="rect">
                              <a:avLst/>
                            </a:prstGeom>
                          </p:spPr>
                        </p:pic>
                      </p:oleObj>
                    </mc:Fallback>
                  </mc:AlternateContent>
                </a:graphicData>
              </a:graphic>
            </p:graphicFrame>
            <p:graphicFrame>
              <p:nvGraphicFramePr>
                <p:cNvPr id="58" name="Object 57"/>
                <p:cNvGraphicFramePr>
                  <a:graphicFrameLocks noChangeAspect="1"/>
                </p:cNvGraphicFramePr>
                <p:nvPr/>
              </p:nvGraphicFramePr>
              <p:xfrm>
                <a:off x="6888446" y="2700593"/>
                <a:ext cx="1141360" cy="446530"/>
              </p:xfrm>
              <a:graphic>
                <a:graphicData uri="http://schemas.openxmlformats.org/presentationml/2006/ole">
                  <mc:AlternateContent xmlns:mc="http://schemas.openxmlformats.org/markup-compatibility/2006">
                    <mc:Choice xmlns:v="urn:schemas-microsoft-com:vml" Requires="v">
                      <p:oleObj spid="_x0000_s41243" name="Equation" r:id="rId29" imgW="14020800" imgH="5486400" progId="Equation.DSMT4">
                        <p:embed/>
                      </p:oleObj>
                    </mc:Choice>
                    <mc:Fallback>
                      <p:oleObj name="Equation" r:id="rId29" imgW="14020800" imgH="5486400" progId="Equation.DSMT4">
                        <p:embed/>
                        <p:pic>
                          <p:nvPicPr>
                            <p:cNvPr id="0" name="Object 27"/>
                            <p:cNvPicPr/>
                            <p:nvPr/>
                          </p:nvPicPr>
                          <p:blipFill>
                            <a:blip r:embed="rId30"/>
                            <a:stretch>
                              <a:fillRect/>
                            </a:stretch>
                          </p:blipFill>
                          <p:spPr>
                            <a:xfrm>
                              <a:off x="6888446" y="2700593"/>
                              <a:ext cx="1141360" cy="446530"/>
                            </a:xfrm>
                            <a:prstGeom prst="rect">
                              <a:avLst/>
                            </a:prstGeom>
                          </p:spPr>
                        </p:pic>
                      </p:oleObj>
                    </mc:Fallback>
                  </mc:AlternateContent>
                </a:graphicData>
              </a:graphic>
            </p:graphicFrame>
          </p:grpSp>
          <p:grpSp>
            <p:nvGrpSpPr>
              <p:cNvPr id="53" name="Group 52"/>
              <p:cNvGrpSpPr/>
              <p:nvPr/>
            </p:nvGrpSpPr>
            <p:grpSpPr>
              <a:xfrm>
                <a:off x="6094503" y="4914624"/>
                <a:ext cx="5160847" cy="408039"/>
                <a:chOff x="4757726" y="2798464"/>
                <a:chExt cx="5160847" cy="360409"/>
              </a:xfrm>
            </p:grpSpPr>
            <p:sp>
              <p:nvSpPr>
                <p:cNvPr id="54" name="TextBox 53"/>
                <p:cNvSpPr txBox="1"/>
                <p:nvPr/>
              </p:nvSpPr>
              <p:spPr>
                <a:xfrm>
                  <a:off x="4757726" y="2803388"/>
                  <a:ext cx="5160847" cy="355485"/>
                </a:xfrm>
                <a:prstGeom prst="rect">
                  <a:avLst/>
                </a:prstGeom>
                <a:noFill/>
              </p:spPr>
              <p:txBody>
                <a:bodyPr wrap="square" rtlCol="0">
                  <a:spAutoFit/>
                </a:bodyPr>
                <a:lstStyle/>
                <a:p>
                  <a:r>
                    <a:rPr lang="vi-VN" sz="2800">
                      <a:solidFill>
                        <a:srgbClr val="FFFF00"/>
                      </a:solidFill>
                      <a:latin typeface="Times New Roman" panose="02020603050405020304" pitchFamily="18" charset="0"/>
                      <a:cs typeface="Times New Roman" panose="02020603050405020304" pitchFamily="18" charset="0"/>
                    </a:rPr>
                    <a:t>•</a:t>
                  </a:r>
                  <a:r>
                    <a:rPr lang="en-US" sz="2800">
                      <a:solidFill>
                        <a:srgbClr val="FFFF00"/>
                      </a:solidFill>
                      <a:latin typeface="Times New Roman" panose="02020603050405020304" pitchFamily="18" charset="0"/>
                      <a:cs typeface="Times New Roman" panose="02020603050405020304" pitchFamily="18" charset="0"/>
                    </a:rPr>
                    <a:t> Nếu                  thì   </a:t>
                  </a:r>
                  <a:endParaRPr lang="vi-VN" sz="2800">
                    <a:solidFill>
                      <a:srgbClr val="FFFF00"/>
                    </a:solidFill>
                    <a:latin typeface="Times New Roman" panose="02020603050405020304" pitchFamily="18" charset="0"/>
                    <a:cs typeface="Times New Roman" panose="02020603050405020304" pitchFamily="18" charset="0"/>
                  </a:endParaRPr>
                </a:p>
              </p:txBody>
            </p:sp>
            <p:graphicFrame>
              <p:nvGraphicFramePr>
                <p:cNvPr id="55" name="Object 54"/>
                <p:cNvGraphicFramePr>
                  <a:graphicFrameLocks noChangeAspect="1"/>
                </p:cNvGraphicFramePr>
                <p:nvPr/>
              </p:nvGraphicFramePr>
              <p:xfrm>
                <a:off x="7249437" y="2798464"/>
                <a:ext cx="762412" cy="344177"/>
              </p:xfrm>
              <a:graphic>
                <a:graphicData uri="http://schemas.openxmlformats.org/presentationml/2006/ole">
                  <mc:AlternateContent xmlns:mc="http://schemas.openxmlformats.org/markup-compatibility/2006">
                    <mc:Choice xmlns:v="urn:schemas-microsoft-com:vml" Requires="v">
                      <p:oleObj spid="_x0000_s41244" name="Equation" r:id="rId31" imgW="8534400" imgH="4267200" progId="Equation.DSMT4">
                        <p:embed/>
                      </p:oleObj>
                    </mc:Choice>
                    <mc:Fallback>
                      <p:oleObj name="Equation" r:id="rId31" imgW="8534400" imgH="4267200" progId="Equation.DSMT4">
                        <p:embed/>
                        <p:pic>
                          <p:nvPicPr>
                            <p:cNvPr id="0" name="Object 23"/>
                            <p:cNvPicPr/>
                            <p:nvPr/>
                          </p:nvPicPr>
                          <p:blipFill>
                            <a:blip r:embed="rId28"/>
                            <a:stretch>
                              <a:fillRect/>
                            </a:stretch>
                          </p:blipFill>
                          <p:spPr>
                            <a:xfrm>
                              <a:off x="7249437" y="2798464"/>
                              <a:ext cx="762412" cy="344177"/>
                            </a:xfrm>
                            <a:prstGeom prst="rect">
                              <a:avLst/>
                            </a:prstGeom>
                          </p:spPr>
                        </p:pic>
                      </p:oleObj>
                    </mc:Fallback>
                  </mc:AlternateContent>
                </a:graphicData>
              </a:graphic>
            </p:graphicFrame>
          </p:grpSp>
        </p:grpSp>
        <p:graphicFrame>
          <p:nvGraphicFramePr>
            <p:cNvPr id="49" name="Object 48"/>
            <p:cNvGraphicFramePr>
              <a:graphicFrameLocks noChangeAspect="1"/>
            </p:cNvGraphicFramePr>
            <p:nvPr/>
          </p:nvGraphicFramePr>
          <p:xfrm>
            <a:off x="5737811" y="3748741"/>
            <a:ext cx="1352550" cy="654050"/>
          </p:xfrm>
          <a:graphic>
            <a:graphicData uri="http://schemas.openxmlformats.org/presentationml/2006/ole">
              <mc:AlternateContent xmlns:mc="http://schemas.openxmlformats.org/markup-compatibility/2006">
                <mc:Choice xmlns:v="urn:schemas-microsoft-com:vml" Requires="v">
                  <p:oleObj spid="_x0000_s41245" name="Equation" r:id="rId32" imgW="1238250" imgH="601980" progId="Equation.DSMT4">
                    <p:embed/>
                  </p:oleObj>
                </mc:Choice>
                <mc:Fallback>
                  <p:oleObj name="Equation" r:id="rId32" imgW="1238250" imgH="601980" progId="Equation.DSMT4">
                    <p:embed/>
                    <p:pic>
                      <p:nvPicPr>
                        <p:cNvPr id="0" name="Object 30"/>
                        <p:cNvPicPr/>
                        <p:nvPr/>
                      </p:nvPicPr>
                      <p:blipFill>
                        <a:blip r:embed="rId33"/>
                        <a:stretch>
                          <a:fillRect/>
                        </a:stretch>
                      </p:blipFill>
                      <p:spPr>
                        <a:xfrm>
                          <a:off x="5737811" y="3748741"/>
                          <a:ext cx="1352550" cy="654050"/>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19"/>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2023.15.83.Nguyen Hien)83+K4lPs7H94VUqPe2XwIsfPRnrXQE//QTEXxb8/8N4CNc6FpgZahzpTjFhMzSA7T/nHJa11DE8Ng2TP3iAmRczFlmslSuUNOgUeb6yRvs0="/>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1" cstate="print">
            <a:extLst>
              <a:ext uri="{28A0092B-C50C-407E-A947-70E740481C1C}">
                <a14:useLocalDpi xmlns:a14="http://schemas.microsoft.com/office/drawing/2010/main" val="0"/>
              </a:ext>
            </a:extLst>
          </a:blip>
          <a:srcRect l="20349" r="20345" b="-4"/>
          <a:stretch>
            <a:fillRect/>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2" cstate="print">
            <a:extLst>
              <a:ext uri="{28A0092B-C50C-407E-A947-70E740481C1C}">
                <a14:useLocalDpi xmlns:a14="http://schemas.microsoft.com/office/drawing/2010/main" val="0"/>
              </a:ext>
            </a:extLst>
          </a:blip>
          <a:srcRect l="17382" r="20120" b="2"/>
          <a:stretch>
            <a:fillRect/>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3" cstate="print">
            <a:extLst>
              <a:ext uri="{28A0092B-C50C-407E-A947-70E740481C1C}">
                <a14:useLocalDpi xmlns:a14="http://schemas.microsoft.com/office/drawing/2010/main" val="0"/>
              </a:ext>
            </a:extLst>
          </a:blip>
          <a:srcRect l="36012" r="14448" b="2"/>
          <a:stretch>
            <a:fillRect/>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2023.15.83.Nguyen Hien)83+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a:fillRect/>
          </a:stretch>
        </p:blipFill>
        <p:spPr>
          <a:xfrm>
            <a:off x="6700631" y="3082810"/>
            <a:ext cx="2327672" cy="2327672"/>
          </a:xfrm>
          <a:prstGeom prst="rect">
            <a:avLst/>
          </a:prstGeom>
        </p:spPr>
      </p:pic>
      <p:pic>
        <p:nvPicPr>
          <p:cNvPr id="9" name="Picture 8" descr="OPL20U25GSXzBJYl68kk8uQGfFKzs7yb1M4KJWUiLk6ZEvGF+qCIPSnY57AbBFCvTW(2023.15.83.Nguyen Hien)83+K4lPs7H94VUqPe2XwIsfPRnrXQE//QTEXxb8/8N4CNc6FpgZahzpTjFhMzSA7T/nHJa11DE8Ng2TP3iAmRczFlmslSuUNOgUeb6yRvs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7"/>
          <a:stretch>
            <a:fillRect/>
          </a:stretch>
        </p:blipFill>
        <p:spPr>
          <a:xfrm>
            <a:off x="2434293" y="1727804"/>
            <a:ext cx="2025572" cy="1385436"/>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p:cNvPicPr>
            <a:picLocks noChangeAspect="1"/>
          </p:cNvPicPr>
          <p:nvPr/>
        </p:nvPicPr>
        <p:blipFill>
          <a:blip r:embed="rId8"/>
          <a:stretch>
            <a:fillRect/>
          </a:stretch>
        </p:blipFill>
        <p:spPr>
          <a:xfrm>
            <a:off x="4965903" y="1162182"/>
            <a:ext cx="2025572" cy="1385436"/>
          </a:xfrm>
          <a:prstGeom prst="rect">
            <a:avLst/>
          </a:prstGeom>
        </p:spPr>
      </p:pic>
      <p:pic>
        <p:nvPicPr>
          <p:cNvPr id="14" name="Picture 13" descr="OPL20U25GSXzBJYl68kk8uQGfFKzs7yb1M4KJWUiLk6ZEvGF+qCIPSnY57AbBFCvTW(2023.15.83.Nguyen Hien)83+K4lPs7H94VUqPe2XwIsfPRnrXQE//QTEXxb8/8N4CNc6FpgZahzpTjFhMzSA7T/nHJa11DE8Ng2TP3iAmRczFlmslSuUNOgUeb6yRvs0="/>
          <p:cNvPicPr>
            <a:picLocks noChangeAspect="1"/>
          </p:cNvPicPr>
          <p:nvPr/>
        </p:nvPicPr>
        <p:blipFill>
          <a:blip r:embed="rId9"/>
          <a:stretch>
            <a:fillRect/>
          </a:stretch>
        </p:blipFill>
        <p:spPr>
          <a:xfrm>
            <a:off x="7386430" y="1483302"/>
            <a:ext cx="2176461" cy="1385436"/>
          </a:xfrm>
          <a:prstGeom prst="rect">
            <a:avLst/>
          </a:prstGeom>
        </p:spPr>
      </p:pic>
      <p:sp>
        <p:nvSpPr>
          <p:cNvPr id="2" name="Title 1"/>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0" y="74313"/>
            <a:ext cx="12200336" cy="548099"/>
          </a:xfrm>
          <a:prstGeom prst="rect">
            <a:avLst/>
          </a:prstGeom>
        </p:spPr>
        <p:txBody>
          <a:bodyPr wrap="square">
            <a:spAutoFit/>
          </a:bodyPr>
          <a:lstStyle/>
          <a:p>
            <a:pPr>
              <a:lnSpc>
                <a:spcPct val="115000"/>
              </a:lnSpc>
              <a:spcAft>
                <a:spcPts val="0"/>
              </a:spcAft>
            </a:pP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Sử dụng máy tính cầm tay để tìm căn bậc hai, căn bậc ba của một số hữu tỉ.</a:t>
            </a:r>
            <a:endParaRPr lang="en-US" sz="2800" b="1" dirty="0">
              <a:solidFill>
                <a:schemeClr val="bg1"/>
              </a:solidFill>
              <a:latin typeface="Times New Roman" panose="02020603050405020304" pitchFamily="18" charset="0"/>
              <a:ea typeface="Times New Roman" panose="02020603050405020304" pitchFamily="18" charset="0"/>
            </a:endParaRPr>
          </a:p>
        </p:txBody>
      </p:sp>
      <p:pic>
        <p:nvPicPr>
          <p:cNvPr id="35" name="Picture 3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021" y="702327"/>
            <a:ext cx="897266" cy="531502"/>
          </a:xfrm>
          <a:prstGeom prst="rect">
            <a:avLst/>
          </a:prstGeom>
        </p:spPr>
      </p:pic>
      <p:sp>
        <p:nvSpPr>
          <p:cNvPr id="36" name="TextBox 35"/>
          <p:cNvSpPr txBox="1"/>
          <p:nvPr/>
        </p:nvSpPr>
        <p:spPr>
          <a:xfrm>
            <a:off x="943287" y="664038"/>
            <a:ext cx="11345450" cy="954107"/>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Ta có thể tính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giá trị (đúng hoặc gần đúng) căn bậc hai, căn bậc ba của một số hữu tỉ bằng máy tính cầm tay</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38" name="Picture 3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9165"/>
            <a:ext cx="1783740" cy="3418835"/>
          </a:xfrm>
          <a:prstGeom prst="rect">
            <a:avLst/>
          </a:prstGeom>
        </p:spPr>
      </p:pic>
      <p:pic>
        <p:nvPicPr>
          <p:cNvPr id="39" name="Picture 38"/>
          <p:cNvPicPr>
            <a:picLocks noChangeAspect="1"/>
          </p:cNvPicPr>
          <p:nvPr/>
        </p:nvPicPr>
        <p:blipFill>
          <a:blip r:embed="rId3"/>
          <a:stretch>
            <a:fillRect/>
          </a:stretch>
        </p:blipFill>
        <p:spPr>
          <a:xfrm>
            <a:off x="10408260" y="3189293"/>
            <a:ext cx="1783740" cy="3658542"/>
          </a:xfrm>
          <a:prstGeom prst="rect">
            <a:avLst/>
          </a:prstGeom>
        </p:spPr>
      </p:pic>
      <p:grpSp>
        <p:nvGrpSpPr>
          <p:cNvPr id="42" name="Group 41"/>
          <p:cNvGrpSpPr/>
          <p:nvPr/>
        </p:nvGrpSpPr>
        <p:grpSpPr>
          <a:xfrm>
            <a:off x="943287" y="1508508"/>
            <a:ext cx="10261600" cy="667067"/>
            <a:chOff x="494654" y="3001638"/>
            <a:chExt cx="10261600" cy="667067"/>
          </a:xfrm>
        </p:grpSpPr>
        <p:sp>
          <p:nvSpPr>
            <p:cNvPr id="37" name="TextBox 36"/>
            <p:cNvSpPr txBox="1"/>
            <p:nvPr/>
          </p:nvSpPr>
          <p:spPr>
            <a:xfrm>
              <a:off x="494654" y="3145485"/>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hai của một số hữu tỉ d</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ơng,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1" name="Picture 40"/>
            <p:cNvPicPr>
              <a:picLocks noChangeAspect="1"/>
            </p:cNvPicPr>
            <p:nvPr/>
          </p:nvPicPr>
          <p:blipFill>
            <a:blip r:embed="rId4"/>
            <a:stretch>
              <a:fillRect/>
            </a:stretch>
          </p:blipFill>
          <p:spPr>
            <a:xfrm>
              <a:off x="9674860" y="3001638"/>
              <a:ext cx="647700" cy="631508"/>
            </a:xfrm>
            <a:prstGeom prst="rect">
              <a:avLst/>
            </a:prstGeom>
          </p:spPr>
        </p:pic>
      </p:grpSp>
      <p:grpSp>
        <p:nvGrpSpPr>
          <p:cNvPr id="48" name="Group 47"/>
          <p:cNvGrpSpPr/>
          <p:nvPr/>
        </p:nvGrpSpPr>
        <p:grpSpPr>
          <a:xfrm>
            <a:off x="943287" y="2324221"/>
            <a:ext cx="10261600" cy="587782"/>
            <a:chOff x="494654" y="3780537"/>
            <a:chExt cx="10261600" cy="587782"/>
          </a:xfrm>
        </p:grpSpPr>
        <p:sp>
          <p:nvSpPr>
            <p:cNvPr id="44" name="TextBox 43"/>
            <p:cNvSpPr txBox="1"/>
            <p:nvPr/>
          </p:nvSpPr>
          <p:spPr>
            <a:xfrm>
              <a:off x="494654" y="3845099"/>
              <a:ext cx="10261600" cy="523220"/>
            </a:xfrm>
            <a:prstGeom prst="rect">
              <a:avLst/>
            </a:prstGeom>
            <a:noFill/>
          </p:spPr>
          <p:txBody>
            <a:bodyPr wrap="square" rtlCol="0">
              <a:spAutoFit/>
            </a:bodyPr>
            <a:lstStyle/>
            <a:p>
              <a:r>
                <a:rPr lang="vi-VN" sz="2800">
                  <a:solidFill>
                    <a:schemeClr val="bg1"/>
                  </a:solidFill>
                  <a:latin typeface="Times New Roman" panose="02020603050405020304" pitchFamily="18" charset="0"/>
                  <a:cs typeface="Times New Roman" panose="02020603050405020304" pitchFamily="18" charset="0"/>
                </a:rPr>
                <a:t>•</a:t>
              </a:r>
              <a:r>
                <a:rPr lang="en-US" sz="2800">
                  <a:solidFill>
                    <a:schemeClr val="bg1"/>
                  </a:solidFill>
                  <a:latin typeface="Times New Roman" panose="02020603050405020304" pitchFamily="18" charset="0"/>
                  <a:cs typeface="Times New Roman" panose="02020603050405020304" pitchFamily="18" charset="0"/>
                </a:rPr>
                <a:t> Để tính căn bậc ba của một số hữu tỉ, ta sử dụng phím </a:t>
              </a:r>
              <a:endParaRPr lang="vi-VN" sz="2800">
                <a:solidFill>
                  <a:schemeClr val="bg1"/>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5"/>
            <a:stretch>
              <a:fillRect/>
            </a:stretch>
          </p:blipFill>
          <p:spPr>
            <a:xfrm>
              <a:off x="8619807" y="3780537"/>
              <a:ext cx="1804353" cy="519654"/>
            </a:xfrm>
            <a:prstGeom prst="rect">
              <a:avLst/>
            </a:prstGeom>
          </p:spPr>
        </p:pic>
      </p:grpSp>
      <p:pic>
        <p:nvPicPr>
          <p:cNvPr id="2" name="Picture 1"/>
          <p:cNvPicPr>
            <a:picLocks noChangeAspect="1"/>
          </p:cNvPicPr>
          <p:nvPr/>
        </p:nvPicPr>
        <p:blipFill>
          <a:blip r:embed="rId6"/>
          <a:stretch>
            <a:fillRect/>
          </a:stretch>
        </p:blipFill>
        <p:spPr>
          <a:xfrm>
            <a:off x="2057400" y="3510293"/>
            <a:ext cx="8077200" cy="29622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375" y="258037"/>
            <a:ext cx="11777250" cy="523220"/>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10. Dùng máy tính cầm tay để tính giá trị đúng hoặc gần đúng </a:t>
            </a:r>
            <a:endParaRPr lang="vi-VN" sz="2800" b="1">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502920" y="1008320"/>
          <a:ext cx="1600200" cy="606533"/>
        </p:xfrm>
        <a:graphic>
          <a:graphicData uri="http://schemas.openxmlformats.org/presentationml/2006/ole">
            <mc:AlternateContent xmlns:mc="http://schemas.openxmlformats.org/markup-compatibility/2006">
              <mc:Choice xmlns:v="urn:schemas-microsoft-com:vml" Requires="v">
                <p:oleObj spid="_x0000_s23832" name="Equation" r:id="rId1" imgW="16764000" imgH="5791200" progId="Equation.DSMT4">
                  <p:embed/>
                </p:oleObj>
              </mc:Choice>
              <mc:Fallback>
                <p:oleObj name="Equation" r:id="rId1" imgW="16764000" imgH="5791200" progId="Equation.DSMT4">
                  <p:embed/>
                  <p:pic>
                    <p:nvPicPr>
                      <p:cNvPr id="0" name="Object 4"/>
                      <p:cNvPicPr/>
                      <p:nvPr/>
                    </p:nvPicPr>
                    <p:blipFill>
                      <a:blip r:embed="rId2"/>
                      <a:stretch>
                        <a:fillRect/>
                      </a:stretch>
                    </p:blipFill>
                    <p:spPr>
                      <a:xfrm>
                        <a:off x="502920" y="1008320"/>
                        <a:ext cx="1600200" cy="606533"/>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5597843" y="1008320"/>
          <a:ext cx="1933575" cy="655638"/>
        </p:xfrm>
        <a:graphic>
          <a:graphicData uri="http://schemas.openxmlformats.org/presentationml/2006/ole">
            <mc:AlternateContent xmlns:mc="http://schemas.openxmlformats.org/markup-compatibility/2006">
              <mc:Choice xmlns:v="urn:schemas-microsoft-com:vml" Requires="v">
                <p:oleObj spid="_x0000_s23833" name="Equation" r:id="rId3" imgW="17068800" imgH="5791200" progId="Equation.DSMT4">
                  <p:embed/>
                </p:oleObj>
              </mc:Choice>
              <mc:Fallback>
                <p:oleObj name="Equation" r:id="rId3" imgW="17068800" imgH="5791200" progId="Equation.DSMT4">
                  <p:embed/>
                  <p:pic>
                    <p:nvPicPr>
                      <p:cNvPr id="0" name="Picture 23832"/>
                      <p:cNvPicPr/>
                      <p:nvPr/>
                    </p:nvPicPr>
                    <p:blipFill>
                      <a:blip r:embed="rId4"/>
                      <a:stretch>
                        <a:fillRect/>
                      </a:stretch>
                    </p:blipFill>
                    <p:spPr>
                      <a:xfrm>
                        <a:off x="5597843" y="1008320"/>
                        <a:ext cx="1933575" cy="655638"/>
                      </a:xfrm>
                      <a:prstGeom prst="rect">
                        <a:avLst/>
                      </a:prstGeom>
                    </p:spPr>
                  </p:pic>
                </p:oleObj>
              </mc:Fallback>
            </mc:AlternateContent>
          </a:graphicData>
        </a:graphic>
      </p:graphicFrame>
      <p:pic>
        <p:nvPicPr>
          <p:cNvPr id="2" name="Picture 1"/>
          <p:cNvPicPr>
            <a:picLocks noChangeAspect="1"/>
          </p:cNvPicPr>
          <p:nvPr/>
        </p:nvPicPr>
        <p:blipFill>
          <a:blip r:embed="rId5"/>
          <a:stretch>
            <a:fillRect/>
          </a:stretch>
        </p:blipFill>
        <p:spPr>
          <a:xfrm>
            <a:off x="1412836" y="1879966"/>
            <a:ext cx="7772478" cy="25335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7168" y="1132840"/>
            <a:ext cx="1783740" cy="3418835"/>
          </a:xfrm>
          <a:prstGeom prst="rect">
            <a:avLst/>
          </a:prstGeom>
        </p:spPr>
      </p:pic>
      <p:sp>
        <p:nvSpPr>
          <p:cNvPr id="3" name="Rectangle 2"/>
          <p:cNvSpPr/>
          <p:nvPr/>
        </p:nvSpPr>
        <p:spPr>
          <a:xfrm>
            <a:off x="913015" y="4816788"/>
            <a:ext cx="10285188" cy="954107"/>
          </a:xfrm>
          <a:prstGeom prst="rect">
            <a:avLst/>
          </a:prstGeom>
        </p:spPr>
        <p:txBody>
          <a:bodyPr wrap="none">
            <a:spAutoFit/>
          </a:bodyPr>
          <a:lstStyle/>
          <a:p>
            <a:r>
              <a:rPr lang="en-US" sz="2800" b="1">
                <a:solidFill>
                  <a:srgbClr val="FFFF00"/>
                </a:solidFill>
                <a:latin typeface="Times New Roman" panose="02020603050405020304" pitchFamily="18" charset="0"/>
                <a:cs typeface="Times New Roman" panose="02020603050405020304" pitchFamily="18" charset="0"/>
              </a:rPr>
              <a:t>Luyện tập 3: </a:t>
            </a:r>
            <a:r>
              <a:rPr lang="en-US" sz="2800">
                <a:solidFill>
                  <a:schemeClr val="bg1"/>
                </a:solidFill>
                <a:latin typeface="Times New Roman" panose="02020603050405020304" pitchFamily="18" charset="0"/>
                <a:cs typeface="Times New Roman" panose="02020603050405020304" pitchFamily="18" charset="0"/>
              </a:rPr>
              <a:t>Sử dụng máy tính cầm tay để tính giá trị đúng hoặc gần </a:t>
            </a:r>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đúng trong mỗi tr</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ờng hợp sau: </a:t>
            </a:r>
            <a:endParaRPr lang="vi-VN" sz="2800"/>
          </a:p>
        </p:txBody>
      </p:sp>
      <p:pic>
        <p:nvPicPr>
          <p:cNvPr id="8" name="Picture 7"/>
          <p:cNvPicPr>
            <a:picLocks noChangeAspect="1"/>
          </p:cNvPicPr>
          <p:nvPr/>
        </p:nvPicPr>
        <p:blipFill>
          <a:blip r:embed="rId7"/>
          <a:stretch>
            <a:fillRect/>
          </a:stretch>
        </p:blipFill>
        <p:spPr>
          <a:xfrm>
            <a:off x="170522" y="4843959"/>
            <a:ext cx="664795" cy="656433"/>
          </a:xfrm>
          <a:prstGeom prst="rect">
            <a:avLst/>
          </a:prstGeom>
        </p:spPr>
      </p:pic>
      <p:graphicFrame>
        <p:nvGraphicFramePr>
          <p:cNvPr id="9" name="Object 8"/>
          <p:cNvGraphicFramePr>
            <a:graphicFrameLocks noChangeAspect="1"/>
          </p:cNvGraphicFramePr>
          <p:nvPr/>
        </p:nvGraphicFramePr>
        <p:xfrm>
          <a:off x="1001712" y="5888331"/>
          <a:ext cx="1655089" cy="571758"/>
        </p:xfrm>
        <a:graphic>
          <a:graphicData uri="http://schemas.openxmlformats.org/presentationml/2006/ole">
            <mc:AlternateContent xmlns:mc="http://schemas.openxmlformats.org/markup-compatibility/2006">
              <mc:Choice xmlns:v="urn:schemas-microsoft-com:vml" Requires="v">
                <p:oleObj spid="_x0000_s23834" name="Equation" r:id="rId8" imgW="16764000" imgH="5791200" progId="Equation.DSMT4">
                  <p:embed/>
                </p:oleObj>
              </mc:Choice>
              <mc:Fallback>
                <p:oleObj name="Equation" r:id="rId8" imgW="16764000" imgH="5791200" progId="Equation.DSMT4">
                  <p:embed/>
                  <p:pic>
                    <p:nvPicPr>
                      <p:cNvPr id="0" name="Picture 23833"/>
                      <p:cNvPicPr/>
                      <p:nvPr/>
                    </p:nvPicPr>
                    <p:blipFill>
                      <a:blip r:embed="rId9"/>
                      <a:stretch>
                        <a:fillRect/>
                      </a:stretch>
                    </p:blipFill>
                    <p:spPr>
                      <a:xfrm>
                        <a:off x="1001712" y="5888331"/>
                        <a:ext cx="1655089" cy="571758"/>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6167754" y="5611873"/>
          <a:ext cx="1655089" cy="1114002"/>
        </p:xfrm>
        <a:graphic>
          <a:graphicData uri="http://schemas.openxmlformats.org/presentationml/2006/ole">
            <mc:AlternateContent xmlns:mc="http://schemas.openxmlformats.org/markup-compatibility/2006">
              <mc:Choice xmlns:v="urn:schemas-microsoft-com:vml" Requires="v">
                <p:oleObj spid="_x0000_s23835" name="Equation" r:id="rId10" imgW="15849600" imgH="10668000" progId="Equation.DSMT4">
                  <p:embed/>
                </p:oleObj>
              </mc:Choice>
              <mc:Fallback>
                <p:oleObj name="Equation" r:id="rId10" imgW="15849600" imgH="10668000" progId="Equation.DSMT4">
                  <p:embed/>
                  <p:pic>
                    <p:nvPicPr>
                      <p:cNvPr id="0" name="Picture 23834"/>
                      <p:cNvPicPr/>
                      <p:nvPr/>
                    </p:nvPicPr>
                    <p:blipFill>
                      <a:blip r:embed="rId11"/>
                      <a:stretch>
                        <a:fillRect/>
                      </a:stretch>
                    </p:blipFill>
                    <p:spPr>
                      <a:xfrm>
                        <a:off x="6167754" y="5611873"/>
                        <a:ext cx="1655089" cy="1114002"/>
                      </a:xfrm>
                      <a:prstGeom prst="rect">
                        <a:avLst/>
                      </a:prstGeom>
                    </p:spPr>
                  </p:pic>
                </p:oleObj>
              </mc:Fallback>
            </mc:AlternateContent>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375" y="197077"/>
            <a:ext cx="11777250" cy="1815882"/>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Ví dụ 11. </a:t>
            </a:r>
            <a:r>
              <a:rPr lang="en-US" sz="2800">
                <a:solidFill>
                  <a:schemeClr val="bg1"/>
                </a:solidFill>
                <a:latin typeface="Times New Roman" panose="02020603050405020304" pitchFamily="18" charset="0"/>
                <a:cs typeface="Times New Roman" panose="02020603050405020304" pitchFamily="18" charset="0"/>
              </a:rPr>
              <a:t>Định luật thứ ba của Kepler về sự chuyển động của các hành tinh trong Hệ Mặt Trời cho biết khoảng cách trung bình </a:t>
            </a:r>
            <a:r>
              <a:rPr lang="en-US" sz="2800" i="1">
                <a:solidFill>
                  <a:schemeClr val="bg1"/>
                </a:solidFill>
                <a:latin typeface="Times New Roman" panose="02020603050405020304" pitchFamily="18" charset="0"/>
                <a:cs typeface="Times New Roman" panose="02020603050405020304" pitchFamily="18" charset="0"/>
              </a:rPr>
              <a:t>d</a:t>
            </a:r>
            <a:r>
              <a:rPr lang="en-US" sz="2800">
                <a:solidFill>
                  <a:schemeClr val="bg1"/>
                </a:solidFill>
                <a:latin typeface="Times New Roman" panose="02020603050405020304" pitchFamily="18" charset="0"/>
                <a:cs typeface="Times New Roman" panose="02020603050405020304" pitchFamily="18" charset="0"/>
              </a:rPr>
              <a:t> (triệu dặm) từ một hành tinh quay xung quanh Mặt Trời đến Mặt Trời đ</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ợc tính bởi công thức:                  với </a:t>
            </a:r>
            <a:r>
              <a:rPr lang="en-US" sz="2800" i="1">
                <a:solidFill>
                  <a:schemeClr val="bg1"/>
                </a:solidFill>
                <a:latin typeface="Times New Roman" panose="02020603050405020304" pitchFamily="18" charset="0"/>
                <a:cs typeface="Times New Roman" panose="02020603050405020304" pitchFamily="18" charset="0"/>
              </a:rPr>
              <a:t>t</a:t>
            </a:r>
            <a:r>
              <a:rPr lang="en-US" sz="2800">
                <a:solidFill>
                  <a:schemeClr val="bg1"/>
                </a:solidFill>
                <a:latin typeface="Times New Roman" panose="02020603050405020304" pitchFamily="18" charset="0"/>
                <a:cs typeface="Times New Roman" panose="02020603050405020304" pitchFamily="18" charset="0"/>
              </a:rPr>
              <a:t> (ngày Trái Đất) là thời gian hành tinh đó quay quanh Mặt trời đúng một vòng.</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nvGraphicFramePr>
        <p:xfrm>
          <a:off x="9038589" y="981045"/>
          <a:ext cx="1436289" cy="611187"/>
        </p:xfrm>
        <a:graphic>
          <a:graphicData uri="http://schemas.openxmlformats.org/presentationml/2006/ole">
            <mc:AlternateContent xmlns:mc="http://schemas.openxmlformats.org/markup-compatibility/2006">
              <mc:Choice xmlns:v="urn:schemas-microsoft-com:vml" Requires="v">
                <p:oleObj spid="_x0000_s26689" name="Equation" r:id="rId1" imgW="14325600" imgH="6096000" progId="Equation.DSMT4">
                  <p:embed/>
                </p:oleObj>
              </mc:Choice>
              <mc:Fallback>
                <p:oleObj name="Equation" r:id="rId1" imgW="14325600" imgH="6096000" progId="Equation.DSMT4">
                  <p:embed/>
                  <p:pic>
                    <p:nvPicPr>
                      <p:cNvPr id="0" name="Picture 26688"/>
                      <p:cNvPicPr/>
                      <p:nvPr/>
                    </p:nvPicPr>
                    <p:blipFill>
                      <a:blip r:embed="rId2"/>
                      <a:stretch>
                        <a:fillRect/>
                      </a:stretch>
                    </p:blipFill>
                    <p:spPr>
                      <a:xfrm>
                        <a:off x="9038589" y="981045"/>
                        <a:ext cx="1436289" cy="611187"/>
                      </a:xfrm>
                      <a:prstGeom prst="rect">
                        <a:avLst/>
                      </a:prstGeom>
                    </p:spPr>
                  </p:pic>
                </p:oleObj>
              </mc:Fallback>
            </mc:AlternateContent>
          </a:graphicData>
        </a:graphic>
      </p:graphicFrame>
      <p:pic>
        <p:nvPicPr>
          <p:cNvPr id="2" name="Picture 1"/>
          <p:cNvPicPr>
            <a:picLocks noChangeAspect="1"/>
          </p:cNvPicPr>
          <p:nvPr/>
        </p:nvPicPr>
        <p:blipFill>
          <a:blip r:embed="rId3"/>
          <a:stretch>
            <a:fillRect/>
          </a:stretch>
        </p:blipFill>
        <p:spPr>
          <a:xfrm>
            <a:off x="0" y="2025716"/>
            <a:ext cx="12192000" cy="48322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3520" y="197832"/>
            <a:ext cx="11643360"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Trái Đất quay một vòng quanh Mặt Trời trong khoảng 365 ngày Trái Đất. Hỏi khoảng cách trung bình giữa Trái Đất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 Biết 1 dặm = 1,609344 km.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60680" y="169515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360680" y="2188072"/>
            <a:ext cx="10993120" cy="649735"/>
            <a:chOff x="518530" y="3052562"/>
            <a:chExt cx="10993120" cy="649735"/>
          </a:xfrm>
        </p:grpSpPr>
        <p:grpSp>
          <p:nvGrpSpPr>
            <p:cNvPr id="8" name="Group 7"/>
            <p:cNvGrpSpPr/>
            <p:nvPr/>
          </p:nvGrpSpPr>
          <p:grpSpPr>
            <a:xfrm>
              <a:off x="518530" y="3179077"/>
              <a:ext cx="10993120" cy="523220"/>
              <a:chOff x="498476" y="3873692"/>
              <a:chExt cx="10993120" cy="523220"/>
            </a:xfrm>
          </p:grpSpPr>
          <p:sp>
            <p:nvSpPr>
              <p:cNvPr id="10" name="TextBox 9"/>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29014" name="Equation" r:id="rId1" imgW="11277600" imgH="4267200" progId="Equation.DSMT4">
                      <p:embed/>
                    </p:oleObj>
                  </mc:Choice>
                  <mc:Fallback>
                    <p:oleObj name="Equation" r:id="rId1" imgW="11277600" imgH="4267200" progId="Equation.DSMT4">
                      <p:embed/>
                      <p:pic>
                        <p:nvPicPr>
                          <p:cNvPr id="0" name="Object 20"/>
                          <p:cNvPicPr/>
                          <p:nvPr/>
                        </p:nvPicPr>
                        <p:blipFill>
                          <a:blip r:embed="rId2"/>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p:cNvGraphicFramePr>
              <a:graphicFrameLocks noChangeAspect="1"/>
            </p:cNvGraphicFramePr>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29015" name="Equation" r:id="rId3" imgW="14325600" imgH="6096000" progId="Equation.DSMT4">
                    <p:embed/>
                  </p:oleObj>
                </mc:Choice>
                <mc:Fallback>
                  <p:oleObj name="Equation" r:id="rId3" imgW="14325600" imgH="6096000" progId="Equation.DSMT4">
                    <p:embed/>
                    <p:pic>
                      <p:nvPicPr>
                        <p:cNvPr id="0" name="Object 1"/>
                        <p:cNvPicPr/>
                        <p:nvPr/>
                      </p:nvPicPr>
                      <p:blipFill>
                        <a:blip r:embed="rId4"/>
                        <a:stretch>
                          <a:fillRect/>
                        </a:stretch>
                      </p:blipFill>
                      <p:spPr>
                        <a:xfrm>
                          <a:off x="5125339" y="3052562"/>
                          <a:ext cx="1463675" cy="622300"/>
                        </a:xfrm>
                        <a:prstGeom prst="rect">
                          <a:avLst/>
                        </a:prstGeom>
                      </p:spPr>
                    </p:pic>
                  </p:oleObj>
                </mc:Fallback>
              </mc:AlternateContent>
            </a:graphicData>
          </a:graphic>
        </p:graphicFrame>
      </p:grpSp>
      <p:grpSp>
        <p:nvGrpSpPr>
          <p:cNvPr id="14" name="Group 13"/>
          <p:cNvGrpSpPr/>
          <p:nvPr/>
        </p:nvGrpSpPr>
        <p:grpSpPr>
          <a:xfrm>
            <a:off x="761566" y="2946677"/>
            <a:ext cx="7103312" cy="659038"/>
            <a:chOff x="1546860" y="4808907"/>
            <a:chExt cx="7103312" cy="659038"/>
          </a:xfrm>
        </p:grpSpPr>
        <p:graphicFrame>
          <p:nvGraphicFramePr>
            <p:cNvPr id="12" name="Object 11"/>
            <p:cNvGraphicFramePr>
              <a:graphicFrameLocks noChangeAspect="1"/>
            </p:cNvGraphicFramePr>
            <p:nvPr/>
          </p:nvGraphicFramePr>
          <p:xfrm>
            <a:off x="1546860" y="4808907"/>
            <a:ext cx="5209540" cy="659038"/>
          </p:xfrm>
          <a:graphic>
            <a:graphicData uri="http://schemas.openxmlformats.org/presentationml/2006/ole">
              <mc:AlternateContent xmlns:mc="http://schemas.openxmlformats.org/markup-compatibility/2006">
                <mc:Choice xmlns:v="urn:schemas-microsoft-com:vml" Requires="v">
                  <p:oleObj spid="_x0000_s29016" name="Equation" r:id="rId5" imgW="50596800" imgH="6400800" progId="Equation.DSMT4">
                    <p:embed/>
                  </p:oleObj>
                </mc:Choice>
                <mc:Fallback>
                  <p:oleObj name="Equation" r:id="rId5" imgW="50596800" imgH="6400800" progId="Equation.DSMT4">
                    <p:embed/>
                    <p:pic>
                      <p:nvPicPr>
                        <p:cNvPr id="0" name="Picture 29015"/>
                        <p:cNvPicPr/>
                        <p:nvPr/>
                      </p:nvPicPr>
                      <p:blipFill>
                        <a:blip r:embed="rId6"/>
                        <a:stretch>
                          <a:fillRect/>
                        </a:stretch>
                      </p:blipFill>
                      <p:spPr>
                        <a:xfrm>
                          <a:off x="1546860" y="4808907"/>
                          <a:ext cx="5209540" cy="659038"/>
                        </a:xfrm>
                        <a:prstGeom prst="rect">
                          <a:avLst/>
                        </a:prstGeom>
                      </p:spPr>
                    </p:pic>
                  </p:oleObj>
                </mc:Fallback>
              </mc:AlternateContent>
            </a:graphicData>
          </a:graphic>
        </p:graphicFrame>
        <p:sp>
          <p:nvSpPr>
            <p:cNvPr id="13" name="TextBox 12"/>
            <p:cNvSpPr txBox="1"/>
            <p:nvPr/>
          </p:nvSpPr>
          <p:spPr>
            <a:xfrm>
              <a:off x="6756400" y="4876816"/>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743787" y="3751448"/>
            <a:ext cx="10993120" cy="537492"/>
            <a:chOff x="518530" y="3179077"/>
            <a:chExt cx="10993120" cy="537492"/>
          </a:xfrm>
        </p:grpSpPr>
        <p:grpSp>
          <p:nvGrpSpPr>
            <p:cNvPr id="16" name="Group 15"/>
            <p:cNvGrpSpPr/>
            <p:nvPr/>
          </p:nvGrpSpPr>
          <p:grpSpPr>
            <a:xfrm>
              <a:off x="518530" y="3179077"/>
              <a:ext cx="10993120" cy="537492"/>
              <a:chOff x="498476" y="3873692"/>
              <a:chExt cx="10993120" cy="537492"/>
            </a:xfrm>
          </p:grpSpPr>
          <p:sp>
            <p:nvSpPr>
              <p:cNvPr id="18" name="TextBox 17"/>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nvGraphicFramePr>
            <p:xfrm>
              <a:off x="1232537" y="3937607"/>
              <a:ext cx="1103508" cy="473577"/>
            </p:xfrm>
            <a:graphic>
              <a:graphicData uri="http://schemas.openxmlformats.org/presentationml/2006/ole">
                <mc:AlternateContent xmlns:mc="http://schemas.openxmlformats.org/markup-compatibility/2006">
                  <mc:Choice xmlns:v="urn:schemas-microsoft-com:vml" Requires="v">
                    <p:oleObj spid="_x0000_s29017" name="Equation" r:id="rId7" imgW="11277600" imgH="4876800" progId="Equation.DSMT4">
                      <p:embed/>
                    </p:oleObj>
                  </mc:Choice>
                  <mc:Fallback>
                    <p:oleObj name="Equation" r:id="rId7" imgW="11277600" imgH="4876800" progId="Equation.DSMT4">
                      <p:embed/>
                      <p:pic>
                        <p:nvPicPr>
                          <p:cNvPr id="0" name="Object 10"/>
                          <p:cNvPicPr/>
                          <p:nvPr/>
                        </p:nvPicPr>
                        <p:blipFill>
                          <a:blip r:embed="rId8"/>
                          <a:stretch>
                            <a:fillRect/>
                          </a:stretch>
                        </p:blipFill>
                        <p:spPr>
                          <a:xfrm>
                            <a:off x="1232537" y="3937607"/>
                            <a:ext cx="1103508" cy="473577"/>
                          </a:xfrm>
                          <a:prstGeom prst="rect">
                            <a:avLst/>
                          </a:prstGeom>
                        </p:spPr>
                      </p:pic>
                    </p:oleObj>
                  </mc:Fallback>
                </mc:AlternateContent>
              </a:graphicData>
            </a:graphic>
          </p:graphicFrame>
        </p:grpSp>
        <p:graphicFrame>
          <p:nvGraphicFramePr>
            <p:cNvPr id="17" name="Object 16"/>
            <p:cNvGraphicFramePr>
              <a:graphicFrameLocks noChangeAspect="1"/>
            </p:cNvGraphicFramePr>
            <p:nvPr/>
          </p:nvGraphicFramePr>
          <p:xfrm>
            <a:off x="3979280" y="3228720"/>
            <a:ext cx="1183943" cy="473577"/>
          </p:xfrm>
          <a:graphic>
            <a:graphicData uri="http://schemas.openxmlformats.org/presentationml/2006/ole">
              <mc:AlternateContent xmlns:mc="http://schemas.openxmlformats.org/markup-compatibility/2006">
                <mc:Choice xmlns:v="urn:schemas-microsoft-com:vml" Requires="v">
                  <p:oleObj spid="_x0000_s29018" name="Equation" r:id="rId9" imgW="12192000" imgH="4876800" progId="Equation.DSMT4">
                    <p:embed/>
                  </p:oleObj>
                </mc:Choice>
                <mc:Fallback>
                  <p:oleObj name="Equation" r:id="rId9" imgW="12192000" imgH="4876800" progId="Equation.DSMT4">
                    <p:embed/>
                    <p:pic>
                      <p:nvPicPr>
                        <p:cNvPr id="0" name="Object 8"/>
                        <p:cNvPicPr/>
                        <p:nvPr/>
                      </p:nvPicPr>
                      <p:blipFill>
                        <a:blip r:embed="rId10"/>
                        <a:stretch>
                          <a:fillRect/>
                        </a:stretch>
                      </p:blipFill>
                      <p:spPr>
                        <a:xfrm>
                          <a:off x="3979280" y="3228720"/>
                          <a:ext cx="1183943" cy="473577"/>
                        </a:xfrm>
                        <a:prstGeom prst="rect">
                          <a:avLst/>
                        </a:prstGeom>
                      </p:spPr>
                    </p:pic>
                  </p:oleObj>
                </mc:Fallback>
              </mc:AlternateContent>
            </a:graphicData>
          </a:graphic>
        </p:graphicFrame>
      </p:grpSp>
      <p:grpSp>
        <p:nvGrpSpPr>
          <p:cNvPr id="22" name="Group 21"/>
          <p:cNvGrpSpPr/>
          <p:nvPr/>
        </p:nvGrpSpPr>
        <p:grpSpPr>
          <a:xfrm>
            <a:off x="761566" y="4416227"/>
            <a:ext cx="6337119" cy="954107"/>
            <a:chOff x="548640" y="6131738"/>
            <a:chExt cx="6337119" cy="954107"/>
          </a:xfrm>
        </p:grpSpPr>
        <p:sp>
          <p:nvSpPr>
            <p:cNvPr id="20" name="Rectangle 19"/>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1" name="Object 20"/>
            <p:cNvGraphicFramePr>
              <a:graphicFrameLocks noChangeAspect="1"/>
            </p:cNvGraphicFramePr>
            <p:nvPr/>
          </p:nvGraphicFramePr>
          <p:xfrm>
            <a:off x="2750132" y="6611548"/>
            <a:ext cx="907416" cy="468343"/>
          </p:xfrm>
          <a:graphic>
            <a:graphicData uri="http://schemas.openxmlformats.org/presentationml/2006/ole">
              <mc:AlternateContent xmlns:mc="http://schemas.openxmlformats.org/markup-compatibility/2006">
                <mc:Choice xmlns:v="urn:schemas-microsoft-com:vml" Requires="v">
                  <p:oleObj spid="_x0000_s29019" name="Equation" r:id="rId11" imgW="9448800" imgH="4876800" progId="Equation.DSMT4">
                    <p:embed/>
                  </p:oleObj>
                </mc:Choice>
                <mc:Fallback>
                  <p:oleObj name="Equation" r:id="rId11" imgW="9448800" imgH="4876800" progId="Equation.DSMT4">
                    <p:embed/>
                    <p:pic>
                      <p:nvPicPr>
                        <p:cNvPr id="0" name="Picture 29018"/>
                        <p:cNvPicPr/>
                        <p:nvPr/>
                      </p:nvPicPr>
                      <p:blipFill>
                        <a:blip r:embed="rId12"/>
                        <a:stretch>
                          <a:fillRect/>
                        </a:stretch>
                      </p:blipFill>
                      <p:spPr>
                        <a:xfrm>
                          <a:off x="2750132" y="6611548"/>
                          <a:ext cx="907416" cy="468343"/>
                        </a:xfrm>
                        <a:prstGeom prst="rect">
                          <a:avLst/>
                        </a:prstGeom>
                      </p:spPr>
                    </p:pic>
                  </p:oleObj>
                </mc:Fallback>
              </mc:AlternateContent>
            </a:graphicData>
          </a:graphic>
        </p:graphicFrame>
      </p:grpSp>
      <p:pic>
        <p:nvPicPr>
          <p:cNvPr id="23" name="Picture 22"/>
          <p:cNvPicPr>
            <a:picLocks noChangeAspect="1"/>
          </p:cNvPicPr>
          <p:nvPr/>
        </p:nvPicPr>
        <p:blipFill>
          <a:blip r:embed="rId13"/>
          <a:stretch>
            <a:fillRect/>
          </a:stretch>
        </p:blipFill>
        <p:spPr>
          <a:xfrm>
            <a:off x="7419565" y="3801091"/>
            <a:ext cx="4772435" cy="300920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760" y="180558"/>
            <a:ext cx="11968480" cy="1815882"/>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Một năm Sao Hoả dài bằng 687 ngày trên Trái Đất, nghĩa là Sao Hoả quay xung quanh Mặt Trời đúng một vòng  với thời gian bằng 687 ngày Trái Đất. Hỏi khoảng cách trung bình giữa Sao Hoả và Mặt Trời  là bao nhiêu triệu ki-lô-mét? (làm tròn kết quả đến hàng phần m</a:t>
            </a:r>
            <a:r>
              <a:rPr lang="vi-VN" sz="2800">
                <a:solidFill>
                  <a:schemeClr val="bg1"/>
                </a:solidFill>
                <a:latin typeface="Times New Roman" panose="02020603050405020304" pitchFamily="18" charset="0"/>
                <a:cs typeface="Times New Roman" panose="02020603050405020304" pitchFamily="18" charset="0"/>
              </a:rPr>
              <a:t>ư</a:t>
            </a:r>
            <a:r>
              <a:rPr lang="en-US" sz="2800">
                <a:solidFill>
                  <a:schemeClr val="bg1"/>
                </a:solidFill>
                <a:latin typeface="Times New Roman" panose="02020603050405020304" pitchFamily="18" charset="0"/>
                <a:cs typeface="Times New Roman" panose="02020603050405020304" pitchFamily="18" charset="0"/>
              </a:rPr>
              <a:t>ời) </a:t>
            </a:r>
            <a:endParaRPr lang="vi-VN" sz="280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26532" y="202387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7419565" y="3801091"/>
            <a:ext cx="4772435" cy="3009207"/>
          </a:xfrm>
          <a:prstGeom prst="rect">
            <a:avLst/>
          </a:prstGeom>
        </p:spPr>
      </p:pic>
      <p:grpSp>
        <p:nvGrpSpPr>
          <p:cNvPr id="7" name="Group 6"/>
          <p:cNvGrpSpPr/>
          <p:nvPr/>
        </p:nvGrpSpPr>
        <p:grpSpPr>
          <a:xfrm>
            <a:off x="526532" y="2504487"/>
            <a:ext cx="10993120" cy="649735"/>
            <a:chOff x="518530" y="3052562"/>
            <a:chExt cx="10993120" cy="649735"/>
          </a:xfrm>
        </p:grpSpPr>
        <p:grpSp>
          <p:nvGrpSpPr>
            <p:cNvPr id="8" name="Group 7"/>
            <p:cNvGrpSpPr/>
            <p:nvPr/>
          </p:nvGrpSpPr>
          <p:grpSpPr>
            <a:xfrm>
              <a:off x="518530" y="3179077"/>
              <a:ext cx="10993120" cy="523220"/>
              <a:chOff x="498476" y="3873692"/>
              <a:chExt cx="10993120" cy="523220"/>
            </a:xfrm>
          </p:grpSpPr>
          <p:sp>
            <p:nvSpPr>
              <p:cNvPr id="10" name="TextBox 9"/>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Thay               vào công thức                 , ta có: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764550" y="3916227"/>
              <a:ext cx="1165225" cy="438150"/>
            </p:xfrm>
            <a:graphic>
              <a:graphicData uri="http://schemas.openxmlformats.org/presentationml/2006/ole">
                <mc:AlternateContent xmlns:mc="http://schemas.openxmlformats.org/markup-compatibility/2006">
                  <mc:Choice xmlns:v="urn:schemas-microsoft-com:vml" Requires="v">
                    <p:oleObj spid="_x0000_s30010" name="Equation" r:id="rId2" imgW="11277600" imgH="4267200" progId="Equation.DSMT4">
                      <p:embed/>
                    </p:oleObj>
                  </mc:Choice>
                  <mc:Fallback>
                    <p:oleObj name="Equation" r:id="rId2" imgW="11277600" imgH="4267200" progId="Equation.DSMT4">
                      <p:embed/>
                      <p:pic>
                        <p:nvPicPr>
                          <p:cNvPr id="0" name="Object 10"/>
                          <p:cNvPicPr/>
                          <p:nvPr/>
                        </p:nvPicPr>
                        <p:blipFill>
                          <a:blip r:embed="rId3"/>
                          <a:stretch>
                            <a:fillRect/>
                          </a:stretch>
                        </p:blipFill>
                        <p:spPr>
                          <a:xfrm>
                            <a:off x="1764550" y="3916227"/>
                            <a:ext cx="1165225" cy="438150"/>
                          </a:xfrm>
                          <a:prstGeom prst="rect">
                            <a:avLst/>
                          </a:prstGeom>
                        </p:spPr>
                      </p:pic>
                    </p:oleObj>
                  </mc:Fallback>
                </mc:AlternateContent>
              </a:graphicData>
            </a:graphic>
          </p:graphicFrame>
        </p:grpSp>
        <p:graphicFrame>
          <p:nvGraphicFramePr>
            <p:cNvPr id="9" name="Object 8"/>
            <p:cNvGraphicFramePr>
              <a:graphicFrameLocks noChangeAspect="1"/>
            </p:cNvGraphicFramePr>
            <p:nvPr/>
          </p:nvGraphicFramePr>
          <p:xfrm>
            <a:off x="5125339" y="3052562"/>
            <a:ext cx="1463675" cy="622300"/>
          </p:xfrm>
          <a:graphic>
            <a:graphicData uri="http://schemas.openxmlformats.org/presentationml/2006/ole">
              <mc:AlternateContent xmlns:mc="http://schemas.openxmlformats.org/markup-compatibility/2006">
                <mc:Choice xmlns:v="urn:schemas-microsoft-com:vml" Requires="v">
                  <p:oleObj spid="_x0000_s30011" name="Equation" r:id="rId4" imgW="14325600" imgH="6096000" progId="Equation.DSMT4">
                    <p:embed/>
                  </p:oleObj>
                </mc:Choice>
                <mc:Fallback>
                  <p:oleObj name="Equation" r:id="rId4" imgW="14325600" imgH="6096000" progId="Equation.DSMT4">
                    <p:embed/>
                    <p:pic>
                      <p:nvPicPr>
                        <p:cNvPr id="0" name="Object 8"/>
                        <p:cNvPicPr/>
                        <p:nvPr/>
                      </p:nvPicPr>
                      <p:blipFill>
                        <a:blip r:embed="rId5"/>
                        <a:stretch>
                          <a:fillRect/>
                        </a:stretch>
                      </p:blipFill>
                      <p:spPr>
                        <a:xfrm>
                          <a:off x="5125339" y="3052562"/>
                          <a:ext cx="1463675" cy="622300"/>
                        </a:xfrm>
                        <a:prstGeom prst="rect">
                          <a:avLst/>
                        </a:prstGeom>
                      </p:spPr>
                    </p:pic>
                  </p:oleObj>
                </mc:Fallback>
              </mc:AlternateContent>
            </a:graphicData>
          </a:graphic>
        </p:graphicFrame>
      </p:grpSp>
      <p:grpSp>
        <p:nvGrpSpPr>
          <p:cNvPr id="12" name="Group 11"/>
          <p:cNvGrpSpPr/>
          <p:nvPr/>
        </p:nvGrpSpPr>
        <p:grpSpPr>
          <a:xfrm>
            <a:off x="526532" y="3202462"/>
            <a:ext cx="7696200" cy="644038"/>
            <a:chOff x="1280160" y="4809198"/>
            <a:chExt cx="7638934" cy="658812"/>
          </a:xfrm>
        </p:grpSpPr>
        <p:graphicFrame>
          <p:nvGraphicFramePr>
            <p:cNvPr id="13" name="Object 12"/>
            <p:cNvGraphicFramePr>
              <a:graphicFrameLocks noChangeAspect="1"/>
            </p:cNvGraphicFramePr>
            <p:nvPr/>
          </p:nvGraphicFramePr>
          <p:xfrm>
            <a:off x="1280160" y="4809198"/>
            <a:ext cx="5745162" cy="658812"/>
          </p:xfrm>
          <a:graphic>
            <a:graphicData uri="http://schemas.openxmlformats.org/presentationml/2006/ole">
              <mc:AlternateContent xmlns:mc="http://schemas.openxmlformats.org/markup-compatibility/2006">
                <mc:Choice xmlns:v="urn:schemas-microsoft-com:vml" Requires="v">
                  <p:oleObj spid="_x0000_s30012" name="Equation" r:id="rId6" imgW="55778400" imgH="6400800" progId="Equation.DSMT4">
                    <p:embed/>
                  </p:oleObj>
                </mc:Choice>
                <mc:Fallback>
                  <p:oleObj name="Equation" r:id="rId6" imgW="55778400" imgH="6400800" progId="Equation.DSMT4">
                    <p:embed/>
                    <p:pic>
                      <p:nvPicPr>
                        <p:cNvPr id="0" name="Object 11"/>
                        <p:cNvPicPr/>
                        <p:nvPr/>
                      </p:nvPicPr>
                      <p:blipFill>
                        <a:blip r:embed="rId7"/>
                        <a:stretch>
                          <a:fillRect/>
                        </a:stretch>
                      </p:blipFill>
                      <p:spPr>
                        <a:xfrm>
                          <a:off x="1280160" y="4809198"/>
                          <a:ext cx="5745162" cy="658812"/>
                        </a:xfrm>
                        <a:prstGeom prst="rect">
                          <a:avLst/>
                        </a:prstGeom>
                      </p:spPr>
                    </p:pic>
                  </p:oleObj>
                </mc:Fallback>
              </mc:AlternateContent>
            </a:graphicData>
          </a:graphic>
        </p:graphicFrame>
        <p:sp>
          <p:nvSpPr>
            <p:cNvPr id="14" name="TextBox 13"/>
            <p:cNvSpPr txBox="1"/>
            <p:nvPr/>
          </p:nvSpPr>
          <p:spPr>
            <a:xfrm>
              <a:off x="7025322" y="4910455"/>
              <a:ext cx="1893772"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(triệu dặm)</a:t>
              </a:r>
              <a:endParaRPr lang="vi-VN" sz="2800">
                <a:solidFill>
                  <a:schemeClr val="bg1"/>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526532" y="3984519"/>
            <a:ext cx="10993120" cy="537137"/>
            <a:chOff x="518530" y="3179077"/>
            <a:chExt cx="10993120" cy="537137"/>
          </a:xfrm>
        </p:grpSpPr>
        <p:grpSp>
          <p:nvGrpSpPr>
            <p:cNvPr id="16" name="Group 15"/>
            <p:cNvGrpSpPr/>
            <p:nvPr/>
          </p:nvGrpSpPr>
          <p:grpSpPr>
            <a:xfrm>
              <a:off x="518530" y="3179077"/>
              <a:ext cx="10993120" cy="537137"/>
              <a:chOff x="498476" y="3873692"/>
              <a:chExt cx="10993120" cy="537137"/>
            </a:xfrm>
          </p:grpSpPr>
          <p:sp>
            <p:nvSpPr>
              <p:cNvPr id="18" name="TextBox 17"/>
              <p:cNvSpPr txBox="1"/>
              <p:nvPr/>
            </p:nvSpPr>
            <p:spPr>
              <a:xfrm>
                <a:off x="498476" y="3873692"/>
                <a:ext cx="1099312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Đổi                triệu dặm                triệu km.</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nvGraphicFramePr>
            <p:xfrm>
              <a:off x="1198130" y="3937754"/>
              <a:ext cx="1252537" cy="473075"/>
            </p:xfrm>
            <a:graphic>
              <a:graphicData uri="http://schemas.openxmlformats.org/presentationml/2006/ole">
                <mc:AlternateContent xmlns:mc="http://schemas.openxmlformats.org/markup-compatibility/2006">
                  <mc:Choice xmlns:v="urn:schemas-microsoft-com:vml" Requires="v">
                    <p:oleObj spid="_x0000_s30013" name="Equation" r:id="rId8" imgW="12801600" imgH="4876800" progId="Equation.DSMT4">
                      <p:embed/>
                    </p:oleObj>
                  </mc:Choice>
                  <mc:Fallback>
                    <p:oleObj name="Equation" r:id="rId8" imgW="12801600" imgH="4876800" progId="Equation.DSMT4">
                      <p:embed/>
                      <p:pic>
                        <p:nvPicPr>
                          <p:cNvPr id="0" name="Object 18"/>
                          <p:cNvPicPr/>
                          <p:nvPr/>
                        </p:nvPicPr>
                        <p:blipFill>
                          <a:blip r:embed="rId9"/>
                          <a:stretch>
                            <a:fillRect/>
                          </a:stretch>
                        </p:blipFill>
                        <p:spPr>
                          <a:xfrm>
                            <a:off x="1198130" y="3937754"/>
                            <a:ext cx="1252537" cy="473075"/>
                          </a:xfrm>
                          <a:prstGeom prst="rect">
                            <a:avLst/>
                          </a:prstGeom>
                        </p:spPr>
                      </p:pic>
                    </p:oleObj>
                  </mc:Fallback>
                </mc:AlternateContent>
              </a:graphicData>
            </a:graphic>
          </p:graphicFrame>
        </p:grpSp>
        <p:graphicFrame>
          <p:nvGraphicFramePr>
            <p:cNvPr id="17" name="Object 16"/>
            <p:cNvGraphicFramePr>
              <a:graphicFrameLocks noChangeAspect="1"/>
            </p:cNvGraphicFramePr>
            <p:nvPr/>
          </p:nvGraphicFramePr>
          <p:xfrm>
            <a:off x="3950906" y="3239012"/>
            <a:ext cx="1243013" cy="473075"/>
          </p:xfrm>
          <a:graphic>
            <a:graphicData uri="http://schemas.openxmlformats.org/presentationml/2006/ole">
              <mc:AlternateContent xmlns:mc="http://schemas.openxmlformats.org/markup-compatibility/2006">
                <mc:Choice xmlns:v="urn:schemas-microsoft-com:vml" Requires="v">
                  <p:oleObj spid="_x0000_s30014" name="Equation" r:id="rId10" imgW="12801600" imgH="4876800" progId="Equation.DSMT4">
                    <p:embed/>
                  </p:oleObj>
                </mc:Choice>
                <mc:Fallback>
                  <p:oleObj name="Equation" r:id="rId10" imgW="12801600" imgH="4876800" progId="Equation.DSMT4">
                    <p:embed/>
                    <p:pic>
                      <p:nvPicPr>
                        <p:cNvPr id="0" name="Object 16"/>
                        <p:cNvPicPr/>
                        <p:nvPr/>
                      </p:nvPicPr>
                      <p:blipFill>
                        <a:blip r:embed="rId11"/>
                        <a:stretch>
                          <a:fillRect/>
                        </a:stretch>
                      </p:blipFill>
                      <p:spPr>
                        <a:xfrm>
                          <a:off x="3950906" y="3239012"/>
                          <a:ext cx="1243013" cy="473075"/>
                        </a:xfrm>
                        <a:prstGeom prst="rect">
                          <a:avLst/>
                        </a:prstGeom>
                      </p:spPr>
                    </p:pic>
                  </p:oleObj>
                </mc:Fallback>
              </mc:AlternateContent>
            </a:graphicData>
          </a:graphic>
        </p:graphicFrame>
      </p:grpSp>
      <p:grpSp>
        <p:nvGrpSpPr>
          <p:cNvPr id="20" name="Group 19"/>
          <p:cNvGrpSpPr/>
          <p:nvPr/>
        </p:nvGrpSpPr>
        <p:grpSpPr>
          <a:xfrm>
            <a:off x="530045" y="4828640"/>
            <a:ext cx="6337119" cy="954107"/>
            <a:chOff x="548640" y="6131738"/>
            <a:chExt cx="6337119" cy="954107"/>
          </a:xfrm>
        </p:grpSpPr>
        <p:sp>
          <p:nvSpPr>
            <p:cNvPr id="21" name="Rectangle 20"/>
            <p:cNvSpPr/>
            <p:nvPr/>
          </p:nvSpPr>
          <p:spPr>
            <a:xfrm>
              <a:off x="548640" y="6131738"/>
              <a:ext cx="6337119" cy="954107"/>
            </a:xfrm>
            <a:prstGeom prst="rect">
              <a:avLst/>
            </a:prstGeom>
          </p:spPr>
          <p:txBody>
            <a:bodyPr wrap="none">
              <a:spAutoFit/>
            </a:bodyPr>
            <a:lstStyle/>
            <a:p>
              <a:r>
                <a:rPr lang="en-US" sz="2800">
                  <a:solidFill>
                    <a:schemeClr val="bg1"/>
                  </a:solidFill>
                  <a:latin typeface="Times New Roman" panose="02020603050405020304" pitchFamily="18" charset="0"/>
                  <a:cs typeface="Times New Roman" panose="02020603050405020304" pitchFamily="18" charset="0"/>
                </a:rPr>
                <a:t>Vậy khoảng cách trung bình giữa Trái Đất </a:t>
              </a:r>
              <a:endParaRPr lang="en-US" sz="2800">
                <a:solidFill>
                  <a:schemeClr val="bg1"/>
                </a:solidFill>
                <a:latin typeface="Times New Roman" panose="02020603050405020304" pitchFamily="18" charset="0"/>
                <a:cs typeface="Times New Roman" panose="02020603050405020304" pitchFamily="18" charset="0"/>
              </a:endParaRPr>
            </a:p>
            <a:p>
              <a:r>
                <a:rPr lang="en-US" sz="2800">
                  <a:solidFill>
                    <a:schemeClr val="bg1"/>
                  </a:solidFill>
                  <a:latin typeface="Times New Roman" panose="02020603050405020304" pitchFamily="18" charset="0"/>
                  <a:cs typeface="Times New Roman" panose="02020603050405020304" pitchFamily="18" charset="0"/>
                </a:rPr>
                <a:t>và Mặt Trời là           triệu km.  </a:t>
              </a:r>
              <a:endParaRPr lang="vi-VN" sz="2800">
                <a:solidFill>
                  <a:schemeClr val="bg1"/>
                </a:solidFill>
              </a:endParaRPr>
            </a:p>
          </p:txBody>
        </p:sp>
        <p:graphicFrame>
          <p:nvGraphicFramePr>
            <p:cNvPr id="22" name="Object 21"/>
            <p:cNvGraphicFramePr>
              <a:graphicFrameLocks noChangeAspect="1"/>
            </p:cNvGraphicFramePr>
            <p:nvPr/>
          </p:nvGraphicFramePr>
          <p:xfrm>
            <a:off x="2736215" y="6611187"/>
            <a:ext cx="935037" cy="468313"/>
          </p:xfrm>
          <a:graphic>
            <a:graphicData uri="http://schemas.openxmlformats.org/presentationml/2006/ole">
              <mc:AlternateContent xmlns:mc="http://schemas.openxmlformats.org/markup-compatibility/2006">
                <mc:Choice xmlns:v="urn:schemas-microsoft-com:vml" Requires="v">
                  <p:oleObj spid="_x0000_s30015" name="Equation" r:id="rId12" imgW="9753600" imgH="4876800" progId="Equation.DSMT4">
                    <p:embed/>
                  </p:oleObj>
                </mc:Choice>
                <mc:Fallback>
                  <p:oleObj name="Equation" r:id="rId12" imgW="9753600" imgH="4876800" progId="Equation.DSMT4">
                    <p:embed/>
                    <p:pic>
                      <p:nvPicPr>
                        <p:cNvPr id="0" name="Object 20"/>
                        <p:cNvPicPr/>
                        <p:nvPr/>
                      </p:nvPicPr>
                      <p:blipFill>
                        <a:blip r:embed="rId13"/>
                        <a:stretch>
                          <a:fillRect/>
                        </a:stretch>
                      </p:blipFill>
                      <p:spPr>
                        <a:xfrm>
                          <a:off x="2736215" y="6611187"/>
                          <a:ext cx="935037" cy="468313"/>
                        </a:xfrm>
                        <a:prstGeom prst="rect">
                          <a:avLst/>
                        </a:prstGeom>
                      </p:spPr>
                    </p:pic>
                  </p:oleObj>
                </mc:Fallback>
              </mc:AlternateContent>
            </a:graphicData>
          </a:graphic>
        </p:graphicFrame>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p:cNvSpPr>
            <a:spLocks noGrp="1"/>
          </p:cNvSpPr>
          <p:nvPr>
            <p:ph type="title"/>
          </p:nvPr>
        </p:nvSpPr>
        <p:spPr>
          <a:xfrm>
            <a:off x="682485" y="2177937"/>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1905" y="2001599"/>
            <a:ext cx="4327609" cy="288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2023.15.83.Nguyen Hien)83+K4lPs7H94VUqPe2XwIsfPRnrXQE//QTEXxb8/8N4CNc6FpgZahzpTjFhMzSA7T/nHJa11DE8Ng2TP3iAmRczFlmslSuUNOgUeb6yRvs0="/>
          <p:cNvSpPr txBox="1"/>
          <p:nvPr/>
        </p:nvSpPr>
        <p:spPr>
          <a:xfrm>
            <a:off x="1002264" y="3242445"/>
            <a:ext cx="5855736" cy="268083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i="1">
                <a:solidFill>
                  <a:schemeClr val="bg1"/>
                </a:solidFill>
                <a:latin typeface="Times New Roman" panose="02020603050405020304" pitchFamily="18" charset="0"/>
                <a:cs typeface="Times New Roman" panose="02020603050405020304" pitchFamily="18" charset="0"/>
              </a:rPr>
              <a:t>Củng cố lý thuyết, định nghĩa, tính chất về căn bậc hai, căn bậc ba của số thực.</a:t>
            </a:r>
            <a:endParaRPr lang="en-US" i="1">
              <a:solidFill>
                <a:schemeClr val="bg1"/>
              </a:solidFill>
              <a:latin typeface="Times New Roman" panose="02020603050405020304" pitchFamily="18" charset="0"/>
              <a:cs typeface="Times New Roman" panose="02020603050405020304" pitchFamily="18" charset="0"/>
            </a:endParaRPr>
          </a:p>
          <a:p>
            <a:pPr>
              <a:buFontTx/>
              <a:buChar char="-"/>
            </a:pPr>
            <a:r>
              <a:rPr lang="en-US" i="1">
                <a:solidFill>
                  <a:schemeClr val="bg1"/>
                </a:solidFill>
                <a:latin typeface="Times New Roman" panose="02020603050405020304" pitchFamily="18" charset="0"/>
                <a:cs typeface="Times New Roman" panose="02020603050405020304" pitchFamily="18" charset="0"/>
              </a:rPr>
              <a:t>Tính được căn bậc hai, căn bậc ba của số thực.</a:t>
            </a:r>
            <a:endParaRPr lang="en-US" i="1" dirty="0">
              <a:solidFill>
                <a:schemeClr val="bg1"/>
              </a:solidFill>
              <a:latin typeface="Times New Roman" panose="02020603050405020304" pitchFamily="18" charset="0"/>
              <a:cs typeface="Times New Roman" panose="02020603050405020304" pitchFamily="18" charset="0"/>
            </a:endParaRPr>
          </a:p>
        </p:txBody>
      </p:sp>
      <p:sp>
        <p:nvSpPr>
          <p:cNvPr id="8" name="Title 1" descr="OPL20U25GSXzBJYl68kk8uQGfFKzs7yb1M4KJWUiLk6ZEvGF+qCIPSnY57AbBFCvTW(2023.15.83.Nguyen Hien)83+K4lPs7H94VUqPe2XwIsfPRnrXQE//QTEXxb8/8N4CNc6FpgZahzpTjFhMzSA7T/nHJa11DE8Ng2TP3iAmRczFlmslSuUNOgUeb6yRvs0="/>
          <p:cNvSpPr txBox="1"/>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3 Minute Timer with Music" descr="OPL20U25GSXzBJYl68kk8uQGfFKzs7yb1M4KJWUiLk6ZEvGF+qCIPSnY57AbBFCvTW(2023.15.83.Nguyen Hien)83+K4lPs7H94VUqPe2XwIsfPRnrXQE//QTEXxb8/8N4CNc6FpgZahzpTjFhMzSA7T/nHJa11DE8Ng2TP3iAmRczFlmslSuUNOgUeb6yRvs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l="20710" t="34405" r="21287" b="34493"/>
          <a:stretch>
            <a:fillRect/>
          </a:stretch>
        </p:blipFill>
        <p:spPr>
          <a:xfrm>
            <a:off x="8997659" y="6365557"/>
            <a:ext cx="1632611" cy="492443"/>
          </a:xfrm>
          <a:prstGeom prst="rect">
            <a:avLst/>
          </a:prstGeom>
        </p:spPr>
      </p:pic>
      <p:pic>
        <p:nvPicPr>
          <p:cNvPr id="13" name="Picture 12" descr="OPL20U25GSXzBJYl68kk8uQGfFKzs7yb1M4KJWUiLk6ZEvGF+qCIPSnY57AbBFCvTW(2023.15.83.Nguyen Hien)83+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305" y="4709093"/>
            <a:ext cx="2093844" cy="2093844"/>
          </a:xfrm>
          <a:prstGeom prst="rect">
            <a:avLst/>
          </a:prstGeom>
        </p:spPr>
      </p:pic>
      <p:sp>
        <p:nvSpPr>
          <p:cNvPr id="4" name="TextBox 3"/>
          <p:cNvSpPr txBox="1"/>
          <p:nvPr/>
        </p:nvSpPr>
        <p:spPr>
          <a:xfrm>
            <a:off x="375920" y="355600"/>
            <a:ext cx="11297920"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1. (SGK – Trang  53). </a:t>
            </a:r>
            <a:r>
              <a:rPr lang="en-US" sz="3200">
                <a:solidFill>
                  <a:schemeClr val="bg1"/>
                </a:solidFill>
                <a:latin typeface="Times New Roman" panose="02020603050405020304" pitchFamily="18" charset="0"/>
                <a:cs typeface="Times New Roman" panose="02020603050405020304" pitchFamily="18" charset="0"/>
              </a:rPr>
              <a:t>Trong các phát biểu sau, phát biểu nào đúng, phát biểu nào sai?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75920" y="156952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Mỗi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có đúng hai căn bậc hai là hai số đối của nhau.</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75920" y="244189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Số âm không có căn bậc hai.</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75920" y="328310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Số âm không có căn bậc ba.</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375920" y="412431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Căn bậc ba của một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là số d</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75920" y="4996688"/>
            <a:ext cx="106375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e) Căn bậc ba của một số âm là số âm.</a:t>
            </a:r>
            <a:endParaRPr lang="vi-VN" sz="320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9"/>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inute Timer with Music" descr="OPL20U25GSXzBJYl68kk8uQGfFKzs7yb1M4KJWUiLk6ZEvGF+qCIPSnY57AbBFCvTW(2023.15.83.Nguyen Hien)83+K4lPs7H94VUqPe2XwIsfPRnrXQE//QTEXxb8/8N4CNc6FpgZahzpTjFhMzSA7T/nHJa11DE8Ng2TP3iAmRczFlmslSuUNOgUeb6yRvs0=">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rotWithShape="1">
          <a:blip r:embed="rId3"/>
          <a:srcRect l="20710" t="34405" r="21287" b="34493"/>
          <a:stretch>
            <a:fillRect/>
          </a:stretch>
        </p:blipFill>
        <p:spPr>
          <a:xfrm>
            <a:off x="10559389" y="6338914"/>
            <a:ext cx="1632611" cy="492443"/>
          </a:xfrm>
          <a:prstGeom prst="rect">
            <a:avLst/>
          </a:prstGeom>
        </p:spPr>
      </p:pic>
      <p:pic>
        <p:nvPicPr>
          <p:cNvPr id="12" name="Picture 1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88453" y="-253452"/>
            <a:ext cx="2093844" cy="2093844"/>
          </a:xfrm>
          <a:prstGeom prst="rect">
            <a:avLst/>
          </a:prstGeom>
        </p:spPr>
      </p:pic>
      <p:sp>
        <p:nvSpPr>
          <p:cNvPr id="6" name="TextBox 5"/>
          <p:cNvSpPr txBox="1"/>
          <p:nvPr/>
        </p:nvSpPr>
        <p:spPr>
          <a:xfrm>
            <a:off x="211610" y="118811"/>
            <a:ext cx="8395659"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2.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hai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8" name="Group 7"/>
          <p:cNvGrpSpPr/>
          <p:nvPr/>
        </p:nvGrpSpPr>
        <p:grpSpPr>
          <a:xfrm>
            <a:off x="200412" y="909752"/>
            <a:ext cx="1577588" cy="540385"/>
            <a:chOff x="528320" y="1778000"/>
            <a:chExt cx="6035040" cy="540385"/>
          </a:xfrm>
        </p:grpSpPr>
        <p:sp>
          <p:nvSpPr>
            <p:cNvPr id="9" name="TextBox 8"/>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0" name="Object 9"/>
            <p:cNvGraphicFramePr>
              <a:graphicFrameLocks noChangeAspect="1"/>
            </p:cNvGraphicFramePr>
            <p:nvPr/>
          </p:nvGraphicFramePr>
          <p:xfrm>
            <a:off x="2124213" y="1788160"/>
            <a:ext cx="3545204" cy="530225"/>
          </p:xfrm>
          <a:graphic>
            <a:graphicData uri="http://schemas.openxmlformats.org/presentationml/2006/ole">
              <mc:AlternateContent xmlns:mc="http://schemas.openxmlformats.org/markup-compatibility/2006">
                <mc:Choice xmlns:v="urn:schemas-microsoft-com:vml" Requires="v">
                  <p:oleObj spid="_x0000_s32294" name="Equation" r:id="rId5" imgW="7620000" imgH="4876800" progId="Equation.DSMT4">
                    <p:embed/>
                  </p:oleObj>
                </mc:Choice>
                <mc:Fallback>
                  <p:oleObj name="Equation" r:id="rId5" imgW="7620000" imgH="4876800" progId="Equation.DSMT4">
                    <p:embed/>
                    <p:pic>
                      <p:nvPicPr>
                        <p:cNvPr id="0" name="Object 9"/>
                        <p:cNvPicPr/>
                        <p:nvPr/>
                      </p:nvPicPr>
                      <p:blipFill>
                        <a:blip r:embed="rId6"/>
                        <a:stretch>
                          <a:fillRect/>
                        </a:stretch>
                      </p:blipFill>
                      <p:spPr>
                        <a:xfrm>
                          <a:off x="2124213" y="1788160"/>
                          <a:ext cx="3545204" cy="530225"/>
                        </a:xfrm>
                        <a:prstGeom prst="rect">
                          <a:avLst/>
                        </a:prstGeom>
                      </p:spPr>
                    </p:pic>
                  </p:oleObj>
                </mc:Fallback>
              </mc:AlternateContent>
            </a:graphicData>
          </a:graphic>
        </p:graphicFrame>
      </p:grpSp>
      <p:grpSp>
        <p:nvGrpSpPr>
          <p:cNvPr id="13" name="Group 12"/>
          <p:cNvGrpSpPr/>
          <p:nvPr/>
        </p:nvGrpSpPr>
        <p:grpSpPr>
          <a:xfrm>
            <a:off x="2630072" y="923822"/>
            <a:ext cx="1577588" cy="551086"/>
            <a:chOff x="528320" y="1778000"/>
            <a:chExt cx="6035040" cy="551086"/>
          </a:xfrm>
        </p:grpSpPr>
        <p:sp>
          <p:nvSpPr>
            <p:cNvPr id="14" name="TextBox 13"/>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2250347" y="1798861"/>
            <a:ext cx="3066842" cy="530225"/>
          </p:xfrm>
          <a:graphic>
            <a:graphicData uri="http://schemas.openxmlformats.org/presentationml/2006/ole">
              <mc:AlternateContent xmlns:mc="http://schemas.openxmlformats.org/markup-compatibility/2006">
                <mc:Choice xmlns:v="urn:schemas-microsoft-com:vml" Requires="v">
                  <p:oleObj spid="_x0000_s32295" name="Equation" r:id="rId7" imgW="8229600" imgH="4876800" progId="Equation.DSMT4">
                    <p:embed/>
                  </p:oleObj>
                </mc:Choice>
                <mc:Fallback>
                  <p:oleObj name="Equation" r:id="rId7" imgW="8229600" imgH="4876800" progId="Equation.DSMT4">
                    <p:embed/>
                    <p:pic>
                      <p:nvPicPr>
                        <p:cNvPr id="0" name="Object 9"/>
                        <p:cNvPicPr/>
                        <p:nvPr/>
                      </p:nvPicPr>
                      <p:blipFill>
                        <a:blip r:embed="rId8"/>
                        <a:stretch>
                          <a:fillRect/>
                        </a:stretch>
                      </p:blipFill>
                      <p:spPr>
                        <a:xfrm>
                          <a:off x="2250347" y="1798861"/>
                          <a:ext cx="3066842" cy="530225"/>
                        </a:xfrm>
                        <a:prstGeom prst="rect">
                          <a:avLst/>
                        </a:prstGeom>
                      </p:spPr>
                    </p:pic>
                  </p:oleObj>
                </mc:Fallback>
              </mc:AlternateContent>
            </a:graphicData>
          </a:graphic>
        </p:graphicFrame>
      </p:grpSp>
      <p:grpSp>
        <p:nvGrpSpPr>
          <p:cNvPr id="16" name="Group 15"/>
          <p:cNvGrpSpPr/>
          <p:nvPr/>
        </p:nvGrpSpPr>
        <p:grpSpPr>
          <a:xfrm>
            <a:off x="5249921" y="895828"/>
            <a:ext cx="1577588" cy="550748"/>
            <a:chOff x="528320" y="1778000"/>
            <a:chExt cx="6035040" cy="550748"/>
          </a:xfrm>
        </p:grpSpPr>
        <p:sp>
          <p:nvSpPr>
            <p:cNvPr id="17" name="TextBox 16"/>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nvGraphicFramePr>
          <p:xfrm>
            <a:off x="2105797" y="1798523"/>
            <a:ext cx="3545204" cy="530225"/>
          </p:xfrm>
          <a:graphic>
            <a:graphicData uri="http://schemas.openxmlformats.org/presentationml/2006/ole">
              <mc:AlternateContent xmlns:mc="http://schemas.openxmlformats.org/markup-compatibility/2006">
                <mc:Choice xmlns:v="urn:schemas-microsoft-com:vml" Requires="v">
                  <p:oleObj spid="_x0000_s32296" name="Equation" r:id="rId9" imgW="7924800" imgH="4876800" progId="Equation.DSMT4">
                    <p:embed/>
                  </p:oleObj>
                </mc:Choice>
                <mc:Fallback>
                  <p:oleObj name="Equation" r:id="rId9" imgW="7924800" imgH="4876800" progId="Equation.DSMT4">
                    <p:embed/>
                    <p:pic>
                      <p:nvPicPr>
                        <p:cNvPr id="0" name="Object 9"/>
                        <p:cNvPicPr/>
                        <p:nvPr/>
                      </p:nvPicPr>
                      <p:blipFill>
                        <a:blip r:embed="rId10"/>
                        <a:stretch>
                          <a:fillRect/>
                        </a:stretch>
                      </p:blipFill>
                      <p:spPr>
                        <a:xfrm>
                          <a:off x="2105797" y="1798523"/>
                          <a:ext cx="3545204" cy="530225"/>
                        </a:xfrm>
                        <a:prstGeom prst="rect">
                          <a:avLst/>
                        </a:prstGeom>
                      </p:spPr>
                    </p:pic>
                  </p:oleObj>
                </mc:Fallback>
              </mc:AlternateContent>
            </a:graphicData>
          </a:graphic>
        </p:graphicFrame>
      </p:grpSp>
      <p:grpSp>
        <p:nvGrpSpPr>
          <p:cNvPr id="19" name="Group 18"/>
          <p:cNvGrpSpPr/>
          <p:nvPr/>
        </p:nvGrpSpPr>
        <p:grpSpPr>
          <a:xfrm>
            <a:off x="7861247" y="673299"/>
            <a:ext cx="1577588" cy="1027113"/>
            <a:chOff x="528320" y="1539875"/>
            <a:chExt cx="6035040" cy="1027113"/>
          </a:xfrm>
        </p:grpSpPr>
        <p:sp>
          <p:nvSpPr>
            <p:cNvPr id="20" name="TextBox 19"/>
            <p:cNvSpPr txBox="1"/>
            <p:nvPr/>
          </p:nvSpPr>
          <p:spPr>
            <a:xfrm>
              <a:off x="528320" y="1778000"/>
              <a:ext cx="6035040"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2122059" y="1539875"/>
            <a:ext cx="2848215" cy="1027113"/>
          </p:xfrm>
          <a:graphic>
            <a:graphicData uri="http://schemas.openxmlformats.org/presentationml/2006/ole">
              <mc:AlternateContent xmlns:mc="http://schemas.openxmlformats.org/markup-compatibility/2006">
                <mc:Choice xmlns:v="urn:schemas-microsoft-com:vml" Requires="v">
                  <p:oleObj spid="_x0000_s32297" name="Equation" r:id="rId11" imgW="7620000" imgH="9448800" progId="Equation.DSMT4">
                    <p:embed/>
                  </p:oleObj>
                </mc:Choice>
                <mc:Fallback>
                  <p:oleObj name="Equation" r:id="rId11" imgW="7620000" imgH="9448800" progId="Equation.DSMT4">
                    <p:embed/>
                    <p:pic>
                      <p:nvPicPr>
                        <p:cNvPr id="0" name="Object 9"/>
                        <p:cNvPicPr/>
                        <p:nvPr/>
                      </p:nvPicPr>
                      <p:blipFill>
                        <a:blip r:embed="rId12"/>
                        <a:stretch>
                          <a:fillRect/>
                        </a:stretch>
                      </p:blipFill>
                      <p:spPr>
                        <a:xfrm>
                          <a:off x="2122059" y="1539875"/>
                          <a:ext cx="2848215" cy="1027113"/>
                        </a:xfrm>
                        <a:prstGeom prst="rect">
                          <a:avLst/>
                        </a:prstGeom>
                      </p:spPr>
                    </p:pic>
                  </p:oleObj>
                </mc:Fallback>
              </mc:AlternateContent>
            </a:graphicData>
          </a:graphic>
        </p:graphicFrame>
      </p:grpSp>
      <p:sp>
        <p:nvSpPr>
          <p:cNvPr id="35" name="TextBox 34"/>
          <p:cNvSpPr txBox="1"/>
          <p:nvPr/>
        </p:nvSpPr>
        <p:spPr>
          <a:xfrm>
            <a:off x="167634" y="1677482"/>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37" name="Group 36"/>
          <p:cNvGrpSpPr/>
          <p:nvPr/>
        </p:nvGrpSpPr>
        <p:grpSpPr>
          <a:xfrm>
            <a:off x="200412" y="2204226"/>
            <a:ext cx="11531725" cy="663575"/>
            <a:chOff x="623195" y="2458700"/>
            <a:chExt cx="10810489" cy="663575"/>
          </a:xfrm>
        </p:grpSpPr>
        <p:sp>
          <p:nvSpPr>
            <p:cNvPr id="38" name="TextBox 37"/>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p:cNvGraphicFramePr>
              <a:graphicFrameLocks noChangeAspect="1"/>
            </p:cNvGraphicFramePr>
            <p:nvPr/>
          </p:nvGraphicFramePr>
          <p:xfrm>
            <a:off x="2242581" y="2458700"/>
            <a:ext cx="2870200" cy="663575"/>
          </p:xfrm>
          <a:graphic>
            <a:graphicData uri="http://schemas.openxmlformats.org/presentationml/2006/ole">
              <mc:AlternateContent xmlns:mc="http://schemas.openxmlformats.org/markup-compatibility/2006">
                <mc:Choice xmlns:v="urn:schemas-microsoft-com:vml" Requires="v">
                  <p:oleObj spid="_x0000_s32298" name="Equation" r:id="rId13" imgW="28956000" imgH="6705600" progId="Equation.DSMT4">
                    <p:embed/>
                  </p:oleObj>
                </mc:Choice>
                <mc:Fallback>
                  <p:oleObj name="Equation" r:id="rId13" imgW="28956000" imgH="6705600" progId="Equation.DSMT4">
                    <p:embed/>
                    <p:pic>
                      <p:nvPicPr>
                        <p:cNvPr id="0" name="Object 10"/>
                        <p:cNvPicPr/>
                        <p:nvPr/>
                      </p:nvPicPr>
                      <p:blipFill>
                        <a:blip r:embed="rId14"/>
                        <a:stretch>
                          <a:fillRect/>
                        </a:stretch>
                      </p:blipFill>
                      <p:spPr>
                        <a:xfrm>
                          <a:off x="2242581" y="2458700"/>
                          <a:ext cx="2870200" cy="663575"/>
                        </a:xfrm>
                        <a:prstGeom prst="rect">
                          <a:avLst/>
                        </a:prstGeom>
                      </p:spPr>
                    </p:pic>
                  </p:oleObj>
                </mc:Fallback>
              </mc:AlternateContent>
            </a:graphicData>
          </a:graphic>
        </p:graphicFrame>
        <p:graphicFrame>
          <p:nvGraphicFramePr>
            <p:cNvPr id="40" name="Object 39"/>
            <p:cNvGraphicFramePr>
              <a:graphicFrameLocks noChangeAspect="1"/>
            </p:cNvGraphicFramePr>
            <p:nvPr/>
          </p:nvGraphicFramePr>
          <p:xfrm>
            <a:off x="8214823" y="2573136"/>
            <a:ext cx="668366" cy="425324"/>
          </p:xfrm>
          <a:graphic>
            <a:graphicData uri="http://schemas.openxmlformats.org/presentationml/2006/ole">
              <mc:AlternateContent xmlns:mc="http://schemas.openxmlformats.org/markup-compatibility/2006">
                <mc:Choice xmlns:v="urn:schemas-microsoft-com:vml" Requires="v">
                  <p:oleObj spid="_x0000_s32299" name="Equation" r:id="rId15" imgW="6705600" imgH="4267200" progId="Equation.DSMT4">
                    <p:embed/>
                  </p:oleObj>
                </mc:Choice>
                <mc:Fallback>
                  <p:oleObj name="Equation" r:id="rId15" imgW="6705600" imgH="4267200" progId="Equation.DSMT4">
                    <p:embed/>
                    <p:pic>
                      <p:nvPicPr>
                        <p:cNvPr id="0" name="Object 11"/>
                        <p:cNvPicPr/>
                        <p:nvPr/>
                      </p:nvPicPr>
                      <p:blipFill>
                        <a:blip r:embed="rId16"/>
                        <a:stretch>
                          <a:fillRect/>
                        </a:stretch>
                      </p:blipFill>
                      <p:spPr>
                        <a:xfrm>
                          <a:off x="8214823" y="2573136"/>
                          <a:ext cx="668366" cy="425324"/>
                        </a:xfrm>
                        <a:prstGeom prst="rect">
                          <a:avLst/>
                        </a:prstGeom>
                      </p:spPr>
                    </p:pic>
                  </p:oleObj>
                </mc:Fallback>
              </mc:AlternateContent>
            </a:graphicData>
          </a:graphic>
        </p:graphicFrame>
        <p:graphicFrame>
          <p:nvGraphicFramePr>
            <p:cNvPr id="41" name="Object 40"/>
            <p:cNvGraphicFramePr>
              <a:graphicFrameLocks noChangeAspect="1"/>
            </p:cNvGraphicFramePr>
            <p:nvPr/>
          </p:nvGraphicFramePr>
          <p:xfrm>
            <a:off x="9283813" y="2548996"/>
            <a:ext cx="453387" cy="425324"/>
          </p:xfrm>
          <a:graphic>
            <a:graphicData uri="http://schemas.openxmlformats.org/presentationml/2006/ole">
              <mc:AlternateContent xmlns:mc="http://schemas.openxmlformats.org/markup-compatibility/2006">
                <mc:Choice xmlns:v="urn:schemas-microsoft-com:vml" Requires="v">
                  <p:oleObj spid="_x0000_s32300" name="Equation" r:id="rId17" imgW="4572000" imgH="4267200" progId="Equation.DSMT4">
                    <p:embed/>
                  </p:oleObj>
                </mc:Choice>
                <mc:Fallback>
                  <p:oleObj name="Equation" r:id="rId17" imgW="4572000" imgH="4267200" progId="Equation.DSMT4">
                    <p:embed/>
                    <p:pic>
                      <p:nvPicPr>
                        <p:cNvPr id="0" name="Object 12"/>
                        <p:cNvPicPr/>
                        <p:nvPr/>
                      </p:nvPicPr>
                      <p:blipFill>
                        <a:blip r:embed="rId18"/>
                        <a:stretch>
                          <a:fillRect/>
                        </a:stretch>
                      </p:blipFill>
                      <p:spPr>
                        <a:xfrm>
                          <a:off x="9283813" y="2548996"/>
                          <a:ext cx="453387" cy="425324"/>
                        </a:xfrm>
                        <a:prstGeom prst="rect">
                          <a:avLst/>
                        </a:prstGeom>
                      </p:spPr>
                    </p:pic>
                  </p:oleObj>
                </mc:Fallback>
              </mc:AlternateContent>
            </a:graphicData>
          </a:graphic>
        </p:graphicFrame>
        <p:graphicFrame>
          <p:nvGraphicFramePr>
            <p:cNvPr id="42" name="Object 41"/>
            <p:cNvGraphicFramePr>
              <a:graphicFrameLocks noChangeAspect="1"/>
            </p:cNvGraphicFramePr>
            <p:nvPr/>
          </p:nvGraphicFramePr>
          <p:xfrm>
            <a:off x="10192790" y="2574919"/>
            <a:ext cx="711600" cy="413381"/>
          </p:xfrm>
          <a:graphic>
            <a:graphicData uri="http://schemas.openxmlformats.org/presentationml/2006/ole">
              <mc:AlternateContent xmlns:mc="http://schemas.openxmlformats.org/markup-compatibility/2006">
                <mc:Choice xmlns:v="urn:schemas-microsoft-com:vml" Requires="v">
                  <p:oleObj spid="_x0000_s32301" name="Equation" r:id="rId19" imgW="7620000" imgH="4267200" progId="Equation.DSMT4">
                    <p:embed/>
                  </p:oleObj>
                </mc:Choice>
                <mc:Fallback>
                  <p:oleObj name="Equation" r:id="rId19" imgW="7620000" imgH="4267200" progId="Equation.DSMT4">
                    <p:embed/>
                    <p:pic>
                      <p:nvPicPr>
                        <p:cNvPr id="0" name="Object 13"/>
                        <p:cNvPicPr/>
                        <p:nvPr/>
                      </p:nvPicPr>
                      <p:blipFill>
                        <a:blip r:embed="rId20"/>
                        <a:stretch>
                          <a:fillRect/>
                        </a:stretch>
                      </p:blipFill>
                      <p:spPr>
                        <a:xfrm>
                          <a:off x="10192790" y="2574919"/>
                          <a:ext cx="711600" cy="413381"/>
                        </a:xfrm>
                        <a:prstGeom prst="rect">
                          <a:avLst/>
                        </a:prstGeom>
                      </p:spPr>
                    </p:pic>
                  </p:oleObj>
                </mc:Fallback>
              </mc:AlternateContent>
            </a:graphicData>
          </a:graphic>
        </p:graphicFrame>
      </p:grpSp>
      <p:grpSp>
        <p:nvGrpSpPr>
          <p:cNvPr id="43" name="Group 42"/>
          <p:cNvGrpSpPr/>
          <p:nvPr/>
        </p:nvGrpSpPr>
        <p:grpSpPr>
          <a:xfrm>
            <a:off x="167634" y="3302069"/>
            <a:ext cx="11980788" cy="670023"/>
            <a:chOff x="623195" y="2442532"/>
            <a:chExt cx="11231466" cy="670023"/>
          </a:xfrm>
        </p:grpSpPr>
        <p:sp>
          <p:nvSpPr>
            <p:cNvPr id="44" name="TextBox 43"/>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p:cNvGraphicFramePr>
              <a:graphicFrameLocks noChangeAspect="1"/>
            </p:cNvGraphicFramePr>
            <p:nvPr/>
          </p:nvGraphicFramePr>
          <p:xfrm>
            <a:off x="2319680" y="2442532"/>
            <a:ext cx="3508744" cy="670023"/>
          </p:xfrm>
          <a:graphic>
            <a:graphicData uri="http://schemas.openxmlformats.org/presentationml/2006/ole">
              <mc:AlternateContent xmlns:mc="http://schemas.openxmlformats.org/markup-compatibility/2006">
                <mc:Choice xmlns:v="urn:schemas-microsoft-com:vml" Requires="v">
                  <p:oleObj spid="_x0000_s32302" name="Equation" r:id="rId21" imgW="35052000" imgH="6705600" progId="Equation.DSMT4">
                    <p:embed/>
                  </p:oleObj>
                </mc:Choice>
                <mc:Fallback>
                  <p:oleObj name="Equation" r:id="rId21" imgW="35052000" imgH="6705600" progId="Equation.DSMT4">
                    <p:embed/>
                    <p:pic>
                      <p:nvPicPr>
                        <p:cNvPr id="0" name="Object 38"/>
                        <p:cNvPicPr/>
                        <p:nvPr/>
                      </p:nvPicPr>
                      <p:blipFill>
                        <a:blip r:embed="rId22"/>
                        <a:stretch>
                          <a:fillRect/>
                        </a:stretch>
                      </p:blipFill>
                      <p:spPr>
                        <a:xfrm>
                          <a:off x="2319680" y="2442532"/>
                          <a:ext cx="3508744" cy="670023"/>
                        </a:xfrm>
                        <a:prstGeom prst="rect">
                          <a:avLst/>
                        </a:prstGeom>
                      </p:spPr>
                    </p:pic>
                  </p:oleObj>
                </mc:Fallback>
              </mc:AlternateContent>
            </a:graphicData>
          </a:graphic>
        </p:graphicFrame>
        <p:graphicFrame>
          <p:nvGraphicFramePr>
            <p:cNvPr id="46" name="Object 45"/>
            <p:cNvGraphicFramePr>
              <a:graphicFrameLocks noChangeAspect="1"/>
            </p:cNvGraphicFramePr>
            <p:nvPr/>
          </p:nvGraphicFramePr>
          <p:xfrm>
            <a:off x="8906612" y="2545868"/>
            <a:ext cx="762132" cy="507697"/>
          </p:xfrm>
          <a:graphic>
            <a:graphicData uri="http://schemas.openxmlformats.org/presentationml/2006/ole">
              <mc:AlternateContent xmlns:mc="http://schemas.openxmlformats.org/markup-compatibility/2006">
                <mc:Choice xmlns:v="urn:schemas-microsoft-com:vml" Requires="v">
                  <p:oleObj spid="_x0000_s32303" name="Equation" r:id="rId23" imgW="7315200" imgH="4876800" progId="Equation.DSMT4">
                    <p:embed/>
                  </p:oleObj>
                </mc:Choice>
                <mc:Fallback>
                  <p:oleObj name="Equation" r:id="rId23" imgW="7315200" imgH="4876800" progId="Equation.DSMT4">
                    <p:embed/>
                    <p:pic>
                      <p:nvPicPr>
                        <p:cNvPr id="0" name="Object 39"/>
                        <p:cNvPicPr/>
                        <p:nvPr/>
                      </p:nvPicPr>
                      <p:blipFill>
                        <a:blip r:embed="rId24"/>
                        <a:stretch>
                          <a:fillRect/>
                        </a:stretch>
                      </p:blipFill>
                      <p:spPr>
                        <a:xfrm>
                          <a:off x="8906612" y="2545868"/>
                          <a:ext cx="762132" cy="507697"/>
                        </a:xfrm>
                        <a:prstGeom prst="rect">
                          <a:avLst/>
                        </a:prstGeom>
                      </p:spPr>
                    </p:pic>
                  </p:oleObj>
                </mc:Fallback>
              </mc:AlternateContent>
            </a:graphicData>
          </a:graphic>
        </p:graphicFrame>
        <p:graphicFrame>
          <p:nvGraphicFramePr>
            <p:cNvPr id="47" name="Object 46"/>
            <p:cNvGraphicFramePr>
              <a:graphicFrameLocks noChangeAspect="1"/>
            </p:cNvGraphicFramePr>
            <p:nvPr/>
          </p:nvGraphicFramePr>
          <p:xfrm>
            <a:off x="10017276" y="2556028"/>
            <a:ext cx="574450" cy="485775"/>
          </p:xfrm>
          <a:graphic>
            <a:graphicData uri="http://schemas.openxmlformats.org/presentationml/2006/ole">
              <mc:AlternateContent xmlns:mc="http://schemas.openxmlformats.org/markup-compatibility/2006">
                <mc:Choice xmlns:v="urn:schemas-microsoft-com:vml" Requires="v">
                  <p:oleObj spid="_x0000_s32304" name="Equation" r:id="rId25" imgW="5791200" imgH="4876800" progId="Equation.DSMT4">
                    <p:embed/>
                  </p:oleObj>
                </mc:Choice>
                <mc:Fallback>
                  <p:oleObj name="Equation" r:id="rId25" imgW="5791200" imgH="4876800" progId="Equation.DSMT4">
                    <p:embed/>
                    <p:pic>
                      <p:nvPicPr>
                        <p:cNvPr id="0" name="Object 40"/>
                        <p:cNvPicPr/>
                        <p:nvPr/>
                      </p:nvPicPr>
                      <p:blipFill>
                        <a:blip r:embed="rId26"/>
                        <a:stretch>
                          <a:fillRect/>
                        </a:stretch>
                      </p:blipFill>
                      <p:spPr>
                        <a:xfrm>
                          <a:off x="10017276" y="2556028"/>
                          <a:ext cx="574450" cy="485775"/>
                        </a:xfrm>
                        <a:prstGeom prst="rect">
                          <a:avLst/>
                        </a:prstGeom>
                      </p:spPr>
                    </p:pic>
                  </p:oleObj>
                </mc:Fallback>
              </mc:AlternateContent>
            </a:graphicData>
          </a:graphic>
        </p:graphicFrame>
        <p:graphicFrame>
          <p:nvGraphicFramePr>
            <p:cNvPr id="48" name="Object 47"/>
            <p:cNvGraphicFramePr>
              <a:graphicFrameLocks noChangeAspect="1"/>
            </p:cNvGraphicFramePr>
            <p:nvPr/>
          </p:nvGraphicFramePr>
          <p:xfrm>
            <a:off x="11030192" y="2554124"/>
            <a:ext cx="824469" cy="471487"/>
          </p:xfrm>
          <a:graphic>
            <a:graphicData uri="http://schemas.openxmlformats.org/presentationml/2006/ole">
              <mc:AlternateContent xmlns:mc="http://schemas.openxmlformats.org/markup-compatibility/2006">
                <mc:Choice xmlns:v="urn:schemas-microsoft-com:vml" Requires="v">
                  <p:oleObj spid="_x0000_s32305" name="Equation" r:id="rId27" imgW="8839200" imgH="4876800" progId="Equation.DSMT4">
                    <p:embed/>
                  </p:oleObj>
                </mc:Choice>
                <mc:Fallback>
                  <p:oleObj name="Equation" r:id="rId27" imgW="8839200" imgH="4876800" progId="Equation.DSMT4">
                    <p:embed/>
                    <p:pic>
                      <p:nvPicPr>
                        <p:cNvPr id="0" name="Object 41"/>
                        <p:cNvPicPr/>
                        <p:nvPr/>
                      </p:nvPicPr>
                      <p:blipFill>
                        <a:blip r:embed="rId28"/>
                        <a:stretch>
                          <a:fillRect/>
                        </a:stretch>
                      </p:blipFill>
                      <p:spPr>
                        <a:xfrm>
                          <a:off x="11030192" y="2554124"/>
                          <a:ext cx="824469" cy="471487"/>
                        </a:xfrm>
                        <a:prstGeom prst="rect">
                          <a:avLst/>
                        </a:prstGeom>
                      </p:spPr>
                    </p:pic>
                  </p:oleObj>
                </mc:Fallback>
              </mc:AlternateContent>
            </a:graphicData>
          </a:graphic>
        </p:graphicFrame>
      </p:grpSp>
      <p:grpSp>
        <p:nvGrpSpPr>
          <p:cNvPr id="49" name="Group 48"/>
          <p:cNvGrpSpPr/>
          <p:nvPr/>
        </p:nvGrpSpPr>
        <p:grpSpPr>
          <a:xfrm>
            <a:off x="167634" y="4261262"/>
            <a:ext cx="11815223" cy="669925"/>
            <a:chOff x="623195" y="2443742"/>
            <a:chExt cx="11076256" cy="669925"/>
          </a:xfrm>
        </p:grpSpPr>
        <p:sp>
          <p:nvSpPr>
            <p:cNvPr id="50" name="TextBox 49"/>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1" name="Object 50"/>
            <p:cNvGraphicFramePr>
              <a:graphicFrameLocks noChangeAspect="1"/>
            </p:cNvGraphicFramePr>
            <p:nvPr/>
          </p:nvGraphicFramePr>
          <p:xfrm>
            <a:off x="2250231" y="2443742"/>
            <a:ext cx="3387170" cy="669925"/>
          </p:xfrm>
          <a:graphic>
            <a:graphicData uri="http://schemas.openxmlformats.org/presentationml/2006/ole">
              <mc:AlternateContent xmlns:mc="http://schemas.openxmlformats.org/markup-compatibility/2006">
                <mc:Choice xmlns:v="urn:schemas-microsoft-com:vml" Requires="v">
                  <p:oleObj spid="_x0000_s32306" name="Equation" r:id="rId29" imgW="33832800" imgH="6705600" progId="Equation.DSMT4">
                    <p:embed/>
                  </p:oleObj>
                </mc:Choice>
                <mc:Fallback>
                  <p:oleObj name="Equation" r:id="rId29" imgW="33832800" imgH="6705600" progId="Equation.DSMT4">
                    <p:embed/>
                    <p:pic>
                      <p:nvPicPr>
                        <p:cNvPr id="0" name="Object 44"/>
                        <p:cNvPicPr/>
                        <p:nvPr/>
                      </p:nvPicPr>
                      <p:blipFill>
                        <a:blip r:embed="rId30"/>
                        <a:stretch>
                          <a:fillRect/>
                        </a:stretch>
                      </p:blipFill>
                      <p:spPr>
                        <a:xfrm>
                          <a:off x="2250231" y="2443742"/>
                          <a:ext cx="3387170" cy="669925"/>
                        </a:xfrm>
                        <a:prstGeom prst="rect">
                          <a:avLst/>
                        </a:prstGeom>
                      </p:spPr>
                    </p:pic>
                  </p:oleObj>
                </mc:Fallback>
              </mc:AlternateContent>
            </a:graphicData>
          </a:graphic>
        </p:graphicFrame>
        <p:graphicFrame>
          <p:nvGraphicFramePr>
            <p:cNvPr id="52" name="Object 51"/>
            <p:cNvGraphicFramePr>
              <a:graphicFrameLocks noChangeAspect="1"/>
            </p:cNvGraphicFramePr>
            <p:nvPr/>
          </p:nvGraphicFramePr>
          <p:xfrm>
            <a:off x="8708459" y="2555312"/>
            <a:ext cx="762132" cy="507697"/>
          </p:xfrm>
          <a:graphic>
            <a:graphicData uri="http://schemas.openxmlformats.org/presentationml/2006/ole">
              <mc:AlternateContent xmlns:mc="http://schemas.openxmlformats.org/markup-compatibility/2006">
                <mc:Choice xmlns:v="urn:schemas-microsoft-com:vml" Requires="v">
                  <p:oleObj spid="_x0000_s32307" name="Equation" r:id="rId31" imgW="7315200" imgH="4876800" progId="Equation.DSMT4">
                    <p:embed/>
                  </p:oleObj>
                </mc:Choice>
                <mc:Fallback>
                  <p:oleObj name="Equation" r:id="rId31" imgW="7315200" imgH="4876800" progId="Equation.DSMT4">
                    <p:embed/>
                    <p:pic>
                      <p:nvPicPr>
                        <p:cNvPr id="0" name="Object 45"/>
                        <p:cNvPicPr/>
                        <p:nvPr/>
                      </p:nvPicPr>
                      <p:blipFill>
                        <a:blip r:embed="rId32"/>
                        <a:stretch>
                          <a:fillRect/>
                        </a:stretch>
                      </p:blipFill>
                      <p:spPr>
                        <a:xfrm>
                          <a:off x="8708459" y="2555312"/>
                          <a:ext cx="762132" cy="507697"/>
                        </a:xfrm>
                        <a:prstGeom prst="rect">
                          <a:avLst/>
                        </a:prstGeom>
                      </p:spPr>
                    </p:pic>
                  </p:oleObj>
                </mc:Fallback>
              </mc:AlternateContent>
            </a:graphicData>
          </a:graphic>
        </p:graphicFrame>
        <p:graphicFrame>
          <p:nvGraphicFramePr>
            <p:cNvPr id="53" name="Object 52"/>
            <p:cNvGraphicFramePr>
              <a:graphicFrameLocks noChangeAspect="1"/>
            </p:cNvGraphicFramePr>
            <p:nvPr/>
          </p:nvGraphicFramePr>
          <p:xfrm>
            <a:off x="9851578" y="2554124"/>
            <a:ext cx="513434" cy="485775"/>
          </p:xfrm>
          <a:graphic>
            <a:graphicData uri="http://schemas.openxmlformats.org/presentationml/2006/ole">
              <mc:AlternateContent xmlns:mc="http://schemas.openxmlformats.org/markup-compatibility/2006">
                <mc:Choice xmlns:v="urn:schemas-microsoft-com:vml" Requires="v">
                  <p:oleObj spid="_x0000_s32308" name="Equation" r:id="rId33" imgW="5181600" imgH="4876800" progId="Equation.DSMT4">
                    <p:embed/>
                  </p:oleObj>
                </mc:Choice>
                <mc:Fallback>
                  <p:oleObj name="Equation" r:id="rId33" imgW="5181600" imgH="4876800" progId="Equation.DSMT4">
                    <p:embed/>
                    <p:pic>
                      <p:nvPicPr>
                        <p:cNvPr id="0" name="Object 46"/>
                        <p:cNvPicPr/>
                        <p:nvPr/>
                      </p:nvPicPr>
                      <p:blipFill>
                        <a:blip r:embed="rId34"/>
                        <a:stretch>
                          <a:fillRect/>
                        </a:stretch>
                      </p:blipFill>
                      <p:spPr>
                        <a:xfrm>
                          <a:off x="9851578" y="2554124"/>
                          <a:ext cx="513434" cy="485775"/>
                        </a:xfrm>
                        <a:prstGeom prst="rect">
                          <a:avLst/>
                        </a:prstGeom>
                      </p:spPr>
                    </p:pic>
                  </p:oleObj>
                </mc:Fallback>
              </mc:AlternateContent>
            </a:graphicData>
          </a:graphic>
        </p:graphicFrame>
        <p:graphicFrame>
          <p:nvGraphicFramePr>
            <p:cNvPr id="54" name="Object 53"/>
            <p:cNvGraphicFramePr>
              <a:graphicFrameLocks noChangeAspect="1"/>
            </p:cNvGraphicFramePr>
            <p:nvPr/>
          </p:nvGraphicFramePr>
          <p:xfrm>
            <a:off x="10903257" y="2553096"/>
            <a:ext cx="796194" cy="471488"/>
          </p:xfrm>
          <a:graphic>
            <a:graphicData uri="http://schemas.openxmlformats.org/presentationml/2006/ole">
              <mc:AlternateContent xmlns:mc="http://schemas.openxmlformats.org/markup-compatibility/2006">
                <mc:Choice xmlns:v="urn:schemas-microsoft-com:vml" Requires="v">
                  <p:oleObj spid="_x0000_s32309" name="Equation" r:id="rId35" imgW="8534400" imgH="4876800" progId="Equation.DSMT4">
                    <p:embed/>
                  </p:oleObj>
                </mc:Choice>
                <mc:Fallback>
                  <p:oleObj name="Equation" r:id="rId35" imgW="8534400" imgH="4876800" progId="Equation.DSMT4">
                    <p:embed/>
                    <p:pic>
                      <p:nvPicPr>
                        <p:cNvPr id="0" name="Object 47"/>
                        <p:cNvPicPr/>
                        <p:nvPr/>
                      </p:nvPicPr>
                      <p:blipFill>
                        <a:blip r:embed="rId36"/>
                        <a:stretch>
                          <a:fillRect/>
                        </a:stretch>
                      </p:blipFill>
                      <p:spPr>
                        <a:xfrm>
                          <a:off x="10903257" y="2553096"/>
                          <a:ext cx="796194" cy="471488"/>
                        </a:xfrm>
                        <a:prstGeom prst="rect">
                          <a:avLst/>
                        </a:prstGeom>
                      </p:spPr>
                    </p:pic>
                  </p:oleObj>
                </mc:Fallback>
              </mc:AlternateContent>
            </a:graphicData>
          </a:graphic>
        </p:graphicFrame>
      </p:grpSp>
      <p:grpSp>
        <p:nvGrpSpPr>
          <p:cNvPr id="55" name="Group 54"/>
          <p:cNvGrpSpPr/>
          <p:nvPr/>
        </p:nvGrpSpPr>
        <p:grpSpPr>
          <a:xfrm>
            <a:off x="200412" y="5059363"/>
            <a:ext cx="11799501" cy="1127125"/>
            <a:chOff x="623195" y="2215762"/>
            <a:chExt cx="11061517" cy="1127125"/>
          </a:xfrm>
        </p:grpSpPr>
        <p:sp>
          <p:nvSpPr>
            <p:cNvPr id="56" name="TextBox 55"/>
            <p:cNvSpPr txBox="1"/>
            <p:nvPr/>
          </p:nvSpPr>
          <p:spPr>
            <a:xfrm>
              <a:off x="623195" y="2468074"/>
              <a:ext cx="10810489"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Ta thấy                                    nên căn bậc hai của         là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7" name="Object 56"/>
            <p:cNvGraphicFramePr>
              <a:graphicFrameLocks noChangeAspect="1"/>
            </p:cNvGraphicFramePr>
            <p:nvPr/>
          </p:nvGraphicFramePr>
          <p:xfrm>
            <a:off x="2250936" y="2215762"/>
            <a:ext cx="3387170" cy="1127125"/>
          </p:xfrm>
          <a:graphic>
            <a:graphicData uri="http://schemas.openxmlformats.org/presentationml/2006/ole">
              <mc:AlternateContent xmlns:mc="http://schemas.openxmlformats.org/markup-compatibility/2006">
                <mc:Choice xmlns:v="urn:schemas-microsoft-com:vml" Requires="v">
                  <p:oleObj spid="_x0000_s32310" name="Equation" r:id="rId37" imgW="33832800" imgH="11277600" progId="Equation.DSMT4">
                    <p:embed/>
                  </p:oleObj>
                </mc:Choice>
                <mc:Fallback>
                  <p:oleObj name="Equation" r:id="rId37" imgW="33832800" imgH="11277600" progId="Equation.DSMT4">
                    <p:embed/>
                    <p:pic>
                      <p:nvPicPr>
                        <p:cNvPr id="0" name="Object 50"/>
                        <p:cNvPicPr/>
                        <p:nvPr/>
                      </p:nvPicPr>
                      <p:blipFill>
                        <a:blip r:embed="rId38"/>
                        <a:stretch>
                          <a:fillRect/>
                        </a:stretch>
                      </p:blipFill>
                      <p:spPr>
                        <a:xfrm>
                          <a:off x="2250936" y="2215762"/>
                          <a:ext cx="3387170" cy="1127125"/>
                        </a:xfrm>
                        <a:prstGeom prst="rect">
                          <a:avLst/>
                        </a:prstGeom>
                      </p:spPr>
                    </p:pic>
                  </p:oleObj>
                </mc:Fallback>
              </mc:AlternateContent>
            </a:graphicData>
          </a:graphic>
        </p:graphicFrame>
        <p:graphicFrame>
          <p:nvGraphicFramePr>
            <p:cNvPr id="58" name="Object 57"/>
            <p:cNvGraphicFramePr>
              <a:graphicFrameLocks noChangeAspect="1"/>
            </p:cNvGraphicFramePr>
            <p:nvPr/>
          </p:nvGraphicFramePr>
          <p:xfrm>
            <a:off x="8755911" y="2317362"/>
            <a:ext cx="641985" cy="947737"/>
          </p:xfrm>
          <a:graphic>
            <a:graphicData uri="http://schemas.openxmlformats.org/presentationml/2006/ole">
              <mc:AlternateContent xmlns:mc="http://schemas.openxmlformats.org/markup-compatibility/2006">
                <mc:Choice xmlns:v="urn:schemas-microsoft-com:vml" Requires="v">
                  <p:oleObj spid="_x0000_s32311" name="Equation" r:id="rId39" imgW="6400800" imgH="9448800" progId="Equation.DSMT4">
                    <p:embed/>
                  </p:oleObj>
                </mc:Choice>
                <mc:Fallback>
                  <p:oleObj name="Equation" r:id="rId39" imgW="6400800" imgH="9448800" progId="Equation.DSMT4">
                    <p:embed/>
                    <p:pic>
                      <p:nvPicPr>
                        <p:cNvPr id="0" name="Object 51"/>
                        <p:cNvPicPr/>
                        <p:nvPr/>
                      </p:nvPicPr>
                      <p:blipFill>
                        <a:blip r:embed="rId40"/>
                        <a:stretch>
                          <a:fillRect/>
                        </a:stretch>
                      </p:blipFill>
                      <p:spPr>
                        <a:xfrm>
                          <a:off x="8755911" y="2317362"/>
                          <a:ext cx="641985" cy="947737"/>
                        </a:xfrm>
                        <a:prstGeom prst="rect">
                          <a:avLst/>
                        </a:prstGeom>
                      </p:spPr>
                    </p:pic>
                  </p:oleObj>
                </mc:Fallback>
              </mc:AlternateContent>
            </a:graphicData>
          </a:graphic>
        </p:graphicFrame>
        <p:graphicFrame>
          <p:nvGraphicFramePr>
            <p:cNvPr id="59" name="Object 58"/>
            <p:cNvGraphicFramePr>
              <a:graphicFrameLocks noChangeAspect="1"/>
            </p:cNvGraphicFramePr>
            <p:nvPr/>
          </p:nvGraphicFramePr>
          <p:xfrm>
            <a:off x="9880999" y="2326887"/>
            <a:ext cx="452416" cy="939800"/>
          </p:xfrm>
          <a:graphic>
            <a:graphicData uri="http://schemas.openxmlformats.org/presentationml/2006/ole">
              <mc:AlternateContent xmlns:mc="http://schemas.openxmlformats.org/markup-compatibility/2006">
                <mc:Choice xmlns:v="urn:schemas-microsoft-com:vml" Requires="v">
                  <p:oleObj spid="_x0000_s32312" name="Equation" r:id="rId41" imgW="4572000" imgH="9448800" progId="Equation.DSMT4">
                    <p:embed/>
                  </p:oleObj>
                </mc:Choice>
                <mc:Fallback>
                  <p:oleObj name="Equation" r:id="rId41" imgW="4572000" imgH="9448800" progId="Equation.DSMT4">
                    <p:embed/>
                    <p:pic>
                      <p:nvPicPr>
                        <p:cNvPr id="0" name="Object 52"/>
                        <p:cNvPicPr/>
                        <p:nvPr/>
                      </p:nvPicPr>
                      <p:blipFill>
                        <a:blip r:embed="rId42"/>
                        <a:stretch>
                          <a:fillRect/>
                        </a:stretch>
                      </p:blipFill>
                      <p:spPr>
                        <a:xfrm>
                          <a:off x="9880999" y="2326887"/>
                          <a:ext cx="452416" cy="939800"/>
                        </a:xfrm>
                        <a:prstGeom prst="rect">
                          <a:avLst/>
                        </a:prstGeom>
                      </p:spPr>
                    </p:pic>
                  </p:oleObj>
                </mc:Fallback>
              </mc:AlternateContent>
            </a:graphicData>
          </a:graphic>
        </p:graphicFrame>
        <p:graphicFrame>
          <p:nvGraphicFramePr>
            <p:cNvPr id="60" name="Object 59"/>
            <p:cNvGraphicFramePr>
              <a:graphicFrameLocks noChangeAspect="1"/>
            </p:cNvGraphicFramePr>
            <p:nvPr/>
          </p:nvGraphicFramePr>
          <p:xfrm>
            <a:off x="10916795" y="2352287"/>
            <a:ext cx="767917" cy="912812"/>
          </p:xfrm>
          <a:graphic>
            <a:graphicData uri="http://schemas.openxmlformats.org/presentationml/2006/ole">
              <mc:AlternateContent xmlns:mc="http://schemas.openxmlformats.org/markup-compatibility/2006">
                <mc:Choice xmlns:v="urn:schemas-microsoft-com:vml" Requires="v">
                  <p:oleObj spid="_x0000_s32313" name="Equation" r:id="rId43" imgW="8229600" imgH="9448800" progId="Equation.DSMT4">
                    <p:embed/>
                  </p:oleObj>
                </mc:Choice>
                <mc:Fallback>
                  <p:oleObj name="Equation" r:id="rId43" imgW="8229600" imgH="9448800" progId="Equation.DSMT4">
                    <p:embed/>
                    <p:pic>
                      <p:nvPicPr>
                        <p:cNvPr id="0" name="Object 53"/>
                        <p:cNvPicPr/>
                        <p:nvPr/>
                      </p:nvPicPr>
                      <p:blipFill>
                        <a:blip r:embed="rId44"/>
                        <a:stretch>
                          <a:fillRect/>
                        </a:stretch>
                      </p:blipFill>
                      <p:spPr>
                        <a:xfrm>
                          <a:off x="10916795" y="2352287"/>
                          <a:ext cx="767917" cy="912812"/>
                        </a:xfrm>
                        <a:prstGeom prst="rect">
                          <a:avLst/>
                        </a:prstGeom>
                      </p:spPr>
                    </p:pic>
                  </p:oleObj>
                </mc:Fallback>
              </mc:AlternateContent>
            </a:graphicData>
          </a:graphic>
        </p:graphicFrame>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0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62274" y="220990"/>
            <a:ext cx="10151466" cy="1946261"/>
            <a:chOff x="167634" y="3167390"/>
            <a:chExt cx="10151466" cy="1946261"/>
          </a:xfrm>
        </p:grpSpPr>
        <p:sp>
          <p:nvSpPr>
            <p:cNvPr id="5" name="TextBox 4"/>
            <p:cNvSpPr txBox="1"/>
            <p:nvPr/>
          </p:nvSpPr>
          <p:spPr>
            <a:xfrm>
              <a:off x="215720" y="3167390"/>
              <a:ext cx="817644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3. (SGK – Trang 53)</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Tìm căn bậc ba của :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215720" y="3845177"/>
              <a:ext cx="1577588" cy="623724"/>
              <a:chOff x="528320" y="1778000"/>
              <a:chExt cx="6035040" cy="623724"/>
            </a:xfrm>
          </p:grpSpPr>
          <p:sp>
            <p:nvSpPr>
              <p:cNvPr id="17" name="TextBox 16"/>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8" name="Object 17"/>
              <p:cNvGraphicFramePr>
                <a:graphicFrameLocks noChangeAspect="1"/>
              </p:cNvGraphicFramePr>
              <p:nvPr/>
            </p:nvGraphicFramePr>
            <p:xfrm>
              <a:off x="2469509" y="1808918"/>
              <a:ext cx="3557820" cy="592806"/>
            </p:xfrm>
            <a:graphic>
              <a:graphicData uri="http://schemas.openxmlformats.org/presentationml/2006/ole">
                <mc:AlternateContent xmlns:mc="http://schemas.openxmlformats.org/markup-compatibility/2006">
                  <mc:Choice xmlns:v="urn:schemas-microsoft-com:vml" Requires="v">
                    <p:oleObj spid="_x0000_s40074" name="Equation" r:id="rId1" imgW="8534400" imgH="4876800" progId="Equation.DSMT4">
                      <p:embed/>
                    </p:oleObj>
                  </mc:Choice>
                  <mc:Fallback>
                    <p:oleObj name="Equation" r:id="rId1" imgW="8534400" imgH="4876800" progId="Equation.DSMT4">
                      <p:embed/>
                      <p:pic>
                        <p:nvPicPr>
                          <p:cNvPr id="0" name="Object 24"/>
                          <p:cNvPicPr/>
                          <p:nvPr/>
                        </p:nvPicPr>
                        <p:blipFill>
                          <a:blip r:embed="rId2"/>
                          <a:stretch>
                            <a:fillRect/>
                          </a:stretch>
                        </p:blipFill>
                        <p:spPr>
                          <a:xfrm>
                            <a:off x="2469509" y="1808918"/>
                            <a:ext cx="3557820" cy="592806"/>
                          </a:xfrm>
                          <a:prstGeom prst="rect">
                            <a:avLst/>
                          </a:prstGeom>
                        </p:spPr>
                      </p:pic>
                    </p:oleObj>
                  </mc:Fallback>
                </mc:AlternateContent>
              </a:graphicData>
            </a:graphic>
          </p:graphicFrame>
        </p:grpSp>
        <p:grpSp>
          <p:nvGrpSpPr>
            <p:cNvPr id="7" name="Group 6"/>
            <p:cNvGrpSpPr/>
            <p:nvPr/>
          </p:nvGrpSpPr>
          <p:grpSpPr>
            <a:xfrm>
              <a:off x="2894047" y="3873965"/>
              <a:ext cx="1577588" cy="625269"/>
              <a:chOff x="528320" y="1778000"/>
              <a:chExt cx="6035040" cy="625269"/>
            </a:xfrm>
          </p:grpSpPr>
          <p:sp>
            <p:nvSpPr>
              <p:cNvPr id="15" name="TextBox 14"/>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6" name="Object 15"/>
              <p:cNvGraphicFramePr>
                <a:graphicFrameLocks noChangeAspect="1"/>
              </p:cNvGraphicFramePr>
              <p:nvPr/>
            </p:nvGraphicFramePr>
            <p:xfrm>
              <a:off x="2438186" y="1808480"/>
              <a:ext cx="3188221" cy="594789"/>
            </p:xfrm>
            <a:graphic>
              <a:graphicData uri="http://schemas.openxmlformats.org/presentationml/2006/ole">
                <mc:AlternateContent xmlns:mc="http://schemas.openxmlformats.org/markup-compatibility/2006">
                  <mc:Choice xmlns:v="urn:schemas-microsoft-com:vml" Requires="v">
                    <p:oleObj spid="_x0000_s40075" name="Equation" r:id="rId3" imgW="7620000" imgH="4876800" progId="Equation.DSMT4">
                      <p:embed/>
                    </p:oleObj>
                  </mc:Choice>
                  <mc:Fallback>
                    <p:oleObj name="Equation" r:id="rId3" imgW="7620000" imgH="4876800" progId="Equation.DSMT4">
                      <p:embed/>
                      <p:pic>
                        <p:nvPicPr>
                          <p:cNvPr id="0" name="Object 27"/>
                          <p:cNvPicPr/>
                          <p:nvPr/>
                        </p:nvPicPr>
                        <p:blipFill>
                          <a:blip r:embed="rId4"/>
                          <a:stretch>
                            <a:fillRect/>
                          </a:stretch>
                        </p:blipFill>
                        <p:spPr>
                          <a:xfrm>
                            <a:off x="2438186" y="1808480"/>
                            <a:ext cx="3188221" cy="594789"/>
                          </a:xfrm>
                          <a:prstGeom prst="rect">
                            <a:avLst/>
                          </a:prstGeom>
                        </p:spPr>
                      </p:pic>
                    </p:oleObj>
                  </mc:Fallback>
                </mc:AlternateContent>
              </a:graphicData>
            </a:graphic>
          </p:graphicFrame>
        </p:grpSp>
        <p:grpSp>
          <p:nvGrpSpPr>
            <p:cNvPr id="8" name="Group 7"/>
            <p:cNvGrpSpPr/>
            <p:nvPr/>
          </p:nvGrpSpPr>
          <p:grpSpPr>
            <a:xfrm>
              <a:off x="5760505" y="3894138"/>
              <a:ext cx="1816770" cy="634738"/>
              <a:chOff x="528320" y="1778000"/>
              <a:chExt cx="6950027" cy="634738"/>
            </a:xfrm>
          </p:grpSpPr>
          <p:sp>
            <p:nvSpPr>
              <p:cNvPr id="13" name="TextBox 12"/>
              <p:cNvSpPr txBox="1"/>
              <p:nvPr/>
            </p:nvSpPr>
            <p:spPr>
              <a:xfrm>
                <a:off x="528320" y="1778000"/>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4" name="Object 13"/>
              <p:cNvGraphicFramePr>
                <a:graphicFrameLocks noChangeAspect="1"/>
              </p:cNvGraphicFramePr>
              <p:nvPr/>
            </p:nvGraphicFramePr>
            <p:xfrm>
              <a:off x="2414988" y="1838611"/>
              <a:ext cx="5063359" cy="574127"/>
            </p:xfrm>
            <a:graphic>
              <a:graphicData uri="http://schemas.openxmlformats.org/presentationml/2006/ole">
                <mc:AlternateContent xmlns:mc="http://schemas.openxmlformats.org/markup-compatibility/2006">
                  <mc:Choice xmlns:v="urn:schemas-microsoft-com:vml" Requires="v">
                    <p:oleObj spid="_x0000_s40076" name="Equation" r:id="rId5" imgW="12496800" imgH="4876800" progId="Equation.DSMT4">
                      <p:embed/>
                    </p:oleObj>
                  </mc:Choice>
                  <mc:Fallback>
                    <p:oleObj name="Equation" r:id="rId5" imgW="12496800" imgH="4876800" progId="Equation.DSMT4">
                      <p:embed/>
                      <p:pic>
                        <p:nvPicPr>
                          <p:cNvPr id="0" name="Object 30"/>
                          <p:cNvPicPr/>
                          <p:nvPr/>
                        </p:nvPicPr>
                        <p:blipFill>
                          <a:blip r:embed="rId6"/>
                          <a:stretch>
                            <a:fillRect/>
                          </a:stretch>
                        </p:blipFill>
                        <p:spPr>
                          <a:xfrm>
                            <a:off x="2414988" y="1838611"/>
                            <a:ext cx="5063359" cy="574127"/>
                          </a:xfrm>
                          <a:prstGeom prst="rect">
                            <a:avLst/>
                          </a:prstGeom>
                        </p:spPr>
                      </p:pic>
                    </p:oleObj>
                  </mc:Fallback>
                </mc:AlternateContent>
              </a:graphicData>
            </a:graphic>
          </p:graphicFrame>
        </p:grpSp>
        <p:grpSp>
          <p:nvGrpSpPr>
            <p:cNvPr id="9" name="Group 8"/>
            <p:cNvGrpSpPr/>
            <p:nvPr/>
          </p:nvGrpSpPr>
          <p:grpSpPr>
            <a:xfrm>
              <a:off x="8741512" y="3657802"/>
              <a:ext cx="1577588" cy="1113046"/>
              <a:chOff x="1150191" y="1575659"/>
              <a:chExt cx="6035040" cy="1113046"/>
            </a:xfrm>
          </p:grpSpPr>
          <p:sp>
            <p:nvSpPr>
              <p:cNvPr id="11" name="TextBox 10"/>
              <p:cNvSpPr txBox="1"/>
              <p:nvPr/>
            </p:nvSpPr>
            <p:spPr>
              <a:xfrm>
                <a:off x="1150191" y="1790323"/>
                <a:ext cx="603504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2" name="Object 11"/>
              <p:cNvGraphicFramePr>
                <a:graphicFrameLocks noChangeAspect="1"/>
              </p:cNvGraphicFramePr>
              <p:nvPr/>
            </p:nvGraphicFramePr>
            <p:xfrm>
              <a:off x="3265539" y="1575659"/>
              <a:ext cx="3204969" cy="1113046"/>
            </p:xfrm>
            <a:graphic>
              <a:graphicData uri="http://schemas.openxmlformats.org/presentationml/2006/ole">
                <mc:AlternateContent xmlns:mc="http://schemas.openxmlformats.org/markup-compatibility/2006">
                  <mc:Choice xmlns:v="urn:schemas-microsoft-com:vml" Requires="v">
                    <p:oleObj spid="_x0000_s40077" name="Equation" r:id="rId7" imgW="7924800" imgH="9448800" progId="Equation.DSMT4">
                      <p:embed/>
                    </p:oleObj>
                  </mc:Choice>
                  <mc:Fallback>
                    <p:oleObj name="Equation" r:id="rId7" imgW="7924800" imgH="9448800" progId="Equation.DSMT4">
                      <p:embed/>
                      <p:pic>
                        <p:nvPicPr>
                          <p:cNvPr id="0" name="Object 33"/>
                          <p:cNvPicPr/>
                          <p:nvPr/>
                        </p:nvPicPr>
                        <p:blipFill>
                          <a:blip r:embed="rId8"/>
                          <a:stretch>
                            <a:fillRect/>
                          </a:stretch>
                        </p:blipFill>
                        <p:spPr>
                          <a:xfrm>
                            <a:off x="3265539" y="1575659"/>
                            <a:ext cx="3204969" cy="1113046"/>
                          </a:xfrm>
                          <a:prstGeom prst="rect">
                            <a:avLst/>
                          </a:prstGeom>
                        </p:spPr>
                      </p:pic>
                    </p:oleObj>
                  </mc:Fallback>
                </mc:AlternateContent>
              </a:graphicData>
            </a:graphic>
          </p:graphicFrame>
        </p:grpSp>
        <p:sp>
          <p:nvSpPr>
            <p:cNvPr id="10" name="TextBox 9"/>
            <p:cNvSpPr txBox="1"/>
            <p:nvPr/>
          </p:nvSpPr>
          <p:spPr>
            <a:xfrm>
              <a:off x="167634" y="4528876"/>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571320" y="2379920"/>
            <a:ext cx="2434487" cy="646196"/>
            <a:chOff x="571320" y="2379920"/>
            <a:chExt cx="2434487" cy="646196"/>
          </a:xfrm>
        </p:grpSpPr>
        <p:sp>
          <p:nvSpPr>
            <p:cNvPr id="20" name="TextBox 19"/>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a)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1" name="Object 20"/>
            <p:cNvGraphicFramePr>
              <a:graphicFrameLocks noChangeAspect="1"/>
            </p:cNvGraphicFramePr>
            <p:nvPr/>
          </p:nvGraphicFramePr>
          <p:xfrm>
            <a:off x="995418" y="2379920"/>
            <a:ext cx="2010389" cy="646196"/>
          </p:xfrm>
          <a:graphic>
            <a:graphicData uri="http://schemas.openxmlformats.org/presentationml/2006/ole">
              <mc:AlternateContent xmlns:mc="http://schemas.openxmlformats.org/markup-compatibility/2006">
                <mc:Choice xmlns:v="urn:schemas-microsoft-com:vml" Requires="v">
                  <p:oleObj spid="_x0000_s40078" name="Equation" r:id="rId9" imgW="17068800" imgH="5486400" progId="Equation.DSMT4">
                    <p:embed/>
                  </p:oleObj>
                </mc:Choice>
                <mc:Fallback>
                  <p:oleObj name="Equation" r:id="rId9" imgW="17068800" imgH="5486400" progId="Equation.DSMT4">
                    <p:embed/>
                    <p:pic>
                      <p:nvPicPr>
                        <p:cNvPr id="0" name="Picture 40077"/>
                        <p:cNvPicPr/>
                        <p:nvPr/>
                      </p:nvPicPr>
                      <p:blipFill>
                        <a:blip r:embed="rId10"/>
                        <a:stretch>
                          <a:fillRect/>
                        </a:stretch>
                      </p:blipFill>
                      <p:spPr>
                        <a:xfrm>
                          <a:off x="995418" y="2379920"/>
                          <a:ext cx="2010389" cy="646196"/>
                        </a:xfrm>
                        <a:prstGeom prst="rect">
                          <a:avLst/>
                        </a:prstGeom>
                      </p:spPr>
                    </p:pic>
                  </p:oleObj>
                </mc:Fallback>
              </mc:AlternateContent>
            </a:graphicData>
          </a:graphic>
        </p:graphicFrame>
      </p:grpSp>
      <p:grpSp>
        <p:nvGrpSpPr>
          <p:cNvPr id="23" name="Group 22"/>
          <p:cNvGrpSpPr/>
          <p:nvPr/>
        </p:nvGrpSpPr>
        <p:grpSpPr>
          <a:xfrm>
            <a:off x="596788" y="3303588"/>
            <a:ext cx="2182925" cy="646112"/>
            <a:chOff x="571320" y="2380385"/>
            <a:chExt cx="2182925" cy="646112"/>
          </a:xfrm>
        </p:grpSpPr>
        <p:sp>
          <p:nvSpPr>
            <p:cNvPr id="24" name="TextBox 23"/>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b)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5" name="Object 24"/>
            <p:cNvGraphicFramePr>
              <a:graphicFrameLocks noChangeAspect="1"/>
            </p:cNvGraphicFramePr>
            <p:nvPr/>
          </p:nvGraphicFramePr>
          <p:xfrm>
            <a:off x="1246120" y="2380385"/>
            <a:ext cx="1508125" cy="646112"/>
          </p:xfrm>
          <a:graphic>
            <a:graphicData uri="http://schemas.openxmlformats.org/presentationml/2006/ole">
              <mc:AlternateContent xmlns:mc="http://schemas.openxmlformats.org/markup-compatibility/2006">
                <mc:Choice xmlns:v="urn:schemas-microsoft-com:vml" Requires="v">
                  <p:oleObj spid="_x0000_s40079" name="Equation" r:id="rId11" imgW="12801600" imgH="5486400" progId="Equation.DSMT4">
                    <p:embed/>
                  </p:oleObj>
                </mc:Choice>
                <mc:Fallback>
                  <p:oleObj name="Equation" r:id="rId11" imgW="12801600" imgH="5486400" progId="Equation.DSMT4">
                    <p:embed/>
                    <p:pic>
                      <p:nvPicPr>
                        <p:cNvPr id="0" name="Object 20"/>
                        <p:cNvPicPr/>
                        <p:nvPr/>
                      </p:nvPicPr>
                      <p:blipFill>
                        <a:blip r:embed="rId12"/>
                        <a:stretch>
                          <a:fillRect/>
                        </a:stretch>
                      </p:blipFill>
                      <p:spPr>
                        <a:xfrm>
                          <a:off x="1246120" y="2380385"/>
                          <a:ext cx="1508125" cy="646112"/>
                        </a:xfrm>
                        <a:prstGeom prst="rect">
                          <a:avLst/>
                        </a:prstGeom>
                      </p:spPr>
                    </p:pic>
                  </p:oleObj>
                </mc:Fallback>
              </mc:AlternateContent>
            </a:graphicData>
          </a:graphic>
        </p:graphicFrame>
      </p:grpSp>
      <p:grpSp>
        <p:nvGrpSpPr>
          <p:cNvPr id="26" name="Group 25"/>
          <p:cNvGrpSpPr/>
          <p:nvPr/>
        </p:nvGrpSpPr>
        <p:grpSpPr>
          <a:xfrm>
            <a:off x="596788" y="4259752"/>
            <a:ext cx="3391324" cy="681037"/>
            <a:chOff x="571320" y="2362499"/>
            <a:chExt cx="3391324" cy="681037"/>
          </a:xfrm>
        </p:grpSpPr>
        <p:sp>
          <p:nvSpPr>
            <p:cNvPr id="27" name="TextBox 26"/>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8" name="Object 27"/>
            <p:cNvGraphicFramePr>
              <a:graphicFrameLocks noChangeAspect="1"/>
            </p:cNvGraphicFramePr>
            <p:nvPr/>
          </p:nvGraphicFramePr>
          <p:xfrm>
            <a:off x="1021006" y="2362499"/>
            <a:ext cx="2941638" cy="681037"/>
          </p:xfrm>
          <a:graphic>
            <a:graphicData uri="http://schemas.openxmlformats.org/presentationml/2006/ole">
              <mc:AlternateContent xmlns:mc="http://schemas.openxmlformats.org/markup-compatibility/2006">
                <mc:Choice xmlns:v="urn:schemas-microsoft-com:vml" Requires="v">
                  <p:oleObj spid="_x0000_s40080" name="Equation" r:id="rId13" imgW="24993600" imgH="5791200" progId="Equation.DSMT4">
                    <p:embed/>
                  </p:oleObj>
                </mc:Choice>
                <mc:Fallback>
                  <p:oleObj name="Equation" r:id="rId13" imgW="24993600" imgH="5791200" progId="Equation.DSMT4">
                    <p:embed/>
                    <p:pic>
                      <p:nvPicPr>
                        <p:cNvPr id="0" name="Object 20"/>
                        <p:cNvPicPr/>
                        <p:nvPr/>
                      </p:nvPicPr>
                      <p:blipFill>
                        <a:blip r:embed="rId14"/>
                        <a:stretch>
                          <a:fillRect/>
                        </a:stretch>
                      </p:blipFill>
                      <p:spPr>
                        <a:xfrm>
                          <a:off x="1021006" y="2362499"/>
                          <a:ext cx="2941638" cy="681037"/>
                        </a:xfrm>
                        <a:prstGeom prst="rect">
                          <a:avLst/>
                        </a:prstGeom>
                      </p:spPr>
                    </p:pic>
                  </p:oleObj>
                </mc:Fallback>
              </mc:AlternateContent>
            </a:graphicData>
          </a:graphic>
        </p:graphicFrame>
      </p:grpSp>
      <p:grpSp>
        <p:nvGrpSpPr>
          <p:cNvPr id="29" name="Group 28"/>
          <p:cNvGrpSpPr/>
          <p:nvPr/>
        </p:nvGrpSpPr>
        <p:grpSpPr>
          <a:xfrm>
            <a:off x="571320" y="5116353"/>
            <a:ext cx="2361995" cy="1255712"/>
            <a:chOff x="571320" y="2075456"/>
            <a:chExt cx="2361995" cy="1255712"/>
          </a:xfrm>
        </p:grpSpPr>
        <p:sp>
          <p:nvSpPr>
            <p:cNvPr id="30" name="TextBox 29"/>
            <p:cNvSpPr txBox="1"/>
            <p:nvPr/>
          </p:nvSpPr>
          <p:spPr>
            <a:xfrm>
              <a:off x="571320" y="2473577"/>
              <a:ext cx="1577588" cy="523220"/>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d)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31" name="Object 30"/>
            <p:cNvGraphicFramePr>
              <a:graphicFrameLocks noChangeAspect="1"/>
            </p:cNvGraphicFramePr>
            <p:nvPr/>
          </p:nvGraphicFramePr>
          <p:xfrm>
            <a:off x="1066415" y="2075456"/>
            <a:ext cx="1866900" cy="1255712"/>
          </p:xfrm>
          <a:graphic>
            <a:graphicData uri="http://schemas.openxmlformats.org/presentationml/2006/ole">
              <mc:AlternateContent xmlns:mc="http://schemas.openxmlformats.org/markup-compatibility/2006">
                <mc:Choice xmlns:v="urn:schemas-microsoft-com:vml" Requires="v">
                  <p:oleObj spid="_x0000_s40081" name="Equation" r:id="rId15" imgW="15849600" imgH="10668000" progId="Equation.DSMT4">
                    <p:embed/>
                  </p:oleObj>
                </mc:Choice>
                <mc:Fallback>
                  <p:oleObj name="Equation" r:id="rId15" imgW="15849600" imgH="10668000" progId="Equation.DSMT4">
                    <p:embed/>
                    <p:pic>
                      <p:nvPicPr>
                        <p:cNvPr id="0" name="Object 20"/>
                        <p:cNvPicPr/>
                        <p:nvPr/>
                      </p:nvPicPr>
                      <p:blipFill>
                        <a:blip r:embed="rId16"/>
                        <a:stretch>
                          <a:fillRect/>
                        </a:stretch>
                      </p:blipFill>
                      <p:spPr>
                        <a:xfrm>
                          <a:off x="1066415" y="2075456"/>
                          <a:ext cx="1866900" cy="1255712"/>
                        </a:xfrm>
                        <a:prstGeom prst="rect">
                          <a:avLst/>
                        </a:prstGeom>
                      </p:spPr>
                    </p:pic>
                  </p:oleObj>
                </mc:Fallback>
              </mc:AlternateContent>
            </a:graphicData>
          </a:graphic>
        </p:graphicFrame>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381" y="249130"/>
            <a:ext cx="74168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Bài 4. (SGK – Trang 54)</a:t>
            </a:r>
            <a:r>
              <a:rPr lang="en-US" sz="3200" b="1">
                <a:solidFill>
                  <a:srgbClr val="FFFF00"/>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So sánh: </a:t>
            </a:r>
            <a:endParaRPr lang="vi-VN" sz="3200">
              <a:solidFill>
                <a:schemeClr val="bg1"/>
              </a:solidFill>
              <a:latin typeface="Times New Roman" panose="02020603050405020304" pitchFamily="18" charset="0"/>
              <a:cs typeface="Times New Roman" panose="02020603050405020304" pitchFamily="18" charset="0"/>
            </a:endParaRPr>
          </a:p>
        </p:txBody>
      </p:sp>
      <p:grpSp>
        <p:nvGrpSpPr>
          <p:cNvPr id="5" name="Group 4"/>
          <p:cNvGrpSpPr/>
          <p:nvPr/>
        </p:nvGrpSpPr>
        <p:grpSpPr>
          <a:xfrm>
            <a:off x="387629" y="864675"/>
            <a:ext cx="3326108" cy="1302882"/>
            <a:chOff x="528320" y="1398207"/>
            <a:chExt cx="6035040" cy="1172762"/>
          </a:xfrm>
        </p:grpSpPr>
        <p:sp>
          <p:nvSpPr>
            <p:cNvPr id="6" name="TextBox 5"/>
            <p:cNvSpPr txBox="1"/>
            <p:nvPr/>
          </p:nvSpPr>
          <p:spPr>
            <a:xfrm>
              <a:off x="528320" y="1778000"/>
              <a:ext cx="6035040" cy="523220"/>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1378059" y="1398207"/>
            <a:ext cx="1117607" cy="1161740"/>
          </p:xfrm>
          <a:graphic>
            <a:graphicData uri="http://schemas.openxmlformats.org/presentationml/2006/ole">
              <mc:AlternateContent xmlns:mc="http://schemas.openxmlformats.org/markup-compatibility/2006">
                <mc:Choice xmlns:v="urn:schemas-microsoft-com:vml" Requires="v">
                  <p:oleObj spid="_x0000_s34182" name="Equation" r:id="rId1" imgW="6400800" imgH="10668000" progId="Equation.DSMT4">
                    <p:embed/>
                  </p:oleObj>
                </mc:Choice>
                <mc:Fallback>
                  <p:oleObj name="Equation" r:id="rId1" imgW="6400800" imgH="10668000" progId="Equation.DSMT4">
                    <p:embed/>
                    <p:pic>
                      <p:nvPicPr>
                        <p:cNvPr id="0" name="Object 9"/>
                        <p:cNvPicPr/>
                        <p:nvPr/>
                      </p:nvPicPr>
                      <p:blipFill>
                        <a:blip r:embed="rId2"/>
                        <a:stretch>
                          <a:fillRect/>
                        </a:stretch>
                      </p:blipFill>
                      <p:spPr>
                        <a:xfrm>
                          <a:off x="1378059" y="1398207"/>
                          <a:ext cx="1117607" cy="1161740"/>
                        </a:xfrm>
                        <a:prstGeom prst="rect">
                          <a:avLst/>
                        </a:prstGeom>
                      </p:spPr>
                    </p:pic>
                  </p:oleObj>
                </mc:Fallback>
              </mc:AlternateContent>
            </a:graphicData>
          </a:graphic>
        </p:graphicFrame>
        <p:graphicFrame>
          <p:nvGraphicFramePr>
            <p:cNvPr id="8" name="Object 7"/>
            <p:cNvGraphicFramePr>
              <a:graphicFrameLocks noChangeAspect="1"/>
            </p:cNvGraphicFramePr>
            <p:nvPr/>
          </p:nvGraphicFramePr>
          <p:xfrm>
            <a:off x="3934902" y="1409229"/>
            <a:ext cx="1221303" cy="1161740"/>
          </p:xfrm>
          <a:graphic>
            <a:graphicData uri="http://schemas.openxmlformats.org/presentationml/2006/ole">
              <mc:AlternateContent xmlns:mc="http://schemas.openxmlformats.org/markup-compatibility/2006">
                <mc:Choice xmlns:v="urn:schemas-microsoft-com:vml" Requires="v">
                  <p:oleObj spid="_x0000_s34183" name="Equation" r:id="rId3" imgW="7010400" imgH="10668000" progId="Equation.DSMT4">
                    <p:embed/>
                  </p:oleObj>
                </mc:Choice>
                <mc:Fallback>
                  <p:oleObj name="Equation" r:id="rId3" imgW="7010400" imgH="10668000" progId="Equation.DSMT4">
                    <p:embed/>
                    <p:pic>
                      <p:nvPicPr>
                        <p:cNvPr id="0" name="Object 10"/>
                        <p:cNvPicPr/>
                        <p:nvPr/>
                      </p:nvPicPr>
                      <p:blipFill>
                        <a:blip r:embed="rId4"/>
                        <a:stretch>
                          <a:fillRect/>
                        </a:stretch>
                      </p:blipFill>
                      <p:spPr>
                        <a:xfrm>
                          <a:off x="3934902" y="1409229"/>
                          <a:ext cx="1221303" cy="1161740"/>
                        </a:xfrm>
                        <a:prstGeom prst="rect">
                          <a:avLst/>
                        </a:prstGeom>
                      </p:spPr>
                    </p:pic>
                  </p:oleObj>
                </mc:Fallback>
              </mc:AlternateContent>
            </a:graphicData>
          </a:graphic>
        </p:graphicFrame>
      </p:grpSp>
      <p:grpSp>
        <p:nvGrpSpPr>
          <p:cNvPr id="9" name="Group 8"/>
          <p:cNvGrpSpPr/>
          <p:nvPr/>
        </p:nvGrpSpPr>
        <p:grpSpPr>
          <a:xfrm>
            <a:off x="6662809" y="1326713"/>
            <a:ext cx="3326108" cy="624440"/>
            <a:chOff x="528320" y="1760148"/>
            <a:chExt cx="6035040" cy="562076"/>
          </a:xfrm>
        </p:grpSpPr>
        <p:sp>
          <p:nvSpPr>
            <p:cNvPr id="10" name="TextBox 9"/>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1" name="Object 10"/>
            <p:cNvGraphicFramePr>
              <a:graphicFrameLocks noChangeAspect="1"/>
            </p:cNvGraphicFramePr>
            <p:nvPr/>
          </p:nvGraphicFramePr>
          <p:xfrm>
            <a:off x="1537164" y="1760148"/>
            <a:ext cx="1666042" cy="562076"/>
          </p:xfrm>
          <a:graphic>
            <a:graphicData uri="http://schemas.openxmlformats.org/presentationml/2006/ole">
              <mc:AlternateContent xmlns:mc="http://schemas.openxmlformats.org/markup-compatibility/2006">
                <mc:Choice xmlns:v="urn:schemas-microsoft-com:vml" Requires="v">
                  <p:oleObj spid="_x0000_s34184" name="Equation" r:id="rId5" imgW="10668000" imgH="5791200" progId="Equation.DSMT4">
                    <p:embed/>
                  </p:oleObj>
                </mc:Choice>
                <mc:Fallback>
                  <p:oleObj name="Equation" r:id="rId5" imgW="10668000" imgH="5791200" progId="Equation.DSMT4">
                    <p:embed/>
                    <p:pic>
                      <p:nvPicPr>
                        <p:cNvPr id="0" name="Object 9"/>
                        <p:cNvPicPr/>
                        <p:nvPr/>
                      </p:nvPicPr>
                      <p:blipFill>
                        <a:blip r:embed="rId6"/>
                        <a:stretch>
                          <a:fillRect/>
                        </a:stretch>
                      </p:blipFill>
                      <p:spPr>
                        <a:xfrm>
                          <a:off x="1537164" y="1760148"/>
                          <a:ext cx="1666042" cy="562076"/>
                        </a:xfrm>
                        <a:prstGeom prst="rect">
                          <a:avLst/>
                        </a:prstGeom>
                      </p:spPr>
                    </p:pic>
                  </p:oleObj>
                </mc:Fallback>
              </mc:AlternateContent>
            </a:graphicData>
          </a:graphic>
        </p:graphicFrame>
        <p:graphicFrame>
          <p:nvGraphicFramePr>
            <p:cNvPr id="12" name="Object 11"/>
            <p:cNvGraphicFramePr>
              <a:graphicFrameLocks noChangeAspect="1"/>
            </p:cNvGraphicFramePr>
            <p:nvPr/>
          </p:nvGraphicFramePr>
          <p:xfrm>
            <a:off x="4231176" y="1847362"/>
            <a:ext cx="1082062" cy="470966"/>
          </p:xfrm>
          <a:graphic>
            <a:graphicData uri="http://schemas.openxmlformats.org/presentationml/2006/ole">
              <mc:AlternateContent xmlns:mc="http://schemas.openxmlformats.org/markup-compatibility/2006">
                <mc:Choice xmlns:v="urn:schemas-microsoft-com:vml" Requires="v">
                  <p:oleObj spid="_x0000_s34185" name="Equation" r:id="rId7" imgW="7010400" imgH="4876800" progId="Equation.DSMT4">
                    <p:embed/>
                  </p:oleObj>
                </mc:Choice>
                <mc:Fallback>
                  <p:oleObj name="Equation" r:id="rId7" imgW="7010400" imgH="4876800" progId="Equation.DSMT4">
                    <p:embed/>
                    <p:pic>
                      <p:nvPicPr>
                        <p:cNvPr id="0" name="Object 10"/>
                        <p:cNvPicPr/>
                        <p:nvPr/>
                      </p:nvPicPr>
                      <p:blipFill>
                        <a:blip r:embed="rId8"/>
                        <a:stretch>
                          <a:fillRect/>
                        </a:stretch>
                      </p:blipFill>
                      <p:spPr>
                        <a:xfrm>
                          <a:off x="4231176" y="1847362"/>
                          <a:ext cx="1082062" cy="470966"/>
                        </a:xfrm>
                        <a:prstGeom prst="rect">
                          <a:avLst/>
                        </a:prstGeom>
                      </p:spPr>
                    </p:pic>
                  </p:oleObj>
                </mc:Fallback>
              </mc:AlternateContent>
            </a:graphicData>
          </a:graphic>
        </p:graphicFrame>
      </p:grpSp>
      <p:grpSp>
        <p:nvGrpSpPr>
          <p:cNvPr id="13" name="Group 12"/>
          <p:cNvGrpSpPr/>
          <p:nvPr/>
        </p:nvGrpSpPr>
        <p:grpSpPr>
          <a:xfrm>
            <a:off x="412463" y="2403621"/>
            <a:ext cx="3326108" cy="629104"/>
            <a:chOff x="528320" y="1738098"/>
            <a:chExt cx="6035040" cy="566274"/>
          </a:xfrm>
        </p:grpSpPr>
        <p:sp>
          <p:nvSpPr>
            <p:cNvPr id="14" name="TextBox 13"/>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1391277" y="1752405"/>
            <a:ext cx="1420143" cy="515743"/>
          </p:xfrm>
          <a:graphic>
            <a:graphicData uri="http://schemas.openxmlformats.org/presentationml/2006/ole">
              <mc:AlternateContent xmlns:mc="http://schemas.openxmlformats.org/markup-compatibility/2006">
                <mc:Choice xmlns:v="urn:schemas-microsoft-com:vml" Requires="v">
                  <p:oleObj spid="_x0000_s34186" name="Equation" r:id="rId9" imgW="9448800" imgH="5486400" progId="Equation.DSMT4">
                    <p:embed/>
                  </p:oleObj>
                </mc:Choice>
                <mc:Fallback>
                  <p:oleObj name="Equation" r:id="rId9" imgW="9448800" imgH="5486400" progId="Equation.DSMT4">
                    <p:embed/>
                    <p:pic>
                      <p:nvPicPr>
                        <p:cNvPr id="0" name="Object 9"/>
                        <p:cNvPicPr/>
                        <p:nvPr/>
                      </p:nvPicPr>
                      <p:blipFill>
                        <a:blip r:embed="rId10"/>
                        <a:stretch>
                          <a:fillRect/>
                        </a:stretch>
                      </p:blipFill>
                      <p:spPr>
                        <a:xfrm>
                          <a:off x="1391277" y="1752405"/>
                          <a:ext cx="1420143" cy="515743"/>
                        </a:xfrm>
                        <a:prstGeom prst="rect">
                          <a:avLst/>
                        </a:prstGeom>
                      </p:spPr>
                    </p:pic>
                  </p:oleObj>
                </mc:Fallback>
              </mc:AlternateContent>
            </a:graphicData>
          </a:graphic>
        </p:graphicFrame>
        <p:graphicFrame>
          <p:nvGraphicFramePr>
            <p:cNvPr id="16" name="Object 15"/>
            <p:cNvGraphicFramePr>
              <a:graphicFrameLocks noChangeAspect="1"/>
            </p:cNvGraphicFramePr>
            <p:nvPr/>
          </p:nvGraphicFramePr>
          <p:xfrm>
            <a:off x="4096023" y="1738098"/>
            <a:ext cx="1619898" cy="565221"/>
          </p:xfrm>
          <a:graphic>
            <a:graphicData uri="http://schemas.openxmlformats.org/presentationml/2006/ole">
              <mc:AlternateContent xmlns:mc="http://schemas.openxmlformats.org/markup-compatibility/2006">
                <mc:Choice xmlns:v="urn:schemas-microsoft-com:vml" Requires="v">
                  <p:oleObj spid="_x0000_s34187" name="Equation" r:id="rId11" imgW="10363200" imgH="5791200" progId="Equation.DSMT4">
                    <p:embed/>
                  </p:oleObj>
                </mc:Choice>
                <mc:Fallback>
                  <p:oleObj name="Equation" r:id="rId11" imgW="10363200" imgH="5791200" progId="Equation.DSMT4">
                    <p:embed/>
                    <p:pic>
                      <p:nvPicPr>
                        <p:cNvPr id="0" name="Object 10"/>
                        <p:cNvPicPr/>
                        <p:nvPr/>
                      </p:nvPicPr>
                      <p:blipFill>
                        <a:blip r:embed="rId12"/>
                        <a:stretch>
                          <a:fillRect/>
                        </a:stretch>
                      </p:blipFill>
                      <p:spPr>
                        <a:xfrm>
                          <a:off x="4096023" y="1738098"/>
                          <a:ext cx="1619898" cy="565221"/>
                        </a:xfrm>
                        <a:prstGeom prst="rect">
                          <a:avLst/>
                        </a:prstGeom>
                      </p:spPr>
                    </p:pic>
                  </p:oleObj>
                </mc:Fallback>
              </mc:AlternateContent>
            </a:graphicData>
          </a:graphic>
        </p:graphicFrame>
      </p:grpSp>
      <p:grpSp>
        <p:nvGrpSpPr>
          <p:cNvPr id="17" name="Group 16"/>
          <p:cNvGrpSpPr/>
          <p:nvPr/>
        </p:nvGrpSpPr>
        <p:grpSpPr>
          <a:xfrm>
            <a:off x="6624304" y="2294033"/>
            <a:ext cx="3326108" cy="616713"/>
            <a:chOff x="528320" y="1778000"/>
            <a:chExt cx="6035040" cy="555120"/>
          </a:xfrm>
        </p:grpSpPr>
        <p:sp>
          <p:nvSpPr>
            <p:cNvPr id="18" name="TextBox 17"/>
            <p:cNvSpPr txBox="1"/>
            <p:nvPr/>
          </p:nvSpPr>
          <p:spPr>
            <a:xfrm>
              <a:off x="528320" y="1778000"/>
              <a:ext cx="6035040" cy="526372"/>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và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19" name="Object 18"/>
            <p:cNvGraphicFramePr>
              <a:graphicFrameLocks noChangeAspect="1"/>
            </p:cNvGraphicFramePr>
            <p:nvPr/>
          </p:nvGraphicFramePr>
          <p:xfrm>
            <a:off x="1529643" y="1845503"/>
            <a:ext cx="1469020" cy="420112"/>
          </p:xfrm>
          <a:graphic>
            <a:graphicData uri="http://schemas.openxmlformats.org/presentationml/2006/ole">
              <mc:AlternateContent xmlns:mc="http://schemas.openxmlformats.org/markup-compatibility/2006">
                <mc:Choice xmlns:v="urn:schemas-microsoft-com:vml" Requires="v">
                  <p:oleObj spid="_x0000_s34188" name="Equation" r:id="rId13" imgW="6705600" imgH="4267200" progId="Equation.DSMT4">
                    <p:embed/>
                  </p:oleObj>
                </mc:Choice>
                <mc:Fallback>
                  <p:oleObj name="Equation" r:id="rId13" imgW="6705600" imgH="4267200" progId="Equation.DSMT4">
                    <p:embed/>
                    <p:pic>
                      <p:nvPicPr>
                        <p:cNvPr id="0" name="Object 14"/>
                        <p:cNvPicPr/>
                        <p:nvPr/>
                      </p:nvPicPr>
                      <p:blipFill>
                        <a:blip r:embed="rId14"/>
                        <a:stretch>
                          <a:fillRect/>
                        </a:stretch>
                      </p:blipFill>
                      <p:spPr>
                        <a:xfrm>
                          <a:off x="1529643" y="1845503"/>
                          <a:ext cx="1469020" cy="420112"/>
                        </a:xfrm>
                        <a:prstGeom prst="rect">
                          <a:avLst/>
                        </a:prstGeom>
                      </p:spPr>
                    </p:pic>
                  </p:oleObj>
                </mc:Fallback>
              </mc:AlternateContent>
            </a:graphicData>
          </a:graphic>
        </p:graphicFrame>
        <p:graphicFrame>
          <p:nvGraphicFramePr>
            <p:cNvPr id="20" name="Object 19"/>
            <p:cNvGraphicFramePr>
              <a:graphicFrameLocks noChangeAspect="1"/>
            </p:cNvGraphicFramePr>
            <p:nvPr/>
          </p:nvGraphicFramePr>
          <p:xfrm>
            <a:off x="4094229" y="1778000"/>
            <a:ext cx="2323664" cy="555120"/>
          </p:xfrm>
          <a:graphic>
            <a:graphicData uri="http://schemas.openxmlformats.org/presentationml/2006/ole">
              <mc:AlternateContent xmlns:mc="http://schemas.openxmlformats.org/markup-compatibility/2006">
                <mc:Choice xmlns:v="urn:schemas-microsoft-com:vml" Requires="v">
                  <p:oleObj spid="_x0000_s34189" name="Equation" r:id="rId15" imgW="12192000" imgH="5791200" progId="Equation.DSMT4">
                    <p:embed/>
                  </p:oleObj>
                </mc:Choice>
                <mc:Fallback>
                  <p:oleObj name="Equation" r:id="rId15" imgW="12192000" imgH="5791200" progId="Equation.DSMT4">
                    <p:embed/>
                    <p:pic>
                      <p:nvPicPr>
                        <p:cNvPr id="0" name="Object 15"/>
                        <p:cNvPicPr/>
                        <p:nvPr/>
                      </p:nvPicPr>
                      <p:blipFill>
                        <a:blip r:embed="rId16"/>
                        <a:stretch>
                          <a:fillRect/>
                        </a:stretch>
                      </p:blipFill>
                      <p:spPr>
                        <a:xfrm>
                          <a:off x="4094229" y="1778000"/>
                          <a:ext cx="2323664" cy="555120"/>
                        </a:xfrm>
                        <a:prstGeom prst="rect">
                          <a:avLst/>
                        </a:prstGeom>
                      </p:spPr>
                    </p:pic>
                  </p:oleObj>
                </mc:Fallback>
              </mc:AlternateContent>
            </a:graphicData>
          </a:graphic>
        </p:graphicFrame>
      </p:grpSp>
      <p:sp>
        <p:nvSpPr>
          <p:cNvPr id="21" name="TextBox 20"/>
          <p:cNvSpPr txBox="1"/>
          <p:nvPr/>
        </p:nvSpPr>
        <p:spPr>
          <a:xfrm>
            <a:off x="4946267" y="2790145"/>
            <a:ext cx="1168400" cy="584775"/>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Giải:</a:t>
            </a:r>
            <a:endParaRPr lang="vi-VN" sz="3200" b="1">
              <a:solidFill>
                <a:schemeClr val="bg1"/>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36092" y="3639182"/>
            <a:ext cx="5679417" cy="1232619"/>
            <a:chOff x="498476" y="3582472"/>
            <a:chExt cx="10993120" cy="1232619"/>
          </a:xfrm>
        </p:grpSpPr>
        <p:sp>
          <p:nvSpPr>
            <p:cNvPr id="23" name="TextBox 22"/>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a)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24" name="Object 23"/>
            <p:cNvGraphicFramePr>
              <a:graphicFrameLocks noChangeAspect="1"/>
            </p:cNvGraphicFramePr>
            <p:nvPr/>
          </p:nvGraphicFramePr>
          <p:xfrm>
            <a:off x="2398406" y="3685476"/>
            <a:ext cx="3409779" cy="1129615"/>
          </p:xfrm>
          <a:graphic>
            <a:graphicData uri="http://schemas.openxmlformats.org/presentationml/2006/ole">
              <mc:AlternateContent xmlns:mc="http://schemas.openxmlformats.org/markup-compatibility/2006">
                <mc:Choice xmlns:v="urn:schemas-microsoft-com:vml" Requires="v">
                  <p:oleObj spid="_x0000_s34190" name="Equation" r:id="rId17" imgW="14325600" imgH="9448800" progId="Equation.DSMT4">
                    <p:embed/>
                  </p:oleObj>
                </mc:Choice>
                <mc:Fallback>
                  <p:oleObj name="Equation" r:id="rId17" imgW="14325600" imgH="9448800" progId="Equation.DSMT4">
                    <p:embed/>
                    <p:pic>
                      <p:nvPicPr>
                        <p:cNvPr id="0" name="Object 18"/>
                        <p:cNvPicPr/>
                        <p:nvPr/>
                      </p:nvPicPr>
                      <p:blipFill>
                        <a:blip r:embed="rId18"/>
                        <a:stretch>
                          <a:fillRect/>
                        </a:stretch>
                      </p:blipFill>
                      <p:spPr>
                        <a:xfrm>
                          <a:off x="2398406" y="3685476"/>
                          <a:ext cx="3409779" cy="1129615"/>
                        </a:xfrm>
                        <a:prstGeom prst="rect">
                          <a:avLst/>
                        </a:prstGeom>
                      </p:spPr>
                    </p:pic>
                  </p:oleObj>
                </mc:Fallback>
              </mc:AlternateContent>
            </a:graphicData>
          </a:graphic>
        </p:graphicFrame>
        <p:graphicFrame>
          <p:nvGraphicFramePr>
            <p:cNvPr id="25" name="Object 24"/>
            <p:cNvGraphicFramePr>
              <a:graphicFrameLocks noChangeAspect="1"/>
            </p:cNvGraphicFramePr>
            <p:nvPr/>
          </p:nvGraphicFramePr>
          <p:xfrm>
            <a:off x="7446839" y="3582472"/>
            <a:ext cx="3549543" cy="1227135"/>
          </p:xfrm>
          <a:graphic>
            <a:graphicData uri="http://schemas.openxmlformats.org/presentationml/2006/ole">
              <mc:AlternateContent xmlns:mc="http://schemas.openxmlformats.org/markup-compatibility/2006">
                <mc:Choice xmlns:v="urn:schemas-microsoft-com:vml" Requires="v">
                  <p:oleObj spid="_x0000_s34191" name="Equation" r:id="rId19" imgW="15240000" imgH="10668000" progId="Equation.DSMT4">
                    <p:embed/>
                  </p:oleObj>
                </mc:Choice>
                <mc:Fallback>
                  <p:oleObj name="Equation" r:id="rId19" imgW="15240000" imgH="10668000" progId="Equation.DSMT4">
                    <p:embed/>
                    <p:pic>
                      <p:nvPicPr>
                        <p:cNvPr id="0" name="Object 19"/>
                        <p:cNvPicPr/>
                        <p:nvPr/>
                      </p:nvPicPr>
                      <p:blipFill>
                        <a:blip r:embed="rId20"/>
                        <a:stretch>
                          <a:fillRect/>
                        </a:stretch>
                      </p:blipFill>
                      <p:spPr>
                        <a:xfrm>
                          <a:off x="7446839" y="3582472"/>
                          <a:ext cx="3549543" cy="1227135"/>
                        </a:xfrm>
                        <a:prstGeom prst="rect">
                          <a:avLst/>
                        </a:prstGeom>
                      </p:spPr>
                    </p:pic>
                  </p:oleObj>
                </mc:Fallback>
              </mc:AlternateContent>
            </a:graphicData>
          </a:graphic>
        </p:graphicFrame>
      </p:grpSp>
      <p:cxnSp>
        <p:nvCxnSpPr>
          <p:cNvPr id="26" name="Straight Connector 25"/>
          <p:cNvCxnSpPr/>
          <p:nvPr/>
        </p:nvCxnSpPr>
        <p:spPr>
          <a:xfrm>
            <a:off x="5754059" y="3742186"/>
            <a:ext cx="0" cy="3067680"/>
          </a:xfrm>
          <a:prstGeom prst="line">
            <a:avLst/>
          </a:prstGeom>
          <a:ln w="57150">
            <a:solidFill>
              <a:schemeClr val="bg1"/>
            </a:solidFill>
          </a:ln>
        </p:spPr>
        <p:style>
          <a:lnRef idx="3">
            <a:schemeClr val="accent1"/>
          </a:lnRef>
          <a:fillRef idx="0">
            <a:schemeClr val="accent1"/>
          </a:fillRef>
          <a:effectRef idx="2">
            <a:schemeClr val="accent1"/>
          </a:effectRef>
          <a:fontRef idx="minor">
            <a:schemeClr val="tx1"/>
          </a:fontRef>
        </p:style>
      </p:cxnSp>
      <p:grpSp>
        <p:nvGrpSpPr>
          <p:cNvPr id="35" name="Group 34"/>
          <p:cNvGrpSpPr/>
          <p:nvPr/>
        </p:nvGrpSpPr>
        <p:grpSpPr>
          <a:xfrm>
            <a:off x="5812343" y="4001234"/>
            <a:ext cx="5849800" cy="613628"/>
            <a:chOff x="518530" y="3150224"/>
            <a:chExt cx="10993121" cy="613628"/>
          </a:xfrm>
        </p:grpSpPr>
        <p:grpSp>
          <p:nvGrpSpPr>
            <p:cNvPr id="36" name="Group 35"/>
            <p:cNvGrpSpPr/>
            <p:nvPr/>
          </p:nvGrpSpPr>
          <p:grpSpPr>
            <a:xfrm>
              <a:off x="518530" y="3179077"/>
              <a:ext cx="10993120" cy="584775"/>
              <a:chOff x="498476" y="3873692"/>
              <a:chExt cx="10993120" cy="584775"/>
            </a:xfrm>
          </p:grpSpPr>
          <p:sp>
            <p:nvSpPr>
              <p:cNvPr id="38" name="TextBox 37"/>
              <p:cNvSpPr txBox="1"/>
              <p:nvPr/>
            </p:nvSpPr>
            <p:spPr>
              <a:xfrm>
                <a:off x="498476" y="3873692"/>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c) Vì                     nên</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39" name="Object 38"/>
              <p:cNvGraphicFramePr>
                <a:graphicFrameLocks noChangeAspect="1"/>
              </p:cNvGraphicFramePr>
              <p:nvPr/>
            </p:nvGraphicFramePr>
            <p:xfrm>
              <a:off x="2494113" y="3932932"/>
              <a:ext cx="3533813" cy="496829"/>
            </p:xfrm>
            <a:graphic>
              <a:graphicData uri="http://schemas.openxmlformats.org/presentationml/2006/ole">
                <mc:AlternateContent xmlns:mc="http://schemas.openxmlformats.org/markup-compatibility/2006">
                  <mc:Choice xmlns:v="urn:schemas-microsoft-com:vml" Requires="v">
                    <p:oleObj spid="_x0000_s34192" name="Equation" r:id="rId21" imgW="16154400" imgH="4267200" progId="Equation.DSMT4">
                      <p:embed/>
                    </p:oleObj>
                  </mc:Choice>
                  <mc:Fallback>
                    <p:oleObj name="Equation" r:id="rId21" imgW="16154400" imgH="4267200" progId="Equation.DSMT4">
                      <p:embed/>
                      <p:pic>
                        <p:nvPicPr>
                          <p:cNvPr id="0" name="Object 20"/>
                          <p:cNvPicPr/>
                          <p:nvPr/>
                        </p:nvPicPr>
                        <p:blipFill>
                          <a:blip r:embed="rId22"/>
                          <a:stretch>
                            <a:fillRect/>
                          </a:stretch>
                        </p:blipFill>
                        <p:spPr>
                          <a:xfrm>
                            <a:off x="2494113" y="3932932"/>
                            <a:ext cx="3533813" cy="496829"/>
                          </a:xfrm>
                          <a:prstGeom prst="rect">
                            <a:avLst/>
                          </a:prstGeom>
                        </p:spPr>
                      </p:pic>
                    </p:oleObj>
                  </mc:Fallback>
                </mc:AlternateContent>
              </a:graphicData>
            </a:graphic>
          </p:graphicFrame>
        </p:grpSp>
        <p:graphicFrame>
          <p:nvGraphicFramePr>
            <p:cNvPr id="37" name="Object 36"/>
            <p:cNvGraphicFramePr>
              <a:graphicFrameLocks noChangeAspect="1"/>
            </p:cNvGraphicFramePr>
            <p:nvPr/>
          </p:nvGraphicFramePr>
          <p:xfrm>
            <a:off x="7611196" y="3150224"/>
            <a:ext cx="3900455" cy="613628"/>
          </p:xfrm>
          <a:graphic>
            <a:graphicData uri="http://schemas.openxmlformats.org/presentationml/2006/ole">
              <mc:AlternateContent xmlns:mc="http://schemas.openxmlformats.org/markup-compatibility/2006">
                <mc:Choice xmlns:v="urn:schemas-microsoft-com:vml" Requires="v">
                  <p:oleObj spid="_x0000_s34193" name="Equation" r:id="rId23" imgW="22250400" imgH="5486400" progId="Equation.DSMT4">
                    <p:embed/>
                  </p:oleObj>
                </mc:Choice>
                <mc:Fallback>
                  <p:oleObj name="Equation" r:id="rId23" imgW="22250400" imgH="5486400" progId="Equation.DSMT4">
                    <p:embed/>
                    <p:pic>
                      <p:nvPicPr>
                        <p:cNvPr id="0" name="Object 1"/>
                        <p:cNvPicPr/>
                        <p:nvPr/>
                      </p:nvPicPr>
                      <p:blipFill>
                        <a:blip r:embed="rId24"/>
                        <a:stretch>
                          <a:fillRect/>
                        </a:stretch>
                      </p:blipFill>
                      <p:spPr>
                        <a:xfrm>
                          <a:off x="7611196" y="3150224"/>
                          <a:ext cx="3900455" cy="613628"/>
                        </a:xfrm>
                        <a:prstGeom prst="rect">
                          <a:avLst/>
                        </a:prstGeom>
                      </p:spPr>
                    </p:pic>
                  </p:oleObj>
                </mc:Fallback>
              </mc:AlternateContent>
            </a:graphicData>
          </a:graphic>
        </p:graphicFrame>
      </p:grpSp>
      <p:grpSp>
        <p:nvGrpSpPr>
          <p:cNvPr id="47" name="Group 46"/>
          <p:cNvGrpSpPr/>
          <p:nvPr/>
        </p:nvGrpSpPr>
        <p:grpSpPr>
          <a:xfrm>
            <a:off x="0" y="4948721"/>
            <a:ext cx="5754059" cy="1346505"/>
            <a:chOff x="185438" y="4889407"/>
            <a:chExt cx="5754059" cy="1346505"/>
          </a:xfrm>
        </p:grpSpPr>
        <p:grpSp>
          <p:nvGrpSpPr>
            <p:cNvPr id="27" name="Group 26"/>
            <p:cNvGrpSpPr/>
            <p:nvPr/>
          </p:nvGrpSpPr>
          <p:grpSpPr>
            <a:xfrm>
              <a:off x="185438" y="4889407"/>
              <a:ext cx="5754059" cy="1346505"/>
              <a:chOff x="620493" y="3768722"/>
              <a:chExt cx="10993120" cy="1346505"/>
            </a:xfrm>
          </p:grpSpPr>
          <p:grpSp>
            <p:nvGrpSpPr>
              <p:cNvPr id="28" name="Group 27"/>
              <p:cNvGrpSpPr/>
              <p:nvPr/>
            </p:nvGrpSpPr>
            <p:grpSpPr>
              <a:xfrm>
                <a:off x="620493" y="3768722"/>
                <a:ext cx="10993120" cy="1308600"/>
                <a:chOff x="641079" y="3824523"/>
                <a:chExt cx="10993120" cy="1308600"/>
              </a:xfrm>
            </p:grpSpPr>
            <p:sp>
              <p:nvSpPr>
                <p:cNvPr id="31" name="TextBox 30"/>
                <p:cNvSpPr txBox="1"/>
                <p:nvPr/>
              </p:nvSpPr>
              <p:spPr>
                <a:xfrm>
                  <a:off x="641079" y="3890664"/>
                  <a:ext cx="1099312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b) Vì                 . Do                nên                                       </a:t>
                  </a:r>
                  <a:endParaRPr lang="en-US" sz="3200">
                    <a:solidFill>
                      <a:schemeClr val="bg1"/>
                    </a:solidFill>
                    <a:latin typeface="Times New Roman" panose="02020603050405020304" pitchFamily="18" charset="0"/>
                    <a:cs typeface="Times New Roman" panose="02020603050405020304" pitchFamily="18" charset="0"/>
                  </a:endParaRPr>
                </a:p>
              </p:txBody>
            </p:sp>
            <p:graphicFrame>
              <p:nvGraphicFramePr>
                <p:cNvPr id="32" name="Object 31"/>
                <p:cNvGraphicFramePr>
                  <a:graphicFrameLocks noChangeAspect="1"/>
                </p:cNvGraphicFramePr>
                <p:nvPr/>
              </p:nvGraphicFramePr>
              <p:xfrm>
                <a:off x="2638203" y="3824523"/>
                <a:ext cx="3199980" cy="650296"/>
              </p:xfrm>
              <a:graphic>
                <a:graphicData uri="http://schemas.openxmlformats.org/presentationml/2006/ole">
                  <mc:AlternateContent xmlns:mc="http://schemas.openxmlformats.org/markup-compatibility/2006">
                    <mc:Choice xmlns:v="urn:schemas-microsoft-com:vml" Requires="v">
                      <p:oleObj spid="_x0000_s34194" name="Equation" r:id="rId25" imgW="16154400" imgH="5791200" progId="Equation.DSMT4">
                        <p:embed/>
                      </p:oleObj>
                    </mc:Choice>
                    <mc:Fallback>
                      <p:oleObj name="Equation" r:id="rId25" imgW="16154400" imgH="5791200" progId="Equation.DSMT4">
                        <p:embed/>
                        <p:pic>
                          <p:nvPicPr>
                            <p:cNvPr id="0" name="Object 22"/>
                            <p:cNvPicPr/>
                            <p:nvPr/>
                          </p:nvPicPr>
                          <p:blipFill>
                            <a:blip r:embed="rId26"/>
                            <a:stretch>
                              <a:fillRect/>
                            </a:stretch>
                          </p:blipFill>
                          <p:spPr>
                            <a:xfrm>
                              <a:off x="2638203" y="3824523"/>
                              <a:ext cx="3199980" cy="650296"/>
                            </a:xfrm>
                            <a:prstGeom prst="rect">
                              <a:avLst/>
                            </a:prstGeom>
                          </p:spPr>
                        </p:pic>
                      </p:oleObj>
                    </mc:Fallback>
                  </mc:AlternateContent>
                </a:graphicData>
              </a:graphic>
            </p:graphicFrame>
            <p:graphicFrame>
              <p:nvGraphicFramePr>
                <p:cNvPr id="33" name="Object 32"/>
                <p:cNvGraphicFramePr>
                  <a:graphicFrameLocks noChangeAspect="1"/>
                </p:cNvGraphicFramePr>
                <p:nvPr/>
              </p:nvGraphicFramePr>
              <p:xfrm>
                <a:off x="6435903" y="4500131"/>
                <a:ext cx="3651698" cy="632992"/>
              </p:xfrm>
              <a:graphic>
                <a:graphicData uri="http://schemas.openxmlformats.org/presentationml/2006/ole">
                  <mc:AlternateContent xmlns:mc="http://schemas.openxmlformats.org/markup-compatibility/2006">
                    <mc:Choice xmlns:v="urn:schemas-microsoft-com:vml" Requires="v">
                      <p:oleObj spid="_x0000_s34195" name="Equation" r:id="rId27" imgW="19812000" imgH="5791200" progId="Equation.DSMT4">
                        <p:embed/>
                      </p:oleObj>
                    </mc:Choice>
                    <mc:Fallback>
                      <p:oleObj name="Equation" r:id="rId27" imgW="19812000" imgH="5791200" progId="Equation.DSMT4">
                        <p:embed/>
                        <p:pic>
                          <p:nvPicPr>
                            <p:cNvPr id="0" name="Object 23"/>
                            <p:cNvPicPr/>
                            <p:nvPr/>
                          </p:nvPicPr>
                          <p:blipFill>
                            <a:blip r:embed="rId28"/>
                            <a:stretch>
                              <a:fillRect/>
                            </a:stretch>
                          </p:blipFill>
                          <p:spPr>
                            <a:xfrm>
                              <a:off x="6435903" y="4500131"/>
                              <a:ext cx="3651698" cy="632992"/>
                            </a:xfrm>
                            <a:prstGeom prst="rect">
                              <a:avLst/>
                            </a:prstGeom>
                          </p:spPr>
                        </p:pic>
                      </p:oleObj>
                    </mc:Fallback>
                  </mc:AlternateContent>
                </a:graphicData>
              </a:graphic>
            </p:graphicFrame>
          </p:grpSp>
          <p:graphicFrame>
            <p:nvGraphicFramePr>
              <p:cNvPr id="29" name="Object 28"/>
              <p:cNvGraphicFramePr>
                <a:graphicFrameLocks noChangeAspect="1"/>
              </p:cNvGraphicFramePr>
              <p:nvPr/>
            </p:nvGraphicFramePr>
            <p:xfrm>
              <a:off x="963200" y="4495938"/>
              <a:ext cx="3808760" cy="619289"/>
            </p:xfrm>
            <a:graphic>
              <a:graphicData uri="http://schemas.openxmlformats.org/presentationml/2006/ole">
                <mc:AlternateContent xmlns:mc="http://schemas.openxmlformats.org/markup-compatibility/2006">
                  <mc:Choice xmlns:v="urn:schemas-microsoft-com:vml" Requires="v">
                    <p:oleObj spid="_x0000_s34196" name="Equation" r:id="rId29" imgW="17678400" imgH="5486400" progId="Equation.DSMT4">
                      <p:embed/>
                    </p:oleObj>
                  </mc:Choice>
                  <mc:Fallback>
                    <p:oleObj name="Equation" r:id="rId29" imgW="17678400" imgH="5486400" progId="Equation.DSMT4">
                      <p:embed/>
                      <p:pic>
                        <p:nvPicPr>
                          <p:cNvPr id="0" name="Object 24"/>
                          <p:cNvPicPr/>
                          <p:nvPr/>
                        </p:nvPicPr>
                        <p:blipFill>
                          <a:blip r:embed="rId30"/>
                          <a:stretch>
                            <a:fillRect/>
                          </a:stretch>
                        </p:blipFill>
                        <p:spPr>
                          <a:xfrm>
                            <a:off x="963200" y="4495938"/>
                            <a:ext cx="3808760" cy="619289"/>
                          </a:xfrm>
                          <a:prstGeom prst="rect">
                            <a:avLst/>
                          </a:prstGeom>
                        </p:spPr>
                      </p:pic>
                    </p:oleObj>
                  </mc:Fallback>
                </mc:AlternateContent>
              </a:graphicData>
            </a:graphic>
          </p:graphicFrame>
          <p:graphicFrame>
            <p:nvGraphicFramePr>
              <p:cNvPr id="30" name="Object 29"/>
              <p:cNvGraphicFramePr>
                <a:graphicFrameLocks noChangeAspect="1"/>
              </p:cNvGraphicFramePr>
              <p:nvPr/>
            </p:nvGraphicFramePr>
            <p:xfrm>
              <a:off x="7215480" y="3877799"/>
              <a:ext cx="2741756" cy="511175"/>
            </p:xfrm>
            <a:graphic>
              <a:graphicData uri="http://schemas.openxmlformats.org/presentationml/2006/ole">
                <mc:AlternateContent xmlns:mc="http://schemas.openxmlformats.org/markup-compatibility/2006">
                  <mc:Choice xmlns:v="urn:schemas-microsoft-com:vml" Requires="v">
                    <p:oleObj spid="_x0000_s34197" name="Equation" r:id="rId31" imgW="12192000" imgH="4267200" progId="Equation.DSMT4">
                      <p:embed/>
                    </p:oleObj>
                  </mc:Choice>
                  <mc:Fallback>
                    <p:oleObj name="Equation" r:id="rId31" imgW="12192000" imgH="4267200" progId="Equation.DSMT4">
                      <p:embed/>
                      <p:pic>
                        <p:nvPicPr>
                          <p:cNvPr id="0" name="Object 25"/>
                          <p:cNvPicPr/>
                          <p:nvPr/>
                        </p:nvPicPr>
                        <p:blipFill>
                          <a:blip r:embed="rId32"/>
                          <a:stretch>
                            <a:fillRect/>
                          </a:stretch>
                        </p:blipFill>
                        <p:spPr>
                          <a:xfrm>
                            <a:off x="7215480" y="3877799"/>
                            <a:ext cx="2741756" cy="511175"/>
                          </a:xfrm>
                          <a:prstGeom prst="rect">
                            <a:avLst/>
                          </a:prstGeom>
                        </p:spPr>
                      </p:pic>
                    </p:oleObj>
                  </mc:Fallback>
                </mc:AlternateContent>
              </a:graphicData>
            </a:graphic>
          </p:graphicFrame>
        </p:grpSp>
        <p:sp>
          <p:nvSpPr>
            <p:cNvPr id="46" name="Rectangle 45"/>
            <p:cNvSpPr/>
            <p:nvPr/>
          </p:nvSpPr>
          <p:spPr>
            <a:xfrm>
              <a:off x="2278526" y="5629378"/>
              <a:ext cx="1188146" cy="584775"/>
            </a:xfrm>
            <a:prstGeom prst="rect">
              <a:avLst/>
            </a:prstGeom>
          </p:spPr>
          <p:txBody>
            <a:bodyPr wrap="none">
              <a:spAutoFit/>
            </a:bodyPr>
            <a:lstStyle/>
            <a:p>
              <a:r>
                <a:rPr lang="en-US" sz="3200">
                  <a:solidFill>
                    <a:schemeClr val="bg1"/>
                  </a:solidFill>
                  <a:latin typeface="Times New Roman" panose="02020603050405020304" pitchFamily="18" charset="0"/>
                  <a:cs typeface="Times New Roman" panose="02020603050405020304" pitchFamily="18" charset="0"/>
                </a:rPr>
                <a:t> hay   </a:t>
              </a:r>
              <a:endParaRPr lang="vi-VN" sz="3200"/>
            </a:p>
          </p:txBody>
        </p:sp>
      </p:grpSp>
      <p:grpSp>
        <p:nvGrpSpPr>
          <p:cNvPr id="54" name="Group 53"/>
          <p:cNvGrpSpPr/>
          <p:nvPr/>
        </p:nvGrpSpPr>
        <p:grpSpPr>
          <a:xfrm>
            <a:off x="5902173" y="4956683"/>
            <a:ext cx="6110443" cy="1818767"/>
            <a:chOff x="5902173" y="4956683"/>
            <a:chExt cx="6110443" cy="1818767"/>
          </a:xfrm>
        </p:grpSpPr>
        <p:grpSp>
          <p:nvGrpSpPr>
            <p:cNvPr id="41" name="Group 40"/>
            <p:cNvGrpSpPr/>
            <p:nvPr/>
          </p:nvGrpSpPr>
          <p:grpSpPr>
            <a:xfrm>
              <a:off x="5902173" y="4956683"/>
              <a:ext cx="4005448" cy="618891"/>
              <a:chOff x="498476" y="3839576"/>
              <a:chExt cx="4005448" cy="618891"/>
            </a:xfrm>
          </p:grpSpPr>
          <p:sp>
            <p:nvSpPr>
              <p:cNvPr id="44" name="TextBox 43"/>
              <p:cNvSpPr txBox="1"/>
              <p:nvPr/>
            </p:nvSpPr>
            <p:spPr>
              <a:xfrm>
                <a:off x="498476" y="3873692"/>
                <a:ext cx="4005448"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 Vì                          . </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45" name="Object 44"/>
              <p:cNvGraphicFramePr>
                <a:graphicFrameLocks noChangeAspect="1"/>
              </p:cNvGraphicFramePr>
              <p:nvPr/>
            </p:nvGraphicFramePr>
            <p:xfrm>
              <a:off x="1533998" y="3839576"/>
              <a:ext cx="2524364" cy="614438"/>
            </p:xfrm>
            <a:graphic>
              <a:graphicData uri="http://schemas.openxmlformats.org/presentationml/2006/ole">
                <mc:AlternateContent xmlns:mc="http://schemas.openxmlformats.org/markup-compatibility/2006">
                  <mc:Choice xmlns:v="urn:schemas-microsoft-com:vml" Requires="v">
                    <p:oleObj spid="_x0000_s34198" name="Equation" r:id="rId33" imgW="22555200" imgH="5486400" progId="Equation.DSMT4">
                      <p:embed/>
                    </p:oleObj>
                  </mc:Choice>
                  <mc:Fallback>
                    <p:oleObj name="Equation" r:id="rId33" imgW="22555200" imgH="5486400" progId="Equation.DSMT4">
                      <p:embed/>
                      <p:pic>
                        <p:nvPicPr>
                          <p:cNvPr id="0" name="Object 24"/>
                          <p:cNvPicPr/>
                          <p:nvPr/>
                        </p:nvPicPr>
                        <p:blipFill>
                          <a:blip r:embed="rId34"/>
                          <a:stretch>
                            <a:fillRect/>
                          </a:stretch>
                        </p:blipFill>
                        <p:spPr>
                          <a:xfrm>
                            <a:off x="1533998" y="3839576"/>
                            <a:ext cx="2524364" cy="614438"/>
                          </a:xfrm>
                          <a:prstGeom prst="rect">
                            <a:avLst/>
                          </a:prstGeom>
                        </p:spPr>
                      </p:pic>
                    </p:oleObj>
                  </mc:Fallback>
                </mc:AlternateContent>
              </a:graphicData>
            </a:graphic>
          </p:graphicFrame>
        </p:grpSp>
        <p:graphicFrame>
          <p:nvGraphicFramePr>
            <p:cNvPr id="49" name="Object 48"/>
            <p:cNvGraphicFramePr>
              <a:graphicFrameLocks noChangeAspect="1"/>
            </p:cNvGraphicFramePr>
            <p:nvPr/>
          </p:nvGraphicFramePr>
          <p:xfrm>
            <a:off x="6127750" y="6194425"/>
            <a:ext cx="2874963" cy="581025"/>
          </p:xfrm>
          <a:graphic>
            <a:graphicData uri="http://schemas.openxmlformats.org/presentationml/2006/ole">
              <mc:AlternateContent xmlns:mc="http://schemas.openxmlformats.org/markup-compatibility/2006">
                <mc:Choice xmlns:v="urn:schemas-microsoft-com:vml" Requires="v">
                  <p:oleObj spid="_x0000_s34199" name="Equation" r:id="rId35" imgW="27127200" imgH="5486400" progId="Equation.DSMT4">
                    <p:embed/>
                  </p:oleObj>
                </mc:Choice>
                <mc:Fallback>
                  <p:oleObj name="Equation" r:id="rId35" imgW="27127200" imgH="5486400" progId="Equation.DSMT4">
                    <p:embed/>
                    <p:pic>
                      <p:nvPicPr>
                        <p:cNvPr id="0" name="Picture 34198"/>
                        <p:cNvPicPr/>
                        <p:nvPr/>
                      </p:nvPicPr>
                      <p:blipFill>
                        <a:blip r:embed="rId36"/>
                        <a:stretch>
                          <a:fillRect/>
                        </a:stretch>
                      </p:blipFill>
                      <p:spPr>
                        <a:xfrm>
                          <a:off x="6127750" y="6194425"/>
                          <a:ext cx="2874963" cy="581025"/>
                        </a:xfrm>
                        <a:prstGeom prst="rect">
                          <a:avLst/>
                        </a:prstGeom>
                      </p:spPr>
                    </p:pic>
                  </p:oleObj>
                </mc:Fallback>
              </mc:AlternateContent>
            </a:graphicData>
          </a:graphic>
        </p:graphicFrame>
        <p:graphicFrame>
          <p:nvGraphicFramePr>
            <p:cNvPr id="50" name="Object 49"/>
            <p:cNvGraphicFramePr>
              <a:graphicFrameLocks noChangeAspect="1"/>
            </p:cNvGraphicFramePr>
            <p:nvPr/>
          </p:nvGraphicFramePr>
          <p:xfrm>
            <a:off x="6621046" y="5659242"/>
            <a:ext cx="2537805" cy="500412"/>
          </p:xfrm>
          <a:graphic>
            <a:graphicData uri="http://schemas.openxmlformats.org/presentationml/2006/ole">
              <mc:AlternateContent xmlns:mc="http://schemas.openxmlformats.org/markup-compatibility/2006">
                <mc:Choice xmlns:v="urn:schemas-microsoft-com:vml" Requires="v">
                  <p:oleObj spid="_x0000_s34200" name="Equation" r:id="rId37" imgW="21640800" imgH="4267200" progId="Equation.DSMT4">
                    <p:embed/>
                  </p:oleObj>
                </mc:Choice>
                <mc:Fallback>
                  <p:oleObj name="Equation" r:id="rId37" imgW="21640800" imgH="4267200" progId="Equation.DSMT4">
                    <p:embed/>
                    <p:pic>
                      <p:nvPicPr>
                        <p:cNvPr id="0" name="Picture 34199"/>
                        <p:cNvPicPr/>
                        <p:nvPr/>
                      </p:nvPicPr>
                      <p:blipFill>
                        <a:blip r:embed="rId38"/>
                        <a:stretch>
                          <a:fillRect/>
                        </a:stretch>
                      </p:blipFill>
                      <p:spPr>
                        <a:xfrm>
                          <a:off x="6621046" y="5659242"/>
                          <a:ext cx="2537805" cy="500412"/>
                        </a:xfrm>
                        <a:prstGeom prst="rect">
                          <a:avLst/>
                        </a:prstGeom>
                      </p:spPr>
                    </p:pic>
                  </p:oleObj>
                </mc:Fallback>
              </mc:AlternateContent>
            </a:graphicData>
          </a:graphic>
        </p:graphicFrame>
        <p:sp>
          <p:nvSpPr>
            <p:cNvPr id="51" name="TextBox 50"/>
            <p:cNvSpPr txBox="1"/>
            <p:nvPr/>
          </p:nvSpPr>
          <p:spPr>
            <a:xfrm>
              <a:off x="5962356" y="5609690"/>
              <a:ext cx="6050260"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Do                           nên </a:t>
              </a:r>
              <a:endParaRPr lang="vi-VN" sz="3200">
                <a:solidFill>
                  <a:schemeClr val="bg1"/>
                </a:solidFill>
                <a:latin typeface="Times New Roman" panose="02020603050405020304" pitchFamily="18" charset="0"/>
                <a:cs typeface="Times New Roman" panose="02020603050405020304" pitchFamily="18" charset="0"/>
              </a:endParaRPr>
            </a:p>
          </p:txBody>
        </p:sp>
        <p:sp>
          <p:nvSpPr>
            <p:cNvPr id="52" name="TextBox 51"/>
            <p:cNvSpPr txBox="1"/>
            <p:nvPr/>
          </p:nvSpPr>
          <p:spPr>
            <a:xfrm>
              <a:off x="9001754" y="6159654"/>
              <a:ext cx="1140072" cy="584775"/>
            </a:xfrm>
            <a:prstGeom prst="rect">
              <a:avLst/>
            </a:prstGeom>
            <a:noFill/>
          </p:spPr>
          <p:txBody>
            <a:bodyPr wrap="square" rtlCol="0">
              <a:spAutoFit/>
            </a:bodyPr>
            <a:lstStyle/>
            <a:p>
              <a:r>
                <a:rPr lang="en-US" sz="3200">
                  <a:solidFill>
                    <a:schemeClr val="bg1"/>
                  </a:solidFill>
                  <a:latin typeface="Times New Roman" panose="02020603050405020304" pitchFamily="18" charset="0"/>
                  <a:cs typeface="Times New Roman" panose="02020603050405020304" pitchFamily="18" charset="0"/>
                </a:rPr>
                <a:t>hay</a:t>
              </a:r>
              <a:endParaRPr lang="vi-VN" sz="3200">
                <a:solidFill>
                  <a:schemeClr val="bg1"/>
                </a:solidFill>
                <a:latin typeface="Times New Roman" panose="02020603050405020304" pitchFamily="18" charset="0"/>
                <a:cs typeface="Times New Roman" panose="02020603050405020304" pitchFamily="18" charset="0"/>
              </a:endParaRPr>
            </a:p>
          </p:txBody>
        </p:sp>
        <p:graphicFrame>
          <p:nvGraphicFramePr>
            <p:cNvPr id="53" name="Object 52"/>
            <p:cNvGraphicFramePr>
              <a:graphicFrameLocks noChangeAspect="1"/>
            </p:cNvGraphicFramePr>
            <p:nvPr/>
          </p:nvGraphicFramePr>
          <p:xfrm>
            <a:off x="9856919" y="6159654"/>
            <a:ext cx="2117728" cy="544559"/>
          </p:xfrm>
          <a:graphic>
            <a:graphicData uri="http://schemas.openxmlformats.org/presentationml/2006/ole">
              <mc:AlternateContent xmlns:mc="http://schemas.openxmlformats.org/markup-compatibility/2006">
                <mc:Choice xmlns:v="urn:schemas-microsoft-com:vml" Requires="v">
                  <p:oleObj spid="_x0000_s34201" name="Equation" r:id="rId39" imgW="21336000" imgH="5486400" progId="Equation.DSMT4">
                    <p:embed/>
                  </p:oleObj>
                </mc:Choice>
                <mc:Fallback>
                  <p:oleObj name="Equation" r:id="rId39" imgW="21336000" imgH="5486400" progId="Equation.DSMT4">
                    <p:embed/>
                    <p:pic>
                      <p:nvPicPr>
                        <p:cNvPr id="0" name="Picture 34200"/>
                        <p:cNvPicPr/>
                        <p:nvPr/>
                      </p:nvPicPr>
                      <p:blipFill>
                        <a:blip r:embed="rId40"/>
                        <a:stretch>
                          <a:fillRect/>
                        </a:stretch>
                      </p:blipFill>
                      <p:spPr>
                        <a:xfrm>
                          <a:off x="9856919" y="6159654"/>
                          <a:ext cx="2117728" cy="544559"/>
                        </a:xfrm>
                        <a:prstGeom prst="rect">
                          <a:avLst/>
                        </a:prstGeom>
                      </p:spPr>
                    </p:pic>
                  </p:oleObj>
                </mc:Fallback>
              </mc:AlternateContent>
            </a:graphicData>
          </a:graphic>
        </p:graphicFrame>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2023.15.83.Nguyen Hien)83+K4lPs7H94VUqPe2XwIsfPRnrXQE//QTEXxb8/8N4CNc6FpgZahzpTjFhMzSA7T/nHJa11DE8Ng2TP3iAmRczFlmslSuUNOgUeb6yRvs0="/>
          <p:cNvSpPr>
            <a:spLocks noGrp="1"/>
          </p:cNvSpPr>
          <p:nvPr>
            <p:ph type="title"/>
          </p:nvPr>
        </p:nvSpPr>
        <p:spPr>
          <a:xfrm>
            <a:off x="620687" y="619972"/>
            <a:ext cx="10365963" cy="2226533"/>
          </a:xfrm>
        </p:spPr>
        <p:txBody>
          <a:bodyPr>
            <a:noAutofit/>
          </a:bodyPr>
          <a:lstStyle/>
          <a:p>
            <a:pPr algn="ctr">
              <a:lnSpc>
                <a:spcPct val="150000"/>
              </a:lnSpc>
              <a:spcBef>
                <a:spcPts val="1200"/>
              </a:spcBef>
              <a:spcAft>
                <a:spcPts val="1800"/>
              </a:spcAft>
            </a:pPr>
            <a:r>
              <a:rPr lang="en-US" sz="3600" b="1">
                <a:solidFill>
                  <a:srgbClr val="FFFF00"/>
                </a:solidFill>
                <a:latin typeface="Times New Roman" panose="02020603050405020304" pitchFamily="18" charset="0"/>
                <a:cs typeface="Times New Roman" panose="02020603050405020304" pitchFamily="18" charset="0"/>
              </a:rPr>
              <a:t>CH</a:t>
            </a:r>
            <a:r>
              <a:rPr lang="vi-VN" sz="3600" b="1">
                <a:solidFill>
                  <a:srgbClr val="FFFF00"/>
                </a:solidFill>
                <a:latin typeface="Times New Roman" panose="02020603050405020304" pitchFamily="18" charset="0"/>
                <a:cs typeface="Times New Roman" panose="02020603050405020304" pitchFamily="18" charset="0"/>
              </a:rPr>
              <a:t>Ư</a:t>
            </a:r>
            <a:r>
              <a:rPr lang="en-US" sz="3600" b="1">
                <a:solidFill>
                  <a:srgbClr val="FFFF00"/>
                </a:solidFill>
                <a:latin typeface="Times New Roman" panose="02020603050405020304" pitchFamily="18" charset="0"/>
                <a:cs typeface="Times New Roman" panose="02020603050405020304" pitchFamily="18" charset="0"/>
              </a:rPr>
              <a:t>ƠNG III. CĂN THỨC</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BÀI 1. CĂN BẬC HAI VÀ CĂN BẬC BA CỦA </a:t>
            </a:r>
            <a:br>
              <a:rPr lang="en-US" sz="3600" b="1">
                <a:solidFill>
                  <a:srgbClr val="FFFF00"/>
                </a:solidFill>
                <a:latin typeface="Times New Roman" panose="02020603050405020304" pitchFamily="18" charset="0"/>
                <a:cs typeface="Times New Roman" panose="02020603050405020304" pitchFamily="18" charset="0"/>
              </a:rPr>
            </a:br>
            <a:r>
              <a:rPr lang="en-US" sz="3600" b="1">
                <a:solidFill>
                  <a:srgbClr val="FFFF00"/>
                </a:solidFill>
                <a:latin typeface="Times New Roman" panose="02020603050405020304" pitchFamily="18" charset="0"/>
                <a:cs typeface="Times New Roman" panose="02020603050405020304" pitchFamily="18" charset="0"/>
              </a:rPr>
              <a:t>SỐ THỰC</a:t>
            </a:r>
            <a:endParaRPr lang="en-US" sz="3600" dirty="0">
              <a:solidFill>
                <a:srgbClr val="FFFF00"/>
              </a:solidFill>
            </a:endParaRPr>
          </a:p>
        </p:txBody>
      </p:sp>
      <p:pic>
        <p:nvPicPr>
          <p:cNvPr id="4" name="Google Shape;54;p8" descr="OPL20U25GSXzBJYl68kk8uQGfFKzs7yb1M4KJWUiLk6ZEvGF+qCIPSnY57AbBFCvTW(2023.15.83.Nguyen Hien)83+K4lPs7H94VUqPe2XwIsfPRnrXQE//QTEXxb8/8N4CNc6FpgZahzpTjFhMzSA7T/nHJa11DE8Ng2TP3iAmRczFlmslSuUNOgUeb6yRvs0="/>
          <p:cNvPicPr preferRelativeResize="0"/>
          <p:nvPr/>
        </p:nvPicPr>
        <p:blipFill>
          <a:blip r:embed="rId1"/>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2023.15.83.Nguyen Hien)83+K4lPs7H94VUqPe2XwIsfPRnrXQE//QTEXxb8/8N4CNc6FpgZahzpTjFhMzSA7T/nHJa11DE8Ng2TP3iAmRczFlmslSuUNOgUeb6yRvs0="/>
          <p:cNvPicPr preferRelativeResize="0"/>
          <p:nvPr/>
        </p:nvPicPr>
        <p:blipFill>
          <a:blip r:embed="rId2"/>
          <a:stretch>
            <a:fillRect/>
          </a:stretch>
        </p:blipFill>
        <p:spPr>
          <a:xfrm>
            <a:off x="73152" y="4282651"/>
            <a:ext cx="3308475" cy="2575349"/>
          </a:xfrm>
          <a:prstGeom prst="rect">
            <a:avLst/>
          </a:prstGeom>
          <a:noFill/>
          <a:ln>
            <a:noFill/>
          </a:ln>
        </p:spPr>
      </p:pic>
      <p:pic>
        <p:nvPicPr>
          <p:cNvPr id="6" name="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2023.15.83.Nguyen Hien)83+K4lPs7H94VUqPe2XwIsfPRnrXQE//QTEXxb8/8N4CNc6FpgZahzpTjFhMzSA7T/nHJa11DE8Ng2TP3iAmRczFlmslSuUNOgUeb6yRvs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2023.15.83.Nguyen Hien)83+K4lPs7H94VUqPe2XwIsfPRnrXQE//QTEXxb8/8N4CNc6FpgZahzpTjFhMzSA7T/nHJa11DE8Ng2TP3iAmRczFlmslSuUNOgUeb6yRvs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0520790">
            <a:off x="8697815" y="4126106"/>
            <a:ext cx="1488402" cy="148840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2023.15.83.Nguyen Hien)83+K4lPs7H94VUqPe2XwIsfPRnrXQE//QTEXxb8/8N4CNc6FpgZahzpTjFhMzSA7T/nHJa11DE8Ng2TP3iAmRczFlmslSuUNOgUeb6yRvs0="/>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CỦNG CỐ</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2023.15.83.Nguyen Hien)83+K4lPs7H94VUqPe2XwIsfPRnrXQE//QTEXxb8/8N4CNc6FpgZahzpTjFhMzSA7T/nHJa11DE8Ng2TP3iAmRczFlmslSuUNOgUeb6yRvs0="/>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descr="OPL20U25GSXzBJYl68kk8uQGfFKzs7yb1M4KJWUiLk6ZEvGF+qCIPSnY57AbBFCvTW(2023.15.83.Nguyen Hien)83+K4lPs7H94VUqPe2XwIsfPRnrXQE//QTEXxb8/8N4CNc6FpgZahzpTjFhMzSA7T/nHJa11DE8Ng2TP3iAmRczFlmslSuUNOgUeb6yRvs0="/>
          <p:cNvSpPr txBox="1"/>
          <p:nvPr/>
        </p:nvSpPr>
        <p:spPr>
          <a:xfrm>
            <a:off x="0" y="647736"/>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a:solidFill>
                  <a:srgbClr val="FFFF00"/>
                </a:solidFill>
                <a:latin typeface="Times New Roman" panose="02020603050405020304" pitchFamily="18" charset="0"/>
                <a:cs typeface="Times New Roman" panose="02020603050405020304" pitchFamily="18" charset="0"/>
              </a:rPr>
              <a:t>BÀI 1. CĂN BẬC HAI VÀ CĂN BẬC BA </a:t>
            </a:r>
            <a:br>
              <a:rPr lang="en-US" sz="3200" b="1">
                <a:solidFill>
                  <a:srgbClr val="FFFF00"/>
                </a:solidFill>
                <a:latin typeface="Times New Roman" panose="02020603050405020304" pitchFamily="18" charset="0"/>
                <a:cs typeface="Times New Roman" panose="02020603050405020304" pitchFamily="18" charset="0"/>
              </a:rPr>
            </a:br>
            <a:r>
              <a:rPr lang="en-US" sz="3200" b="1">
                <a:solidFill>
                  <a:srgbClr val="FFFF00"/>
                </a:solidFill>
                <a:latin typeface="Times New Roman" panose="02020603050405020304" pitchFamily="18" charset="0"/>
                <a:cs typeface="Times New Roman" panose="02020603050405020304" pitchFamily="18" charset="0"/>
              </a:rPr>
              <a:t>CỦA  SỐ THỰC</a:t>
            </a:r>
            <a:endParaRPr lang="en-US" sz="3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7160" y="1233413"/>
            <a:ext cx="3764280" cy="1325563"/>
          </a:xfrm>
        </p:spPr>
        <p:txBody>
          <a:bodyPr/>
          <a:lstStyle/>
          <a:p>
            <a:r>
              <a:rPr lang="en-US" b="1" dirty="0">
                <a:solidFill>
                  <a:srgbClr val="FFFF00"/>
                </a:solidFill>
                <a:latin typeface="Times New Roman" panose="02020603050405020304" pitchFamily="18" charset="0"/>
                <a:cs typeface="Times New Roman" panose="02020603050405020304" pitchFamily="18" charset="0"/>
              </a:rPr>
              <a:t>LUẬT CHƠI</a:t>
            </a:r>
            <a:endParaRPr lang="en-US" b="1" dirty="0">
              <a:solidFill>
                <a:srgbClr val="FFFF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327297" y="2457105"/>
            <a:ext cx="6601823" cy="2165695"/>
          </a:xfrm>
        </p:spPr>
        <p:txBody>
          <a:bodyPr>
            <a:noAutofit/>
          </a:bodyPr>
          <a:lstStyle/>
          <a:p>
            <a:pPr marL="0" indent="0">
              <a:buNone/>
            </a:pPr>
            <a:r>
              <a:rPr lang="en-US" sz="3200" dirty="0" err="1">
                <a:solidFill>
                  <a:schemeClr val="bg1"/>
                </a:solidFill>
                <a:latin typeface="Times New Roman" panose="02020603050405020304" pitchFamily="18" charset="0"/>
                <a:cs typeface="Times New Roman" panose="02020603050405020304" pitchFamily="18" charset="0"/>
              </a:rPr>
              <a:t>Có</a:t>
            </a:r>
            <a:r>
              <a:rPr lang="en-US" sz="3200" dirty="0">
                <a:solidFill>
                  <a:schemeClr val="bg1"/>
                </a:solidFill>
                <a:latin typeface="Times New Roman" panose="02020603050405020304" pitchFamily="18" charset="0"/>
                <a:cs typeface="Times New Roman" panose="02020603050405020304" pitchFamily="18" charset="0"/>
              </a:rPr>
              <a:t> 5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may </a:t>
            </a:r>
            <a:r>
              <a:rPr lang="en-US" sz="3200" dirty="0" err="1">
                <a:solidFill>
                  <a:schemeClr val="bg1"/>
                </a:solidFill>
                <a:latin typeface="Times New Roman" panose="02020603050405020304" pitchFamily="18" charset="0"/>
                <a:cs typeface="Times New Roman" panose="02020603050405020304" pitchFamily="18" charset="0"/>
              </a:rPr>
              <a:t>mắn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ô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và</a:t>
            </a:r>
            <a:r>
              <a:rPr lang="en-US"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pPr marL="0" indent="0">
              <a:buNone/>
            </a:pPr>
            <a:r>
              <a:rPr lang="en-US" sz="3200">
                <a:solidFill>
                  <a:schemeClr val="bg1"/>
                </a:solidFill>
                <a:latin typeface="Times New Roman" panose="02020603050405020304" pitchFamily="18" charset="0"/>
                <a:cs typeface="Times New Roman" panose="02020603050405020304" pitchFamily="18" charset="0"/>
              </a:rPr>
              <a:t>trả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với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mỗi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err="1">
                <a:solidFill>
                  <a:schemeClr val="bg1"/>
                </a:solidFill>
                <a:latin typeface="Times New Roman" panose="02020603050405020304" pitchFamily="18" charset="0"/>
                <a:cs typeface="Times New Roman" panose="02020603050405020304" pitchFamily="18" charset="0"/>
              </a:rPr>
              <a:t>đúng</a:t>
            </a:r>
            <a:r>
              <a:rPr lang="en-US" sz="3200">
                <a:solidFill>
                  <a:schemeClr val="bg1"/>
                </a:solidFill>
                <a:latin typeface="Times New Roman" panose="02020603050405020304" pitchFamily="18" charset="0"/>
                <a:cs typeface="Times New Roman" panose="02020603050405020304" pitchFamily="18" charset="0"/>
              </a:rPr>
              <a:t> </a:t>
            </a:r>
            <a:endParaRPr lang="en-US" sz="3200">
              <a:solidFill>
                <a:schemeClr val="bg1"/>
              </a:solidFill>
              <a:latin typeface="Times New Roman" panose="02020603050405020304" pitchFamily="18" charset="0"/>
              <a:cs typeface="Times New Roman" panose="02020603050405020304" pitchFamily="18" charset="0"/>
            </a:endParaRPr>
          </a:p>
          <a:p>
            <a:pPr marL="0" indent="0">
              <a:buNone/>
            </a:pPr>
            <a:r>
              <a:rPr lang="en-US" sz="3200">
                <a:solidFill>
                  <a:schemeClr val="bg1"/>
                </a:solidFill>
                <a:latin typeface="Times New Roman" panose="02020603050405020304" pitchFamily="18" charset="0"/>
                <a:cs typeface="Times New Roman" panose="02020603050405020304" pitchFamily="18" charset="0"/>
              </a:rPr>
              <a:t>sẽ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quay </a:t>
            </a:r>
            <a:r>
              <a:rPr lang="en-US" sz="3200" err="1">
                <a:solidFill>
                  <a:schemeClr val="bg1"/>
                </a:solidFill>
                <a:latin typeface="Times New Roman" panose="02020603050405020304" pitchFamily="18" charset="0"/>
                <a:cs typeface="Times New Roman" panose="02020603050405020304" pitchFamily="18" charset="0"/>
              </a:rPr>
              <a:t>một</a:t>
            </a:r>
            <a:r>
              <a:rPr lang="en-US" sz="3200">
                <a:solidFill>
                  <a:schemeClr val="bg1"/>
                </a:solidFill>
                <a:latin typeface="Times New Roman" panose="02020603050405020304" pitchFamily="18" charset="0"/>
                <a:cs typeface="Times New Roman" panose="02020603050405020304" pitchFamily="18" charset="0"/>
              </a:rPr>
              <a:t> lượt và nhận đ</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ợc số </a:t>
            </a:r>
            <a:endParaRPr lang="en-US" sz="3200">
              <a:solidFill>
                <a:schemeClr val="bg1"/>
              </a:solidFill>
              <a:latin typeface="Times New Roman" panose="02020603050405020304" pitchFamily="18" charset="0"/>
              <a:cs typeface="Times New Roman" panose="02020603050405020304" pitchFamily="18" charset="0"/>
            </a:endParaRPr>
          </a:p>
          <a:p>
            <a:pPr marL="0" indent="0">
              <a:buNone/>
            </a:pPr>
            <a:r>
              <a:rPr lang="en-US" sz="3200">
                <a:solidFill>
                  <a:schemeClr val="bg1"/>
                </a:solidFill>
                <a:latin typeface="Times New Roman" panose="02020603050405020304" pitchFamily="18" charset="0"/>
                <a:cs typeface="Times New Roman" panose="02020603050405020304" pitchFamily="18" charset="0"/>
              </a:rPr>
              <a:t>điểm t</a:t>
            </a:r>
            <a:r>
              <a:rPr lang="vi-VN" sz="3200">
                <a:solidFill>
                  <a:schemeClr val="bg1"/>
                </a:solidFill>
                <a:latin typeface="Times New Roman" panose="02020603050405020304" pitchFamily="18" charset="0"/>
                <a:cs typeface="Times New Roman" panose="02020603050405020304" pitchFamily="18" charset="0"/>
              </a:rPr>
              <a:t>ư</a:t>
            </a:r>
            <a:r>
              <a:rPr lang="en-US" sz="3200">
                <a:solidFill>
                  <a:schemeClr val="bg1"/>
                </a:solidFill>
                <a:latin typeface="Times New Roman" panose="02020603050405020304" pitchFamily="18" charset="0"/>
                <a:cs typeface="Times New Roman" panose="02020603050405020304" pitchFamily="18" charset="0"/>
              </a:rPr>
              <a:t>ơng ứng.</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4" name="Rectangle 3"/>
          <p:cNvSpPr/>
          <p:nvPr/>
        </p:nvSpPr>
        <p:spPr>
          <a:xfrm>
            <a:off x="-869927" y="306563"/>
            <a:ext cx="8622007" cy="1109589"/>
          </a:xfrm>
          <a:prstGeom prst="rect">
            <a:avLst/>
          </a:prstGeom>
          <a:noFill/>
        </p:spPr>
        <p:txBody>
          <a:bodyPr wrap="square" lIns="93020" tIns="46509" rIns="93020" bIns="46509">
            <a:spAutoFit/>
          </a:bodyPr>
          <a:lstStyle/>
          <a:p>
            <a:pPr algn="ctr" defTabSz="930275">
              <a:defRPr/>
            </a:pP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 </a:t>
            </a:r>
            <a:r>
              <a:rPr lang="en-US" sz="6600" b="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Ô SỐ MAY </a:t>
            </a:r>
            <a:r>
              <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MẮN</a:t>
            </a:r>
            <a:endParaRPr lang="en-US" sz="66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54653" y="5223467"/>
            <a:ext cx="1511676" cy="1580389"/>
          </a:xfrm>
          <a:prstGeom prst="rect">
            <a:avLst/>
          </a:prstGeom>
        </p:spPr>
      </p:pic>
      <p:grpSp>
        <p:nvGrpSpPr>
          <p:cNvPr id="7" name="vong quay"/>
          <p:cNvGrpSpPr/>
          <p:nvPr/>
        </p:nvGrpSpPr>
        <p:grpSpPr>
          <a:xfrm>
            <a:off x="7020562" y="306563"/>
            <a:ext cx="5042125" cy="5036855"/>
            <a:chOff x="5425622" y="113954"/>
            <a:chExt cx="5834378" cy="582828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75">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3" name="TextBox 12"/>
            <p:cNvSpPr txBox="1"/>
            <p:nvPr/>
          </p:nvSpPr>
          <p:spPr>
            <a:xfrm rot="9501114">
              <a:off x="5697322" y="3524665"/>
              <a:ext cx="2025649"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p:cNvSpPr txBox="1"/>
            <p:nvPr/>
          </p:nvSpPr>
          <p:spPr>
            <a:xfrm rot="6703311">
              <a:off x="6660978" y="4492995"/>
              <a:ext cx="2025648"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5" name="TextBox 14"/>
            <p:cNvSpPr txBox="1"/>
            <p:nvPr/>
          </p:nvSpPr>
          <p:spPr>
            <a:xfrm rot="3829829">
              <a:off x="8019635" y="4485091"/>
              <a:ext cx="2025648"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TextBox 15"/>
            <p:cNvSpPr txBox="1"/>
            <p:nvPr/>
          </p:nvSpPr>
          <p:spPr>
            <a:xfrm rot="1321648">
              <a:off x="8940448" y="3556176"/>
              <a:ext cx="2025649"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0</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17" name="Thought Bubble: Cloud 16"/>
          <p:cNvSpPr/>
          <p:nvPr/>
        </p:nvSpPr>
        <p:spPr>
          <a:xfrm>
            <a:off x="613626" y="4572296"/>
            <a:ext cx="4621984" cy="1979141"/>
          </a:xfrm>
          <a:prstGeom prst="cloudCallout">
            <a:avLst>
              <a:gd name="adj1" fmla="val 65265"/>
              <a:gd name="adj2" fmla="val 2010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CHÚC CÁC EM MAY MẮN</a:t>
            </a:r>
            <a:endParaRPr lang="vi-VN" sz="3200" b="1">
              <a:solidFill>
                <a:srgbClr val="CC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fill="hold" nodeType="clickEffect">
                                  <p:stCondLst>
                                    <p:cond delay="0"/>
                                  </p:stCondLst>
                                  <p:endCondLst>
                                    <p:cond evt="onNext" delay="0">
                                      <p:tgtEl>
                                        <p:sldTgt/>
                                      </p:tgtEl>
                                    </p:cond>
                                  </p:endCondLst>
                                  <p:childTnLst>
                                    <p:animRot by="21600000">
                                      <p:cBhvr>
                                        <p:cTn id="6" dur="5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825986" y="323966"/>
            <a:ext cx="5042125" cy="5036855"/>
            <a:chOff x="5425622" y="113954"/>
            <a:chExt cx="5834378" cy="5828280"/>
          </a:xfrm>
        </p:grpSpPr>
        <p:pic>
          <p:nvPicPr>
            <p:cNvPr id="4" name="Picture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25622" y="113954"/>
              <a:ext cx="5834378" cy="5828280"/>
            </a:xfrm>
            <a:prstGeom prst="rect">
              <a:avLst/>
            </a:prstGeom>
          </p:spPr>
        </p:pic>
        <p:sp>
          <p:nvSpPr>
            <p:cNvPr id="9" name="TextBox 8"/>
            <p:cNvSpPr txBox="1"/>
            <p:nvPr/>
          </p:nvSpPr>
          <p:spPr>
            <a:xfrm rot="14949661">
              <a:off x="6674685" y="1269288"/>
              <a:ext cx="2025648"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0" name="TextBox 9"/>
            <p:cNvSpPr txBox="1"/>
            <p:nvPr/>
          </p:nvSpPr>
          <p:spPr>
            <a:xfrm rot="12232592">
              <a:off x="5742638" y="2184871"/>
              <a:ext cx="2025649"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TextBox 10"/>
            <p:cNvSpPr txBox="1"/>
            <p:nvPr/>
          </p:nvSpPr>
          <p:spPr>
            <a:xfrm rot="17590276">
              <a:off x="8020995" y="1266362"/>
              <a:ext cx="2025648" cy="676659"/>
            </a:xfrm>
            <a:prstGeom prst="rect">
              <a:avLst/>
            </a:prstGeom>
            <a:noFill/>
          </p:spPr>
          <p:txBody>
            <a:bodyPr wrap="square" rtlCol="0">
              <a:spAutoFit/>
            </a:bodyPr>
            <a:lstStyle/>
            <a:p>
              <a:pPr algn="ctr" defTabSz="930275">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9</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rot="20155085">
              <a:off x="8917980" y="2189477"/>
              <a:ext cx="2025649"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TextBox 16"/>
            <p:cNvSpPr txBox="1"/>
            <p:nvPr/>
          </p:nvSpPr>
          <p:spPr>
            <a:xfrm rot="9501114">
              <a:off x="5697322" y="3524665"/>
              <a:ext cx="2025649"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10</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rot="6703311">
              <a:off x="6660978" y="4492995"/>
              <a:ext cx="2025648"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8</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rot="3829829">
              <a:off x="8019635" y="4485091"/>
              <a:ext cx="2025648" cy="676659"/>
            </a:xfrm>
            <a:prstGeom prst="rect">
              <a:avLst/>
            </a:prstGeom>
            <a:noFill/>
          </p:spPr>
          <p:txBody>
            <a:bodyPr wrap="square" rtlCol="0">
              <a:spAutoFit/>
            </a:bodyPr>
            <a:lstStyle/>
            <a:p>
              <a:pPr algn="ctr" defTabSz="930275">
                <a:defRPr/>
              </a:pPr>
              <a:r>
                <a:rPr lang="en-GB"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6</a:t>
              </a:r>
              <a:endParaRPr lang="vi-VN" sz="3200" b="1" dirty="0">
                <a:solidFill>
                  <a:prstClr val="black"/>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rot="1321648">
              <a:off x="8940448" y="3556176"/>
              <a:ext cx="2025649" cy="676659"/>
            </a:xfrm>
            <a:prstGeom prst="rect">
              <a:avLst/>
            </a:prstGeom>
            <a:noFill/>
          </p:spPr>
          <p:txBody>
            <a:bodyPr wrap="square" rtlCol="0">
              <a:spAutoFit/>
            </a:bodyPr>
            <a:lstStyle/>
            <a:p>
              <a:pPr algn="ctr" defTabSz="930275">
                <a:defRPr/>
              </a:pPr>
              <a:r>
                <a:rPr lang="en-GB" sz="3200" b="1">
                  <a:solidFill>
                    <a:prstClr val="white"/>
                  </a:solidFill>
                  <a:latin typeface="Times New Roman" panose="02020603050405020304" pitchFamily="18" charset="0"/>
                  <a:ea typeface="Tahoma" panose="020B0604030504040204" pitchFamily="34" charset="0"/>
                  <a:cs typeface="Times New Roman" panose="02020603050405020304" pitchFamily="18" charset="0"/>
                </a:rPr>
                <a:t>1</a:t>
              </a: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0</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grpSp>
      <p:sp>
        <p:nvSpPr>
          <p:cNvPr id="23" name="Isosceles Triangle 2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25" name="quay dung"/>
          <p:cNvSpPr/>
          <p:nvPr/>
        </p:nvSpPr>
        <p:spPr>
          <a:xfrm>
            <a:off x="6998075" y="5616412"/>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PLAY</a:t>
            </a:r>
            <a:endParaRPr lang="vi-VN"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6" name="Rounded Rectangle 25">
            <a:hlinkClick r:id="rId2"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1</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Rounded Rectangle 26">
            <a:hlinkClick r:id="rId3" action="ppaction://hlinksldjump"/>
          </p:cNvPr>
          <p:cNvSpPr/>
          <p:nvPr/>
        </p:nvSpPr>
        <p:spPr>
          <a:xfrm>
            <a:off x="3608586" y="2203933"/>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2</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8" name="Rounded Rectangle 27">
            <a:hlinkClick r:id="rId4" action="ppaction://hlinksldjump"/>
          </p:cNvPr>
          <p:cNvSpPr/>
          <p:nvPr/>
        </p:nvSpPr>
        <p:spPr>
          <a:xfrm>
            <a:off x="897512"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3</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5" name="Rounded Rectangle 34">
            <a:hlinkClick r:id="rId5" action="ppaction://hlinksldjump"/>
          </p:cNvPr>
          <p:cNvSpPr/>
          <p:nvPr/>
        </p:nvSpPr>
        <p:spPr>
          <a:xfrm>
            <a:off x="3631834" y="363806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4</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1" name="Rectangle 40"/>
          <p:cNvSpPr/>
          <p:nvPr/>
        </p:nvSpPr>
        <p:spPr>
          <a:xfrm>
            <a:off x="1363822" y="332804"/>
            <a:ext cx="3199129" cy="1571254"/>
          </a:xfrm>
          <a:prstGeom prst="rect">
            <a:avLst/>
          </a:prstGeom>
          <a:noFill/>
        </p:spPr>
        <p:txBody>
          <a:bodyPr wrap="none" lIns="93020" tIns="46509" rIns="93020" bIns="46509">
            <a:spAutoFit/>
          </a:bodyPr>
          <a:lstStyle/>
          <a:p>
            <a:pPr algn="ctr" defTabSz="930275">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 Ô SỐ </a:t>
            </a:r>
            <a:endPar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endParaRPr>
          </a:p>
          <a:p>
            <a:pPr algn="ctr" defTabSz="930275">
              <a:defRPr/>
            </a:pPr>
            <a:r>
              <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rPr>
              <a:t>MAY MẮN</a:t>
            </a:r>
            <a:endParaRPr lang="en-US" sz="48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4809" y="845535"/>
            <a:ext cx="495300" cy="438151"/>
          </a:xfrm>
          <a:prstGeom prst="rect">
            <a:avLst/>
          </a:prstGeom>
        </p:spPr>
      </p:pic>
      <p:pic>
        <p:nvPicPr>
          <p:cNvPr id="45" name="Picture 4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9741" y="1207477"/>
            <a:ext cx="495300" cy="438151"/>
          </a:xfrm>
          <a:prstGeom prst="rect">
            <a:avLst/>
          </a:prstGeom>
        </p:spPr>
      </p:pic>
      <p:pic>
        <p:nvPicPr>
          <p:cNvPr id="46" name="Picture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9153" y="680281"/>
            <a:ext cx="495300" cy="438151"/>
          </a:xfrm>
          <a:prstGeom prst="rect">
            <a:avLst/>
          </a:prstGeom>
        </p:spPr>
      </p:pic>
      <p:pic>
        <p:nvPicPr>
          <p:cNvPr id="47" name="Picture 46">
            <a:hlinkClick r:id="" action="ppaction://noaction"/>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9887" y="66385"/>
            <a:ext cx="1475511" cy="1514119"/>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71957" y="2255676"/>
            <a:ext cx="1354215" cy="1155064"/>
          </a:xfrm>
          <a:prstGeom prst="rect">
            <a:avLst/>
          </a:prstGeom>
        </p:spPr>
      </p:pic>
      <p:pic>
        <p:nvPicPr>
          <p:cNvPr id="3" name="vongquay">
            <a:hlinkClick r:id="" action="ppaction://media"/>
          </p:cNvPr>
          <p:cNvPicPr>
            <a:picLocks noChangeAspect="1"/>
          </p:cNvPicPr>
          <p:nvPr>
            <a:audioFile r:link="rId9"/>
            <p:extLst>
              <p:ext uri="{DAA4B4D4-6D71-4841-9C94-3DE7FCFB9230}">
                <p14:media xmlns:p14="http://schemas.microsoft.com/office/powerpoint/2010/main" r:embed="rId10"/>
              </p:ext>
            </p:extLst>
          </p:nvPr>
        </p:nvPicPr>
        <p:blipFill>
          <a:blip r:embed="rId11"/>
          <a:stretch>
            <a:fillRect/>
          </a:stretch>
        </p:blipFill>
        <p:spPr>
          <a:xfrm>
            <a:off x="9714153" y="-693733"/>
            <a:ext cx="609600" cy="609600"/>
          </a:xfrm>
          <a:prstGeom prst="rect">
            <a:avLst/>
          </a:prstGeom>
        </p:spPr>
      </p:pic>
      <p:sp>
        <p:nvSpPr>
          <p:cNvPr id="31" name="Isosceles Triangle 3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32" name="Isosceles Triangle 3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33" name="Isosceles Triangle 3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34" name="Isosceles Triangle 3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42" name="Isosceles Triangle 4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43" name="Isosceles Triangle 4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48" name="Isosceles Triangle 4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49" name="Isosceles Triangle 4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0" name="Isosceles Triangle 4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1" name="Isosceles Triangle 5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2" name="Isosceles Triangle 51"/>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3" name="Isosceles Triangle 52"/>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4" name="Isosceles Triangle 53"/>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5" name="Isosceles Triangle 54"/>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6" name="Isosceles Triangle 55"/>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7" name="Isosceles Triangle 56"/>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8" name="Isosceles Triangle 57"/>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59" name="Isosceles Triangle 58"/>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60" name="Isosceles Triangle 59"/>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61" name="Isosceles Triangle 60"/>
          <p:cNvSpPr/>
          <p:nvPr/>
        </p:nvSpPr>
        <p:spPr>
          <a:xfrm rot="16200000">
            <a:off x="10840541" y="233065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sp>
        <p:nvSpPr>
          <p:cNvPr id="24" name="Heart 23">
            <a:hlinkClick r:id="" action="ppaction://noaction"/>
          </p:cNvPr>
          <p:cNvSpPr/>
          <p:nvPr/>
        </p:nvSpPr>
        <p:spPr>
          <a:xfrm rot="5400000">
            <a:off x="11351625" y="2586451"/>
            <a:ext cx="783772" cy="783771"/>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endParaRPr lang="vi-VN" sz="2535">
              <a:solidFill>
                <a:prstClr val="white"/>
              </a:solidFill>
            </a:endParaRPr>
          </a:p>
        </p:txBody>
      </p:sp>
      <p:pic>
        <p:nvPicPr>
          <p:cNvPr id="62" name="Picture 61"/>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519258" y="5451628"/>
            <a:ext cx="1242047" cy="1059393"/>
          </a:xfrm>
          <a:prstGeom prst="rect">
            <a:avLst/>
          </a:prstGeom>
        </p:spPr>
      </p:pic>
      <p:sp>
        <p:nvSpPr>
          <p:cNvPr id="5" name="Oval 4"/>
          <p:cNvSpPr/>
          <p:nvPr/>
        </p:nvSpPr>
        <p:spPr>
          <a:xfrm>
            <a:off x="10207640" y="5278180"/>
            <a:ext cx="1984360" cy="140628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r>
              <a:rPr lang="en-US" sz="3200" b="1" dirty="0">
                <a:solidFill>
                  <a:srgbClr val="FFFF00"/>
                </a:solidFill>
                <a:latin typeface="Times New Roman" panose="02020603050405020304" pitchFamily="18" charset="0"/>
                <a:cs typeface="Times New Roman" panose="02020603050405020304" pitchFamily="18" charset="0"/>
              </a:rPr>
              <a:t>STOP</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63" name="Rounded Rectangle 62">
            <a:hlinkClick r:id="rId12" action="ppaction://hlinksldjump"/>
          </p:cNvPr>
          <p:cNvSpPr/>
          <p:nvPr/>
        </p:nvSpPr>
        <p:spPr>
          <a:xfrm>
            <a:off x="2254765" y="303413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3020" tIns="46509" rIns="93020" bIns="46509" rtlCol="0" anchor="ctr"/>
          <a:lstStyle/>
          <a:p>
            <a:pPr algn="ctr" defTabSz="930275">
              <a:defRPr/>
            </a:pPr>
            <a:r>
              <a:rPr lang="en-GB"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rPr>
              <a:t>5</a:t>
            </a:r>
            <a:endParaRPr lang="vi-VN" sz="3200" b="1" dirty="0">
              <a:solidFill>
                <a:srgbClr val="002060"/>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Right Arrow 5">
            <a:hlinkClick r:id="rId3" action="ppaction://hlinksldjump"/>
          </p:cNvPr>
          <p:cNvSpPr/>
          <p:nvPr/>
        </p:nvSpPr>
        <p:spPr>
          <a:xfrm>
            <a:off x="506437" y="6020972"/>
            <a:ext cx="713672" cy="444525"/>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audio>
              <p:cMediaNode vol="80000">
                <p:cTn id="186" fill="hold" display="0">
                  <p:stCondLst>
                    <p:cond delay="indefinite"/>
                  </p:stCondLst>
                  <p:endCondLst>
                    <p:cond evt="onStopAudio" delay="0">
                      <p:tgtEl>
                        <p:sldTgt/>
                      </p:tgtEl>
                    </p:cond>
                  </p:endCondLst>
                </p:cTn>
                <p:tgtEl>
                  <p:spTgt spid="3"/>
                </p:tgtEl>
              </p:cMediaNode>
            </p:audio>
            <p:seq concurrent="1" nextAc="seek">
              <p:cTn id="187" restart="whenNotActive" fill="hold" evtFilter="cancelBubble" nodeType="interactiveSeq">
                <p:stCondLst>
                  <p:cond evt="onClick" delay="0">
                    <p:tgtEl>
                      <p:spTgt spid="63"/>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63"/>
                                        </p:tgtEl>
                                        <p:attrNameLst>
                                          <p:attrName>fillcolor</p:attrName>
                                        </p:attrNameLst>
                                      </p:cBhvr>
                                      <p:to>
                                        <a:srgbClr val="000000"/>
                                      </p:to>
                                    </p:animClr>
                                    <p:set>
                                      <p:cBhvr>
                                        <p:cTn id="192" dur="500" fill="hold"/>
                                        <p:tgtEl>
                                          <p:spTgt spid="63"/>
                                        </p:tgtEl>
                                        <p:attrNameLst>
                                          <p:attrName>fill.type</p:attrName>
                                        </p:attrNameLst>
                                      </p:cBhvr>
                                      <p:to>
                                        <p:strVal val="solid"/>
                                      </p:to>
                                    </p:set>
                                    <p:set>
                                      <p:cBhvr>
                                        <p:cTn id="193" dur="500" fill="hold"/>
                                        <p:tgtEl>
                                          <p:spTgt spid="63"/>
                                        </p:tgtEl>
                                        <p:attrNameLst>
                                          <p:attrName>fill.on</p:attrName>
                                        </p:attrNameLst>
                                      </p:cBhvr>
                                      <p:to>
                                        <p:strVal val="true"/>
                                      </p:to>
                                    </p:set>
                                  </p:childTnLst>
                                </p:cTn>
                              </p:par>
                            </p:childTnLst>
                          </p:cTn>
                        </p:par>
                      </p:childTnLst>
                    </p:cTn>
                  </p:par>
                </p:childTnLst>
              </p:cTn>
              <p:nextCondLst>
                <p:cond evt="onClick" delay="0">
                  <p:tgtEl>
                    <p:spTgt spid="63"/>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78184" y="368510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1: C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6" name="Right Arrow 5">
            <a:hlinkClick r:id="rId1"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952961" y="199686"/>
            <a:ext cx="5420074" cy="584775"/>
            <a:chOff x="1819921" y="287381"/>
            <a:chExt cx="5420074" cy="584775"/>
          </a:xfrm>
        </p:grpSpPr>
        <p:sp>
          <p:nvSpPr>
            <p:cNvPr id="2" name="Rectangle 1"/>
            <p:cNvSpPr/>
            <p:nvPr/>
          </p:nvSpPr>
          <p:spPr>
            <a:xfrm>
              <a:off x="1819921" y="287381"/>
              <a:ext cx="5420074"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Căn bậc hai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7" name="Object 6"/>
            <p:cNvGraphicFramePr>
              <a:graphicFrameLocks noChangeAspect="1"/>
            </p:cNvGraphicFramePr>
            <p:nvPr/>
          </p:nvGraphicFramePr>
          <p:xfrm>
            <a:off x="5727338" y="335540"/>
            <a:ext cx="737323" cy="488455"/>
          </p:xfrm>
          <a:graphic>
            <a:graphicData uri="http://schemas.openxmlformats.org/presentationml/2006/ole">
              <mc:AlternateContent xmlns:mc="http://schemas.openxmlformats.org/markup-compatibility/2006">
                <mc:Choice xmlns:v="urn:schemas-microsoft-com:vml" Requires="v">
                  <p:oleObj spid="_x0000_s36010" name="Equation" r:id="rId2" imgW="6705600" imgH="4267200" progId="Equation.DSMT4">
                    <p:embed/>
                  </p:oleObj>
                </mc:Choice>
                <mc:Fallback>
                  <p:oleObj name="Equation" r:id="rId2" imgW="6705600" imgH="4267200" progId="Equation.DSMT4">
                    <p:embed/>
                    <p:pic>
                      <p:nvPicPr>
                        <p:cNvPr id="0" name="Picture 36009"/>
                        <p:cNvPicPr/>
                        <p:nvPr/>
                      </p:nvPicPr>
                      <p:blipFill>
                        <a:blip r:embed="rId3"/>
                        <a:stretch>
                          <a:fillRect/>
                        </a:stretch>
                      </p:blipFill>
                      <p:spPr>
                        <a:xfrm>
                          <a:off x="5727338" y="335540"/>
                          <a:ext cx="737323" cy="488455"/>
                        </a:xfrm>
                        <a:prstGeom prst="rect">
                          <a:avLst/>
                        </a:prstGeom>
                      </p:spPr>
                    </p:pic>
                  </p:oleObj>
                </mc:Fallback>
              </mc:AlternateContent>
            </a:graphicData>
          </a:graphic>
        </p:graphicFrame>
      </p:grpSp>
      <p:grpSp>
        <p:nvGrpSpPr>
          <p:cNvPr id="19" name="Group 18"/>
          <p:cNvGrpSpPr/>
          <p:nvPr/>
        </p:nvGrpSpPr>
        <p:grpSpPr>
          <a:xfrm>
            <a:off x="845995" y="956494"/>
            <a:ext cx="10656388" cy="1149417"/>
            <a:chOff x="998395" y="1058094"/>
            <a:chExt cx="10656388" cy="1149417"/>
          </a:xfrm>
        </p:grpSpPr>
        <p:sp>
          <p:nvSpPr>
            <p:cNvPr id="3" name="Rectangle 2"/>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1687840" y="1095603"/>
            <a:ext cx="537199" cy="537199"/>
          </p:xfrm>
          <a:graphic>
            <a:graphicData uri="http://schemas.openxmlformats.org/presentationml/2006/ole">
              <mc:AlternateContent xmlns:mc="http://schemas.openxmlformats.org/markup-compatibility/2006">
                <mc:Choice xmlns:v="urn:schemas-microsoft-com:vml" Requires="v">
                  <p:oleObj spid="_x0000_s36011" name="Equation" r:id="rId4" imgW="4267200" imgH="4267200" progId="Equation.DSMT4">
                    <p:embed/>
                  </p:oleObj>
                </mc:Choice>
                <mc:Fallback>
                  <p:oleObj name="Equation" r:id="rId4" imgW="4267200" imgH="4267200" progId="Equation.DSMT4">
                    <p:embed/>
                    <p:pic>
                      <p:nvPicPr>
                        <p:cNvPr id="0" name="Picture 36010"/>
                        <p:cNvPicPr/>
                        <p:nvPr/>
                      </p:nvPicPr>
                      <p:blipFill>
                        <a:blip r:embed="rId5"/>
                        <a:stretch>
                          <a:fillRect/>
                        </a:stretch>
                      </p:blipFill>
                      <p:spPr>
                        <a:xfrm>
                          <a:off x="1687840" y="1095603"/>
                          <a:ext cx="537199" cy="537199"/>
                        </a:xfrm>
                        <a:prstGeom prst="rect">
                          <a:avLst/>
                        </a:prstGeom>
                      </p:spPr>
                    </p:pic>
                  </p:oleObj>
                </mc:Fallback>
              </mc:AlternateContent>
            </a:graphicData>
          </a:graphic>
        </p:graphicFrame>
        <p:graphicFrame>
          <p:nvGraphicFramePr>
            <p:cNvPr id="10" name="Object 9"/>
            <p:cNvGraphicFramePr>
              <a:graphicFrameLocks noChangeAspect="1"/>
            </p:cNvGraphicFramePr>
            <p:nvPr/>
          </p:nvGraphicFramePr>
          <p:xfrm>
            <a:off x="7171777" y="1100087"/>
            <a:ext cx="783504" cy="498594"/>
          </p:xfrm>
          <a:graphic>
            <a:graphicData uri="http://schemas.openxmlformats.org/presentationml/2006/ole">
              <mc:AlternateContent xmlns:mc="http://schemas.openxmlformats.org/markup-compatibility/2006">
                <mc:Choice xmlns:v="urn:schemas-microsoft-com:vml" Requires="v">
                  <p:oleObj spid="_x0000_s36012" name="Equation" r:id="rId6" imgW="6705600" imgH="4267200" progId="Equation.DSMT4">
                    <p:embed/>
                  </p:oleObj>
                </mc:Choice>
                <mc:Fallback>
                  <p:oleObj name="Equation" r:id="rId6" imgW="6705600" imgH="4267200" progId="Equation.DSMT4">
                    <p:embed/>
                    <p:pic>
                      <p:nvPicPr>
                        <p:cNvPr id="0" name="Picture 36011"/>
                        <p:cNvPicPr/>
                        <p:nvPr/>
                      </p:nvPicPr>
                      <p:blipFill>
                        <a:blip r:embed="rId7"/>
                        <a:stretch>
                          <a:fillRect/>
                        </a:stretch>
                      </p:blipFill>
                      <p:spPr>
                        <a:xfrm>
                          <a:off x="7171777" y="1100087"/>
                          <a:ext cx="783504" cy="498594"/>
                        </a:xfrm>
                        <a:prstGeom prst="rect">
                          <a:avLst/>
                        </a:prstGeom>
                      </p:spPr>
                    </p:pic>
                  </p:oleObj>
                </mc:Fallback>
              </mc:AlternateContent>
            </a:graphicData>
          </a:graphic>
        </p:graphicFrame>
        <p:grpSp>
          <p:nvGrpSpPr>
            <p:cNvPr id="17" name="Group 16"/>
            <p:cNvGrpSpPr/>
            <p:nvPr/>
          </p:nvGrpSpPr>
          <p:grpSpPr>
            <a:xfrm>
              <a:off x="998395" y="1632802"/>
              <a:ext cx="3326108" cy="530637"/>
              <a:chOff x="6373035" y="2716662"/>
              <a:chExt cx="3326108" cy="530637"/>
            </a:xfrm>
          </p:grpSpPr>
          <p:grpSp>
            <p:nvGrpSpPr>
              <p:cNvPr id="12" name="Group 11"/>
              <p:cNvGrpSpPr/>
              <p:nvPr/>
            </p:nvGrpSpPr>
            <p:grpSpPr>
              <a:xfrm>
                <a:off x="6373035" y="2716662"/>
                <a:ext cx="3326108" cy="526928"/>
                <a:chOff x="528320" y="1774662"/>
                <a:chExt cx="6035040" cy="474303"/>
              </a:xfrm>
            </p:grpSpPr>
            <p:sp>
              <p:nvSpPr>
                <p:cNvPr id="13" name="TextBox 12"/>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15" name="Object 14"/>
                <p:cNvGraphicFramePr>
                  <a:graphicFrameLocks noChangeAspect="1"/>
                </p:cNvGraphicFramePr>
                <p:nvPr/>
              </p:nvGraphicFramePr>
              <p:xfrm>
                <a:off x="3545840" y="1774662"/>
                <a:ext cx="1166574" cy="464410"/>
              </p:xfrm>
              <a:graphic>
                <a:graphicData uri="http://schemas.openxmlformats.org/presentationml/2006/ole">
                  <mc:AlternateContent xmlns:mc="http://schemas.openxmlformats.org/markup-compatibility/2006">
                    <mc:Choice xmlns:v="urn:schemas-microsoft-com:vml" Requires="v">
                      <p:oleObj spid="_x0000_s36013" name="Equation" r:id="rId8" imgW="6705600" imgH="4267200" progId="Equation.DSMT4">
                        <p:embed/>
                      </p:oleObj>
                    </mc:Choice>
                    <mc:Fallback>
                      <p:oleObj name="Equation" r:id="rId8" imgW="6705600" imgH="4267200" progId="Equation.DSMT4">
                        <p:embed/>
                        <p:pic>
                          <p:nvPicPr>
                            <p:cNvPr id="0" name="Object 7"/>
                            <p:cNvPicPr/>
                            <p:nvPr/>
                          </p:nvPicPr>
                          <p:blipFill>
                            <a:blip r:embed="rId9"/>
                            <a:stretch>
                              <a:fillRect/>
                            </a:stretch>
                          </p:blipFill>
                          <p:spPr>
                            <a:xfrm>
                              <a:off x="3545840" y="1774662"/>
                              <a:ext cx="1166574" cy="464410"/>
                            </a:xfrm>
                            <a:prstGeom prst="rect">
                              <a:avLst/>
                            </a:prstGeom>
                          </p:spPr>
                        </p:pic>
                      </p:oleObj>
                    </mc:Fallback>
                  </mc:AlternateContent>
                </a:graphicData>
              </a:graphic>
            </p:graphicFrame>
          </p:grpSp>
          <p:graphicFrame>
            <p:nvGraphicFramePr>
              <p:cNvPr id="16" name="Object 15"/>
              <p:cNvGraphicFramePr>
                <a:graphicFrameLocks noChangeAspect="1"/>
              </p:cNvGraphicFramePr>
              <p:nvPr/>
            </p:nvGraphicFramePr>
            <p:xfrm>
              <a:off x="7010125" y="2726599"/>
              <a:ext cx="520700" cy="520700"/>
            </p:xfrm>
            <a:graphic>
              <a:graphicData uri="http://schemas.openxmlformats.org/presentationml/2006/ole">
                <mc:AlternateContent xmlns:mc="http://schemas.openxmlformats.org/markup-compatibility/2006">
                  <mc:Choice xmlns:v="urn:schemas-microsoft-com:vml" Requires="v">
                    <p:oleObj spid="_x0000_s36014" name="Equation" r:id="rId10" imgW="480060" imgH="480060" progId="Equation.DSMT4">
                      <p:embed/>
                    </p:oleObj>
                  </mc:Choice>
                  <mc:Fallback>
                    <p:oleObj name="Equation" r:id="rId10" imgW="480060" imgH="480060" progId="Equation.DSMT4">
                      <p:embed/>
                      <p:pic>
                        <p:nvPicPr>
                          <p:cNvPr id="0" name="Picture 36013"/>
                          <p:cNvPicPr/>
                          <p:nvPr/>
                        </p:nvPicPr>
                        <p:blipFill>
                          <a:blip r:embed="rId11"/>
                          <a:stretch>
                            <a:fillRect/>
                          </a:stretch>
                        </p:blipFill>
                        <p:spPr>
                          <a:xfrm>
                            <a:off x="7010125" y="2726599"/>
                            <a:ext cx="520700" cy="520700"/>
                          </a:xfrm>
                          <a:prstGeom prst="rect">
                            <a:avLst/>
                          </a:prstGeom>
                        </p:spPr>
                      </p:pic>
                    </p:oleObj>
                  </mc:Fallback>
                </mc:AlternateContent>
              </a:graphicData>
            </a:graphic>
          </p:graphicFrame>
        </p:grpSp>
        <p:graphicFrame>
          <p:nvGraphicFramePr>
            <p:cNvPr id="18" name="Object 17"/>
            <p:cNvGraphicFramePr>
              <a:graphicFrameLocks noChangeAspect="1"/>
            </p:cNvGraphicFramePr>
            <p:nvPr/>
          </p:nvGraphicFramePr>
          <p:xfrm>
            <a:off x="7239994" y="1649426"/>
            <a:ext cx="583205" cy="510304"/>
          </p:xfrm>
          <a:graphic>
            <a:graphicData uri="http://schemas.openxmlformats.org/presentationml/2006/ole">
              <mc:AlternateContent xmlns:mc="http://schemas.openxmlformats.org/markup-compatibility/2006">
                <mc:Choice xmlns:v="urn:schemas-microsoft-com:vml" Requires="v">
                  <p:oleObj spid="_x0000_s36015" name="Equation" r:id="rId12" imgW="4876800" imgH="4267200" progId="Equation.DSMT4">
                    <p:embed/>
                  </p:oleObj>
                </mc:Choice>
                <mc:Fallback>
                  <p:oleObj name="Equation" r:id="rId12" imgW="4876800" imgH="4267200" progId="Equation.DSMT4">
                    <p:embed/>
                    <p:pic>
                      <p:nvPicPr>
                        <p:cNvPr id="0" name="Picture 36014"/>
                        <p:cNvPicPr/>
                        <p:nvPr/>
                      </p:nvPicPr>
                      <p:blipFill>
                        <a:blip r:embed="rId13"/>
                        <a:stretch>
                          <a:fillRect/>
                        </a:stretch>
                      </p:blipFill>
                      <p:spPr>
                        <a:xfrm>
                          <a:off x="7239994" y="1649426"/>
                          <a:ext cx="583205" cy="510304"/>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29444" y="3101380"/>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2</a:t>
            </a:r>
            <a:r>
              <a:rPr lang="en-US" sz="3200">
                <a:solidFill>
                  <a:srgbClr val="FF0000"/>
                </a:solidFill>
                <a:latin typeface="Times New Roman" panose="02020603050405020304" pitchFamily="18" charset="0"/>
                <a:ea typeface="Times New Roman" panose="02020603050405020304" pitchFamily="18" charset="0"/>
              </a:rPr>
              <a:t>: A </a:t>
            </a:r>
            <a:endParaRPr lang="en-US" sz="3200" dirty="0">
              <a:solidFill>
                <a:srgbClr val="FF0000"/>
              </a:solidFill>
            </a:endParaRPr>
          </a:p>
        </p:txBody>
      </p:sp>
      <p:sp>
        <p:nvSpPr>
          <p:cNvPr id="5" name="Right Arrow 4">
            <a:hlinkClick r:id="rId1"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173181" y="496128"/>
            <a:ext cx="5203669" cy="584775"/>
            <a:chOff x="1928123" y="287381"/>
            <a:chExt cx="5203669" cy="584775"/>
          </a:xfrm>
        </p:grpSpPr>
        <p:sp>
          <p:nvSpPr>
            <p:cNvPr id="8" name="Rectangle 7"/>
            <p:cNvSpPr/>
            <p:nvPr/>
          </p:nvSpPr>
          <p:spPr>
            <a:xfrm>
              <a:off x="1928123" y="287381"/>
              <a:ext cx="5203669" cy="584775"/>
            </a:xfrm>
            <a:prstGeom prst="rect">
              <a:avLst/>
            </a:prstGeom>
          </p:spPr>
          <p:txBody>
            <a:bodyPr wrap="none">
              <a:spAutoFit/>
            </a:bodyPr>
            <a:lstStyle/>
            <a:p>
              <a:pPr algn="just">
                <a:spcBef>
                  <a:spcPts val="300"/>
                </a:spcBef>
                <a:spcAft>
                  <a:spcPts val="300"/>
                </a:spcAft>
              </a:pPr>
              <a:r>
                <a:rPr lang="en-US" sz="320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 Căn bậc ba của        là: </a:t>
              </a:r>
              <a:endPar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nvGraphicFramePr>
          <p:xfrm>
            <a:off x="5742867" y="335766"/>
            <a:ext cx="704850" cy="488950"/>
          </p:xfrm>
          <a:graphic>
            <a:graphicData uri="http://schemas.openxmlformats.org/presentationml/2006/ole">
              <mc:AlternateContent xmlns:mc="http://schemas.openxmlformats.org/markup-compatibility/2006">
                <mc:Choice xmlns:v="urn:schemas-microsoft-com:vml" Requires="v">
                  <p:oleObj spid="_x0000_s38052" name="Equation" r:id="rId2" imgW="6400800" imgH="4267200" progId="Equation.DSMT4">
                    <p:embed/>
                  </p:oleObj>
                </mc:Choice>
                <mc:Fallback>
                  <p:oleObj name="Equation" r:id="rId2" imgW="6400800" imgH="4267200" progId="Equation.DSMT4">
                    <p:embed/>
                    <p:pic>
                      <p:nvPicPr>
                        <p:cNvPr id="0" name="Object 6"/>
                        <p:cNvPicPr/>
                        <p:nvPr/>
                      </p:nvPicPr>
                      <p:blipFill>
                        <a:blip r:embed="rId3"/>
                        <a:stretch>
                          <a:fillRect/>
                        </a:stretch>
                      </p:blipFill>
                      <p:spPr>
                        <a:xfrm>
                          <a:off x="5742867" y="335766"/>
                          <a:ext cx="704850" cy="488950"/>
                        </a:xfrm>
                        <a:prstGeom prst="rect">
                          <a:avLst/>
                        </a:prstGeom>
                      </p:spPr>
                    </p:pic>
                  </p:oleObj>
                </mc:Fallback>
              </mc:AlternateContent>
            </a:graphicData>
          </a:graphic>
        </p:graphicFrame>
      </p:grpSp>
      <p:grpSp>
        <p:nvGrpSpPr>
          <p:cNvPr id="10" name="Group 9"/>
          <p:cNvGrpSpPr/>
          <p:nvPr/>
        </p:nvGrpSpPr>
        <p:grpSpPr>
          <a:xfrm>
            <a:off x="1048656" y="1301934"/>
            <a:ext cx="10656388" cy="1149417"/>
            <a:chOff x="998395" y="1058094"/>
            <a:chExt cx="10656388" cy="1149417"/>
          </a:xfrm>
        </p:grpSpPr>
        <p:sp>
          <p:nvSpPr>
            <p:cNvPr id="12" name="Rectangle 11"/>
            <p:cNvSpPr/>
            <p:nvPr/>
          </p:nvSpPr>
          <p:spPr>
            <a:xfrm>
              <a:off x="1091287" y="1058094"/>
              <a:ext cx="10563496" cy="1149417"/>
            </a:xfrm>
            <a:prstGeom prst="rect">
              <a:avLst/>
            </a:prstGeom>
          </p:spPr>
          <p:txBody>
            <a:bodyPr wrap="square">
              <a:spAutoFit/>
            </a:bodyPr>
            <a:lstStyle/>
            <a:p>
              <a:pPr algn="just">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a:p>
              <a:pPr lvl="0" algn="just">
                <a:lnSpc>
                  <a:spcPct val="106000"/>
                </a:lnSpc>
                <a:spcBef>
                  <a:spcPts val="300"/>
                </a:spcBef>
                <a:spcAft>
                  <a:spcPts val="300"/>
                </a:spcAft>
              </a:pPr>
              <a:r>
                <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a:t>
              </a:r>
              <a:r>
                <a:rPr lang="en-US" sz="3200">
                  <a:solidFill>
                    <a:schemeClr val="bg1"/>
                  </a:solidFill>
                  <a:latin typeface="Times New Roman" panose="02020603050405020304" pitchFamily="18" charset="0"/>
                  <a:ea typeface="Arial" panose="020B0604020202020204" pitchFamily="34" charset="0"/>
                  <a:cs typeface="Times New Roman" panose="02020603050405020304" pitchFamily="18" charset="0"/>
                </a:rPr>
                <a:t>.                                                   D. </a:t>
              </a:r>
              <a:endParaRPr lang="en-US" sz="3200" dirty="0">
                <a:solidFill>
                  <a:schemeClr val="bg1"/>
                </a:solidFill>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13" name="Object 12"/>
            <p:cNvGraphicFramePr>
              <a:graphicFrameLocks noChangeAspect="1"/>
            </p:cNvGraphicFramePr>
            <p:nvPr/>
          </p:nvGraphicFramePr>
          <p:xfrm>
            <a:off x="1807763" y="1134110"/>
            <a:ext cx="320026" cy="498475"/>
          </p:xfrm>
          <a:graphic>
            <a:graphicData uri="http://schemas.openxmlformats.org/presentationml/2006/ole">
              <mc:AlternateContent xmlns:mc="http://schemas.openxmlformats.org/markup-compatibility/2006">
                <mc:Choice xmlns:v="urn:schemas-microsoft-com:vml" Requires="v">
                  <p:oleObj spid="_x0000_s38053" name="Equation" r:id="rId4" imgW="2743200" imgH="4267200" progId="Equation.DSMT4">
                    <p:embed/>
                  </p:oleObj>
                </mc:Choice>
                <mc:Fallback>
                  <p:oleObj name="Equation" r:id="rId4" imgW="2743200" imgH="4267200" progId="Equation.DSMT4">
                    <p:embed/>
                    <p:pic>
                      <p:nvPicPr>
                        <p:cNvPr id="0" name="Object 8"/>
                        <p:cNvPicPr/>
                        <p:nvPr/>
                      </p:nvPicPr>
                      <p:blipFill>
                        <a:blip r:embed="rId5"/>
                        <a:stretch>
                          <a:fillRect/>
                        </a:stretch>
                      </p:blipFill>
                      <p:spPr>
                        <a:xfrm>
                          <a:off x="1807763" y="1134110"/>
                          <a:ext cx="320026" cy="498475"/>
                        </a:xfrm>
                        <a:prstGeom prst="rect">
                          <a:avLst/>
                        </a:prstGeom>
                      </p:spPr>
                    </p:pic>
                  </p:oleObj>
                </mc:Fallback>
              </mc:AlternateContent>
            </a:graphicData>
          </a:graphic>
        </p:graphicFrame>
        <p:graphicFrame>
          <p:nvGraphicFramePr>
            <p:cNvPr id="14" name="Object 13"/>
            <p:cNvGraphicFramePr>
              <a:graphicFrameLocks noChangeAspect="1"/>
            </p:cNvGraphicFramePr>
            <p:nvPr/>
          </p:nvGraphicFramePr>
          <p:xfrm>
            <a:off x="7277639" y="1100773"/>
            <a:ext cx="571500" cy="498475"/>
          </p:xfrm>
          <a:graphic>
            <a:graphicData uri="http://schemas.openxmlformats.org/presentationml/2006/ole">
              <mc:AlternateContent xmlns:mc="http://schemas.openxmlformats.org/markup-compatibility/2006">
                <mc:Choice xmlns:v="urn:schemas-microsoft-com:vml" Requires="v">
                  <p:oleObj spid="_x0000_s38054" name="Equation" r:id="rId6" imgW="4876800" imgH="4267200" progId="Equation.DSMT4">
                    <p:embed/>
                  </p:oleObj>
                </mc:Choice>
                <mc:Fallback>
                  <p:oleObj name="Equation" r:id="rId6" imgW="4876800" imgH="4267200" progId="Equation.DSMT4">
                    <p:embed/>
                    <p:pic>
                      <p:nvPicPr>
                        <p:cNvPr id="0" name="Object 9"/>
                        <p:cNvPicPr/>
                        <p:nvPr/>
                      </p:nvPicPr>
                      <p:blipFill>
                        <a:blip r:embed="rId7"/>
                        <a:stretch>
                          <a:fillRect/>
                        </a:stretch>
                      </p:blipFill>
                      <p:spPr>
                        <a:xfrm>
                          <a:off x="7277639" y="1100773"/>
                          <a:ext cx="571500" cy="498475"/>
                        </a:xfrm>
                        <a:prstGeom prst="rect">
                          <a:avLst/>
                        </a:prstGeom>
                      </p:spPr>
                    </p:pic>
                  </p:oleObj>
                </mc:Fallback>
              </mc:AlternateContent>
            </a:graphicData>
          </a:graphic>
        </p:graphicFrame>
        <p:grpSp>
          <p:nvGrpSpPr>
            <p:cNvPr id="15" name="Group 14"/>
            <p:cNvGrpSpPr/>
            <p:nvPr/>
          </p:nvGrpSpPr>
          <p:grpSpPr>
            <a:xfrm>
              <a:off x="998395" y="1636512"/>
              <a:ext cx="3326108" cy="523220"/>
              <a:chOff x="6373035" y="2720372"/>
              <a:chExt cx="3326108" cy="523220"/>
            </a:xfrm>
          </p:grpSpPr>
          <p:grpSp>
            <p:nvGrpSpPr>
              <p:cNvPr id="17" name="Group 16"/>
              <p:cNvGrpSpPr/>
              <p:nvPr/>
            </p:nvGrpSpPr>
            <p:grpSpPr>
              <a:xfrm>
                <a:off x="6373035" y="2720372"/>
                <a:ext cx="3326108" cy="523220"/>
                <a:chOff x="528320" y="1778000"/>
                <a:chExt cx="6035040" cy="470965"/>
              </a:xfrm>
            </p:grpSpPr>
            <p:sp>
              <p:nvSpPr>
                <p:cNvPr id="19" name="TextBox 18"/>
                <p:cNvSpPr txBox="1"/>
                <p:nvPr/>
              </p:nvSpPr>
              <p:spPr>
                <a:xfrm>
                  <a:off x="528320" y="1778000"/>
                  <a:ext cx="6035040" cy="47096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             và   </a:t>
                  </a:r>
                  <a:endParaRPr lang="vi-VN" sz="2800">
                    <a:solidFill>
                      <a:schemeClr val="bg1"/>
                    </a:solidFill>
                    <a:latin typeface="Times New Roman" panose="02020603050405020304" pitchFamily="18" charset="0"/>
                    <a:cs typeface="Times New Roman" panose="02020603050405020304" pitchFamily="18" charset="0"/>
                  </a:endParaRPr>
                </a:p>
              </p:txBody>
            </p:sp>
            <p:graphicFrame>
              <p:nvGraphicFramePr>
                <p:cNvPr id="20" name="Object 19"/>
                <p:cNvGraphicFramePr>
                  <a:graphicFrameLocks noChangeAspect="1"/>
                </p:cNvGraphicFramePr>
                <p:nvPr/>
              </p:nvGraphicFramePr>
              <p:xfrm>
                <a:off x="3669228" y="1808760"/>
                <a:ext cx="985108" cy="430115"/>
              </p:xfrm>
              <a:graphic>
                <a:graphicData uri="http://schemas.openxmlformats.org/presentationml/2006/ole">
                  <mc:AlternateContent xmlns:mc="http://schemas.openxmlformats.org/markup-compatibility/2006">
                    <mc:Choice xmlns:v="urn:schemas-microsoft-com:vml" Requires="v">
                      <p:oleObj spid="_x0000_s38055" name="Equation" r:id="rId8" imgW="6096000" imgH="4267200" progId="Equation.DSMT4">
                        <p:embed/>
                      </p:oleObj>
                    </mc:Choice>
                    <mc:Fallback>
                      <p:oleObj name="Equation" r:id="rId8" imgW="6096000" imgH="4267200" progId="Equation.DSMT4">
                        <p:embed/>
                        <p:pic>
                          <p:nvPicPr>
                            <p:cNvPr id="0" name="Object 14"/>
                            <p:cNvPicPr/>
                            <p:nvPr/>
                          </p:nvPicPr>
                          <p:blipFill>
                            <a:blip r:embed="rId9"/>
                            <a:stretch>
                              <a:fillRect/>
                            </a:stretch>
                          </p:blipFill>
                          <p:spPr>
                            <a:xfrm>
                              <a:off x="3669228" y="1808760"/>
                              <a:ext cx="985108" cy="430115"/>
                            </a:xfrm>
                            <a:prstGeom prst="rect">
                              <a:avLst/>
                            </a:prstGeom>
                          </p:spPr>
                        </p:pic>
                      </p:oleObj>
                    </mc:Fallback>
                  </mc:AlternateContent>
                </a:graphicData>
              </a:graphic>
            </p:graphicFrame>
          </p:grpSp>
          <p:graphicFrame>
            <p:nvGraphicFramePr>
              <p:cNvPr id="18" name="Object 17"/>
              <p:cNvGraphicFramePr>
                <a:graphicFrameLocks noChangeAspect="1"/>
              </p:cNvGraphicFramePr>
              <p:nvPr/>
            </p:nvGraphicFramePr>
            <p:xfrm>
              <a:off x="7195800" y="2754361"/>
              <a:ext cx="306629" cy="476979"/>
            </p:xfrm>
            <a:graphic>
              <a:graphicData uri="http://schemas.openxmlformats.org/presentationml/2006/ole">
                <mc:AlternateContent xmlns:mc="http://schemas.openxmlformats.org/markup-compatibility/2006">
                  <mc:Choice xmlns:v="urn:schemas-microsoft-com:vml" Requires="v">
                    <p:oleObj spid="_x0000_s38056" name="Equation" r:id="rId10" imgW="2743200" imgH="4267200" progId="Equation.DSMT4">
                      <p:embed/>
                    </p:oleObj>
                  </mc:Choice>
                  <mc:Fallback>
                    <p:oleObj name="Equation" r:id="rId10" imgW="2743200" imgH="4267200" progId="Equation.DSMT4">
                      <p:embed/>
                      <p:pic>
                        <p:nvPicPr>
                          <p:cNvPr id="0" name="Object 15"/>
                          <p:cNvPicPr/>
                          <p:nvPr/>
                        </p:nvPicPr>
                        <p:blipFill>
                          <a:blip r:embed="rId11"/>
                          <a:stretch>
                            <a:fillRect/>
                          </a:stretch>
                        </p:blipFill>
                        <p:spPr>
                          <a:xfrm>
                            <a:off x="7195800" y="2754361"/>
                            <a:ext cx="306629" cy="476979"/>
                          </a:xfrm>
                          <a:prstGeom prst="rect">
                            <a:avLst/>
                          </a:prstGeom>
                        </p:spPr>
                      </p:pic>
                    </p:oleObj>
                  </mc:Fallback>
                </mc:AlternateContent>
              </a:graphicData>
            </a:graphic>
          </p:graphicFrame>
        </p:grpSp>
        <p:graphicFrame>
          <p:nvGraphicFramePr>
            <p:cNvPr id="16" name="Object 15"/>
            <p:cNvGraphicFramePr>
              <a:graphicFrameLocks noChangeAspect="1"/>
            </p:cNvGraphicFramePr>
            <p:nvPr/>
          </p:nvGraphicFramePr>
          <p:xfrm>
            <a:off x="7173499" y="1629590"/>
            <a:ext cx="956628" cy="572590"/>
          </p:xfrm>
          <a:graphic>
            <a:graphicData uri="http://schemas.openxmlformats.org/presentationml/2006/ole">
              <mc:AlternateContent xmlns:mc="http://schemas.openxmlformats.org/markup-compatibility/2006">
                <mc:Choice xmlns:v="urn:schemas-microsoft-com:vml" Requires="v">
                  <p:oleObj spid="_x0000_s38057" name="Equation" r:id="rId12" imgW="9144000" imgH="5486400" progId="Equation.DSMT4">
                    <p:embed/>
                  </p:oleObj>
                </mc:Choice>
                <mc:Fallback>
                  <p:oleObj name="Equation" r:id="rId12" imgW="9144000" imgH="5486400" progId="Equation.DSMT4">
                    <p:embed/>
                    <p:pic>
                      <p:nvPicPr>
                        <p:cNvPr id="0" name="Object 17"/>
                        <p:cNvPicPr/>
                        <p:nvPr/>
                      </p:nvPicPr>
                      <p:blipFill>
                        <a:blip r:embed="rId13"/>
                        <a:stretch>
                          <a:fillRect/>
                        </a:stretch>
                      </p:blipFill>
                      <p:spPr>
                        <a:xfrm>
                          <a:off x="7173499" y="1629590"/>
                          <a:ext cx="956628" cy="572590"/>
                        </a:xfrm>
                        <a:prstGeom prst="rect">
                          <a:avLst/>
                        </a:prstGeom>
                      </p:spPr>
                    </p:pic>
                  </p:oleObj>
                </mc:Fallback>
              </mc:AlternateContent>
            </a:graphicData>
          </a:graphic>
        </p:graphicFrame>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83171" y="3819664"/>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3: D </a:t>
            </a:r>
            <a:endParaRPr lang="en-US" sz="3200" dirty="0">
              <a:solidFill>
                <a:srgbClr val="FF0000"/>
              </a:solidFill>
            </a:endParaRPr>
          </a:p>
        </p:txBody>
      </p:sp>
      <p:sp>
        <p:nvSpPr>
          <p:cNvPr id="5" name="Right Arrow 4">
            <a:hlinkClick r:id="rId1"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33153" y="708448"/>
            <a:ext cx="6490879" cy="584775"/>
          </a:xfrm>
          <a:prstGeom prst="rect">
            <a:avLst/>
          </a:prstGeom>
        </p:spPr>
        <p:txBody>
          <a:bodyPr wrap="none">
            <a:spAutoFit/>
          </a:bodyPr>
          <a:lstStyle/>
          <a:p>
            <a:pPr algn="just">
              <a:spcBef>
                <a:spcPts val="300"/>
              </a:spcBef>
              <a:spcAft>
                <a:spcPts val="300"/>
              </a:spcAft>
            </a:pPr>
            <a:r>
              <a:rPr lang="en-US" sz="3200" dirty="0" err="1">
                <a:solidFill>
                  <a:schemeClr val="bg1"/>
                </a:solidFill>
                <a:latin typeface="Times New Roman" panose="02020603050405020304" pitchFamily="18" charset="0"/>
                <a:ea typeface="Times New Roman" panose="02020603050405020304" pitchFamily="18" charset="0"/>
              </a:rPr>
              <a:t>Câu</a:t>
            </a:r>
            <a:r>
              <a:rPr lang="en-US" sz="3200" dirty="0">
                <a:solidFill>
                  <a:schemeClr val="bg1"/>
                </a:solidFill>
                <a:latin typeface="Times New Roman" panose="02020603050405020304" pitchFamily="18" charset="0"/>
                <a:ea typeface="Times New Roman" panose="02020603050405020304" pitchFamily="18" charset="0"/>
              </a:rPr>
              <a:t> 3: </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Cho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vẽ</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án</a:t>
            </a:r>
            <a: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đúng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27418" y="3858872"/>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rPr>
              <a:t> 4: B </a:t>
            </a:r>
            <a:endParaRPr lang="en-US" sz="3200" dirty="0">
              <a:solidFill>
                <a:srgbClr val="FF0000"/>
              </a:solidFill>
            </a:endParaRPr>
          </a:p>
        </p:txBody>
      </p:sp>
      <p:sp>
        <p:nvSpPr>
          <p:cNvPr id="5" name="Right Arrow 4">
            <a:hlinkClick r:id="rId1"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86515" y="4438698"/>
            <a:ext cx="2647406" cy="1115690"/>
          </a:xfrm>
          <a:prstGeom prst="rect">
            <a:avLst/>
          </a:prstGeom>
          <a:solidFill>
            <a:schemeClr val="accent4">
              <a:lumMod val="40000"/>
              <a:lumOff val="60000"/>
            </a:schemeClr>
          </a:solidFill>
        </p:spPr>
        <p:txBody>
          <a:bodyPr wrap="square">
            <a:spAutoFit/>
          </a:bodyPr>
          <a:lstStyle/>
          <a:p>
            <a:pPr algn="just">
              <a:spcBef>
                <a:spcPts val="300"/>
              </a:spcBef>
              <a:spcAft>
                <a:spcPts val="300"/>
              </a:spcAft>
            </a:pP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Đáp</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án</a:t>
            </a:r>
            <a:endPar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5: A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5" name="Right Arrow 4">
            <a:hlinkClick r:id="rId1" action="ppaction://hlinksldjump"/>
          </p:cNvPr>
          <p:cNvSpPr/>
          <p:nvPr/>
        </p:nvSpPr>
        <p:spPr>
          <a:xfrm>
            <a:off x="10685417" y="5982789"/>
            <a:ext cx="927463" cy="587828"/>
          </a:xfrm>
          <a:prstGeom prst="rightArrow">
            <a:avLst/>
          </a:prstGeom>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9"/>
          <p:cNvSpPr>
            <a:spLocks noChangeArrowheads="1"/>
          </p:cNvSpPr>
          <p:nvPr/>
        </p:nvSpPr>
        <p:spPr bwMode="auto">
          <a:xfrm>
            <a:off x="849086" y="1453137"/>
            <a:ext cx="28725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en-US" sz="3200" b="0" i="0" u="none" strike="noStrike" cap="none" normalizeH="0" baseline="0" dirty="0">
                <a:ln>
                  <a:noFill/>
                </a:ln>
                <a:solidFill>
                  <a:srgbClr val="0000CC"/>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3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1" cstate="print">
            <a:extLst>
              <a:ext uri="{28A0092B-C50C-407E-A947-70E740481C1C}">
                <a14:useLocalDpi xmlns:a14="http://schemas.microsoft.com/office/drawing/2010/main" val="0"/>
              </a:ext>
            </a:extLst>
          </a:blip>
          <a:srcRect t="1" r="65241" b="27407"/>
          <a:stretch>
            <a:fillRect/>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2023.15.83.Nguyen Hien)83+K4lPs7H94VUqPe2XwIsfPRnrXQE//QTEXxb8/8N4CNc6FpgZahzpTjFhMzSA7T/nHJa11DE8Ng2TP3iAmRczFlmslSuUNOgUeb6yRvs0="/>
          <p:cNvSpPr/>
          <p:nvPr/>
        </p:nvSpPr>
        <p:spPr>
          <a:xfrm>
            <a:off x="628537" y="1506313"/>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3465"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HƯỚNG </a:t>
            </a:r>
            <a:r>
              <a:rPr kumimoji="0" lang="en-US" sz="3465"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rPr>
              <a:t>DẪN </a:t>
            </a:r>
            <a:r>
              <a:rPr lang="en-US" sz="3465" b="1" kern="0">
                <a:solidFill>
                  <a:srgbClr val="FFFF00"/>
                </a:solidFill>
                <a:latin typeface="Times New Roman" panose="02020603050405020304" pitchFamily="18" charset="0"/>
                <a:cs typeface="Times New Roman" panose="02020603050405020304" pitchFamily="18" charset="0"/>
                <a:sym typeface="Arial" panose="020B0604020202020204"/>
              </a:rPr>
              <a:t>VỀ NHÀ</a:t>
            </a:r>
            <a:endParaRPr kumimoji="0" lang="en-US" sz="3465"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5" name="TextBox 4" descr="OPL20U25GSXzBJYl68kk8uQGfFKzs7yb1M4KJWUiLk6ZEvGF+qCIPSnY57AbBFCvTW(2023.15.83.Nguyen Hien)83+K4lPs7H94VUqPe2XwIsfPRnrXQE//QTEXxb8/8N4CNc6FpgZahzpTjFhMzSA7T/nHJa11DE8Ng2TP3iAmRczFlmslSuUNOgUeb6yRvs0="/>
          <p:cNvSpPr txBox="1"/>
          <p:nvPr/>
        </p:nvSpPr>
        <p:spPr>
          <a:xfrm>
            <a:off x="511312" y="4086802"/>
            <a:ext cx="10204174" cy="2554545"/>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Xem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lại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toàn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bộ</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dung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đã</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học</a:t>
            </a:r>
            <a:r>
              <a:rPr lang="en-US" sz="32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vi-VN" sz="3200">
                <a:solidFill>
                  <a:schemeClr val="bg1"/>
                </a:solidFill>
                <a:latin typeface="Times New Roman" panose="02020603050405020304" pitchFamily="18" charset="0"/>
                <a:cs typeface="Times New Roman" panose="02020603050405020304" pitchFamily="18" charset="0"/>
              </a:rPr>
              <a:t>HS </a:t>
            </a:r>
            <a:r>
              <a:rPr lang="vi-VN" sz="3200" dirty="0">
                <a:solidFill>
                  <a:schemeClr val="bg1"/>
                </a:solidFill>
                <a:latin typeface="Times New Roman" panose="02020603050405020304" pitchFamily="18" charset="0"/>
                <a:cs typeface="Times New Roman" panose="02020603050405020304" pitchFamily="18" charset="0"/>
              </a:rPr>
              <a:t>xem lại các bài GV chữa và hướng dẫn làm ở trên </a:t>
            </a:r>
            <a:r>
              <a:rPr lang="vi-VN" sz="3200">
                <a:solidFill>
                  <a:schemeClr val="bg1"/>
                </a:solidFill>
                <a:latin typeface="Times New Roman" panose="02020603050405020304" pitchFamily="18" charset="0"/>
                <a:cs typeface="Times New Roman" panose="02020603050405020304" pitchFamily="18" charset="0"/>
              </a:rPr>
              <a:t>lớp.</a:t>
            </a:r>
            <a:endParaRPr lang="en-US" sz="3200">
              <a:solidFill>
                <a:schemeClr val="bg1"/>
              </a:solidFill>
              <a:latin typeface="Times New Roman" panose="02020603050405020304" pitchFamily="18" charset="0"/>
              <a:cs typeface="Times New Roman" panose="02020603050405020304" pitchFamily="18" charset="0"/>
            </a:endParaRPr>
          </a:p>
          <a:p>
            <a:pPr marL="457200" indent="-457200">
              <a:buFontTx/>
              <a:buChar char="-"/>
            </a:pPr>
            <a:r>
              <a:rPr lang="en-US" sz="32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Hoàn thành các bài tập còn lại trong SGK.</a:t>
            </a:r>
            <a:br>
              <a:rPr lang="en-US"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br>
              <a:rPr lang="pt-BR" sz="3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br>
            <a:endParaRPr lang="en-US" sz="32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2023.15.83.Nguyen Hien)83+K4lPs7H94VUqPe2XwIsfPRnrXQE//QTEXxb8/8N4CNc6FpgZahzpTjFhMzSA7T/nHJa11DE8Ng2TP3iAmRczFlmslSuUNOgUeb6yRvs0="/>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CHÀO TẠM BIỆT </a:t>
            </a:r>
            <a:endPar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VÀ CHÚC </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CÁC </a:t>
            </a:r>
            <a:r>
              <a:rPr lang="en-US" altLang="zh-CN" sz="3600" b="1" kern="0">
                <a:solidFill>
                  <a:srgbClr val="FFFF00"/>
                </a:solidFill>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EM</a:t>
            </a:r>
            <a:r>
              <a:rPr kumimoji="0" lang="en-US" altLang="zh-CN" sz="3600" b="1" i="0" u="none" strike="noStrike" kern="0" cap="none" spc="0" normalizeH="0" baseline="0" noProof="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 </a:t>
            </a: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rPr>
              <a:t>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panose="020B0604020202020204"/>
            </a:endParaRPr>
          </a:p>
        </p:txBody>
      </p:sp>
      <p:pic>
        <p:nvPicPr>
          <p:cNvPr id="6" name="图片 27"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2" cstate="hqprint">
            <a:extLst>
              <a:ext uri="{28A0092B-C50C-407E-A947-70E740481C1C}">
                <a14:useLocalDpi xmlns:a14="http://schemas.microsoft.com/office/drawing/2010/main" val="0"/>
              </a:ext>
            </a:extLst>
          </a:blip>
          <a:srcRect b="28187"/>
          <a:stretch>
            <a:fillRect/>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2023.15.83.Nguyen Hien)83+K4lPs7H94VUqPe2XwIsfPRnrXQE//QTEXxb8/8N4CNc6FpgZahzpTjFhMzSA7T/nHJa11DE8Ng2TP3iAmRczFlmslSuUNOgUeb6yRvs0="/>
          <p:cNvPicPr>
            <a:picLocks noChangeAspect="1" noChangeArrowheads="1"/>
          </p:cNvPicPr>
          <p:nvPr/>
        </p:nvPicPr>
        <p:blipFill rotWithShape="1">
          <a:blip r:embed="rId3">
            <a:extLst>
              <a:ext uri="{28A0092B-C50C-407E-A947-70E740481C1C}">
                <a14:useLocalDpi xmlns:a14="http://schemas.microsoft.com/office/drawing/2010/main" val="0"/>
              </a:ext>
            </a:extLst>
          </a:blip>
          <a:srcRect b="17452"/>
          <a:stretch>
            <a:fillRect/>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2023.15.83.Nguyen Hien)83+K4lPs7H94VUqPe2XwIsfPRnrXQE//QTEXxb8/8N4CNc6FpgZahzpTjFhMzSA7T/nHJa11DE8Ng2TP3iAmRczFlmslSuUNOgUeb6yRvs0="/>
          <p:cNvPicPr>
            <a:picLocks noChangeAspect="1"/>
          </p:cNvPicPr>
          <p:nvPr/>
        </p:nvPicPr>
        <p:blipFill>
          <a:blip r:embed="rId1"/>
          <a:stretch>
            <a:fillRect/>
          </a:stretch>
        </p:blipFill>
        <p:spPr>
          <a:xfrm>
            <a:off x="3873281" y="231249"/>
            <a:ext cx="4236304" cy="4953000"/>
          </a:xfrm>
          <a:prstGeom prst="rect">
            <a:avLst/>
          </a:prstGeom>
          <a:noFill/>
        </p:spPr>
      </p:pic>
      <p:sp>
        <p:nvSpPr>
          <p:cNvPr id="10" name="Hình chữ nhật 9" descr="OPL20U25GSXzBJYl68kk8uQGfFKzs7yb1M4KJWUiLk6ZEvGF+qCIPSnY57AbBFCvTW(2023.15.83.Nguyen Hien)83+K4lPs7H94VUqPe2XwIsfPRnrXQE//QTEXxb8/8N4CNc6FpgZahzpTjFhMzSA7T/nHJa11DE8Ng2TP3iAmRczFlmslSuUNOgUeb6yRvs0="/>
          <p:cNvSpPr/>
          <p:nvPr/>
        </p:nvSpPr>
        <p:spPr>
          <a:xfrm>
            <a:off x="2106664" y="5360957"/>
            <a:ext cx="813556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rPr>
              <a:t>CÁC HOẠT ĐỘNG</a:t>
            </a:r>
            <a:endParaRPr kumimoji="0" lang="vi-VN" sz="7200" b="1" i="0" u="none" strike="noStrike" kern="1200" cap="none" spc="0" normalizeH="0" baseline="0" noProof="0" dirty="0">
              <a:ln w="13462">
                <a:solidFill>
                  <a:prstClr val="white"/>
                </a:solidFill>
                <a:prstDash val="solid"/>
              </a:ln>
              <a:solidFill>
                <a:srgbClr val="FFFF00"/>
              </a:solidFill>
              <a:effectLst>
                <a:outerShdw dist="38100" dir="2700000" algn="bl" rotWithShape="0">
                  <a:srgbClr val="4472C4"/>
                </a:outerShdw>
              </a:effectLst>
              <a:uLnTx/>
              <a:uFillTx/>
              <a:latin typeface="Times New Roman" panose="02020603050405020304" pitchFamily="18" charset="0"/>
              <a:cs typeface="Times New Roman" panose="02020603050405020304" pitchFamily="18" charset="0"/>
            </a:endParaRPr>
          </a:p>
        </p:txBody>
      </p:sp>
      <p:grpSp>
        <p:nvGrpSpPr>
          <p:cNvPr id="12" name="Nhóm 11" descr="OPL20U25GSXzBJYl68kk8uQGfFKzs7yb1M4KJWUiLk6ZEvGF+qCIPSnY57AbBFCvTW(2023.15.83.Nguyen Hien)83+K4lPs7H94VUqPe2XwIsfPRnrXQE//QTEXxb8/8N4CNc6FpgZahzpTjFhMzSA7T/nHJa11DE8Ng2TP3iAmRczFlmslSuUNOgUeb6yRvs0="/>
          <p:cNvGrpSpPr/>
          <p:nvPr/>
        </p:nvGrpSpPr>
        <p:grpSpPr>
          <a:xfrm>
            <a:off x="1774378" y="1423682"/>
            <a:ext cx="2733453" cy="1415771"/>
            <a:chOff x="1774377" y="1423682"/>
            <a:chExt cx="2733453" cy="1415770"/>
          </a:xfrm>
        </p:grpSpPr>
        <p:sp>
          <p:nvSpPr>
            <p:cNvPr id="26" name="Google Shape;157;p20"/>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1" name="Hộp Văn bản 10"/>
            <p:cNvSpPr txBox="1"/>
            <p:nvPr/>
          </p:nvSpPr>
          <p:spPr>
            <a:xfrm>
              <a:off x="2309906" y="1913326"/>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Mở</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đầu</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3" name="Nhóm 12" descr="OPL20U25GSXzBJYl68kk8uQGfFKzs7yb1M4KJWUiLk6ZEvGF+qCIPSnY57AbBFCvTW(2023.15.83.Nguyen Hien)83+K4lPs7H94VUqPe2XwIsfPRnrXQE//QTEXxb8/8N4CNc6FpgZahzpTjFhMzSA7T/nHJa11DE8Ng2TP3iAmRczFlmslSuUNOgUeb6yRvs0="/>
          <p:cNvGrpSpPr/>
          <p:nvPr/>
        </p:nvGrpSpPr>
        <p:grpSpPr>
          <a:xfrm>
            <a:off x="5706352" y="179311"/>
            <a:ext cx="3345606" cy="1415771"/>
            <a:chOff x="5714125" y="780700"/>
            <a:chExt cx="3028822" cy="1415770"/>
          </a:xfrm>
        </p:grpSpPr>
        <p:sp>
          <p:nvSpPr>
            <p:cNvPr id="28" name="Google Shape;157;p20"/>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0" name="Hộp Văn bản 29"/>
            <p:cNvSpPr txBox="1"/>
            <p:nvPr/>
          </p:nvSpPr>
          <p:spPr>
            <a:xfrm>
              <a:off x="5938110" y="1042997"/>
              <a:ext cx="2447897"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thành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kiến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thức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15" name="Nhóm 14" descr="OPL20U25GSXzBJYl68kk8uQGfFKzs7yb1M4KJWUiLk6ZEvGF+qCIPSnY57AbBFCvTW(2023.15.83.Nguyen Hien)83+K4lPs7H94VUqPe2XwIsfPRnrXQE//QTEXxb8/8N4CNc6FpgZahzpTjFhMzSA7T/nHJa11DE8Ng2TP3iAmRczFlmslSuUNOgUeb6yRvs0="/>
          <p:cNvGrpSpPr/>
          <p:nvPr/>
        </p:nvGrpSpPr>
        <p:grpSpPr>
          <a:xfrm>
            <a:off x="8635942" y="1497829"/>
            <a:ext cx="3028823" cy="1415771"/>
            <a:chOff x="6997439" y="2348815"/>
            <a:chExt cx="3028822" cy="1415770"/>
          </a:xfrm>
        </p:grpSpPr>
        <p:sp>
          <p:nvSpPr>
            <p:cNvPr id="31" name="Google Shape;157;p20"/>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Hộp Văn bản 31"/>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6" name="Google Shape;162;p20" descr="OPL20U25GSXzBJYl68kk8uQGfFKzs7yb1M4KJWUiLk6ZEvGF+qCIPSnY57AbBFCvTW(2023.15.83.Nguyen Hien)83+K4lPs7H94VUqPe2XwIsfPRnrXQE//QTEXxb8/8N4CNc6FpgZahzpTjFhMzSA7T/nHJa11DE8Ng2TP3iAmRczFlmslSuUNOgUeb6yRvs0="/>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120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4" name="Nhóm 13" descr="OPL20U25GSXzBJYl68kk8uQGfFKzs7yb1M4KJWUiLk6ZEvGF+qCIPSnY57AbBFCvTW(2023.15.83.Nguyen Hien)83+K4lPs7H94VUqPe2XwIsfPRnrXQE//QTEXxb8/8N4CNc6FpgZahzpTjFhMzSA7T/nHJa11DE8Ng2TP3iAmRczFlmslSuUNOgUeb6yRvs0="/>
          <p:cNvGrpSpPr/>
          <p:nvPr/>
        </p:nvGrpSpPr>
        <p:grpSpPr>
          <a:xfrm>
            <a:off x="7428356" y="3295475"/>
            <a:ext cx="3028823" cy="1415772"/>
            <a:chOff x="6997439" y="2348815"/>
            <a:chExt cx="3028822" cy="1415770"/>
          </a:xfrm>
        </p:grpSpPr>
        <p:sp>
          <p:nvSpPr>
            <p:cNvPr id="17" name="Google Shape;157;p20"/>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120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Hộp Văn bản 17"/>
            <p:cNvSpPr txBox="1"/>
            <p:nvPr/>
          </p:nvSpPr>
          <p:spPr>
            <a:xfrm>
              <a:off x="7540034" y="2919858"/>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Vận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2023.15.83.Nguyen Hien)83+K4lPs7H94VUqPe2XwIsfPRnrXQE//QTEXxb8/8N4CNc6FpgZahzpTjFhMzSA7T/nHJa11DE8Ng2TP3iAmRczFlmslSuUNOgUeb6yRvs0="/>
          <p:cNvCxnSpPr>
            <a:endCxn id="29" idx="3"/>
          </p:cNvCxnSpPr>
          <p:nvPr/>
        </p:nvCxnSpPr>
        <p:spPr>
          <a:xfrm>
            <a:off x="6155821" y="3282704"/>
            <a:ext cx="4594910" cy="10465"/>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2023.15.83.Nguyen Hien)83+K4lPs7H94VUqPe2XwIsfPRnrXQE//QTEXxb8/8N4CNc6FpgZahzpTjFhMzSA7T/nHJa11DE8Ng2TP3iAmRczFlmslSuUNOgUeb6yRvs0="/>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2023.15.83.Nguyen Hien)83+K4lPs7H94VUqPe2XwIsfPRnrXQE//QTEXxb8/8N4CNc6FpgZahzpTjFhMzSA7T/nHJa11DE8Ng2TP3iAmRczFlmslSuUNOgUeb6yRvs0="/>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2023.15.83.Nguyen Hien)83+K4lPs7H94VUqPe2XwIsfPRnrXQE//QTEXxb8/8N4CNc6FpgZahzpTjFhMzSA7T/nHJa11DE8Ng2TP3iAmRczFlmslSuUNOgUeb6yRvs0="/>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2023.15.83.Nguyen Hien)83+K4lPs7H94VUqPe2XwIsfPRnrXQE//QTEXxb8/8N4CNc6FpgZahzpTjFhMzSA7T/nHJa11DE8Ng2TP3iAmRczFlmslSuUNOgUeb6yRvs0="/>
          <p:cNvGrpSpPr/>
          <p:nvPr/>
        </p:nvGrpSpPr>
        <p:grpSpPr>
          <a:xfrm>
            <a:off x="5896108" y="1987014"/>
            <a:ext cx="399784" cy="399784"/>
            <a:chOff x="5896108" y="4064132"/>
            <a:chExt cx="399784" cy="399784"/>
          </a:xfrm>
        </p:grpSpPr>
        <p:sp>
          <p:nvSpPr>
            <p:cNvPr id="16" name="Oval 15"/>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2023.15.83.Nguyen Hien)83+K4lPs7H94VUqPe2XwIsfPRnrXQE//QTEXxb8/8N4CNc6FpgZahzpTjFhMzSA7T/nHJa11DE8Ng2TP3iAmRczFlmslSuUNOgUeb6yRvs0="/>
          <p:cNvGrpSpPr/>
          <p:nvPr/>
        </p:nvGrpSpPr>
        <p:grpSpPr>
          <a:xfrm>
            <a:off x="5896108" y="3029728"/>
            <a:ext cx="399784" cy="399784"/>
            <a:chOff x="5896108" y="5817086"/>
            <a:chExt cx="399784" cy="399784"/>
          </a:xfrm>
        </p:grpSpPr>
        <p:sp>
          <p:nvSpPr>
            <p:cNvPr id="19" name="Oval 18"/>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2023.15.83.Nguyen Hien)83+K4lPs7H94VUqPe2XwIsfPRnrXQE//QTEXxb8/8N4CNc6FpgZahzpTjFhMzSA7T/nHJa11DE8Ng2TP3iAmRczFlmslSuUNOgUeb6yRvs0="/>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2023.15.83.Nguyen Hien)83+K4lPs7H94VUqPe2XwIsfPRnrXQE//QTEXxb8/8N4CNc6FpgZahzpTjFhMzSA7T/nHJa11DE8Ng2TP3iAmRczFlmslSuUNOgUeb6yRvs0="/>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2023.15.83.Nguyen Hien)83+K4lPs7H94VUqPe2XwIsfPRnrXQE//QTEXxb8/8N4CNc6FpgZahzpTjFhMzSA7T/nHJa11DE8Ng2TP3iAmRczFlmslSuUNOgUeb6yRvs0="/>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2023.15.83.Nguyen Hien)83+K4lPs7H94VUqPe2XwIsfPRnrXQE//QTEXxb8/8N4CNc6FpgZahzpTjFhMzSA7T/nHJa11DE8Ng2TP3iAmRczFlmslSuUNOgUeb6yRvs0="/>
          <p:cNvSpPr txBox="1"/>
          <p:nvPr/>
        </p:nvSpPr>
        <p:spPr>
          <a:xfrm>
            <a:off x="3011040" y="1510820"/>
            <a:ext cx="2197209"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Khởi động</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5896587" y="4430883"/>
            <a:ext cx="399784" cy="399784"/>
            <a:chOff x="5896108" y="4064132"/>
            <a:chExt cx="399784" cy="399784"/>
          </a:xfrm>
        </p:grpSpPr>
        <p:sp>
          <p:nvSpPr>
            <p:cNvPr id="27" name="Oval 26"/>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7052074" y="2690727"/>
            <a:ext cx="3698657" cy="553998"/>
          </a:xfrm>
          <a:prstGeom prst="rect">
            <a:avLst/>
          </a:prstGeom>
        </p:spPr>
        <p:txBody>
          <a:bodyPr wrap="square">
            <a:spAutoFit/>
          </a:bodyPr>
          <a:lstStyle/>
          <a:p>
            <a:pPr lvl="0"/>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endParaRPr lang="en-US" sz="3000" dirty="0">
              <a:solidFill>
                <a:srgbClr val="FFFF00"/>
              </a:solidFill>
              <a:latin typeface="Times New Roman" panose="02020603050405020304" pitchFamily="18" charset="0"/>
              <a:cs typeface="Times New Roman" panose="02020603050405020304" pitchFamily="18" charset="0"/>
            </a:endParaRPr>
          </a:p>
        </p:txBody>
      </p:sp>
      <p:cxnSp>
        <p:nvCxnSpPr>
          <p:cNvPr id="30" name="Straight Connector 29"/>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5889484" y="5739802"/>
            <a:ext cx="399784" cy="399784"/>
            <a:chOff x="5896108" y="5817086"/>
            <a:chExt cx="399784" cy="399784"/>
          </a:xfrm>
        </p:grpSpPr>
        <p:sp>
          <p:nvSpPr>
            <p:cNvPr id="37" name="Oval 36"/>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0" y="107923"/>
            <a:ext cx="12192000" cy="563225"/>
          </a:xfrm>
        </p:spPr>
        <p:txBody>
          <a:bodyPr>
            <a:noAutofit/>
          </a:bodyPr>
          <a:lstStyle/>
          <a:p>
            <a:pPr algn="ctr">
              <a:lnSpc>
                <a:spcPct val="150000"/>
              </a:lnSpc>
              <a:spcBef>
                <a:spcPts val="1200"/>
              </a:spcBef>
              <a:spcAft>
                <a:spcPts val="1800"/>
              </a:spcAft>
            </a:pPr>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a:solidFill>
                  <a:srgbClr val="FFFF00"/>
                </a:solidFill>
                <a:latin typeface="Times New Roman" panose="02020603050405020304" pitchFamily="18" charset="0"/>
                <a:cs typeface="Times New Roman" panose="02020603050405020304" pitchFamily="18" charset="0"/>
              </a:rPr>
              <a:t>1. CĂN BẬC HAI VÀ CĂN BẬC BA CỦA SỐ THỰC </a:t>
            </a:r>
            <a:endParaRPr lang="en-US" sz="2800" dirty="0">
              <a:solidFill>
                <a:srgbClr val="FFFF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2023.15.83.Nguyen Hien)83+K4lPs7H94VUqPe2XwIsfPRnrXQE//QTEXxb8/8N4CNc6FpgZahzpTjFhMzSA7T/nHJa11DE8Ng2TP3iAmRczFlmslSuUNOgUeb6yRvs0="/>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TextBox 10" descr="OPL20U25GSXzBJYl68kk8uQGfFKzs7yb1M4KJWUiLk6ZEvGF+qCIPSnY57AbBFCvTW(2023.15.83.Nguyen Hien)83+K4lPs7H94VUqPe2XwIsfPRnrXQE//QTEXxb8/8N4CNc6FpgZahzpTjFhMzSA7T/nHJa11DE8Ng2TP3iAmRczFlmslSuUNOgUeb6yRvs0="/>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Hình ảnh 5" descr="OPL20U25GSXzBJYl68kk8uQGfFKzs7yb1M4KJWUiLk6ZEvGF+qCIPSnY57AbBFCvTW(2023.15.83.Nguyen Hien)83+K4lPs7H94VUqPe2XwIsfPRnrXQE//QTEXxb8/8N4CNc6FpgZahzpTjFhMzSA7T/nHJa11DE8Ng2TP3iAmRczFlmslSuUNOgUeb6yRvs0="/>
          <p:cNvPicPr>
            <a:picLocks noChangeAspect="1"/>
          </p:cNvPicPr>
          <p:nvPr/>
        </p:nvPicPr>
        <p:blipFill rotWithShape="1">
          <a:blip r:embed="rId1" cstate="print">
            <a:extLst>
              <a:ext uri="{28A0092B-C50C-407E-A947-70E740481C1C}">
                <a14:useLocalDpi xmlns:a14="http://schemas.microsoft.com/office/drawing/2010/main" val="0"/>
              </a:ext>
            </a:extLst>
          </a:blip>
          <a:srcRect l="18711" t="12222" r="20015" b="20370"/>
          <a:stretch>
            <a:fillRect/>
          </a:stretch>
        </p:blipFill>
        <p:spPr>
          <a:xfrm>
            <a:off x="7035801" y="3511716"/>
            <a:ext cx="3073399" cy="2975312"/>
          </a:xfrm>
          <a:prstGeom prst="ellipse">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 y="1"/>
            <a:ext cx="12191997" cy="6857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1" y="1"/>
            <a:ext cx="12191999" cy="685799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341" y="4866969"/>
            <a:ext cx="2639007" cy="1425063"/>
          </a:xfrm>
          <a:prstGeom prst="rect">
            <a:avLst/>
          </a:prstGeom>
        </p:spPr>
      </p:pic>
      <p:sp>
        <p:nvSpPr>
          <p:cNvPr id="2" name="Rectangle 1"/>
          <p:cNvSpPr/>
          <p:nvPr/>
        </p:nvSpPr>
        <p:spPr>
          <a:xfrm>
            <a:off x="188954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endPar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3" name="Car">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689600" y="7271659"/>
            <a:ext cx="812800" cy="609600"/>
          </a:xfrm>
          <a:prstGeom prst="rect">
            <a:avLst/>
          </a:prstGeom>
        </p:spPr>
      </p:pic>
      <p:pic>
        <p:nvPicPr>
          <p:cNvPr id="6" name="Bike Rides">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6"/>
          <a:stretch>
            <a:fillRect/>
          </a:stretch>
        </p:blipFill>
        <p:spPr>
          <a:xfrm>
            <a:off x="8432800" y="7271656"/>
            <a:ext cx="8128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9"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4;p8" descr="OPL20U25GSXzBJYl68kk8uQGfFKzs7yb1M4KJWUiLk6ZEvGF+qCIPSnY57AbBFCvTW(2023.15.83.Nguyen Hien)83+K4lPs7H94VUqPe2XwIsfPRnrXQE//QTEXxb8/8N4CNc6FpgZahzpTjFhMzSA7T/nHJa11DE8Ng2TP3iAmRczFlmslSuUNOgUeb6yRvs0="/>
          <p:cNvPicPr preferRelativeResize="0"/>
          <p:nvPr/>
        </p:nvPicPr>
        <p:blipFill>
          <a:blip r:embed="rId1"/>
          <a:stretch>
            <a:fillRect/>
          </a:stretch>
        </p:blipFill>
        <p:spPr>
          <a:xfrm>
            <a:off x="9781300" y="64328"/>
            <a:ext cx="2410700" cy="3403600"/>
          </a:xfrm>
          <a:prstGeom prst="rect">
            <a:avLst/>
          </a:prstGeom>
          <a:noFill/>
          <a:ln>
            <a:noFill/>
          </a:ln>
        </p:spPr>
      </p:pic>
      <p:sp>
        <p:nvSpPr>
          <p:cNvPr id="10" name="TextBox 9" descr="OPL20U25GSXzBJYl68kk8uQGfFKzs7yb1M4KJWUiLk6ZEvGF+qCIPSnY57AbBFCvTW(2023.15.83.Nguyen Hien)83+K4lPs7H94VUqPe2XwIsfPRnrXQE//QTEXxb8/8N4CNc6FpgZahzpTjFhMzSA7T/nHJa11DE8Ng2TP3iAmRczFlmslSuUNOgUeb6yRvs0="/>
          <p:cNvSpPr txBox="1"/>
          <p:nvPr/>
        </p:nvSpPr>
        <p:spPr>
          <a:xfrm>
            <a:off x="1034836" y="2358241"/>
            <a:ext cx="983424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200"/>
              </a:spcBef>
              <a:spcAft>
                <a:spcPts val="1200"/>
              </a:spcAft>
              <a:buClrTx/>
              <a:buSzTx/>
              <a:buFontTx/>
              <a:buNone/>
              <a:defRPr/>
            </a:pP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Xì</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Trum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đang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trên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đường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về</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và</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gặp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chướng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ngại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vật</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em</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hãy</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giúp</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bạn</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bằng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cách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trả</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lời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đúng</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các</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câu</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hỏi</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 </a:t>
            </a:r>
            <a:r>
              <a:rPr lang="en-US" sz="3600" dirty="0" err="1">
                <a:solidFill>
                  <a:schemeClr val="bg1"/>
                </a:solidFill>
                <a:latin typeface="Times New Roman" panose="02020603050405020304" pitchFamily="18" charset="0"/>
                <a:ea typeface="Tahoma" panose="020B0604030504040204" pitchFamily="34" charset="0"/>
                <a:cs typeface="Times New Roman" panose="02020603050405020304" pitchFamily="18" charset="0"/>
              </a:rPr>
              <a:t>nhé</a:t>
            </a:r>
            <a:r>
              <a:rPr lang="en-US" sz="36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a:t>
            </a:r>
            <a:endPar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1" name="Rectangle 10" descr="OPL20U25GSXzBJYl68kk8uQGfFKzs7yb1M4KJWUiLk6ZEvGF+qCIPSnY57AbBFCvTW(2023.15.83.Nguyen Hien)83+K4lPs7H94VUqPe2XwIsfPRnrXQE//QTEXxb8/8N4CNc6FpgZahzpTjFhMzSA7T/nHJa11DE8Ng2TP3iAmRczFlmslSuUNOgUeb6yRvs0="/>
          <p:cNvSpPr/>
          <p:nvPr/>
        </p:nvSpPr>
        <p:spPr>
          <a:xfrm>
            <a:off x="3720712" y="1210040"/>
            <a:ext cx="3004349" cy="830997"/>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Cách</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4800" b="0" i="0" u="none" strike="noStrike" kern="1200" cap="none" spc="0" normalizeH="0" baseline="0" noProof="0" dirty="0" err="1">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i</a:t>
            </a:r>
            <a:r>
              <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endParaRPr kumimoji="0" lang="en-US" sz="4800" b="0" i="0" u="none" strike="noStrike" kern="1200" cap="none" spc="0" normalizeH="0" baseline="0" noProof="0" dirty="0">
              <a:ln>
                <a:noFill/>
              </a:ln>
              <a:solidFill>
                <a:srgbClr val="FFC000">
                  <a:lumMod val="60000"/>
                  <a:lumOff val="40000"/>
                </a:srgbClr>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1"/>
                                        </p:tgtEl>
                                        <p:attrNameLst>
                                          <p:attrName>ppt_y</p:attrName>
                                        </p:attrNameLst>
                                      </p:cBhvr>
                                      <p:tavLst>
                                        <p:tav tm="0">
                                          <p:val>
                                            <p:strVal val="#ppt_y"/>
                                          </p:val>
                                        </p:tav>
                                        <p:tav tm="100000">
                                          <p:val>
                                            <p:strVal val="#ppt_y"/>
                                          </p:val>
                                        </p:tav>
                                      </p:tavLst>
                                    </p:anim>
                                    <p:anim calcmode="lin" valueType="num">
                                      <p:cBhvr>
                                        <p:cTn id="9"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1"/>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1_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9390</Words>
  <Application>WPS Slides</Application>
  <PresentationFormat>Widescreen</PresentationFormat>
  <Paragraphs>695</Paragraphs>
  <Slides>49</Slides>
  <Notes>1</Notes>
  <HiddenSlides>0</HiddenSlides>
  <MMClips>11</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243</vt:i4>
      </vt:variant>
      <vt:variant>
        <vt:lpstr>幻灯片标题</vt:lpstr>
      </vt:variant>
      <vt:variant>
        <vt:i4>49</vt:i4>
      </vt:variant>
    </vt:vector>
  </HeadingPairs>
  <TitlesOfParts>
    <vt:vector size="306" baseType="lpstr">
      <vt:lpstr>Arial</vt:lpstr>
      <vt:lpstr>SimSun</vt:lpstr>
      <vt:lpstr>Wingdings</vt:lpstr>
      <vt:lpstr>Times New Roman</vt:lpstr>
      <vt:lpstr>Arial</vt:lpstr>
      <vt:lpstr>Calibri</vt:lpstr>
      <vt:lpstr>Agency FB</vt:lpstr>
      <vt:lpstr>Tahoma</vt:lpstr>
      <vt:lpstr>Microsoft YaHei</vt:lpstr>
      <vt:lpstr>Arial Unicode MS</vt:lpstr>
      <vt:lpstr>Calibri Light</vt:lpstr>
      <vt:lpstr>Calibri</vt:lpstr>
      <vt:lpstr>Arial Unicode MS</vt:lpstr>
      <vt:lpstr>1_Office Theme</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Equation.DSMT4</vt:lpstr>
      <vt:lpstr>PowerPoint 演示文稿</vt:lpstr>
      <vt:lpstr>A. THIẾT BỊ DẠY HỌC VÀ HỌC LIỆU</vt:lpstr>
      <vt:lpstr>B. CHÚ THÍCH</vt:lpstr>
      <vt:lpstr>CHƯƠNG III. CĂN THỨC BÀI 1. CĂN BẬC HAI VÀ CĂN BẬC BA CỦA  SỐ THỰC</vt:lpstr>
      <vt:lpstr>PowerPoint 演示文稿</vt:lpstr>
      <vt:lpstr>BÀI 1. CĂN BẬC HAI VÀ CĂN BẬC BA CỦA SỐ THỰC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BÀI 1. CĂN BẬC HAI VÀ CĂN BẬC BA  CỦA  SỐ THỰC</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 LUYỆN TẬP</vt:lpstr>
      <vt:lpstr>PowerPoint 演示文稿</vt:lpstr>
      <vt:lpstr>PowerPoint 演示文稿</vt:lpstr>
      <vt:lpstr>PowerPoint 演示文稿</vt:lpstr>
      <vt:lpstr>PowerPoint 演示文稿</vt:lpstr>
      <vt:lpstr> CỦNG CỐ</vt:lpstr>
      <vt:lpstr>LUẬT CHƠI</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655</cp:revision>
  <dcterms:created xsi:type="dcterms:W3CDTF">2022-08-03T11:07:00Z</dcterms:created>
  <dcterms:modified xsi:type="dcterms:W3CDTF">2025-05-13T05:42:15Z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A2AE921C99944C73B6EB5E107C1EC239_13</vt:lpwstr>
  </property>
  <property fmtid="{D5CDD505-2E9C-101B-9397-08002B2CF9AE}" pid="3" name="KSOProductBuildVer">
    <vt:lpwstr>1033-12.2.0.20795</vt:lpwstr>
  </property>
</Properties>
</file>