
<file path=[Content_Types].xml><?xml version="1.0" encoding="utf-8"?>
<Types xmlns="http://schemas.openxmlformats.org/package/2006/content-types">
  <Default Extension="bin" ContentType="application/vnd.openxmlformats-officedocument.oleObject"/>
  <Default Extension="fntdata" ContentType="application/x-fontdata"/>
  <Default Extension="jpeg" ContentType="image/jpeg"/>
  <Default Extension="jpg" ContentType="image/jpeg"/>
  <Default Extension="mp4" ContentType="video/mp4"/>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42"/>
  </p:notesMasterIdLst>
  <p:sldIdLst>
    <p:sldId id="266" r:id="rId3"/>
    <p:sldId id="259" r:id="rId4"/>
    <p:sldId id="269" r:id="rId5"/>
    <p:sldId id="287" r:id="rId6"/>
    <p:sldId id="279" r:id="rId7"/>
    <p:sldId id="288" r:id="rId8"/>
    <p:sldId id="289" r:id="rId9"/>
    <p:sldId id="291" r:id="rId10"/>
    <p:sldId id="292" r:id="rId11"/>
    <p:sldId id="293" r:id="rId12"/>
    <p:sldId id="290" r:id="rId13"/>
    <p:sldId id="294" r:id="rId14"/>
    <p:sldId id="295" r:id="rId15"/>
    <p:sldId id="296" r:id="rId16"/>
    <p:sldId id="297" r:id="rId17"/>
    <p:sldId id="298" r:id="rId18"/>
    <p:sldId id="299" r:id="rId19"/>
    <p:sldId id="313" r:id="rId20"/>
    <p:sldId id="263" r:id="rId21"/>
    <p:sldId id="314" r:id="rId22"/>
    <p:sldId id="337" r:id="rId23"/>
    <p:sldId id="315" r:id="rId24"/>
    <p:sldId id="340" r:id="rId25"/>
    <p:sldId id="307" r:id="rId26"/>
    <p:sldId id="331" r:id="rId27"/>
    <p:sldId id="341" r:id="rId28"/>
    <p:sldId id="346" r:id="rId29"/>
    <p:sldId id="345" r:id="rId30"/>
    <p:sldId id="343" r:id="rId31"/>
    <p:sldId id="347" r:id="rId32"/>
    <p:sldId id="348" r:id="rId33"/>
    <p:sldId id="349" r:id="rId34"/>
    <p:sldId id="350" r:id="rId35"/>
    <p:sldId id="351" r:id="rId36"/>
    <p:sldId id="352" r:id="rId37"/>
    <p:sldId id="356" r:id="rId38"/>
    <p:sldId id="355" r:id="rId39"/>
    <p:sldId id="353" r:id="rId40"/>
    <p:sldId id="334" r:id="rId41"/>
  </p:sldIdLst>
  <p:sldSz cx="18288000" cy="10287000"/>
  <p:notesSz cx="6858000" cy="9144000"/>
  <p:embeddedFontLst>
    <p:embeddedFont>
      <p:font typeface="#9Slide02 Noi dung dai" panose="020B0604020202020204" charset="0"/>
      <p:regular r:id="rId43"/>
    </p:embeddedFont>
    <p:embeddedFont>
      <p:font typeface="Cambria Math" panose="02040503050406030204" pitchFamily="18" charset="0"/>
      <p:regular r:id="rId44"/>
    </p:embeddedFont>
    <p:embeddedFont>
      <p:font typeface="Open Sans" panose="020B0606030504020204" pitchFamily="34" charset="0"/>
      <p:regular r:id="rId45"/>
      <p:bold r:id="rId46"/>
      <p:italic r:id="rId47"/>
      <p:boldItalic r:id="rId4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FB0DA"/>
    <a:srgbClr val="3AAF8E"/>
    <a:srgbClr val="F94A4E"/>
    <a:srgbClr val="50B0D7"/>
    <a:srgbClr val="F94A4F"/>
    <a:srgbClr val="FFFECE"/>
    <a:srgbClr val="F84B4F"/>
    <a:srgbClr val="FF9999"/>
    <a:srgbClr val="FFFFFF"/>
    <a:srgbClr val="FF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996" autoAdjust="0"/>
    <p:restoredTop sz="94622" autoAdjust="0"/>
  </p:normalViewPr>
  <p:slideViewPr>
    <p:cSldViewPr>
      <p:cViewPr varScale="1">
        <p:scale>
          <a:sx n="47" d="100"/>
          <a:sy n="47" d="100"/>
        </p:scale>
        <p:origin x="228" y="4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47" Type="http://schemas.openxmlformats.org/officeDocument/2006/relationships/font" Target="fonts/font5.fntdata"/><Relationship Id="rId50"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font" Target="fonts/font3.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2.fntdata"/><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1.fntdata"/><Relationship Id="rId48" Type="http://schemas.openxmlformats.org/officeDocument/2006/relationships/font" Target="fonts/font6.fntdata"/><Relationship Id="rId8" Type="http://schemas.openxmlformats.org/officeDocument/2006/relationships/slide" Target="slides/slide6.xml"/><Relationship Id="rId51"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4.fntdata"/><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6AF4089-3F34-4F26-92C3-F56BA8BA1C8C}"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US"/>
        </a:p>
      </dgm:t>
    </dgm:pt>
    <dgm:pt modelId="{A7822C4B-F363-4315-AF6C-A84DD7F9EF21}">
      <dgm:prSet phldrT="[Text]"/>
      <dgm:spPr/>
      <dgm:t>
        <a:bodyPr/>
        <a:lstStyle/>
        <a:p>
          <a:r>
            <a:rPr lang="en-US" dirty="0"/>
            <a:t>HOẠT ĐỘNG NHÓM</a:t>
          </a:r>
        </a:p>
      </dgm:t>
    </dgm:pt>
    <dgm:pt modelId="{4749C7F9-1554-48DC-AD56-770A49C6F456}" type="parTrans" cxnId="{5D217B95-D2C7-4867-B137-277E3E4AE993}">
      <dgm:prSet/>
      <dgm:spPr/>
      <dgm:t>
        <a:bodyPr/>
        <a:lstStyle/>
        <a:p>
          <a:endParaRPr lang="en-US"/>
        </a:p>
      </dgm:t>
    </dgm:pt>
    <dgm:pt modelId="{3633634A-D8B3-4BA1-A903-94DFEC09D783}" type="sibTrans" cxnId="{5D217B95-D2C7-4867-B137-277E3E4AE993}">
      <dgm:prSet/>
      <dgm:spPr/>
      <dgm:t>
        <a:bodyPr/>
        <a:lstStyle/>
        <a:p>
          <a:endParaRPr lang="en-US"/>
        </a:p>
      </dgm:t>
    </dgm:pt>
    <dgm:pt modelId="{57A00E81-F00B-4335-ABF8-E9FBBAA958D8}">
      <dgm:prSet phldrT="[Text]" custT="1"/>
      <dgm:spPr/>
      <dgm:t>
        <a:bodyPr/>
        <a:lstStyle/>
        <a:p>
          <a:r>
            <a:rPr lang="en-US" sz="2300" dirty="0" err="1"/>
            <a:t>Dựa</a:t>
          </a:r>
          <a:r>
            <a:rPr lang="en-US" sz="2300" dirty="0"/>
            <a:t> </a:t>
          </a:r>
          <a:r>
            <a:rPr lang="en-US" sz="2300" dirty="0" err="1"/>
            <a:t>vào</a:t>
          </a:r>
          <a:r>
            <a:rPr lang="en-US" sz="2300" dirty="0"/>
            <a:t> </a:t>
          </a:r>
          <a:r>
            <a:rPr lang="en-US" sz="2300" dirty="0" err="1"/>
            <a:t>hình</a:t>
          </a:r>
          <a:r>
            <a:rPr lang="en-US" sz="2300" dirty="0"/>
            <a:t> 6.3 a, </a:t>
          </a:r>
          <a:r>
            <a:rPr lang="en-US" sz="2300" dirty="0" err="1"/>
            <a:t>chỉ</a:t>
          </a:r>
          <a:r>
            <a:rPr lang="en-US" sz="2300" dirty="0"/>
            <a:t> </a:t>
          </a:r>
          <a:r>
            <a:rPr lang="en-US" sz="2300" dirty="0" err="1"/>
            <a:t>ra</a:t>
          </a:r>
          <a:r>
            <a:rPr lang="en-US" sz="2300" dirty="0"/>
            <a:t> </a:t>
          </a:r>
          <a:r>
            <a:rPr lang="en-US" sz="2300" dirty="0" err="1"/>
            <a:t>các</a:t>
          </a:r>
          <a:r>
            <a:rPr lang="en-US" sz="2300" dirty="0"/>
            <a:t> </a:t>
          </a:r>
          <a:r>
            <a:rPr lang="en-US" sz="2300" dirty="0" err="1"/>
            <a:t>cặp</a:t>
          </a:r>
          <a:r>
            <a:rPr lang="en-US" sz="2300" dirty="0"/>
            <a:t> tam </a:t>
          </a:r>
          <a:r>
            <a:rPr lang="en-US" sz="2300" dirty="0" err="1"/>
            <a:t>giác</a:t>
          </a:r>
          <a:r>
            <a:rPr lang="en-US" sz="2300" dirty="0"/>
            <a:t> </a:t>
          </a:r>
          <a:r>
            <a:rPr lang="en-US" sz="2300" dirty="0" err="1"/>
            <a:t>đồng</a:t>
          </a:r>
          <a:r>
            <a:rPr lang="en-US" sz="2300" dirty="0"/>
            <a:t> </a:t>
          </a:r>
          <a:r>
            <a:rPr lang="en-US" sz="2300" dirty="0" err="1"/>
            <a:t>dạng</a:t>
          </a:r>
          <a:r>
            <a:rPr lang="en-US" sz="2300" dirty="0"/>
            <a:t>. </a:t>
          </a:r>
          <a:r>
            <a:rPr lang="en-US" sz="2300" dirty="0" err="1"/>
            <a:t>Viết</a:t>
          </a:r>
          <a:r>
            <a:rPr lang="en-US" sz="2300" dirty="0"/>
            <a:t> </a:t>
          </a:r>
          <a:r>
            <a:rPr lang="en-US" sz="2300" dirty="0" err="1"/>
            <a:t>các</a:t>
          </a:r>
          <a:r>
            <a:rPr lang="en-US" sz="2300" dirty="0"/>
            <a:t> </a:t>
          </a:r>
          <a:r>
            <a:rPr lang="en-US" sz="2300" dirty="0" err="1"/>
            <a:t>tỉ</a:t>
          </a:r>
          <a:r>
            <a:rPr lang="en-US" sz="2300" dirty="0"/>
            <a:t> </a:t>
          </a:r>
          <a:r>
            <a:rPr lang="en-US" sz="2300" dirty="0" err="1"/>
            <a:t>số</a:t>
          </a:r>
          <a:r>
            <a:rPr lang="en-US" sz="2300" dirty="0"/>
            <a:t> </a:t>
          </a:r>
          <a:r>
            <a:rPr lang="en-US" sz="2300" dirty="0" err="1"/>
            <a:t>đồng</a:t>
          </a:r>
          <a:r>
            <a:rPr lang="en-US" sz="2300" dirty="0"/>
            <a:t> </a:t>
          </a:r>
          <a:r>
            <a:rPr lang="en-US" sz="2300" dirty="0" err="1"/>
            <a:t>dạng</a:t>
          </a:r>
          <a:r>
            <a:rPr lang="en-US" sz="2300" dirty="0"/>
            <a:t> </a:t>
          </a:r>
          <a:r>
            <a:rPr lang="en-US" sz="2300" dirty="0" err="1"/>
            <a:t>của</a:t>
          </a:r>
          <a:r>
            <a:rPr lang="en-US" sz="2300" dirty="0"/>
            <a:t> </a:t>
          </a:r>
          <a:r>
            <a:rPr lang="en-US" sz="2300" dirty="0" err="1"/>
            <a:t>mỗi</a:t>
          </a:r>
          <a:r>
            <a:rPr lang="en-US" sz="2300" dirty="0"/>
            <a:t> </a:t>
          </a:r>
          <a:r>
            <a:rPr lang="en-US" sz="2300" dirty="0" err="1"/>
            <a:t>cặp</a:t>
          </a:r>
          <a:r>
            <a:rPr lang="en-US" sz="2300" dirty="0"/>
            <a:t> tam </a:t>
          </a:r>
          <a:r>
            <a:rPr lang="en-US" sz="2300" dirty="0" err="1"/>
            <a:t>giác</a:t>
          </a:r>
          <a:r>
            <a:rPr lang="en-US" sz="2300" dirty="0"/>
            <a:t> </a:t>
          </a:r>
          <a:r>
            <a:rPr lang="en-US" sz="2300" dirty="0" err="1"/>
            <a:t>đó</a:t>
          </a:r>
          <a:r>
            <a:rPr lang="en-US" sz="2300" dirty="0"/>
            <a:t>. </a:t>
          </a:r>
        </a:p>
      </dgm:t>
    </dgm:pt>
    <dgm:pt modelId="{AEA3CE61-A767-4856-85ED-70105057246D}" type="parTrans" cxnId="{33A74563-C824-4D2F-9C85-AC17CAE8566D}">
      <dgm:prSet/>
      <dgm:spPr/>
      <dgm:t>
        <a:bodyPr/>
        <a:lstStyle/>
        <a:p>
          <a:endParaRPr lang="en-US"/>
        </a:p>
      </dgm:t>
    </dgm:pt>
    <dgm:pt modelId="{D01F5EB2-248D-48E0-AE26-9419685638FC}" type="sibTrans" cxnId="{33A74563-C824-4D2F-9C85-AC17CAE8566D}">
      <dgm:prSet/>
      <dgm:spPr/>
      <dgm:t>
        <a:bodyPr/>
        <a:lstStyle/>
        <a:p>
          <a:endParaRPr lang="en-US"/>
        </a:p>
      </dgm:t>
    </dgm:pt>
    <dgm:pt modelId="{942D947D-6A65-4950-9068-A26F0F1BDCAB}">
      <dgm:prSet phldrT="[Text]"/>
      <dgm:spPr/>
      <dgm:t>
        <a:bodyPr/>
        <a:lstStyle/>
        <a:p>
          <a:r>
            <a:rPr lang="en-US" dirty="0" err="1"/>
            <a:t>Dựa</a:t>
          </a:r>
          <a:r>
            <a:rPr lang="en-US" dirty="0"/>
            <a:t> </a:t>
          </a:r>
          <a:r>
            <a:rPr lang="en-US" dirty="0" err="1"/>
            <a:t>vào</a:t>
          </a:r>
          <a:r>
            <a:rPr lang="en-US" dirty="0"/>
            <a:t> </a:t>
          </a:r>
          <a:r>
            <a:rPr lang="en-US" dirty="0" err="1"/>
            <a:t>hình</a:t>
          </a:r>
          <a:r>
            <a:rPr lang="en-US" dirty="0"/>
            <a:t> 6.3 a, </a:t>
          </a:r>
          <a:r>
            <a:rPr lang="en-US" dirty="0" err="1"/>
            <a:t>tính</a:t>
          </a:r>
          <a:r>
            <a:rPr lang="en-US" dirty="0"/>
            <a:t> </a:t>
          </a:r>
          <a:r>
            <a:rPr lang="en-US" dirty="0" err="1"/>
            <a:t>khoảng</a:t>
          </a:r>
          <a:r>
            <a:rPr lang="en-US" dirty="0"/>
            <a:t> </a:t>
          </a:r>
          <a:r>
            <a:rPr lang="en-US" dirty="0" err="1"/>
            <a:t>cách</a:t>
          </a:r>
          <a:r>
            <a:rPr lang="en-US" dirty="0"/>
            <a:t> </a:t>
          </a:r>
          <a:r>
            <a:rPr lang="en-US" dirty="0" err="1"/>
            <a:t>từ</a:t>
          </a:r>
          <a:r>
            <a:rPr lang="en-US" dirty="0"/>
            <a:t> </a:t>
          </a:r>
          <a:r>
            <a:rPr lang="en-US" dirty="0" err="1"/>
            <a:t>ảnh</a:t>
          </a:r>
          <a:r>
            <a:rPr lang="en-US" dirty="0"/>
            <a:t> </a:t>
          </a:r>
          <a:r>
            <a:rPr lang="en-US" dirty="0" err="1"/>
            <a:t>đến</a:t>
          </a:r>
          <a:r>
            <a:rPr lang="en-US" dirty="0"/>
            <a:t> </a:t>
          </a:r>
          <a:r>
            <a:rPr lang="en-US" dirty="0" err="1"/>
            <a:t>thấu</a:t>
          </a:r>
          <a:r>
            <a:rPr lang="en-US" dirty="0"/>
            <a:t> </a:t>
          </a:r>
          <a:r>
            <a:rPr lang="en-US" dirty="0" err="1"/>
            <a:t>kính</a:t>
          </a:r>
          <a:r>
            <a:rPr lang="en-US" dirty="0"/>
            <a:t> </a:t>
          </a:r>
          <a:r>
            <a:rPr lang="en-US" dirty="0" err="1"/>
            <a:t>hội</a:t>
          </a:r>
          <a:r>
            <a:rPr lang="en-US" dirty="0"/>
            <a:t> </a:t>
          </a:r>
          <a:r>
            <a:rPr lang="en-US" dirty="0" err="1"/>
            <a:t>tụ</a:t>
          </a:r>
          <a:r>
            <a:rPr lang="en-US" dirty="0"/>
            <a:t> </a:t>
          </a:r>
          <a:r>
            <a:rPr lang="en-US" dirty="0" err="1"/>
            <a:t>và</a:t>
          </a:r>
          <a:r>
            <a:rPr lang="en-US" dirty="0"/>
            <a:t> </a:t>
          </a:r>
          <a:r>
            <a:rPr lang="en-US" dirty="0" err="1"/>
            <a:t>kích</a:t>
          </a:r>
          <a:r>
            <a:rPr lang="en-US" dirty="0"/>
            <a:t> </a:t>
          </a:r>
          <a:r>
            <a:rPr lang="en-US" dirty="0" err="1"/>
            <a:t>thước</a:t>
          </a:r>
          <a:r>
            <a:rPr lang="en-US" dirty="0"/>
            <a:t> </a:t>
          </a:r>
          <a:r>
            <a:rPr lang="en-US" dirty="0" err="1"/>
            <a:t>của</a:t>
          </a:r>
          <a:r>
            <a:rPr lang="en-US" dirty="0"/>
            <a:t> </a:t>
          </a:r>
          <a:r>
            <a:rPr lang="en-US" dirty="0" err="1"/>
            <a:t>ảnh</a:t>
          </a:r>
          <a:r>
            <a:rPr lang="en-US" dirty="0"/>
            <a:t>.</a:t>
          </a:r>
        </a:p>
      </dgm:t>
    </dgm:pt>
    <dgm:pt modelId="{F0928EEC-3951-4273-9D25-703714103B9F}" type="parTrans" cxnId="{BC8CAE7F-E169-4CD3-A086-4F6EB444734F}">
      <dgm:prSet/>
      <dgm:spPr/>
      <dgm:t>
        <a:bodyPr/>
        <a:lstStyle/>
        <a:p>
          <a:endParaRPr lang="en-US"/>
        </a:p>
      </dgm:t>
    </dgm:pt>
    <dgm:pt modelId="{BB76A880-605D-41D3-91A5-B467B594C4B7}" type="sibTrans" cxnId="{BC8CAE7F-E169-4CD3-A086-4F6EB444734F}">
      <dgm:prSet/>
      <dgm:spPr/>
      <dgm:t>
        <a:bodyPr/>
        <a:lstStyle/>
        <a:p>
          <a:endParaRPr lang="en-US"/>
        </a:p>
      </dgm:t>
    </dgm:pt>
    <dgm:pt modelId="{6FD3BE8B-42CA-4383-AAC5-929DE51F8F11}">
      <dgm:prSet phldrT="[Text]"/>
      <dgm:spPr/>
      <dgm:t>
        <a:bodyPr/>
        <a:lstStyle/>
        <a:p>
          <a:r>
            <a:rPr lang="en-US" dirty="0"/>
            <a:t>: </a:t>
          </a:r>
          <a:r>
            <a:rPr lang="en-US" dirty="0" err="1"/>
            <a:t>Đọc</a:t>
          </a:r>
          <a:r>
            <a:rPr lang="en-US" dirty="0"/>
            <a:t> </a:t>
          </a:r>
          <a:r>
            <a:rPr lang="en-US" dirty="0" err="1"/>
            <a:t>ví</a:t>
          </a:r>
          <a:r>
            <a:rPr lang="en-US" dirty="0"/>
            <a:t> </a:t>
          </a:r>
          <a:r>
            <a:rPr lang="en-US" dirty="0" err="1"/>
            <a:t>dụ</a:t>
          </a:r>
          <a:r>
            <a:rPr lang="en-US" dirty="0"/>
            <a:t> SGK </a:t>
          </a:r>
          <a:r>
            <a:rPr lang="en-US" dirty="0" err="1"/>
            <a:t>trang</a:t>
          </a:r>
          <a:r>
            <a:rPr lang="en-US" dirty="0"/>
            <a:t> 36 </a:t>
          </a:r>
          <a:r>
            <a:rPr lang="en-US" dirty="0" err="1"/>
            <a:t>hoàn</a:t>
          </a:r>
          <a:r>
            <a:rPr lang="en-US" dirty="0"/>
            <a:t> </a:t>
          </a:r>
          <a:r>
            <a:rPr lang="en-US" dirty="0" err="1"/>
            <a:t>thành</a:t>
          </a:r>
          <a:r>
            <a:rPr lang="en-US" dirty="0"/>
            <a:t> </a:t>
          </a:r>
          <a:r>
            <a:rPr lang="en-US" dirty="0" err="1"/>
            <a:t>câu</a:t>
          </a:r>
          <a:r>
            <a:rPr lang="en-US" dirty="0"/>
            <a:t> </a:t>
          </a:r>
          <a:r>
            <a:rPr lang="en-US" dirty="0" err="1"/>
            <a:t>hỏi</a:t>
          </a:r>
          <a:r>
            <a:rPr lang="en-US" dirty="0"/>
            <a:t> </a:t>
          </a:r>
          <a:r>
            <a:rPr lang="en-US" dirty="0" err="1"/>
            <a:t>luyện</a:t>
          </a:r>
          <a:r>
            <a:rPr lang="en-US" dirty="0"/>
            <a:t> </a:t>
          </a:r>
          <a:r>
            <a:rPr lang="en-US" dirty="0" err="1"/>
            <a:t>tập</a:t>
          </a:r>
          <a:r>
            <a:rPr lang="en-US" dirty="0"/>
            <a:t> 3 </a:t>
          </a:r>
          <a:r>
            <a:rPr lang="en-US" dirty="0" err="1"/>
            <a:t>trang</a:t>
          </a:r>
          <a:r>
            <a:rPr lang="en-US" dirty="0"/>
            <a:t> 36.</a:t>
          </a:r>
        </a:p>
      </dgm:t>
    </dgm:pt>
    <dgm:pt modelId="{EB4C3D77-8577-4728-90CC-9DEAD654B0CE}" type="parTrans" cxnId="{10A5AF52-F7F2-4CFE-AE76-B5C107187751}">
      <dgm:prSet/>
      <dgm:spPr/>
      <dgm:t>
        <a:bodyPr/>
        <a:lstStyle/>
        <a:p>
          <a:endParaRPr lang="en-US"/>
        </a:p>
      </dgm:t>
    </dgm:pt>
    <dgm:pt modelId="{BB1055AC-39C4-4E7B-8E23-FFF871D21F5B}" type="sibTrans" cxnId="{10A5AF52-F7F2-4CFE-AE76-B5C107187751}">
      <dgm:prSet/>
      <dgm:spPr/>
      <dgm:t>
        <a:bodyPr/>
        <a:lstStyle/>
        <a:p>
          <a:endParaRPr lang="en-US"/>
        </a:p>
      </dgm:t>
    </dgm:pt>
    <dgm:pt modelId="{81B928B4-03DC-4AAC-956D-478006DC3EC9}">
      <dgm:prSet phldrT="[Text]"/>
      <dgm:spPr/>
      <dgm:t>
        <a:bodyPr/>
        <a:lstStyle/>
        <a:p>
          <a:r>
            <a:rPr lang="en-US" dirty="0" err="1"/>
            <a:t>Đọc</a:t>
          </a:r>
          <a:r>
            <a:rPr lang="en-US" dirty="0"/>
            <a:t> </a:t>
          </a:r>
          <a:r>
            <a:rPr lang="en-US" dirty="0" err="1"/>
            <a:t>ví</a:t>
          </a:r>
          <a:r>
            <a:rPr lang="en-US" dirty="0"/>
            <a:t> </a:t>
          </a:r>
          <a:r>
            <a:rPr lang="en-US" dirty="0" err="1"/>
            <a:t>dụ</a:t>
          </a:r>
          <a:r>
            <a:rPr lang="en-US" dirty="0"/>
            <a:t> SGK </a:t>
          </a:r>
          <a:r>
            <a:rPr lang="en-US" dirty="0" err="1"/>
            <a:t>trang</a:t>
          </a:r>
          <a:r>
            <a:rPr lang="en-US" dirty="0"/>
            <a:t> 36 </a:t>
          </a:r>
          <a:r>
            <a:rPr lang="en-US" dirty="0" err="1"/>
            <a:t>hoàn</a:t>
          </a:r>
          <a:r>
            <a:rPr lang="en-US" dirty="0"/>
            <a:t> </a:t>
          </a:r>
          <a:r>
            <a:rPr lang="en-US" dirty="0" err="1"/>
            <a:t>thành</a:t>
          </a:r>
          <a:r>
            <a:rPr lang="en-US" dirty="0"/>
            <a:t> </a:t>
          </a:r>
          <a:r>
            <a:rPr lang="en-US" dirty="0" err="1"/>
            <a:t>câu</a:t>
          </a:r>
          <a:r>
            <a:rPr lang="en-US" dirty="0"/>
            <a:t> </a:t>
          </a:r>
          <a:r>
            <a:rPr lang="en-US" dirty="0" err="1"/>
            <a:t>hỏi</a:t>
          </a:r>
          <a:r>
            <a:rPr lang="en-US" dirty="0"/>
            <a:t> </a:t>
          </a:r>
          <a:r>
            <a:rPr lang="en-US" dirty="0" err="1"/>
            <a:t>luyện</a:t>
          </a:r>
          <a:r>
            <a:rPr lang="en-US" dirty="0"/>
            <a:t> </a:t>
          </a:r>
          <a:r>
            <a:rPr lang="en-US" dirty="0" err="1"/>
            <a:t>tập</a:t>
          </a:r>
          <a:r>
            <a:rPr lang="en-US" dirty="0"/>
            <a:t> 4 </a:t>
          </a:r>
          <a:r>
            <a:rPr lang="en-US" dirty="0" err="1"/>
            <a:t>trang</a:t>
          </a:r>
          <a:r>
            <a:rPr lang="en-US" dirty="0"/>
            <a:t> 36. </a:t>
          </a:r>
        </a:p>
      </dgm:t>
    </dgm:pt>
    <dgm:pt modelId="{F2818B8D-085A-4032-BC64-AC15067094BC}" type="parTrans" cxnId="{CC9A332C-BD29-4F8B-BEEA-D1878C40D430}">
      <dgm:prSet/>
      <dgm:spPr/>
      <dgm:t>
        <a:bodyPr/>
        <a:lstStyle/>
        <a:p>
          <a:endParaRPr lang="en-US"/>
        </a:p>
      </dgm:t>
    </dgm:pt>
    <dgm:pt modelId="{E7291DD2-0319-4407-9B83-68118F3D0FAD}" type="sibTrans" cxnId="{CC9A332C-BD29-4F8B-BEEA-D1878C40D430}">
      <dgm:prSet/>
      <dgm:spPr/>
      <dgm:t>
        <a:bodyPr/>
        <a:lstStyle/>
        <a:p>
          <a:endParaRPr lang="en-US"/>
        </a:p>
      </dgm:t>
    </dgm:pt>
    <dgm:pt modelId="{F8B4E972-5090-45B5-9912-1325EBC4DAF7}" type="pres">
      <dgm:prSet presAssocID="{06AF4089-3F34-4F26-92C3-F56BA8BA1C8C}" presName="Name0" presStyleCnt="0">
        <dgm:presLayoutVars>
          <dgm:chMax val="1"/>
          <dgm:dir/>
          <dgm:animLvl val="ctr"/>
          <dgm:resizeHandles val="exact"/>
        </dgm:presLayoutVars>
      </dgm:prSet>
      <dgm:spPr/>
    </dgm:pt>
    <dgm:pt modelId="{DF91A3D3-A200-401E-91FB-5BF9EB8D6687}" type="pres">
      <dgm:prSet presAssocID="{A7822C4B-F363-4315-AF6C-A84DD7F9EF21}" presName="centerShape" presStyleLbl="node0" presStyleIdx="0" presStyleCnt="1"/>
      <dgm:spPr/>
    </dgm:pt>
    <dgm:pt modelId="{6983ABB2-811E-4D03-ACEB-EE616F396E4A}" type="pres">
      <dgm:prSet presAssocID="{57A00E81-F00B-4335-ABF8-E9FBBAA958D8}" presName="node" presStyleLbl="node1" presStyleIdx="0" presStyleCnt="4" custScaleX="150919" custScaleY="112888">
        <dgm:presLayoutVars>
          <dgm:bulletEnabled val="1"/>
        </dgm:presLayoutVars>
      </dgm:prSet>
      <dgm:spPr/>
    </dgm:pt>
    <dgm:pt modelId="{99BBD4CD-BA2E-460E-9E12-91E138BE292D}" type="pres">
      <dgm:prSet presAssocID="{57A00E81-F00B-4335-ABF8-E9FBBAA958D8}" presName="dummy" presStyleCnt="0"/>
      <dgm:spPr/>
    </dgm:pt>
    <dgm:pt modelId="{971C9F59-4127-48A6-95A1-20C1DBD99F1E}" type="pres">
      <dgm:prSet presAssocID="{D01F5EB2-248D-48E0-AE26-9419685638FC}" presName="sibTrans" presStyleLbl="sibTrans2D1" presStyleIdx="0" presStyleCnt="4"/>
      <dgm:spPr/>
    </dgm:pt>
    <dgm:pt modelId="{95623E54-83B2-4475-BA9B-40589C0DE5BE}" type="pres">
      <dgm:prSet presAssocID="{942D947D-6A65-4950-9068-A26F0F1BDCAB}" presName="node" presStyleLbl="node1" presStyleIdx="1" presStyleCnt="4" custScaleX="149748" custScaleY="121310">
        <dgm:presLayoutVars>
          <dgm:bulletEnabled val="1"/>
        </dgm:presLayoutVars>
      </dgm:prSet>
      <dgm:spPr/>
    </dgm:pt>
    <dgm:pt modelId="{DFBE8C73-AD38-4220-B701-BA0797395DBD}" type="pres">
      <dgm:prSet presAssocID="{942D947D-6A65-4950-9068-A26F0F1BDCAB}" presName="dummy" presStyleCnt="0"/>
      <dgm:spPr/>
    </dgm:pt>
    <dgm:pt modelId="{75B0A798-9274-4BBA-830F-CCE10FD52F5E}" type="pres">
      <dgm:prSet presAssocID="{BB76A880-605D-41D3-91A5-B467B594C4B7}" presName="sibTrans" presStyleLbl="sibTrans2D1" presStyleIdx="1" presStyleCnt="4"/>
      <dgm:spPr/>
    </dgm:pt>
    <dgm:pt modelId="{4CE72D4C-17D9-47CF-9E21-86CFC6F8335F}" type="pres">
      <dgm:prSet presAssocID="{6FD3BE8B-42CA-4383-AAC5-929DE51F8F11}" presName="node" presStyleLbl="node1" presStyleIdx="2" presStyleCnt="4" custScaleX="163936" custScaleY="121310">
        <dgm:presLayoutVars>
          <dgm:bulletEnabled val="1"/>
        </dgm:presLayoutVars>
      </dgm:prSet>
      <dgm:spPr/>
    </dgm:pt>
    <dgm:pt modelId="{E0D0B714-CF68-4D98-9A1D-E5A77B541127}" type="pres">
      <dgm:prSet presAssocID="{6FD3BE8B-42CA-4383-AAC5-929DE51F8F11}" presName="dummy" presStyleCnt="0"/>
      <dgm:spPr/>
    </dgm:pt>
    <dgm:pt modelId="{9A5187D4-68E0-4A96-A35C-4B5714BBB02F}" type="pres">
      <dgm:prSet presAssocID="{BB1055AC-39C4-4E7B-8E23-FFF871D21F5B}" presName="sibTrans" presStyleLbl="sibTrans2D1" presStyleIdx="2" presStyleCnt="4"/>
      <dgm:spPr/>
    </dgm:pt>
    <dgm:pt modelId="{807ECD8D-5AF2-4EBA-9008-991A02B1533D}" type="pres">
      <dgm:prSet presAssocID="{81B928B4-03DC-4AAC-956D-478006DC3EC9}" presName="node" presStyleLbl="node1" presStyleIdx="3" presStyleCnt="4" custScaleX="149748" custScaleY="121310">
        <dgm:presLayoutVars>
          <dgm:bulletEnabled val="1"/>
        </dgm:presLayoutVars>
      </dgm:prSet>
      <dgm:spPr/>
    </dgm:pt>
    <dgm:pt modelId="{462541CB-4753-4B3F-ACE0-A903E983840C}" type="pres">
      <dgm:prSet presAssocID="{81B928B4-03DC-4AAC-956D-478006DC3EC9}" presName="dummy" presStyleCnt="0"/>
      <dgm:spPr/>
    </dgm:pt>
    <dgm:pt modelId="{1042992A-C515-48EB-974A-C8F4272C0C28}" type="pres">
      <dgm:prSet presAssocID="{E7291DD2-0319-4407-9B83-68118F3D0FAD}" presName="sibTrans" presStyleLbl="sibTrans2D1" presStyleIdx="3" presStyleCnt="4"/>
      <dgm:spPr/>
    </dgm:pt>
  </dgm:ptLst>
  <dgm:cxnLst>
    <dgm:cxn modelId="{47D52D09-307B-423E-8A31-D88074D34C30}" type="presOf" srcId="{942D947D-6A65-4950-9068-A26F0F1BDCAB}" destId="{95623E54-83B2-4475-BA9B-40589C0DE5BE}" srcOrd="0" destOrd="0" presId="urn:microsoft.com/office/officeart/2005/8/layout/radial6"/>
    <dgm:cxn modelId="{CC9A332C-BD29-4F8B-BEEA-D1878C40D430}" srcId="{A7822C4B-F363-4315-AF6C-A84DD7F9EF21}" destId="{81B928B4-03DC-4AAC-956D-478006DC3EC9}" srcOrd="3" destOrd="0" parTransId="{F2818B8D-085A-4032-BC64-AC15067094BC}" sibTransId="{E7291DD2-0319-4407-9B83-68118F3D0FAD}"/>
    <dgm:cxn modelId="{9E135C5E-38C2-481D-BBDB-39BC18DD75B9}" type="presOf" srcId="{BB1055AC-39C4-4E7B-8E23-FFF871D21F5B}" destId="{9A5187D4-68E0-4A96-A35C-4B5714BBB02F}" srcOrd="0" destOrd="0" presId="urn:microsoft.com/office/officeart/2005/8/layout/radial6"/>
    <dgm:cxn modelId="{33A74563-C824-4D2F-9C85-AC17CAE8566D}" srcId="{A7822C4B-F363-4315-AF6C-A84DD7F9EF21}" destId="{57A00E81-F00B-4335-ABF8-E9FBBAA958D8}" srcOrd="0" destOrd="0" parTransId="{AEA3CE61-A767-4856-85ED-70105057246D}" sibTransId="{D01F5EB2-248D-48E0-AE26-9419685638FC}"/>
    <dgm:cxn modelId="{9576ED47-B7CC-43D9-902D-562CC2939F54}" type="presOf" srcId="{A7822C4B-F363-4315-AF6C-A84DD7F9EF21}" destId="{DF91A3D3-A200-401E-91FB-5BF9EB8D6687}" srcOrd="0" destOrd="0" presId="urn:microsoft.com/office/officeart/2005/8/layout/radial6"/>
    <dgm:cxn modelId="{5039054D-C0B0-418A-AC63-514DE3ABF3AC}" type="presOf" srcId="{06AF4089-3F34-4F26-92C3-F56BA8BA1C8C}" destId="{F8B4E972-5090-45B5-9912-1325EBC4DAF7}" srcOrd="0" destOrd="0" presId="urn:microsoft.com/office/officeart/2005/8/layout/radial6"/>
    <dgm:cxn modelId="{E5F5BC6F-2FE9-4909-ABD6-9F7B65FBBC31}" type="presOf" srcId="{BB76A880-605D-41D3-91A5-B467B594C4B7}" destId="{75B0A798-9274-4BBA-830F-CCE10FD52F5E}" srcOrd="0" destOrd="0" presId="urn:microsoft.com/office/officeart/2005/8/layout/radial6"/>
    <dgm:cxn modelId="{10A5AF52-F7F2-4CFE-AE76-B5C107187751}" srcId="{A7822C4B-F363-4315-AF6C-A84DD7F9EF21}" destId="{6FD3BE8B-42CA-4383-AAC5-929DE51F8F11}" srcOrd="2" destOrd="0" parTransId="{EB4C3D77-8577-4728-90CC-9DEAD654B0CE}" sibTransId="{BB1055AC-39C4-4E7B-8E23-FFF871D21F5B}"/>
    <dgm:cxn modelId="{BC8CAE7F-E169-4CD3-A086-4F6EB444734F}" srcId="{A7822C4B-F363-4315-AF6C-A84DD7F9EF21}" destId="{942D947D-6A65-4950-9068-A26F0F1BDCAB}" srcOrd="1" destOrd="0" parTransId="{F0928EEC-3951-4273-9D25-703714103B9F}" sibTransId="{BB76A880-605D-41D3-91A5-B467B594C4B7}"/>
    <dgm:cxn modelId="{5D217B95-D2C7-4867-B137-277E3E4AE993}" srcId="{06AF4089-3F34-4F26-92C3-F56BA8BA1C8C}" destId="{A7822C4B-F363-4315-AF6C-A84DD7F9EF21}" srcOrd="0" destOrd="0" parTransId="{4749C7F9-1554-48DC-AD56-770A49C6F456}" sibTransId="{3633634A-D8B3-4BA1-A903-94DFEC09D783}"/>
    <dgm:cxn modelId="{EDA02CB1-31C1-4BA7-A248-D230329C9363}" type="presOf" srcId="{81B928B4-03DC-4AAC-956D-478006DC3EC9}" destId="{807ECD8D-5AF2-4EBA-9008-991A02B1533D}" srcOrd="0" destOrd="0" presId="urn:microsoft.com/office/officeart/2005/8/layout/radial6"/>
    <dgm:cxn modelId="{A91FB9BD-284B-4FF8-B0FC-3C8C42832761}" type="presOf" srcId="{D01F5EB2-248D-48E0-AE26-9419685638FC}" destId="{971C9F59-4127-48A6-95A1-20C1DBD99F1E}" srcOrd="0" destOrd="0" presId="urn:microsoft.com/office/officeart/2005/8/layout/radial6"/>
    <dgm:cxn modelId="{0BC7B0BF-272C-4E60-894F-63A0FBE12DC7}" type="presOf" srcId="{E7291DD2-0319-4407-9B83-68118F3D0FAD}" destId="{1042992A-C515-48EB-974A-C8F4272C0C28}" srcOrd="0" destOrd="0" presId="urn:microsoft.com/office/officeart/2005/8/layout/radial6"/>
    <dgm:cxn modelId="{FE75B3C4-D526-4913-9D8B-E6F7AED1AB3F}" type="presOf" srcId="{57A00E81-F00B-4335-ABF8-E9FBBAA958D8}" destId="{6983ABB2-811E-4D03-ACEB-EE616F396E4A}" srcOrd="0" destOrd="0" presId="urn:microsoft.com/office/officeart/2005/8/layout/radial6"/>
    <dgm:cxn modelId="{E75939CF-8396-46A0-8249-F6676546F452}" type="presOf" srcId="{6FD3BE8B-42CA-4383-AAC5-929DE51F8F11}" destId="{4CE72D4C-17D9-47CF-9E21-86CFC6F8335F}" srcOrd="0" destOrd="0" presId="urn:microsoft.com/office/officeart/2005/8/layout/radial6"/>
    <dgm:cxn modelId="{36B8A107-F3AE-4C63-8691-084D9E1F795F}" type="presParOf" srcId="{F8B4E972-5090-45B5-9912-1325EBC4DAF7}" destId="{DF91A3D3-A200-401E-91FB-5BF9EB8D6687}" srcOrd="0" destOrd="0" presId="urn:microsoft.com/office/officeart/2005/8/layout/radial6"/>
    <dgm:cxn modelId="{3A782816-59AE-45D3-BCE8-B3380ECF3210}" type="presParOf" srcId="{F8B4E972-5090-45B5-9912-1325EBC4DAF7}" destId="{6983ABB2-811E-4D03-ACEB-EE616F396E4A}" srcOrd="1" destOrd="0" presId="urn:microsoft.com/office/officeart/2005/8/layout/radial6"/>
    <dgm:cxn modelId="{0EE3815C-2BA5-431B-90E3-AC341A8535EE}" type="presParOf" srcId="{F8B4E972-5090-45B5-9912-1325EBC4DAF7}" destId="{99BBD4CD-BA2E-460E-9E12-91E138BE292D}" srcOrd="2" destOrd="0" presId="urn:microsoft.com/office/officeart/2005/8/layout/radial6"/>
    <dgm:cxn modelId="{9E6820E9-5520-4C19-9CFC-D14FCFD94C0F}" type="presParOf" srcId="{F8B4E972-5090-45B5-9912-1325EBC4DAF7}" destId="{971C9F59-4127-48A6-95A1-20C1DBD99F1E}" srcOrd="3" destOrd="0" presId="urn:microsoft.com/office/officeart/2005/8/layout/radial6"/>
    <dgm:cxn modelId="{346FE435-A205-4267-A0F7-031D0C95E678}" type="presParOf" srcId="{F8B4E972-5090-45B5-9912-1325EBC4DAF7}" destId="{95623E54-83B2-4475-BA9B-40589C0DE5BE}" srcOrd="4" destOrd="0" presId="urn:microsoft.com/office/officeart/2005/8/layout/radial6"/>
    <dgm:cxn modelId="{4681DF07-7BE5-4985-BC6F-4930A5DDEBD5}" type="presParOf" srcId="{F8B4E972-5090-45B5-9912-1325EBC4DAF7}" destId="{DFBE8C73-AD38-4220-B701-BA0797395DBD}" srcOrd="5" destOrd="0" presId="urn:microsoft.com/office/officeart/2005/8/layout/radial6"/>
    <dgm:cxn modelId="{BB88313A-AC1E-4BB0-80FD-0C17DAC7B05F}" type="presParOf" srcId="{F8B4E972-5090-45B5-9912-1325EBC4DAF7}" destId="{75B0A798-9274-4BBA-830F-CCE10FD52F5E}" srcOrd="6" destOrd="0" presId="urn:microsoft.com/office/officeart/2005/8/layout/radial6"/>
    <dgm:cxn modelId="{4DE586D8-88FE-484E-A5E0-9C4E888463A9}" type="presParOf" srcId="{F8B4E972-5090-45B5-9912-1325EBC4DAF7}" destId="{4CE72D4C-17D9-47CF-9E21-86CFC6F8335F}" srcOrd="7" destOrd="0" presId="urn:microsoft.com/office/officeart/2005/8/layout/radial6"/>
    <dgm:cxn modelId="{00897F18-F54F-4663-B5C0-2EDD1D209E7F}" type="presParOf" srcId="{F8B4E972-5090-45B5-9912-1325EBC4DAF7}" destId="{E0D0B714-CF68-4D98-9A1D-E5A77B541127}" srcOrd="8" destOrd="0" presId="urn:microsoft.com/office/officeart/2005/8/layout/radial6"/>
    <dgm:cxn modelId="{01D76990-929B-4CC5-B411-9C14513378F4}" type="presParOf" srcId="{F8B4E972-5090-45B5-9912-1325EBC4DAF7}" destId="{9A5187D4-68E0-4A96-A35C-4B5714BBB02F}" srcOrd="9" destOrd="0" presId="urn:microsoft.com/office/officeart/2005/8/layout/radial6"/>
    <dgm:cxn modelId="{B312CB21-E6BB-4C59-9062-0D54FFC36CB5}" type="presParOf" srcId="{F8B4E972-5090-45B5-9912-1325EBC4DAF7}" destId="{807ECD8D-5AF2-4EBA-9008-991A02B1533D}" srcOrd="10" destOrd="0" presId="urn:microsoft.com/office/officeart/2005/8/layout/radial6"/>
    <dgm:cxn modelId="{EF1A616F-CA28-4FED-9605-70B5C833A3F6}" type="presParOf" srcId="{F8B4E972-5090-45B5-9912-1325EBC4DAF7}" destId="{462541CB-4753-4B3F-ACE0-A903E983840C}" srcOrd="11" destOrd="0" presId="urn:microsoft.com/office/officeart/2005/8/layout/radial6"/>
    <dgm:cxn modelId="{2C1A4442-FE78-4FBC-B89B-7AB6F2312283}" type="presParOf" srcId="{F8B4E972-5090-45B5-9912-1325EBC4DAF7}" destId="{1042992A-C515-48EB-974A-C8F4272C0C28}" srcOrd="12" destOrd="0" presId="urn:microsoft.com/office/officeart/2005/8/layout/radial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42992A-C515-48EB-974A-C8F4272C0C28}">
      <dsp:nvSpPr>
        <dsp:cNvPr id="0" name=""/>
        <dsp:cNvSpPr/>
      </dsp:nvSpPr>
      <dsp:spPr>
        <a:xfrm>
          <a:off x="3123019" y="991630"/>
          <a:ext cx="6936561" cy="6936561"/>
        </a:xfrm>
        <a:prstGeom prst="blockArc">
          <a:avLst>
            <a:gd name="adj1" fmla="val 10800000"/>
            <a:gd name="adj2" fmla="val 16200000"/>
            <a:gd name="adj3" fmla="val 463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A5187D4-68E0-4A96-A35C-4B5714BBB02F}">
      <dsp:nvSpPr>
        <dsp:cNvPr id="0" name=""/>
        <dsp:cNvSpPr/>
      </dsp:nvSpPr>
      <dsp:spPr>
        <a:xfrm>
          <a:off x="3123019" y="991630"/>
          <a:ext cx="6936561" cy="6936561"/>
        </a:xfrm>
        <a:prstGeom prst="blockArc">
          <a:avLst>
            <a:gd name="adj1" fmla="val 5400000"/>
            <a:gd name="adj2" fmla="val 10800000"/>
            <a:gd name="adj3" fmla="val 463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5B0A798-9274-4BBA-830F-CCE10FD52F5E}">
      <dsp:nvSpPr>
        <dsp:cNvPr id="0" name=""/>
        <dsp:cNvSpPr/>
      </dsp:nvSpPr>
      <dsp:spPr>
        <a:xfrm>
          <a:off x="3123019" y="991630"/>
          <a:ext cx="6936561" cy="6936561"/>
        </a:xfrm>
        <a:prstGeom prst="blockArc">
          <a:avLst>
            <a:gd name="adj1" fmla="val 0"/>
            <a:gd name="adj2" fmla="val 5400000"/>
            <a:gd name="adj3" fmla="val 463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71C9F59-4127-48A6-95A1-20C1DBD99F1E}">
      <dsp:nvSpPr>
        <dsp:cNvPr id="0" name=""/>
        <dsp:cNvSpPr/>
      </dsp:nvSpPr>
      <dsp:spPr>
        <a:xfrm>
          <a:off x="3123019" y="991630"/>
          <a:ext cx="6936561" cy="6936561"/>
        </a:xfrm>
        <a:prstGeom prst="blockArc">
          <a:avLst>
            <a:gd name="adj1" fmla="val 16200000"/>
            <a:gd name="adj2" fmla="val 0"/>
            <a:gd name="adj3" fmla="val 463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F91A3D3-A200-401E-91FB-5BF9EB8D6687}">
      <dsp:nvSpPr>
        <dsp:cNvPr id="0" name=""/>
        <dsp:cNvSpPr/>
      </dsp:nvSpPr>
      <dsp:spPr>
        <a:xfrm>
          <a:off x="4994969" y="2863580"/>
          <a:ext cx="3192660" cy="319266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63500" rIns="63500" bIns="63500" numCol="1" spcCol="1270" anchor="ctr" anchorCtr="0">
          <a:noAutofit/>
        </a:bodyPr>
        <a:lstStyle/>
        <a:p>
          <a:pPr marL="0" lvl="0" indent="0" algn="ctr" defTabSz="2222500">
            <a:lnSpc>
              <a:spcPct val="90000"/>
            </a:lnSpc>
            <a:spcBef>
              <a:spcPct val="0"/>
            </a:spcBef>
            <a:spcAft>
              <a:spcPct val="35000"/>
            </a:spcAft>
            <a:buNone/>
          </a:pPr>
          <a:r>
            <a:rPr lang="en-US" sz="5000" kern="1200" dirty="0"/>
            <a:t>HOẠT ĐỘNG NHÓM</a:t>
          </a:r>
        </a:p>
      </dsp:txBody>
      <dsp:txXfrm>
        <a:off x="5462523" y="3331134"/>
        <a:ext cx="2257552" cy="2257552"/>
      </dsp:txXfrm>
    </dsp:sp>
    <dsp:sp modelId="{6983ABB2-811E-4D03-ACEB-EE616F396E4A}">
      <dsp:nvSpPr>
        <dsp:cNvPr id="0" name=""/>
        <dsp:cNvSpPr/>
      </dsp:nvSpPr>
      <dsp:spPr>
        <a:xfrm>
          <a:off x="4904883" y="-189360"/>
          <a:ext cx="3372832" cy="252289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kern="1200" dirty="0" err="1"/>
            <a:t>Dựa</a:t>
          </a:r>
          <a:r>
            <a:rPr lang="en-US" sz="2300" kern="1200" dirty="0"/>
            <a:t> </a:t>
          </a:r>
          <a:r>
            <a:rPr lang="en-US" sz="2300" kern="1200" dirty="0" err="1"/>
            <a:t>vào</a:t>
          </a:r>
          <a:r>
            <a:rPr lang="en-US" sz="2300" kern="1200" dirty="0"/>
            <a:t> </a:t>
          </a:r>
          <a:r>
            <a:rPr lang="en-US" sz="2300" kern="1200" dirty="0" err="1"/>
            <a:t>hình</a:t>
          </a:r>
          <a:r>
            <a:rPr lang="en-US" sz="2300" kern="1200" dirty="0"/>
            <a:t> 6.3 a, </a:t>
          </a:r>
          <a:r>
            <a:rPr lang="en-US" sz="2300" kern="1200" dirty="0" err="1"/>
            <a:t>chỉ</a:t>
          </a:r>
          <a:r>
            <a:rPr lang="en-US" sz="2300" kern="1200" dirty="0"/>
            <a:t> </a:t>
          </a:r>
          <a:r>
            <a:rPr lang="en-US" sz="2300" kern="1200" dirty="0" err="1"/>
            <a:t>ra</a:t>
          </a:r>
          <a:r>
            <a:rPr lang="en-US" sz="2300" kern="1200" dirty="0"/>
            <a:t> </a:t>
          </a:r>
          <a:r>
            <a:rPr lang="en-US" sz="2300" kern="1200" dirty="0" err="1"/>
            <a:t>các</a:t>
          </a:r>
          <a:r>
            <a:rPr lang="en-US" sz="2300" kern="1200" dirty="0"/>
            <a:t> </a:t>
          </a:r>
          <a:r>
            <a:rPr lang="en-US" sz="2300" kern="1200" dirty="0" err="1"/>
            <a:t>cặp</a:t>
          </a:r>
          <a:r>
            <a:rPr lang="en-US" sz="2300" kern="1200" dirty="0"/>
            <a:t> tam </a:t>
          </a:r>
          <a:r>
            <a:rPr lang="en-US" sz="2300" kern="1200" dirty="0" err="1"/>
            <a:t>giác</a:t>
          </a:r>
          <a:r>
            <a:rPr lang="en-US" sz="2300" kern="1200" dirty="0"/>
            <a:t> </a:t>
          </a:r>
          <a:r>
            <a:rPr lang="en-US" sz="2300" kern="1200" dirty="0" err="1"/>
            <a:t>đồng</a:t>
          </a:r>
          <a:r>
            <a:rPr lang="en-US" sz="2300" kern="1200" dirty="0"/>
            <a:t> </a:t>
          </a:r>
          <a:r>
            <a:rPr lang="en-US" sz="2300" kern="1200" dirty="0" err="1"/>
            <a:t>dạng</a:t>
          </a:r>
          <a:r>
            <a:rPr lang="en-US" sz="2300" kern="1200" dirty="0"/>
            <a:t>. </a:t>
          </a:r>
          <a:r>
            <a:rPr lang="en-US" sz="2300" kern="1200" dirty="0" err="1"/>
            <a:t>Viết</a:t>
          </a:r>
          <a:r>
            <a:rPr lang="en-US" sz="2300" kern="1200" dirty="0"/>
            <a:t> </a:t>
          </a:r>
          <a:r>
            <a:rPr lang="en-US" sz="2300" kern="1200" dirty="0" err="1"/>
            <a:t>các</a:t>
          </a:r>
          <a:r>
            <a:rPr lang="en-US" sz="2300" kern="1200" dirty="0"/>
            <a:t> </a:t>
          </a:r>
          <a:r>
            <a:rPr lang="en-US" sz="2300" kern="1200" dirty="0" err="1"/>
            <a:t>tỉ</a:t>
          </a:r>
          <a:r>
            <a:rPr lang="en-US" sz="2300" kern="1200" dirty="0"/>
            <a:t> </a:t>
          </a:r>
          <a:r>
            <a:rPr lang="en-US" sz="2300" kern="1200" dirty="0" err="1"/>
            <a:t>số</a:t>
          </a:r>
          <a:r>
            <a:rPr lang="en-US" sz="2300" kern="1200" dirty="0"/>
            <a:t> </a:t>
          </a:r>
          <a:r>
            <a:rPr lang="en-US" sz="2300" kern="1200" dirty="0" err="1"/>
            <a:t>đồng</a:t>
          </a:r>
          <a:r>
            <a:rPr lang="en-US" sz="2300" kern="1200" dirty="0"/>
            <a:t> </a:t>
          </a:r>
          <a:r>
            <a:rPr lang="en-US" sz="2300" kern="1200" dirty="0" err="1"/>
            <a:t>dạng</a:t>
          </a:r>
          <a:r>
            <a:rPr lang="en-US" sz="2300" kern="1200" dirty="0"/>
            <a:t> </a:t>
          </a:r>
          <a:r>
            <a:rPr lang="en-US" sz="2300" kern="1200" dirty="0" err="1"/>
            <a:t>của</a:t>
          </a:r>
          <a:r>
            <a:rPr lang="en-US" sz="2300" kern="1200" dirty="0"/>
            <a:t> </a:t>
          </a:r>
          <a:r>
            <a:rPr lang="en-US" sz="2300" kern="1200" dirty="0" err="1"/>
            <a:t>mỗi</a:t>
          </a:r>
          <a:r>
            <a:rPr lang="en-US" sz="2300" kern="1200" dirty="0"/>
            <a:t> </a:t>
          </a:r>
          <a:r>
            <a:rPr lang="en-US" sz="2300" kern="1200" dirty="0" err="1"/>
            <a:t>cặp</a:t>
          </a:r>
          <a:r>
            <a:rPr lang="en-US" sz="2300" kern="1200" dirty="0"/>
            <a:t> tam </a:t>
          </a:r>
          <a:r>
            <a:rPr lang="en-US" sz="2300" kern="1200" dirty="0" err="1"/>
            <a:t>giác</a:t>
          </a:r>
          <a:r>
            <a:rPr lang="en-US" sz="2300" kern="1200" dirty="0"/>
            <a:t> </a:t>
          </a:r>
          <a:r>
            <a:rPr lang="en-US" sz="2300" kern="1200" dirty="0" err="1"/>
            <a:t>đó</a:t>
          </a:r>
          <a:r>
            <a:rPr lang="en-US" sz="2300" kern="1200" dirty="0"/>
            <a:t>. </a:t>
          </a:r>
        </a:p>
      </dsp:txBody>
      <dsp:txXfrm>
        <a:off x="5398823" y="180109"/>
        <a:ext cx="2384952" cy="1783953"/>
      </dsp:txXfrm>
    </dsp:sp>
    <dsp:sp modelId="{95623E54-83B2-4475-BA9B-40589C0DE5BE}">
      <dsp:nvSpPr>
        <dsp:cNvPr id="0" name=""/>
        <dsp:cNvSpPr/>
      </dsp:nvSpPr>
      <dsp:spPr>
        <a:xfrm>
          <a:off x="8305794" y="3104355"/>
          <a:ext cx="3346662" cy="271111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kern="1200" dirty="0" err="1"/>
            <a:t>Dựa</a:t>
          </a:r>
          <a:r>
            <a:rPr lang="en-US" sz="2300" kern="1200" dirty="0"/>
            <a:t> </a:t>
          </a:r>
          <a:r>
            <a:rPr lang="en-US" sz="2300" kern="1200" dirty="0" err="1"/>
            <a:t>vào</a:t>
          </a:r>
          <a:r>
            <a:rPr lang="en-US" sz="2300" kern="1200" dirty="0"/>
            <a:t> </a:t>
          </a:r>
          <a:r>
            <a:rPr lang="en-US" sz="2300" kern="1200" dirty="0" err="1"/>
            <a:t>hình</a:t>
          </a:r>
          <a:r>
            <a:rPr lang="en-US" sz="2300" kern="1200" dirty="0"/>
            <a:t> 6.3 a, </a:t>
          </a:r>
          <a:r>
            <a:rPr lang="en-US" sz="2300" kern="1200" dirty="0" err="1"/>
            <a:t>tính</a:t>
          </a:r>
          <a:r>
            <a:rPr lang="en-US" sz="2300" kern="1200" dirty="0"/>
            <a:t> </a:t>
          </a:r>
          <a:r>
            <a:rPr lang="en-US" sz="2300" kern="1200" dirty="0" err="1"/>
            <a:t>khoảng</a:t>
          </a:r>
          <a:r>
            <a:rPr lang="en-US" sz="2300" kern="1200" dirty="0"/>
            <a:t> </a:t>
          </a:r>
          <a:r>
            <a:rPr lang="en-US" sz="2300" kern="1200" dirty="0" err="1"/>
            <a:t>cách</a:t>
          </a:r>
          <a:r>
            <a:rPr lang="en-US" sz="2300" kern="1200" dirty="0"/>
            <a:t> </a:t>
          </a:r>
          <a:r>
            <a:rPr lang="en-US" sz="2300" kern="1200" dirty="0" err="1"/>
            <a:t>từ</a:t>
          </a:r>
          <a:r>
            <a:rPr lang="en-US" sz="2300" kern="1200" dirty="0"/>
            <a:t> </a:t>
          </a:r>
          <a:r>
            <a:rPr lang="en-US" sz="2300" kern="1200" dirty="0" err="1"/>
            <a:t>ảnh</a:t>
          </a:r>
          <a:r>
            <a:rPr lang="en-US" sz="2300" kern="1200" dirty="0"/>
            <a:t> </a:t>
          </a:r>
          <a:r>
            <a:rPr lang="en-US" sz="2300" kern="1200" dirty="0" err="1"/>
            <a:t>đến</a:t>
          </a:r>
          <a:r>
            <a:rPr lang="en-US" sz="2300" kern="1200" dirty="0"/>
            <a:t> </a:t>
          </a:r>
          <a:r>
            <a:rPr lang="en-US" sz="2300" kern="1200" dirty="0" err="1"/>
            <a:t>thấu</a:t>
          </a:r>
          <a:r>
            <a:rPr lang="en-US" sz="2300" kern="1200" dirty="0"/>
            <a:t> </a:t>
          </a:r>
          <a:r>
            <a:rPr lang="en-US" sz="2300" kern="1200" dirty="0" err="1"/>
            <a:t>kính</a:t>
          </a:r>
          <a:r>
            <a:rPr lang="en-US" sz="2300" kern="1200" dirty="0"/>
            <a:t> </a:t>
          </a:r>
          <a:r>
            <a:rPr lang="en-US" sz="2300" kern="1200" dirty="0" err="1"/>
            <a:t>hội</a:t>
          </a:r>
          <a:r>
            <a:rPr lang="en-US" sz="2300" kern="1200" dirty="0"/>
            <a:t> </a:t>
          </a:r>
          <a:r>
            <a:rPr lang="en-US" sz="2300" kern="1200" dirty="0" err="1"/>
            <a:t>tụ</a:t>
          </a:r>
          <a:r>
            <a:rPr lang="en-US" sz="2300" kern="1200" dirty="0"/>
            <a:t> </a:t>
          </a:r>
          <a:r>
            <a:rPr lang="en-US" sz="2300" kern="1200" dirty="0" err="1"/>
            <a:t>và</a:t>
          </a:r>
          <a:r>
            <a:rPr lang="en-US" sz="2300" kern="1200" dirty="0"/>
            <a:t> </a:t>
          </a:r>
          <a:r>
            <a:rPr lang="en-US" sz="2300" kern="1200" dirty="0" err="1"/>
            <a:t>kích</a:t>
          </a:r>
          <a:r>
            <a:rPr lang="en-US" sz="2300" kern="1200" dirty="0"/>
            <a:t> </a:t>
          </a:r>
          <a:r>
            <a:rPr lang="en-US" sz="2300" kern="1200" dirty="0" err="1"/>
            <a:t>thước</a:t>
          </a:r>
          <a:r>
            <a:rPr lang="en-US" sz="2300" kern="1200" dirty="0"/>
            <a:t> </a:t>
          </a:r>
          <a:r>
            <a:rPr lang="en-US" sz="2300" kern="1200" dirty="0" err="1"/>
            <a:t>của</a:t>
          </a:r>
          <a:r>
            <a:rPr lang="en-US" sz="2300" kern="1200" dirty="0"/>
            <a:t> </a:t>
          </a:r>
          <a:r>
            <a:rPr lang="en-US" sz="2300" kern="1200" dirty="0" err="1"/>
            <a:t>ảnh</a:t>
          </a:r>
          <a:r>
            <a:rPr lang="en-US" sz="2300" kern="1200" dirty="0"/>
            <a:t>.</a:t>
          </a:r>
        </a:p>
      </dsp:txBody>
      <dsp:txXfrm>
        <a:off x="8795901" y="3501388"/>
        <a:ext cx="2366448" cy="1917045"/>
      </dsp:txXfrm>
    </dsp:sp>
    <dsp:sp modelId="{4CE72D4C-17D9-47CF-9E21-86CFC6F8335F}">
      <dsp:nvSpPr>
        <dsp:cNvPr id="0" name=""/>
        <dsp:cNvSpPr/>
      </dsp:nvSpPr>
      <dsp:spPr>
        <a:xfrm>
          <a:off x="4759427" y="6492180"/>
          <a:ext cx="3663744" cy="271111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kern="1200" dirty="0"/>
            <a:t>: </a:t>
          </a:r>
          <a:r>
            <a:rPr lang="en-US" sz="2300" kern="1200" dirty="0" err="1"/>
            <a:t>Đọc</a:t>
          </a:r>
          <a:r>
            <a:rPr lang="en-US" sz="2300" kern="1200" dirty="0"/>
            <a:t> </a:t>
          </a:r>
          <a:r>
            <a:rPr lang="en-US" sz="2300" kern="1200" dirty="0" err="1"/>
            <a:t>ví</a:t>
          </a:r>
          <a:r>
            <a:rPr lang="en-US" sz="2300" kern="1200" dirty="0"/>
            <a:t> </a:t>
          </a:r>
          <a:r>
            <a:rPr lang="en-US" sz="2300" kern="1200" dirty="0" err="1"/>
            <a:t>dụ</a:t>
          </a:r>
          <a:r>
            <a:rPr lang="en-US" sz="2300" kern="1200" dirty="0"/>
            <a:t> SGK </a:t>
          </a:r>
          <a:r>
            <a:rPr lang="en-US" sz="2300" kern="1200" dirty="0" err="1"/>
            <a:t>trang</a:t>
          </a:r>
          <a:r>
            <a:rPr lang="en-US" sz="2300" kern="1200" dirty="0"/>
            <a:t> 36 </a:t>
          </a:r>
          <a:r>
            <a:rPr lang="en-US" sz="2300" kern="1200" dirty="0" err="1"/>
            <a:t>hoàn</a:t>
          </a:r>
          <a:r>
            <a:rPr lang="en-US" sz="2300" kern="1200" dirty="0"/>
            <a:t> </a:t>
          </a:r>
          <a:r>
            <a:rPr lang="en-US" sz="2300" kern="1200" dirty="0" err="1"/>
            <a:t>thành</a:t>
          </a:r>
          <a:r>
            <a:rPr lang="en-US" sz="2300" kern="1200" dirty="0"/>
            <a:t> </a:t>
          </a:r>
          <a:r>
            <a:rPr lang="en-US" sz="2300" kern="1200" dirty="0" err="1"/>
            <a:t>câu</a:t>
          </a:r>
          <a:r>
            <a:rPr lang="en-US" sz="2300" kern="1200" dirty="0"/>
            <a:t> </a:t>
          </a:r>
          <a:r>
            <a:rPr lang="en-US" sz="2300" kern="1200" dirty="0" err="1"/>
            <a:t>hỏi</a:t>
          </a:r>
          <a:r>
            <a:rPr lang="en-US" sz="2300" kern="1200" dirty="0"/>
            <a:t> </a:t>
          </a:r>
          <a:r>
            <a:rPr lang="en-US" sz="2300" kern="1200" dirty="0" err="1"/>
            <a:t>luyện</a:t>
          </a:r>
          <a:r>
            <a:rPr lang="en-US" sz="2300" kern="1200" dirty="0"/>
            <a:t> </a:t>
          </a:r>
          <a:r>
            <a:rPr lang="en-US" sz="2300" kern="1200" dirty="0" err="1"/>
            <a:t>tập</a:t>
          </a:r>
          <a:r>
            <a:rPr lang="en-US" sz="2300" kern="1200" dirty="0"/>
            <a:t> 3 </a:t>
          </a:r>
          <a:r>
            <a:rPr lang="en-US" sz="2300" kern="1200" dirty="0" err="1"/>
            <a:t>trang</a:t>
          </a:r>
          <a:r>
            <a:rPr lang="en-US" sz="2300" kern="1200" dirty="0"/>
            <a:t> 36.</a:t>
          </a:r>
        </a:p>
      </dsp:txBody>
      <dsp:txXfrm>
        <a:off x="5295970" y="6889213"/>
        <a:ext cx="2590658" cy="1917045"/>
      </dsp:txXfrm>
    </dsp:sp>
    <dsp:sp modelId="{807ECD8D-5AF2-4EBA-9008-991A02B1533D}">
      <dsp:nvSpPr>
        <dsp:cNvPr id="0" name=""/>
        <dsp:cNvSpPr/>
      </dsp:nvSpPr>
      <dsp:spPr>
        <a:xfrm>
          <a:off x="1530143" y="3104355"/>
          <a:ext cx="3346662" cy="271111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kern="1200" dirty="0" err="1"/>
            <a:t>Đọc</a:t>
          </a:r>
          <a:r>
            <a:rPr lang="en-US" sz="2300" kern="1200" dirty="0"/>
            <a:t> </a:t>
          </a:r>
          <a:r>
            <a:rPr lang="en-US" sz="2300" kern="1200" dirty="0" err="1"/>
            <a:t>ví</a:t>
          </a:r>
          <a:r>
            <a:rPr lang="en-US" sz="2300" kern="1200" dirty="0"/>
            <a:t> </a:t>
          </a:r>
          <a:r>
            <a:rPr lang="en-US" sz="2300" kern="1200" dirty="0" err="1"/>
            <a:t>dụ</a:t>
          </a:r>
          <a:r>
            <a:rPr lang="en-US" sz="2300" kern="1200" dirty="0"/>
            <a:t> SGK </a:t>
          </a:r>
          <a:r>
            <a:rPr lang="en-US" sz="2300" kern="1200" dirty="0" err="1"/>
            <a:t>trang</a:t>
          </a:r>
          <a:r>
            <a:rPr lang="en-US" sz="2300" kern="1200" dirty="0"/>
            <a:t> 36 </a:t>
          </a:r>
          <a:r>
            <a:rPr lang="en-US" sz="2300" kern="1200" dirty="0" err="1"/>
            <a:t>hoàn</a:t>
          </a:r>
          <a:r>
            <a:rPr lang="en-US" sz="2300" kern="1200" dirty="0"/>
            <a:t> </a:t>
          </a:r>
          <a:r>
            <a:rPr lang="en-US" sz="2300" kern="1200" dirty="0" err="1"/>
            <a:t>thành</a:t>
          </a:r>
          <a:r>
            <a:rPr lang="en-US" sz="2300" kern="1200" dirty="0"/>
            <a:t> </a:t>
          </a:r>
          <a:r>
            <a:rPr lang="en-US" sz="2300" kern="1200" dirty="0" err="1"/>
            <a:t>câu</a:t>
          </a:r>
          <a:r>
            <a:rPr lang="en-US" sz="2300" kern="1200" dirty="0"/>
            <a:t> </a:t>
          </a:r>
          <a:r>
            <a:rPr lang="en-US" sz="2300" kern="1200" dirty="0" err="1"/>
            <a:t>hỏi</a:t>
          </a:r>
          <a:r>
            <a:rPr lang="en-US" sz="2300" kern="1200" dirty="0"/>
            <a:t> </a:t>
          </a:r>
          <a:r>
            <a:rPr lang="en-US" sz="2300" kern="1200" dirty="0" err="1"/>
            <a:t>luyện</a:t>
          </a:r>
          <a:r>
            <a:rPr lang="en-US" sz="2300" kern="1200" dirty="0"/>
            <a:t> </a:t>
          </a:r>
          <a:r>
            <a:rPr lang="en-US" sz="2300" kern="1200" dirty="0" err="1"/>
            <a:t>tập</a:t>
          </a:r>
          <a:r>
            <a:rPr lang="en-US" sz="2300" kern="1200" dirty="0"/>
            <a:t> 4 </a:t>
          </a:r>
          <a:r>
            <a:rPr lang="en-US" sz="2300" kern="1200" dirty="0" err="1"/>
            <a:t>trang</a:t>
          </a:r>
          <a:r>
            <a:rPr lang="en-US" sz="2300" kern="1200" dirty="0"/>
            <a:t> 36. </a:t>
          </a:r>
        </a:p>
      </dsp:txBody>
      <dsp:txXfrm>
        <a:off x="2020250" y="3501388"/>
        <a:ext cx="2366448" cy="1917045"/>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DD5A2B-7525-4C25-8113-C5436C489876}" type="datetimeFigureOut">
              <a:rPr lang="en-US" smtClean="0"/>
              <a:t>8/2/2024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0D0673-5BB4-4EE8-8186-FAD5DFE2CA2A}" type="slidenum">
              <a:rPr lang="en-US" smtClean="0"/>
              <a:t>‹#›</a:t>
            </a:fld>
            <a:endParaRPr lang="en-US"/>
          </a:p>
        </p:txBody>
      </p:sp>
    </p:spTree>
    <p:extLst>
      <p:ext uri="{BB962C8B-B14F-4D97-AF65-F5344CB8AC3E}">
        <p14:creationId xmlns:p14="http://schemas.microsoft.com/office/powerpoint/2010/main" val="22476393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a:extLst>
              <a:ext uri="{FF2B5EF4-FFF2-40B4-BE49-F238E27FC236}">
                <a16:creationId xmlns:a16="http://schemas.microsoft.com/office/drawing/2014/main" id="{CF82B879-8CD6-C5B6-2484-7D59FAFD17E2}"/>
              </a:ext>
            </a:extLst>
          </p:cNvPr>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accent2"/>
                </a:solidFill>
                <a:latin typeface="Times New Roman" panose="02020603050405020304" pitchFamily="18" charset="0"/>
              </a:defRPr>
            </a:lvl1pPr>
            <a:lvl2pPr marL="742950" indent="-285750">
              <a:defRPr sz="2800">
                <a:solidFill>
                  <a:schemeClr val="accent2"/>
                </a:solidFill>
                <a:latin typeface="Times New Roman" panose="02020603050405020304" pitchFamily="18" charset="0"/>
              </a:defRPr>
            </a:lvl2pPr>
            <a:lvl3pPr marL="1143000" indent="-228600">
              <a:defRPr sz="2800">
                <a:solidFill>
                  <a:schemeClr val="accent2"/>
                </a:solidFill>
                <a:latin typeface="Times New Roman" panose="02020603050405020304" pitchFamily="18" charset="0"/>
              </a:defRPr>
            </a:lvl3pPr>
            <a:lvl4pPr marL="1600200" indent="-228600">
              <a:defRPr sz="2800">
                <a:solidFill>
                  <a:schemeClr val="accent2"/>
                </a:solidFill>
                <a:latin typeface="Times New Roman" panose="02020603050405020304" pitchFamily="18" charset="0"/>
              </a:defRPr>
            </a:lvl4pPr>
            <a:lvl5pPr marL="2057400" indent="-228600">
              <a:defRPr sz="2800">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a:solidFill>
                  <a:schemeClr val="accent2"/>
                </a:solidFill>
                <a:latin typeface="Times New Roman" panose="02020603050405020304" pitchFamily="18" charset="0"/>
              </a:defRPr>
            </a:lvl9pPr>
          </a:lstStyle>
          <a:p>
            <a:r>
              <a:rPr lang="en-US" altLang="en-US" sz="1200">
                <a:solidFill>
                  <a:schemeClr val="tx1"/>
                </a:solidFill>
                <a:latin typeface="Arial" panose="020B0604020202020204" pitchFamily="34" charset="0"/>
              </a:rPr>
              <a:t>29/03/2009</a:t>
            </a:r>
          </a:p>
        </p:txBody>
      </p:sp>
      <p:sp>
        <p:nvSpPr>
          <p:cNvPr id="11267" name="Rectangle 2">
            <a:extLst>
              <a:ext uri="{FF2B5EF4-FFF2-40B4-BE49-F238E27FC236}">
                <a16:creationId xmlns:a16="http://schemas.microsoft.com/office/drawing/2014/main" id="{41A1EA2B-2012-D098-C40C-CCF6C0319E5A}"/>
              </a:ext>
            </a:extLst>
          </p:cNvPr>
          <p:cNvSpPr>
            <a:spLocks noRot="1" noChangeArrowheads="1" noTextEdit="1"/>
          </p:cNvSpPr>
          <p:nvPr>
            <p:ph type="sldImg"/>
          </p:nvPr>
        </p:nvSpPr>
        <p:spPr>
          <a:ln/>
        </p:spPr>
      </p:sp>
      <p:sp>
        <p:nvSpPr>
          <p:cNvPr id="11268" name="Rectangle 3">
            <a:extLst>
              <a:ext uri="{FF2B5EF4-FFF2-40B4-BE49-F238E27FC236}">
                <a16:creationId xmlns:a16="http://schemas.microsoft.com/office/drawing/2014/main" id="{4A4CE50D-56BE-17AA-487E-49F7C682223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57300" y="547688"/>
            <a:ext cx="15773400" cy="1988345"/>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1257300" y="2738438"/>
            <a:ext cx="7734300" cy="652700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9296400" y="2738438"/>
            <a:ext cx="7734300" cy="652700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a:extLst>
              <a:ext uri="{FF2B5EF4-FFF2-40B4-BE49-F238E27FC236}">
                <a16:creationId xmlns:a16="http://schemas.microsoft.com/office/drawing/2014/main" id="{4ECE7210-9861-8268-451E-8F07ABE75ED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3">
            <a:extLst>
              <a:ext uri="{FF2B5EF4-FFF2-40B4-BE49-F238E27FC236}">
                <a16:creationId xmlns:a16="http://schemas.microsoft.com/office/drawing/2014/main" id="{B4F5AB58-3FC2-E53F-CD1C-1E3183B5B66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
            <a:extLst>
              <a:ext uri="{FF2B5EF4-FFF2-40B4-BE49-F238E27FC236}">
                <a16:creationId xmlns:a16="http://schemas.microsoft.com/office/drawing/2014/main" id="{B32A24BE-D2A9-2596-2655-2AF4B20D3DAF}"/>
              </a:ext>
            </a:extLst>
          </p:cNvPr>
          <p:cNvSpPr>
            <a:spLocks noGrp="1" noChangeArrowheads="1"/>
          </p:cNvSpPr>
          <p:nvPr>
            <p:ph type="sldNum" sz="quarter" idx="12"/>
          </p:nvPr>
        </p:nvSpPr>
        <p:spPr>
          <a:ln/>
        </p:spPr>
        <p:txBody>
          <a:bodyPr/>
          <a:lstStyle>
            <a:lvl1pPr>
              <a:defRPr/>
            </a:lvl1pPr>
          </a:lstStyle>
          <a:p>
            <a:pPr>
              <a:defRPr/>
            </a:pPr>
            <a:fld id="{BC01A9FB-E795-48E7-89B1-799424358F70}" type="slidenum">
              <a:rPr lang="en-US" altLang="en-US"/>
              <a:pPr>
                <a:defRPr/>
              </a:pPr>
              <a:t>‹#›</a:t>
            </a:fld>
            <a:endParaRPr lang="en-US" altLang="en-US"/>
          </a:p>
        </p:txBody>
      </p:sp>
    </p:spTree>
    <p:extLst>
      <p:ext uri="{BB962C8B-B14F-4D97-AF65-F5344CB8AC3E}">
        <p14:creationId xmlns:p14="http://schemas.microsoft.com/office/powerpoint/2010/main" val="31305613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FFEAD-0566-4683-9FDF-C516761E232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CBEC8B2-769B-4597-8FA8-9336B8869186}"/>
              </a:ext>
            </a:extLst>
          </p:cNvPr>
          <p:cNvSpPr>
            <a:spLocks noGrp="1"/>
          </p:cNvSpPr>
          <p:nvPr>
            <p:ph type="dt" sz="half" idx="10"/>
          </p:nvPr>
        </p:nvSpPr>
        <p:spPr/>
        <p:txBody>
          <a:bodyPr/>
          <a:lstStyle/>
          <a:p>
            <a:fld id="{04E95209-BAC8-42AF-9D40-DDE925BDCB35}" type="datetimeFigureOut">
              <a:rPr lang="en-US" smtClean="0"/>
              <a:t>8/2/2024</a:t>
            </a:fld>
            <a:endParaRPr lang="en-US"/>
          </a:p>
        </p:txBody>
      </p:sp>
      <p:sp>
        <p:nvSpPr>
          <p:cNvPr id="4" name="Footer Placeholder 3">
            <a:extLst>
              <a:ext uri="{FF2B5EF4-FFF2-40B4-BE49-F238E27FC236}">
                <a16:creationId xmlns:a16="http://schemas.microsoft.com/office/drawing/2014/main" id="{03ABE887-12AD-4294-8F40-5A6CD157F56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C56395C-E8B3-44CC-9D6C-533953CB2625}"/>
              </a:ext>
            </a:extLst>
          </p:cNvPr>
          <p:cNvSpPr>
            <a:spLocks noGrp="1"/>
          </p:cNvSpPr>
          <p:nvPr>
            <p:ph type="sldNum" sz="quarter" idx="12"/>
          </p:nvPr>
        </p:nvSpPr>
        <p:spPr/>
        <p:txBody>
          <a:bodyPr/>
          <a:lstStyle/>
          <a:p>
            <a:fld id="{EBFDB358-16A5-478B-B464-47DC9DF5D955}" type="slidenum">
              <a:rPr lang="en-US" smtClean="0"/>
              <a:t>‹#›</a:t>
            </a:fld>
            <a:endParaRPr lang="en-US"/>
          </a:p>
        </p:txBody>
      </p:sp>
    </p:spTree>
    <p:extLst>
      <p:ext uri="{BB962C8B-B14F-4D97-AF65-F5344CB8AC3E}">
        <p14:creationId xmlns:p14="http://schemas.microsoft.com/office/powerpoint/2010/main" val="11201846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ECE"/>
        </a:solidFill>
        <a:effectLst/>
      </p:bgPr>
    </p:bg>
    <p:spTree>
      <p:nvGrpSpPr>
        <p:cNvPr id="1" name=""/>
        <p:cNvGrpSpPr/>
        <p:nvPr/>
      </p:nvGrpSpPr>
      <p:grpSpPr>
        <a:xfrm>
          <a:off x="0" y="0"/>
          <a:ext cx="0" cy="0"/>
          <a:chOff x="0" y="0"/>
          <a:chExt cx="0" cy="0"/>
        </a:xfrm>
      </p:grpSpPr>
      <p:sp>
        <p:nvSpPr>
          <p:cNvPr id="8" name="9Slide.vn - 2019">
            <a:extLst>
              <a:ext uri="{FF2B5EF4-FFF2-40B4-BE49-F238E27FC236}">
                <a16:creationId xmlns:a16="http://schemas.microsoft.com/office/drawing/2014/main" id="{DE6D54F4-24BD-4127-AF87-8182CA344734}"/>
              </a:ext>
            </a:extLst>
          </p:cNvPr>
          <p:cNvSpPr txBox="1"/>
          <p:nvPr userDrawn="1"/>
        </p:nvSpPr>
        <p:spPr>
          <a:xfrm>
            <a:off x="0" y="-1789331"/>
            <a:ext cx="18288000" cy="646331"/>
          </a:xfrm>
          <a:prstGeom prst="rect">
            <a:avLst/>
          </a:prstGeom>
          <a:noFill/>
        </p:spPr>
        <p:txBody>
          <a:bodyPr vert="horz" rtlCol="0">
            <a:spAutoFit/>
          </a:bodyPr>
          <a:lstStyle/>
          <a:p>
            <a:pPr algn="ctr"/>
            <a:r>
              <a:rPr lang="en-US" sz="3600">
                <a:solidFill>
                  <a:srgbClr val="CFCFCF"/>
                </a:solidFill>
              </a:rPr>
              <a:t>www.9slide.vn</a:t>
            </a: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8/2/2024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9Slide.vn - 2019">
            <a:extLst>
              <a:ext uri="{FF2B5EF4-FFF2-40B4-BE49-F238E27FC236}">
                <a16:creationId xmlns:a16="http://schemas.microsoft.com/office/drawing/2014/main" id="{44EDC00B-71FA-4FEB-84FC-0AD47EF91AE7}"/>
              </a:ext>
            </a:extLst>
          </p:cNvPr>
          <p:cNvSpPr txBox="1"/>
          <p:nvPr userDrawn="1"/>
        </p:nvSpPr>
        <p:spPr>
          <a:xfrm>
            <a:off x="0" y="-1789331"/>
            <a:ext cx="18288000" cy="646331"/>
          </a:xfrm>
          <a:prstGeom prst="rect">
            <a:avLst/>
          </a:prstGeom>
          <a:noFill/>
        </p:spPr>
        <p:txBody>
          <a:bodyPr vert="horz" rtlCol="0">
            <a:spAutoFit/>
          </a:bodyPr>
          <a:lstStyle/>
          <a:p>
            <a:pPr algn="ctr"/>
            <a:r>
              <a:rPr lang="en-US" sz="3600">
                <a:solidFill>
                  <a:srgbClr val="CFCFCF"/>
                </a:solidFill>
              </a:rPr>
              <a:t>www.9slide.vn</a:t>
            </a:r>
          </a:p>
        </p:txBody>
      </p:sp>
      <p:sp>
        <p:nvSpPr>
          <p:cNvPr id="2" name="Title Placeholder 1">
            <a:extLst>
              <a:ext uri="{FF2B5EF4-FFF2-40B4-BE49-F238E27FC236}">
                <a16:creationId xmlns:a16="http://schemas.microsoft.com/office/drawing/2014/main" id="{C228E39D-EC57-479F-B900-9D933FC7E13E}"/>
              </a:ext>
            </a:extLst>
          </p:cNvPr>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B012C31-C6D3-4DDD-A538-1CF0C509B127}"/>
              </a:ext>
            </a:extLst>
          </p:cNvPr>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567074-38DA-441A-8746-EC6655061942}"/>
              </a:ext>
            </a:extLst>
          </p:cNvPr>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04E95209-BAC8-42AF-9D40-DDE925BDCB35}" type="datetimeFigureOut">
              <a:rPr lang="en-US" smtClean="0"/>
              <a:t>8/2/2024</a:t>
            </a:fld>
            <a:endParaRPr lang="en-US"/>
          </a:p>
        </p:txBody>
      </p:sp>
      <p:sp>
        <p:nvSpPr>
          <p:cNvPr id="5" name="Footer Placeholder 4">
            <a:extLst>
              <a:ext uri="{FF2B5EF4-FFF2-40B4-BE49-F238E27FC236}">
                <a16:creationId xmlns:a16="http://schemas.microsoft.com/office/drawing/2014/main" id="{BF9B67F0-8CF4-4986-9918-4411598E9CA2}"/>
              </a:ext>
            </a:extLst>
          </p:cNvPr>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5661801-C153-4FF9-98A8-790013A8313C}"/>
              </a:ext>
            </a:extLst>
          </p:cNvPr>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EBFDB358-16A5-478B-B464-47DC9DF5D955}" type="slidenum">
              <a:rPr lang="en-US" smtClean="0"/>
              <a:t>‹#›</a:t>
            </a:fld>
            <a:endParaRPr lang="en-US"/>
          </a:p>
        </p:txBody>
      </p:sp>
    </p:spTree>
    <p:extLst>
      <p:ext uri="{BB962C8B-B14F-4D97-AF65-F5344CB8AC3E}">
        <p14:creationId xmlns:p14="http://schemas.microsoft.com/office/powerpoint/2010/main" val="2262356277"/>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microsoft.com/office/2007/relationships/media" Target="../media/media1.mp4"/><Relationship Id="rId1" Type="http://schemas.openxmlformats.org/officeDocument/2006/relationships/video" Target="NULL"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png"/><Relationship Id="rId7" Type="http://schemas.openxmlformats.org/officeDocument/2006/relationships/diagramColors" Target="../diagrams/colors1.xml"/><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image" Target="../media/image7.wmf"/><Relationship Id="rId7" Type="http://schemas.openxmlformats.org/officeDocument/2006/relationships/image" Target="../media/image9.wmf"/><Relationship Id="rId2" Type="http://schemas.openxmlformats.org/officeDocument/2006/relationships/oleObject" Target="../embeddings/oleObject1.bin"/><Relationship Id="rId1" Type="http://schemas.openxmlformats.org/officeDocument/2006/relationships/slideLayout" Target="../slideLayouts/slideLayout7.xml"/><Relationship Id="rId6" Type="http://schemas.openxmlformats.org/officeDocument/2006/relationships/oleObject" Target="../embeddings/oleObject3.bin"/><Relationship Id="rId5" Type="http://schemas.openxmlformats.org/officeDocument/2006/relationships/image" Target="../media/image8.wmf"/><Relationship Id="rId10" Type="http://schemas.openxmlformats.org/officeDocument/2006/relationships/image" Target="../media/image6.png"/><Relationship Id="rId4" Type="http://schemas.openxmlformats.org/officeDocument/2006/relationships/oleObject" Target="../embeddings/oleObject2.bin"/><Relationship Id="rId9" Type="http://schemas.openxmlformats.org/officeDocument/2006/relationships/image" Target="../media/image10.w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15.w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jpe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4.png"/><Relationship Id="rId2" Type="http://schemas.openxmlformats.org/officeDocument/2006/relationships/image" Target="../media/image20.jpeg"/><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wmf"/><Relationship Id="rId4" Type="http://schemas.openxmlformats.org/officeDocument/2006/relationships/oleObject" Target="../embeddings/oleObject6.bin"/></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1.jpeg"/><Relationship Id="rId7" Type="http://schemas.openxmlformats.org/officeDocument/2006/relationships/image" Target="../media/image27.jpeg"/><Relationship Id="rId2" Type="http://schemas.openxmlformats.org/officeDocument/2006/relationships/image" Target="../media/image16.jpeg"/><Relationship Id="rId1" Type="http://schemas.openxmlformats.org/officeDocument/2006/relationships/slideLayout" Target="../slideLayouts/slideLayout1.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18.jpeg"/><Relationship Id="rId9" Type="http://schemas.openxmlformats.org/officeDocument/2006/relationships/image" Target="../media/image29.png"/></Relationships>
</file>

<file path=ppt/slides/_rels/slide25.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oleObject" Target="../embeddings/oleObject7.bin"/><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oleObject" Target="../embeddings/oleObject8.bin"/><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oleObject" Target="../embeddings/oleObject9.bin"/><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oleObject" Target="../embeddings/oleObject10.bin"/><Relationship Id="rId1" Type="http://schemas.openxmlformats.org/officeDocument/2006/relationships/slideLayout" Target="../slideLayouts/slideLayout7.xml"/><Relationship Id="rId4" Type="http://schemas.openxmlformats.org/officeDocument/2006/relationships/oleObject" Target="../embeddings/oleObject11.bin"/></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93EBD461-0F39-4180-BBFA-0ED39AC4851A}"/>
              </a:ext>
            </a:extLst>
          </p:cNvPr>
          <p:cNvGrpSpPr/>
          <p:nvPr/>
        </p:nvGrpSpPr>
        <p:grpSpPr>
          <a:xfrm>
            <a:off x="533400" y="8420100"/>
            <a:ext cx="17221200" cy="2091392"/>
            <a:chOff x="1143000" y="8039100"/>
            <a:chExt cx="15849600" cy="2091392"/>
          </a:xfrm>
        </p:grpSpPr>
        <p:grpSp>
          <p:nvGrpSpPr>
            <p:cNvPr id="12" name="Group 11">
              <a:extLst>
                <a:ext uri="{FF2B5EF4-FFF2-40B4-BE49-F238E27FC236}">
                  <a16:creationId xmlns:a16="http://schemas.microsoft.com/office/drawing/2014/main" id="{4FC0234D-B7F3-4ECE-B1E7-9A1A710E5ECA}"/>
                </a:ext>
              </a:extLst>
            </p:cNvPr>
            <p:cNvGrpSpPr/>
            <p:nvPr/>
          </p:nvGrpSpPr>
          <p:grpSpPr>
            <a:xfrm>
              <a:off x="1143000" y="8039100"/>
              <a:ext cx="15849600" cy="1676400"/>
              <a:chOff x="1143000" y="8039100"/>
              <a:chExt cx="15849600" cy="1676400"/>
            </a:xfrm>
          </p:grpSpPr>
          <p:sp>
            <p:nvSpPr>
              <p:cNvPr id="10" name="Rectangle: Rounded Corners 9">
                <a:extLst>
                  <a:ext uri="{FF2B5EF4-FFF2-40B4-BE49-F238E27FC236}">
                    <a16:creationId xmlns:a16="http://schemas.microsoft.com/office/drawing/2014/main" id="{57DA3ED6-3EA1-4C4D-84A2-0BCB12AEE19D}"/>
                  </a:ext>
                </a:extLst>
              </p:cNvPr>
              <p:cNvSpPr/>
              <p:nvPr/>
            </p:nvSpPr>
            <p:spPr>
              <a:xfrm>
                <a:off x="1143000" y="8039100"/>
                <a:ext cx="15849600" cy="1676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625F3CDB-8E16-438C-AED8-ABC8789BA0A8}"/>
                  </a:ext>
                </a:extLst>
              </p:cNvPr>
              <p:cNvSpPr/>
              <p:nvPr/>
            </p:nvSpPr>
            <p:spPr>
              <a:xfrm>
                <a:off x="1295400" y="8191500"/>
                <a:ext cx="15544800" cy="1371600"/>
              </a:xfrm>
              <a:prstGeom prst="round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3D5C89FC-3597-401C-8BF7-FF5BC5F184A3}"/>
                </a:ext>
              </a:extLst>
            </p:cNvPr>
            <p:cNvSpPr txBox="1"/>
            <p:nvPr/>
          </p:nvSpPr>
          <p:spPr>
            <a:xfrm>
              <a:off x="1328057" y="8191500"/>
              <a:ext cx="15392400" cy="1938992"/>
            </a:xfrm>
            <a:prstGeom prst="rect">
              <a:avLst/>
            </a:prstGeom>
            <a:noFill/>
          </p:spPr>
          <p:txBody>
            <a:bodyPr wrap="square" rtlCol="0">
              <a:spAutoFit/>
            </a:bodyPr>
            <a:lstStyle/>
            <a:p>
              <a:pPr algn="ctr"/>
              <a:r>
                <a:rPr lang="en-US" sz="4000" b="1">
                  <a:latin typeface="Arial" panose="020B0604020202020204" pitchFamily="34" charset="0"/>
                  <a:cs typeface="Arial" panose="020B0604020202020204" pitchFamily="34" charset="0"/>
                </a:rPr>
                <a:t>Quan sát bông hoa qua thấu kính hội tụ, ta thấy bông hoa có kích thước như thế nào so với khi nhìn trực tiếp. Vì sao lại như vậy?</a:t>
              </a:r>
              <a:endParaRPr lang="en-US" sz="4000">
                <a:latin typeface="Arial" panose="020B0604020202020204" pitchFamily="34" charset="0"/>
                <a:cs typeface="Arial" panose="020B0604020202020204" pitchFamily="34" charset="0"/>
              </a:endParaRPr>
            </a:p>
          </p:txBody>
        </p:sp>
      </p:grpSp>
      <p:pic>
        <p:nvPicPr>
          <p:cNvPr id="3" name="9convert.com - Handheld Magnifying Glass With Metal Frame 8025_360p">
            <a:hlinkClick r:id="" action="ppaction://media"/>
            <a:extLst>
              <a:ext uri="{FF2B5EF4-FFF2-40B4-BE49-F238E27FC236}">
                <a16:creationId xmlns:a16="http://schemas.microsoft.com/office/drawing/2014/main" id="{F7FDA6CC-4E60-46AD-822D-A0F8040F9D02}"/>
              </a:ext>
            </a:extLst>
          </p:cNvPr>
          <p:cNvPicPr>
            <a:picLocks noChangeAspect="1"/>
          </p:cNvPicPr>
          <p:nvPr>
            <a:videoFile r:link="rId1"/>
            <p:extLst>
              <p:ext uri="{DAA4B4D4-6D71-4841-9C94-3DE7FCFB9230}">
                <p14:media xmlns:p14="http://schemas.microsoft.com/office/powerpoint/2010/main" r:embed="rId2">
                  <p14:trim st="21589" end="15070.7187"/>
                </p14:media>
              </p:ext>
            </p:extLst>
          </p:nvPr>
        </p:nvPicPr>
        <p:blipFill>
          <a:blip r:embed="rId4"/>
          <a:stretch>
            <a:fillRect/>
          </a:stretch>
        </p:blipFill>
        <p:spPr>
          <a:xfrm>
            <a:off x="1523998" y="190500"/>
            <a:ext cx="15240002" cy="8096250"/>
          </a:xfrm>
          <a:prstGeom prst="rect">
            <a:avLst/>
          </a:prstGeom>
        </p:spPr>
      </p:pic>
    </p:spTree>
    <p:extLst>
      <p:ext uri="{BB962C8B-B14F-4D97-AF65-F5344CB8AC3E}">
        <p14:creationId xmlns:p14="http://schemas.microsoft.com/office/powerpoint/2010/main" val="100792073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 presetClass="mediacall" presetSubtype="0" fill="hold" nodeType="clickEffect">
                                  <p:stCondLst>
                                    <p:cond delay="0"/>
                                  </p:stCondLst>
                                  <p:childTnLst>
                                    <p:cmd type="call" cmd="playFrom(0.0)">
                                      <p:cBhvr>
                                        <p:cTn id="11" dur="18952"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fill="hold" display="0">
                  <p:stCondLst>
                    <p:cond delay="indefinite"/>
                  </p:stCondLst>
                </p:cTn>
                <p:tgtEl>
                  <p:spTgt spid="3"/>
                </p:tgtEl>
              </p:cMediaNode>
            </p:video>
            <p:seq concurrent="1" nextAc="seek">
              <p:cTn id="13" restart="whenNotActive" fill="hold" evtFilter="cancelBubble" nodeType="interactiveSeq">
                <p:stCondLst>
                  <p:cond evt="onClick" delay="0">
                    <p:tgtEl>
                      <p:spTgt spid="3"/>
                    </p:tgtEl>
                  </p:cond>
                </p:stCondLst>
                <p:endSync evt="end" delay="0">
                  <p:rtn val="all"/>
                </p:endSync>
                <p:childTnLst>
                  <p:par>
                    <p:cTn id="14" fill="hold">
                      <p:stCondLst>
                        <p:cond delay="0"/>
                      </p:stCondLst>
                      <p:childTnLst>
                        <p:par>
                          <p:cTn id="15" fill="hold">
                            <p:stCondLst>
                              <p:cond delay="0"/>
                            </p:stCondLst>
                            <p:childTnLst>
                              <p:par>
                                <p:cTn id="16" presetID="2" presetClass="mediacall" presetSubtype="0" fill="hold" nodeType="clickEffect">
                                  <p:stCondLst>
                                    <p:cond delay="0"/>
                                  </p:stCondLst>
                                  <p:childTnLst>
                                    <p:cmd type="call" cmd="togglePause">
                                      <p:cBhvr>
                                        <p:cTn id="17"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415355A-C81D-4D1C-8E2F-DBF0118C16A1}"/>
              </a:ext>
            </a:extLst>
          </p:cNvPr>
          <p:cNvPicPr/>
          <p:nvPr/>
        </p:nvPicPr>
        <p:blipFill rotWithShape="1">
          <a:blip r:embed="rId2"/>
          <a:srcRect l="90833" t="2037" b="82460"/>
          <a:stretch/>
        </p:blipFill>
        <p:spPr>
          <a:xfrm>
            <a:off x="16598459" y="-21771"/>
            <a:ext cx="1676400" cy="1594757"/>
          </a:xfrm>
          <a:prstGeom prst="rect">
            <a:avLst/>
          </a:prstGeom>
        </p:spPr>
      </p:pic>
      <p:pic>
        <p:nvPicPr>
          <p:cNvPr id="3" name="Picture 2">
            <a:extLst>
              <a:ext uri="{FF2B5EF4-FFF2-40B4-BE49-F238E27FC236}">
                <a16:creationId xmlns:a16="http://schemas.microsoft.com/office/drawing/2014/main" id="{10C4D796-B498-4C76-BB3D-49E2C95A62A7}"/>
              </a:ext>
            </a:extLst>
          </p:cNvPr>
          <p:cNvPicPr>
            <a:picLocks noChangeAspect="1"/>
          </p:cNvPicPr>
          <p:nvPr/>
        </p:nvPicPr>
        <p:blipFill>
          <a:blip r:embed="rId3"/>
          <a:stretch>
            <a:fillRect/>
          </a:stretch>
        </p:blipFill>
        <p:spPr>
          <a:xfrm>
            <a:off x="-10886" y="10071661"/>
            <a:ext cx="18283489" cy="231668"/>
          </a:xfrm>
          <a:prstGeom prst="rect">
            <a:avLst/>
          </a:prstGeom>
        </p:spPr>
      </p:pic>
      <p:sp>
        <p:nvSpPr>
          <p:cNvPr id="43" name="Rectangle 77">
            <a:extLst>
              <a:ext uri="{FF2B5EF4-FFF2-40B4-BE49-F238E27FC236}">
                <a16:creationId xmlns:a16="http://schemas.microsoft.com/office/drawing/2014/main" id="{43D05411-F88B-4E99-AE38-463AF898C571}"/>
              </a:ext>
            </a:extLst>
          </p:cNvPr>
          <p:cNvSpPr>
            <a:spLocks noChangeArrowheads="1"/>
          </p:cNvSpPr>
          <p:nvPr/>
        </p:nvSpPr>
        <p:spPr bwMode="auto">
          <a:xfrm>
            <a:off x="825059" y="-2041071"/>
            <a:ext cx="15925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200">
                <a:solidFill>
                  <a:schemeClr val="tx1"/>
                </a:solidFill>
                <a:latin typeface="Times New Roman" panose="02020603050405020304" pitchFamily="18" charset="0"/>
              </a:defRPr>
            </a:lvl1pPr>
            <a:lvl2pPr marL="742950" indent="-285750">
              <a:defRPr sz="2200">
                <a:solidFill>
                  <a:schemeClr val="tx1"/>
                </a:solidFill>
                <a:latin typeface="Times New Roman" panose="02020603050405020304" pitchFamily="18" charset="0"/>
              </a:defRPr>
            </a:lvl2pPr>
            <a:lvl3pPr marL="1143000" indent="-228600">
              <a:defRPr sz="2200">
                <a:solidFill>
                  <a:schemeClr val="tx1"/>
                </a:solidFill>
                <a:latin typeface="Times New Roman" panose="02020603050405020304" pitchFamily="18" charset="0"/>
              </a:defRPr>
            </a:lvl3pPr>
            <a:lvl4pPr marL="1600200" indent="-228600">
              <a:defRPr sz="2200">
                <a:solidFill>
                  <a:schemeClr val="tx1"/>
                </a:solidFill>
                <a:latin typeface="Times New Roman" panose="02020603050405020304" pitchFamily="18" charset="0"/>
              </a:defRPr>
            </a:lvl4pPr>
            <a:lvl5pPr marL="2057400" indent="-228600">
              <a:defRPr sz="2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200">
                <a:solidFill>
                  <a:schemeClr val="tx1"/>
                </a:solidFill>
                <a:latin typeface="Times New Roman" panose="02020603050405020304"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800" b="1" i="0" u="none" strike="noStrike" kern="1200" cap="none" spc="0" normalizeH="0" baseline="0" noProof="0">
                <a:ln>
                  <a:noFill/>
                </a:ln>
                <a:solidFill>
                  <a:srgbClr val="39B38E"/>
                </a:solidFill>
                <a:effectLst/>
                <a:uLnTx/>
                <a:uFillTx/>
                <a:latin typeface="Arial" panose="020B0604020202020204" pitchFamily="34" charset="0"/>
                <a:ea typeface="+mn-ea"/>
                <a:cs typeface="Arial" panose="020B0604020202020204" pitchFamily="34" charset="0"/>
              </a:rPr>
              <a:t>II. CÔNG THỨC TÍNH CÔNG SUẤT ĐIỆN</a:t>
            </a:r>
          </a:p>
        </p:txBody>
      </p:sp>
      <p:sp>
        <p:nvSpPr>
          <p:cNvPr id="34" name="Rectangle 77">
            <a:extLst>
              <a:ext uri="{FF2B5EF4-FFF2-40B4-BE49-F238E27FC236}">
                <a16:creationId xmlns:a16="http://schemas.microsoft.com/office/drawing/2014/main" id="{FEBAFCA7-FB2E-440F-A500-0BC80ECB9138}"/>
              </a:ext>
            </a:extLst>
          </p:cNvPr>
          <p:cNvSpPr>
            <a:spLocks noChangeArrowheads="1"/>
          </p:cNvSpPr>
          <p:nvPr/>
        </p:nvSpPr>
        <p:spPr bwMode="auto">
          <a:xfrm>
            <a:off x="574688" y="-4936"/>
            <a:ext cx="15925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200">
                <a:solidFill>
                  <a:schemeClr val="tx1"/>
                </a:solidFill>
                <a:latin typeface="Times New Roman" panose="02020603050405020304" pitchFamily="18" charset="0"/>
              </a:defRPr>
            </a:lvl1pPr>
            <a:lvl2pPr marL="742950" indent="-285750">
              <a:defRPr sz="2200">
                <a:solidFill>
                  <a:schemeClr val="tx1"/>
                </a:solidFill>
                <a:latin typeface="Times New Roman" panose="02020603050405020304" pitchFamily="18" charset="0"/>
              </a:defRPr>
            </a:lvl2pPr>
            <a:lvl3pPr marL="1143000" indent="-228600">
              <a:defRPr sz="2200">
                <a:solidFill>
                  <a:schemeClr val="tx1"/>
                </a:solidFill>
                <a:latin typeface="Times New Roman" panose="02020603050405020304" pitchFamily="18" charset="0"/>
              </a:defRPr>
            </a:lvl3pPr>
            <a:lvl4pPr marL="1600200" indent="-228600">
              <a:defRPr sz="2200">
                <a:solidFill>
                  <a:schemeClr val="tx1"/>
                </a:solidFill>
                <a:latin typeface="Times New Roman" panose="02020603050405020304" pitchFamily="18" charset="0"/>
              </a:defRPr>
            </a:lvl4pPr>
            <a:lvl5pPr marL="2057400" indent="-228600">
              <a:defRPr sz="2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200">
                <a:solidFill>
                  <a:schemeClr val="tx1"/>
                </a:solidFill>
                <a:latin typeface="Times New Roman" panose="02020603050405020304"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800" b="1" i="0" u="none" strike="noStrike" kern="1200" cap="none" spc="0" normalizeH="0" baseline="0" noProof="0" dirty="0">
                <a:ln>
                  <a:noFill/>
                </a:ln>
                <a:solidFill>
                  <a:srgbClr val="39B38E"/>
                </a:solidFill>
                <a:effectLst/>
                <a:uLnTx/>
                <a:uFillTx/>
                <a:latin typeface="Arial" panose="020B0604020202020204" pitchFamily="34" charset="0"/>
                <a:ea typeface="+mn-ea"/>
                <a:cs typeface="Arial" panose="020B0604020202020204" pitchFamily="34" charset="0"/>
              </a:rPr>
              <a:t>II. </a:t>
            </a:r>
            <a:r>
              <a:rPr kumimoji="0" lang="en-US" sz="4800" b="1" i="0" u="none" strike="noStrike" kern="1200" cap="none" spc="0" normalizeH="0" baseline="0" noProof="0" dirty="0" err="1">
                <a:ln>
                  <a:noFill/>
                </a:ln>
                <a:solidFill>
                  <a:srgbClr val="39B38E"/>
                </a:solidFill>
                <a:effectLst/>
                <a:uLnTx/>
                <a:uFillTx/>
                <a:latin typeface="Arial" panose="020B0604020202020204" pitchFamily="34" charset="0"/>
                <a:ea typeface="+mn-ea"/>
                <a:cs typeface="Arial" panose="020B0604020202020204" pitchFamily="34" charset="0"/>
              </a:rPr>
              <a:t>Vị</a:t>
            </a:r>
            <a:r>
              <a:rPr kumimoji="0" lang="en-US" sz="4800" b="1" i="0" u="none" strike="noStrike" kern="1200" cap="none" spc="0" normalizeH="0" baseline="0" noProof="0" dirty="0">
                <a:ln>
                  <a:noFill/>
                </a:ln>
                <a:solidFill>
                  <a:srgbClr val="39B38E"/>
                </a:solidFill>
                <a:effectLst/>
                <a:uLnTx/>
                <a:uFillTx/>
                <a:latin typeface="Arial" panose="020B0604020202020204" pitchFamily="34" charset="0"/>
                <a:ea typeface="+mn-ea"/>
                <a:cs typeface="Arial" panose="020B0604020202020204" pitchFamily="34" charset="0"/>
              </a:rPr>
              <a:t> </a:t>
            </a:r>
            <a:r>
              <a:rPr kumimoji="0" lang="en-US" sz="4800" b="1" i="0" u="none" strike="noStrike" kern="1200" cap="none" spc="0" normalizeH="0" baseline="0" noProof="0" dirty="0" err="1">
                <a:ln>
                  <a:noFill/>
                </a:ln>
                <a:solidFill>
                  <a:srgbClr val="39B38E"/>
                </a:solidFill>
                <a:effectLst/>
                <a:uLnTx/>
                <a:uFillTx/>
                <a:latin typeface="Arial" panose="020B0604020202020204" pitchFamily="34" charset="0"/>
                <a:ea typeface="+mn-ea"/>
                <a:cs typeface="Arial" panose="020B0604020202020204" pitchFamily="34" charset="0"/>
              </a:rPr>
              <a:t>trí</a:t>
            </a:r>
            <a:r>
              <a:rPr kumimoji="0" lang="en-US" sz="4800" b="1" i="0" u="none" strike="noStrike" kern="1200" cap="none" spc="0" normalizeH="0" baseline="0" noProof="0" dirty="0">
                <a:ln>
                  <a:noFill/>
                </a:ln>
                <a:solidFill>
                  <a:srgbClr val="39B38E"/>
                </a:solidFill>
                <a:effectLst/>
                <a:uLnTx/>
                <a:uFillTx/>
                <a:latin typeface="Arial" panose="020B0604020202020204" pitchFamily="34" charset="0"/>
                <a:ea typeface="+mn-ea"/>
                <a:cs typeface="Arial" panose="020B0604020202020204" pitchFamily="34" charset="0"/>
              </a:rPr>
              <a:t> </a:t>
            </a:r>
            <a:r>
              <a:rPr kumimoji="0" lang="en-US" sz="4800" b="1" i="0" u="none" strike="noStrike" kern="1200" cap="none" spc="0" normalizeH="0" baseline="0" noProof="0" dirty="0" err="1">
                <a:ln>
                  <a:noFill/>
                </a:ln>
                <a:solidFill>
                  <a:srgbClr val="39B38E"/>
                </a:solidFill>
                <a:effectLst/>
                <a:uLnTx/>
                <a:uFillTx/>
                <a:latin typeface="Arial" panose="020B0604020202020204" pitchFamily="34" charset="0"/>
                <a:ea typeface="+mn-ea"/>
                <a:cs typeface="Arial" panose="020B0604020202020204" pitchFamily="34" charset="0"/>
              </a:rPr>
              <a:t>và</a:t>
            </a:r>
            <a:r>
              <a:rPr kumimoji="0" lang="en-US" sz="4800" b="1" i="0" u="none" strike="noStrike" kern="1200" cap="none" spc="0" normalizeH="0" baseline="0" noProof="0" dirty="0">
                <a:ln>
                  <a:noFill/>
                </a:ln>
                <a:solidFill>
                  <a:srgbClr val="39B38E"/>
                </a:solidFill>
                <a:effectLst/>
                <a:uLnTx/>
                <a:uFillTx/>
                <a:latin typeface="Arial" panose="020B0604020202020204" pitchFamily="34" charset="0"/>
                <a:ea typeface="+mn-ea"/>
                <a:cs typeface="Arial" panose="020B0604020202020204" pitchFamily="34" charset="0"/>
              </a:rPr>
              <a:t> </a:t>
            </a:r>
            <a:r>
              <a:rPr kumimoji="0" lang="en-US" sz="4800" b="1" i="0" u="none" strike="noStrike" kern="1200" cap="none" spc="0" normalizeH="0" baseline="0" noProof="0" dirty="0" err="1">
                <a:ln>
                  <a:noFill/>
                </a:ln>
                <a:solidFill>
                  <a:srgbClr val="39B38E"/>
                </a:solidFill>
                <a:effectLst/>
                <a:uLnTx/>
                <a:uFillTx/>
                <a:latin typeface="Arial" panose="020B0604020202020204" pitchFamily="34" charset="0"/>
                <a:ea typeface="+mn-ea"/>
                <a:cs typeface="Arial" panose="020B0604020202020204" pitchFamily="34" charset="0"/>
              </a:rPr>
              <a:t>kích</a:t>
            </a:r>
            <a:r>
              <a:rPr kumimoji="0" lang="en-US" sz="4800" b="1" i="0" u="none" strike="noStrike" kern="1200" cap="none" spc="0" normalizeH="0" baseline="0" noProof="0" dirty="0">
                <a:ln>
                  <a:noFill/>
                </a:ln>
                <a:solidFill>
                  <a:srgbClr val="39B38E"/>
                </a:solidFill>
                <a:effectLst/>
                <a:uLnTx/>
                <a:uFillTx/>
                <a:latin typeface="Arial" panose="020B0604020202020204" pitchFamily="34" charset="0"/>
                <a:ea typeface="+mn-ea"/>
                <a:cs typeface="Arial" panose="020B0604020202020204" pitchFamily="34" charset="0"/>
              </a:rPr>
              <a:t> </a:t>
            </a:r>
            <a:r>
              <a:rPr kumimoji="0" lang="en-US" sz="4800" b="1" i="0" u="none" strike="noStrike" kern="1200" cap="none" spc="0" normalizeH="0" baseline="0" noProof="0" dirty="0" err="1">
                <a:ln>
                  <a:noFill/>
                </a:ln>
                <a:solidFill>
                  <a:srgbClr val="39B38E"/>
                </a:solidFill>
                <a:effectLst/>
                <a:uLnTx/>
                <a:uFillTx/>
                <a:latin typeface="Arial" panose="020B0604020202020204" pitchFamily="34" charset="0"/>
                <a:ea typeface="+mn-ea"/>
                <a:cs typeface="Arial" panose="020B0604020202020204" pitchFamily="34" charset="0"/>
              </a:rPr>
              <a:t>thước</a:t>
            </a:r>
            <a:r>
              <a:rPr kumimoji="0" lang="en-US" sz="4800" b="1" i="0" u="none" strike="noStrike" kern="1200" cap="none" spc="0" normalizeH="0" baseline="0" noProof="0" dirty="0">
                <a:ln>
                  <a:noFill/>
                </a:ln>
                <a:solidFill>
                  <a:srgbClr val="39B38E"/>
                </a:solidFill>
                <a:effectLst/>
                <a:uLnTx/>
                <a:uFillTx/>
                <a:latin typeface="Arial" panose="020B0604020202020204" pitchFamily="34" charset="0"/>
                <a:ea typeface="+mn-ea"/>
                <a:cs typeface="Arial" panose="020B0604020202020204" pitchFamily="34" charset="0"/>
              </a:rPr>
              <a:t> </a:t>
            </a:r>
            <a:r>
              <a:rPr kumimoji="0" lang="en-US" sz="4800" b="1" i="0" u="none" strike="noStrike" kern="1200" cap="none" spc="0" normalizeH="0" baseline="0" noProof="0" dirty="0" err="1">
                <a:ln>
                  <a:noFill/>
                </a:ln>
                <a:solidFill>
                  <a:srgbClr val="39B38E"/>
                </a:solidFill>
                <a:effectLst/>
                <a:uLnTx/>
                <a:uFillTx/>
                <a:latin typeface="Arial" panose="020B0604020202020204" pitchFamily="34" charset="0"/>
                <a:ea typeface="+mn-ea"/>
                <a:cs typeface="Arial" panose="020B0604020202020204" pitchFamily="34" charset="0"/>
              </a:rPr>
              <a:t>của</a:t>
            </a:r>
            <a:r>
              <a:rPr kumimoji="0" lang="en-US" sz="4800" b="1" i="0" u="none" strike="noStrike" kern="1200" cap="none" spc="0" normalizeH="0" baseline="0" noProof="0" dirty="0">
                <a:ln>
                  <a:noFill/>
                </a:ln>
                <a:solidFill>
                  <a:srgbClr val="39B38E"/>
                </a:solidFill>
                <a:effectLst/>
                <a:uLnTx/>
                <a:uFillTx/>
                <a:latin typeface="Arial" panose="020B0604020202020204" pitchFamily="34" charset="0"/>
                <a:ea typeface="+mn-ea"/>
                <a:cs typeface="Arial" panose="020B0604020202020204" pitchFamily="34" charset="0"/>
              </a:rPr>
              <a:t> </a:t>
            </a:r>
            <a:r>
              <a:rPr kumimoji="0" lang="en-US" sz="4800" b="1" i="0" u="none" strike="noStrike" kern="1200" cap="none" spc="0" normalizeH="0" baseline="0" noProof="0" dirty="0" err="1">
                <a:ln>
                  <a:noFill/>
                </a:ln>
                <a:solidFill>
                  <a:srgbClr val="39B38E"/>
                </a:solidFill>
                <a:effectLst/>
                <a:uLnTx/>
                <a:uFillTx/>
                <a:latin typeface="Arial" panose="020B0604020202020204" pitchFamily="34" charset="0"/>
                <a:ea typeface="+mn-ea"/>
                <a:cs typeface="Arial" panose="020B0604020202020204" pitchFamily="34" charset="0"/>
              </a:rPr>
              <a:t>ảnh</a:t>
            </a:r>
            <a:r>
              <a:rPr kumimoji="0" lang="en-US" sz="4800" b="1" i="0" u="none" strike="noStrike" kern="1200" cap="none" spc="0" normalizeH="0" baseline="0" noProof="0" dirty="0">
                <a:ln>
                  <a:noFill/>
                </a:ln>
                <a:solidFill>
                  <a:srgbClr val="39B38E"/>
                </a:solidFill>
                <a:effectLst/>
                <a:uLnTx/>
                <a:uFillTx/>
                <a:latin typeface="Arial" panose="020B0604020202020204" pitchFamily="34" charset="0"/>
                <a:ea typeface="+mn-ea"/>
                <a:cs typeface="Arial" panose="020B0604020202020204" pitchFamily="34" charset="0"/>
              </a:rPr>
              <a:t> qua </a:t>
            </a:r>
            <a:r>
              <a:rPr kumimoji="0" lang="en-US" sz="4800" b="1" i="0" u="none" strike="noStrike" kern="1200" cap="none" spc="0" normalizeH="0" baseline="0" noProof="0" dirty="0" err="1">
                <a:ln>
                  <a:noFill/>
                </a:ln>
                <a:solidFill>
                  <a:srgbClr val="39B38E"/>
                </a:solidFill>
                <a:effectLst/>
                <a:uLnTx/>
                <a:uFillTx/>
                <a:latin typeface="Arial" panose="020B0604020202020204" pitchFamily="34" charset="0"/>
                <a:ea typeface="+mn-ea"/>
                <a:cs typeface="Arial" panose="020B0604020202020204" pitchFamily="34" charset="0"/>
              </a:rPr>
              <a:t>thấu</a:t>
            </a:r>
            <a:r>
              <a:rPr kumimoji="0" lang="en-US" sz="4800" b="1" i="0" u="none" strike="noStrike" kern="1200" cap="none" spc="0" normalizeH="0" baseline="0" noProof="0" dirty="0">
                <a:ln>
                  <a:noFill/>
                </a:ln>
                <a:solidFill>
                  <a:srgbClr val="39B38E"/>
                </a:solidFill>
                <a:effectLst/>
                <a:uLnTx/>
                <a:uFillTx/>
                <a:latin typeface="Arial" panose="020B0604020202020204" pitchFamily="34" charset="0"/>
                <a:ea typeface="+mn-ea"/>
                <a:cs typeface="Arial" panose="020B0604020202020204" pitchFamily="34" charset="0"/>
              </a:rPr>
              <a:t> </a:t>
            </a:r>
            <a:r>
              <a:rPr kumimoji="0" lang="en-US" sz="4800" b="1" i="0" u="none" strike="noStrike" kern="1200" cap="none" spc="0" normalizeH="0" baseline="0" noProof="0" dirty="0" err="1">
                <a:ln>
                  <a:noFill/>
                </a:ln>
                <a:solidFill>
                  <a:srgbClr val="39B38E"/>
                </a:solidFill>
                <a:effectLst/>
                <a:uLnTx/>
                <a:uFillTx/>
                <a:latin typeface="Arial" panose="020B0604020202020204" pitchFamily="34" charset="0"/>
                <a:ea typeface="+mn-ea"/>
                <a:cs typeface="Arial" panose="020B0604020202020204" pitchFamily="34" charset="0"/>
              </a:rPr>
              <a:t>kính</a:t>
            </a:r>
            <a:r>
              <a:rPr kumimoji="0" lang="en-US" sz="4800" b="1" i="0" u="none" strike="noStrike" kern="1200" cap="none" spc="0" normalizeH="0" baseline="0" noProof="0" dirty="0">
                <a:ln>
                  <a:noFill/>
                </a:ln>
                <a:solidFill>
                  <a:srgbClr val="39B38E"/>
                </a:solidFill>
                <a:effectLst/>
                <a:uLnTx/>
                <a:uFillTx/>
                <a:latin typeface="Arial" panose="020B0604020202020204" pitchFamily="34" charset="0"/>
                <a:ea typeface="+mn-ea"/>
                <a:cs typeface="Arial" panose="020B0604020202020204" pitchFamily="34" charset="0"/>
              </a:rPr>
              <a:t> </a:t>
            </a:r>
            <a:r>
              <a:rPr kumimoji="0" lang="en-US" sz="4800" b="1" i="0" u="none" strike="noStrike" kern="1200" cap="none" spc="0" normalizeH="0" baseline="0" noProof="0" dirty="0" err="1">
                <a:ln>
                  <a:noFill/>
                </a:ln>
                <a:solidFill>
                  <a:srgbClr val="39B38E"/>
                </a:solidFill>
                <a:effectLst/>
                <a:uLnTx/>
                <a:uFillTx/>
                <a:latin typeface="Arial" panose="020B0604020202020204" pitchFamily="34" charset="0"/>
                <a:ea typeface="+mn-ea"/>
                <a:cs typeface="Arial" panose="020B0604020202020204" pitchFamily="34" charset="0"/>
              </a:rPr>
              <a:t>hội</a:t>
            </a:r>
            <a:r>
              <a:rPr kumimoji="0" lang="en-US" sz="4800" b="1" i="0" u="none" strike="noStrike" kern="1200" cap="none" spc="0" normalizeH="0" baseline="0" noProof="0" dirty="0">
                <a:ln>
                  <a:noFill/>
                </a:ln>
                <a:solidFill>
                  <a:srgbClr val="39B38E"/>
                </a:solidFill>
                <a:effectLst/>
                <a:uLnTx/>
                <a:uFillTx/>
                <a:latin typeface="Arial" panose="020B0604020202020204" pitchFamily="34" charset="0"/>
                <a:ea typeface="+mn-ea"/>
                <a:cs typeface="Arial" panose="020B0604020202020204" pitchFamily="34" charset="0"/>
              </a:rPr>
              <a:t> </a:t>
            </a:r>
            <a:r>
              <a:rPr kumimoji="0" lang="en-US" sz="4800" b="1" i="0" u="none" strike="noStrike" kern="1200" cap="none" spc="0" normalizeH="0" baseline="0" noProof="0" dirty="0" err="1">
                <a:ln>
                  <a:noFill/>
                </a:ln>
                <a:solidFill>
                  <a:srgbClr val="39B38E"/>
                </a:solidFill>
                <a:effectLst/>
                <a:uLnTx/>
                <a:uFillTx/>
                <a:latin typeface="Arial" panose="020B0604020202020204" pitchFamily="34" charset="0"/>
                <a:ea typeface="+mn-ea"/>
                <a:cs typeface="Arial" panose="020B0604020202020204" pitchFamily="34" charset="0"/>
              </a:rPr>
              <a:t>tụ</a:t>
            </a:r>
            <a:endParaRPr kumimoji="0" lang="en-US" altLang="en-US" sz="4800" b="1" i="0" u="none" strike="noStrike" kern="1200" cap="none" spc="0" normalizeH="0" baseline="0" noProof="0" dirty="0">
              <a:ln>
                <a:noFill/>
              </a:ln>
              <a:solidFill>
                <a:srgbClr val="39B38E"/>
              </a:solidFill>
              <a:effectLst/>
              <a:uLnTx/>
              <a:uFillTx/>
              <a:latin typeface="Arial" panose="020B0604020202020204" pitchFamily="34" charset="0"/>
              <a:ea typeface="+mn-ea"/>
              <a:cs typeface="Arial" panose="020B0604020202020204" pitchFamily="34" charset="0"/>
            </a:endParaRPr>
          </a:p>
        </p:txBody>
      </p:sp>
      <p:graphicFrame>
        <p:nvGraphicFramePr>
          <p:cNvPr id="4" name="Diagram 3">
            <a:extLst>
              <a:ext uri="{FF2B5EF4-FFF2-40B4-BE49-F238E27FC236}">
                <a16:creationId xmlns:a16="http://schemas.microsoft.com/office/drawing/2014/main" id="{8A922562-BF9A-F692-2443-BC53E360584B}"/>
              </a:ext>
            </a:extLst>
          </p:cNvPr>
          <p:cNvGraphicFramePr/>
          <p:nvPr>
            <p:extLst>
              <p:ext uri="{D42A27DB-BD31-4B8C-83A1-F6EECF244321}">
                <p14:modId xmlns:p14="http://schemas.microsoft.com/office/powerpoint/2010/main" val="2372207830"/>
              </p:ext>
            </p:extLst>
          </p:nvPr>
        </p:nvGraphicFramePr>
        <p:xfrm>
          <a:off x="2971800" y="826061"/>
          <a:ext cx="13182600" cy="901393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7552582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0">
            <a:extLst>
              <a:ext uri="{FF2B5EF4-FFF2-40B4-BE49-F238E27FC236}">
                <a16:creationId xmlns:a16="http://schemas.microsoft.com/office/drawing/2014/main" id="{7492AE62-4201-B40B-3E80-5B9FEC49AC35}"/>
              </a:ext>
            </a:extLst>
          </p:cNvPr>
          <p:cNvSpPr>
            <a:spLocks noChangeArrowheads="1"/>
          </p:cNvSpPr>
          <p:nvPr/>
        </p:nvSpPr>
        <p:spPr bwMode="auto">
          <a:xfrm>
            <a:off x="0" y="876300"/>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43" name="Object 42">
            <a:extLst>
              <a:ext uri="{FF2B5EF4-FFF2-40B4-BE49-F238E27FC236}">
                <a16:creationId xmlns:a16="http://schemas.microsoft.com/office/drawing/2014/main" id="{9ED7E6AA-2FCA-6FB1-A4E6-8A6624905B22}"/>
              </a:ext>
            </a:extLst>
          </p:cNvPr>
          <p:cNvGraphicFramePr>
            <a:graphicFrameLocks noChangeAspect="1"/>
          </p:cNvGraphicFramePr>
          <p:nvPr>
            <p:extLst>
              <p:ext uri="{D42A27DB-BD31-4B8C-83A1-F6EECF244321}">
                <p14:modId xmlns:p14="http://schemas.microsoft.com/office/powerpoint/2010/main" val="123484984"/>
              </p:ext>
            </p:extLst>
          </p:nvPr>
        </p:nvGraphicFramePr>
        <p:xfrm>
          <a:off x="4394200" y="2362200"/>
          <a:ext cx="914400" cy="198438"/>
        </p:xfrm>
        <a:graphic>
          <a:graphicData uri="http://schemas.openxmlformats.org/presentationml/2006/ole">
            <mc:AlternateContent xmlns:mc="http://schemas.openxmlformats.org/markup-compatibility/2006">
              <mc:Choice xmlns:v="urn:schemas-microsoft-com:vml" Requires="v">
                <p:oleObj name="Equation" r:id="rId2" imgW="914400" imgH="198720" progId="Equation.DSMT4">
                  <p:embed/>
                </p:oleObj>
              </mc:Choice>
              <mc:Fallback>
                <p:oleObj name="Equation" r:id="rId2" imgW="914400" imgH="198720" progId="Equation.DSMT4">
                  <p:embed/>
                  <p:pic>
                    <p:nvPicPr>
                      <p:cNvPr id="0" name=""/>
                      <p:cNvPicPr/>
                      <p:nvPr/>
                    </p:nvPicPr>
                    <p:blipFill>
                      <a:blip r:embed="rId3"/>
                      <a:stretch>
                        <a:fillRect/>
                      </a:stretch>
                    </p:blipFill>
                    <p:spPr>
                      <a:xfrm>
                        <a:off x="4394200" y="2362200"/>
                        <a:ext cx="914400" cy="198438"/>
                      </a:xfrm>
                      <a:prstGeom prst="rect">
                        <a:avLst/>
                      </a:prstGeom>
                    </p:spPr>
                  </p:pic>
                </p:oleObj>
              </mc:Fallback>
            </mc:AlternateContent>
          </a:graphicData>
        </a:graphic>
      </p:graphicFrame>
      <p:graphicFrame>
        <p:nvGraphicFramePr>
          <p:cNvPr id="44" name="Object 43">
            <a:extLst>
              <a:ext uri="{FF2B5EF4-FFF2-40B4-BE49-F238E27FC236}">
                <a16:creationId xmlns:a16="http://schemas.microsoft.com/office/drawing/2014/main" id="{71E01A80-DE57-2B5B-A40F-67B2842B3B3C}"/>
              </a:ext>
            </a:extLst>
          </p:cNvPr>
          <p:cNvGraphicFramePr>
            <a:graphicFrameLocks noChangeAspect="1"/>
          </p:cNvGraphicFramePr>
          <p:nvPr>
            <p:extLst>
              <p:ext uri="{D42A27DB-BD31-4B8C-83A1-F6EECF244321}">
                <p14:modId xmlns:p14="http://schemas.microsoft.com/office/powerpoint/2010/main" val="616869437"/>
              </p:ext>
            </p:extLst>
          </p:nvPr>
        </p:nvGraphicFramePr>
        <p:xfrm>
          <a:off x="1166546" y="2560638"/>
          <a:ext cx="3205883" cy="1824037"/>
        </p:xfrm>
        <a:graphic>
          <a:graphicData uri="http://schemas.openxmlformats.org/presentationml/2006/ole">
            <mc:AlternateContent xmlns:mc="http://schemas.openxmlformats.org/markup-compatibility/2006">
              <mc:Choice xmlns:v="urn:schemas-microsoft-com:vml" Requires="v">
                <p:oleObj name="Equation" r:id="rId4" imgW="736560" imgH="419040" progId="Equation.DSMT4">
                  <p:embed/>
                </p:oleObj>
              </mc:Choice>
              <mc:Fallback>
                <p:oleObj name="Equation" r:id="rId4" imgW="736560" imgH="419040" progId="Equation.DSMT4">
                  <p:embed/>
                  <p:pic>
                    <p:nvPicPr>
                      <p:cNvPr id="0" name=""/>
                      <p:cNvPicPr/>
                      <p:nvPr/>
                    </p:nvPicPr>
                    <p:blipFill>
                      <a:blip r:embed="rId5"/>
                      <a:stretch>
                        <a:fillRect/>
                      </a:stretch>
                    </p:blipFill>
                    <p:spPr>
                      <a:xfrm>
                        <a:off x="1166546" y="2560638"/>
                        <a:ext cx="3205883" cy="1824037"/>
                      </a:xfrm>
                      <a:prstGeom prst="rect">
                        <a:avLst/>
                      </a:prstGeom>
                    </p:spPr>
                  </p:pic>
                </p:oleObj>
              </mc:Fallback>
            </mc:AlternateContent>
          </a:graphicData>
        </a:graphic>
      </p:graphicFrame>
      <p:graphicFrame>
        <p:nvGraphicFramePr>
          <p:cNvPr id="45" name="Object 44">
            <a:extLst>
              <a:ext uri="{FF2B5EF4-FFF2-40B4-BE49-F238E27FC236}">
                <a16:creationId xmlns:a16="http://schemas.microsoft.com/office/drawing/2014/main" id="{3F9EF0C1-5004-EA4F-5616-D48348E73C9C}"/>
              </a:ext>
            </a:extLst>
          </p:cNvPr>
          <p:cNvGraphicFramePr>
            <a:graphicFrameLocks noChangeAspect="1"/>
          </p:cNvGraphicFramePr>
          <p:nvPr>
            <p:extLst>
              <p:ext uri="{D42A27DB-BD31-4B8C-83A1-F6EECF244321}">
                <p14:modId xmlns:p14="http://schemas.microsoft.com/office/powerpoint/2010/main" val="2721023778"/>
              </p:ext>
            </p:extLst>
          </p:nvPr>
        </p:nvGraphicFramePr>
        <p:xfrm>
          <a:off x="1041812" y="4760484"/>
          <a:ext cx="3205883" cy="1824037"/>
        </p:xfrm>
        <a:graphic>
          <a:graphicData uri="http://schemas.openxmlformats.org/presentationml/2006/ole">
            <mc:AlternateContent xmlns:mc="http://schemas.openxmlformats.org/markup-compatibility/2006">
              <mc:Choice xmlns:v="urn:schemas-microsoft-com:vml" Requires="v">
                <p:oleObj name="Equation" r:id="rId6" imgW="736560" imgH="419040" progId="Equation.DSMT4">
                  <p:embed/>
                </p:oleObj>
              </mc:Choice>
              <mc:Fallback>
                <p:oleObj name="Equation" r:id="rId6" imgW="736560" imgH="419040" progId="Equation.DSMT4">
                  <p:embed/>
                  <p:pic>
                    <p:nvPicPr>
                      <p:cNvPr id="0" name=""/>
                      <p:cNvPicPr/>
                      <p:nvPr/>
                    </p:nvPicPr>
                    <p:blipFill>
                      <a:blip r:embed="rId7"/>
                      <a:stretch>
                        <a:fillRect/>
                      </a:stretch>
                    </p:blipFill>
                    <p:spPr>
                      <a:xfrm>
                        <a:off x="1041812" y="4760484"/>
                        <a:ext cx="3205883" cy="1824037"/>
                      </a:xfrm>
                      <a:prstGeom prst="rect">
                        <a:avLst/>
                      </a:prstGeom>
                    </p:spPr>
                  </p:pic>
                </p:oleObj>
              </mc:Fallback>
            </mc:AlternateContent>
          </a:graphicData>
        </a:graphic>
      </p:graphicFrame>
      <p:sp>
        <p:nvSpPr>
          <p:cNvPr id="46" name="TextBox 45">
            <a:extLst>
              <a:ext uri="{FF2B5EF4-FFF2-40B4-BE49-F238E27FC236}">
                <a16:creationId xmlns:a16="http://schemas.microsoft.com/office/drawing/2014/main" id="{F3ED4B68-AA51-EECC-3B73-81DD66DE13DE}"/>
              </a:ext>
            </a:extLst>
          </p:cNvPr>
          <p:cNvSpPr txBox="1"/>
          <p:nvPr/>
        </p:nvSpPr>
        <p:spPr>
          <a:xfrm>
            <a:off x="1041812" y="1908969"/>
            <a:ext cx="10769188" cy="707886"/>
          </a:xfrm>
          <a:prstGeom prst="rect">
            <a:avLst/>
          </a:prstGeom>
          <a:noFill/>
        </p:spPr>
        <p:txBody>
          <a:bodyPr wrap="square" rtlCol="0">
            <a:spAutoFit/>
          </a:bodyPr>
          <a:lstStyle/>
          <a:p>
            <a:r>
              <a:rPr lang="en-US" sz="4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en-US" sz="4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Ảnh</a:t>
            </a:r>
            <a:r>
              <a:rPr lang="en-US" sz="4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nằm</a:t>
            </a:r>
            <a:r>
              <a:rPr lang="en-US" sz="4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ngoài</a:t>
            </a:r>
            <a:r>
              <a:rPr lang="en-US" sz="4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khoảng</a:t>
            </a:r>
            <a:r>
              <a:rPr lang="en-US" sz="4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tiêu</a:t>
            </a:r>
            <a:r>
              <a:rPr lang="en-US" sz="4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cự</a:t>
            </a:r>
            <a:r>
              <a:rPr lang="en-US" sz="4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4000" dirty="0">
              <a:latin typeface="Times New Roman" panose="02020603050405020304" pitchFamily="18" charset="0"/>
              <a:cs typeface="Times New Roman" panose="02020603050405020304" pitchFamily="18" charset="0"/>
            </a:endParaRPr>
          </a:p>
        </p:txBody>
      </p:sp>
      <p:sp>
        <p:nvSpPr>
          <p:cNvPr id="48" name="TextBox 47">
            <a:extLst>
              <a:ext uri="{FF2B5EF4-FFF2-40B4-BE49-F238E27FC236}">
                <a16:creationId xmlns:a16="http://schemas.microsoft.com/office/drawing/2014/main" id="{FF20DCFA-2223-97B7-AB34-8C6B9364069C}"/>
              </a:ext>
            </a:extLst>
          </p:cNvPr>
          <p:cNvSpPr txBox="1"/>
          <p:nvPr/>
        </p:nvSpPr>
        <p:spPr>
          <a:xfrm>
            <a:off x="1041812" y="1194166"/>
            <a:ext cx="10769188" cy="707886"/>
          </a:xfrm>
          <a:prstGeom prst="rect">
            <a:avLst/>
          </a:prstGeom>
          <a:noFill/>
        </p:spPr>
        <p:txBody>
          <a:bodyPr wrap="square" rtlCol="0">
            <a:spAutoFit/>
          </a:bodyPr>
          <a:lstStyle/>
          <a:p>
            <a:r>
              <a:rPr lang="en-US" sz="4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Vị</a:t>
            </a:r>
            <a:r>
              <a:rPr lang="en-US" sz="4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trí</a:t>
            </a:r>
            <a:r>
              <a:rPr lang="en-US" sz="4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4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ảnh</a:t>
            </a:r>
            <a:r>
              <a:rPr lang="en-US" sz="4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qua </a:t>
            </a:r>
            <a:r>
              <a:rPr lang="en-US" sz="4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thầu</a:t>
            </a:r>
            <a:r>
              <a:rPr lang="en-US" sz="4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kính</a:t>
            </a:r>
            <a:r>
              <a:rPr lang="en-US" sz="4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hội</a:t>
            </a:r>
            <a:r>
              <a:rPr lang="en-US" sz="4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tụ</a:t>
            </a:r>
            <a:r>
              <a:rPr lang="en-US" sz="4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4000" dirty="0">
              <a:latin typeface="Times New Roman" panose="02020603050405020304" pitchFamily="18" charset="0"/>
              <a:cs typeface="Times New Roman" panose="02020603050405020304" pitchFamily="18" charset="0"/>
            </a:endParaRPr>
          </a:p>
        </p:txBody>
      </p:sp>
      <p:sp>
        <p:nvSpPr>
          <p:cNvPr id="49" name="TextBox 48">
            <a:extLst>
              <a:ext uri="{FF2B5EF4-FFF2-40B4-BE49-F238E27FC236}">
                <a16:creationId xmlns:a16="http://schemas.microsoft.com/office/drawing/2014/main" id="{030F67BA-F3B0-8AF6-E08F-FF964D09F1E1}"/>
              </a:ext>
            </a:extLst>
          </p:cNvPr>
          <p:cNvSpPr txBox="1"/>
          <p:nvPr/>
        </p:nvSpPr>
        <p:spPr>
          <a:xfrm>
            <a:off x="1041812" y="4189949"/>
            <a:ext cx="10769188" cy="707886"/>
          </a:xfrm>
          <a:prstGeom prst="rect">
            <a:avLst/>
          </a:prstGeom>
          <a:noFill/>
        </p:spPr>
        <p:txBody>
          <a:bodyPr wrap="square" rtlCol="0">
            <a:spAutoFit/>
          </a:bodyPr>
          <a:lstStyle/>
          <a:p>
            <a:r>
              <a:rPr lang="en-US" sz="4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en-US" sz="4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Ảnh</a:t>
            </a:r>
            <a:r>
              <a:rPr lang="en-US" sz="4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nằm</a:t>
            </a:r>
            <a:r>
              <a:rPr lang="en-US" sz="4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4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khoảng</a:t>
            </a:r>
            <a:r>
              <a:rPr lang="en-US" sz="4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tiêu</a:t>
            </a:r>
            <a:r>
              <a:rPr lang="en-US" sz="4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cự</a:t>
            </a:r>
            <a:r>
              <a:rPr lang="en-US" sz="4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4000" dirty="0">
              <a:latin typeface="Times New Roman" panose="02020603050405020304" pitchFamily="18" charset="0"/>
              <a:cs typeface="Times New Roman" panose="02020603050405020304" pitchFamily="18" charset="0"/>
            </a:endParaRPr>
          </a:p>
        </p:txBody>
      </p:sp>
      <p:sp>
        <p:nvSpPr>
          <p:cNvPr id="50" name="TextBox 49">
            <a:extLst>
              <a:ext uri="{FF2B5EF4-FFF2-40B4-BE49-F238E27FC236}">
                <a16:creationId xmlns:a16="http://schemas.microsoft.com/office/drawing/2014/main" id="{D39A5491-5DD4-8D88-987D-B18D6CC6E8ED}"/>
              </a:ext>
            </a:extLst>
          </p:cNvPr>
          <p:cNvSpPr txBox="1"/>
          <p:nvPr/>
        </p:nvSpPr>
        <p:spPr>
          <a:xfrm>
            <a:off x="1166546" y="6944393"/>
            <a:ext cx="10769188" cy="707886"/>
          </a:xfrm>
          <a:prstGeom prst="rect">
            <a:avLst/>
          </a:prstGeom>
          <a:noFill/>
        </p:spPr>
        <p:txBody>
          <a:bodyPr wrap="square" rtlCol="0">
            <a:spAutoFit/>
          </a:bodyPr>
          <a:lstStyle/>
          <a:p>
            <a:r>
              <a:rPr lang="en-US" sz="4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Kích</a:t>
            </a:r>
            <a:r>
              <a:rPr lang="en-US" sz="4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thước</a:t>
            </a:r>
            <a:r>
              <a:rPr lang="en-US" sz="4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ảnh</a:t>
            </a:r>
            <a:r>
              <a:rPr lang="en-US" sz="4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tạo</a:t>
            </a:r>
            <a:r>
              <a:rPr lang="en-US" sz="4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bởi</a:t>
            </a:r>
            <a:r>
              <a:rPr lang="en-US" sz="4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thấu</a:t>
            </a:r>
            <a:r>
              <a:rPr lang="en-US" sz="4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kính</a:t>
            </a:r>
            <a:r>
              <a:rPr lang="en-US" sz="4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hội</a:t>
            </a:r>
            <a:r>
              <a:rPr lang="en-US" sz="4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tụ</a:t>
            </a:r>
            <a:r>
              <a:rPr lang="en-US" sz="4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4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4000" dirty="0">
              <a:latin typeface="Times New Roman" panose="02020603050405020304" pitchFamily="18" charset="0"/>
              <a:cs typeface="Times New Roman" panose="02020603050405020304" pitchFamily="18" charset="0"/>
            </a:endParaRPr>
          </a:p>
        </p:txBody>
      </p:sp>
      <p:graphicFrame>
        <p:nvGraphicFramePr>
          <p:cNvPr id="51" name="Object 50">
            <a:extLst>
              <a:ext uri="{FF2B5EF4-FFF2-40B4-BE49-F238E27FC236}">
                <a16:creationId xmlns:a16="http://schemas.microsoft.com/office/drawing/2014/main" id="{6588685F-C87A-9368-B89F-9CF2A11C8E8D}"/>
              </a:ext>
            </a:extLst>
          </p:cNvPr>
          <p:cNvGraphicFramePr>
            <a:graphicFrameLocks noChangeAspect="1"/>
          </p:cNvGraphicFramePr>
          <p:nvPr>
            <p:extLst>
              <p:ext uri="{D42A27DB-BD31-4B8C-83A1-F6EECF244321}">
                <p14:modId xmlns:p14="http://schemas.microsoft.com/office/powerpoint/2010/main" val="616658364"/>
              </p:ext>
            </p:extLst>
          </p:nvPr>
        </p:nvGraphicFramePr>
        <p:xfrm>
          <a:off x="9933822" y="6584521"/>
          <a:ext cx="1895321" cy="1506537"/>
        </p:xfrm>
        <a:graphic>
          <a:graphicData uri="http://schemas.openxmlformats.org/presentationml/2006/ole">
            <mc:AlternateContent xmlns:mc="http://schemas.openxmlformats.org/markup-compatibility/2006">
              <mc:Choice xmlns:v="urn:schemas-microsoft-com:vml" Requires="v">
                <p:oleObj name="Equation" r:id="rId8" imgW="495000" imgH="393480" progId="Equation.DSMT4">
                  <p:embed/>
                </p:oleObj>
              </mc:Choice>
              <mc:Fallback>
                <p:oleObj name="Equation" r:id="rId8" imgW="495000" imgH="393480" progId="Equation.DSMT4">
                  <p:embed/>
                  <p:pic>
                    <p:nvPicPr>
                      <p:cNvPr id="0" name=""/>
                      <p:cNvPicPr/>
                      <p:nvPr/>
                    </p:nvPicPr>
                    <p:blipFill>
                      <a:blip r:embed="rId9"/>
                      <a:stretch>
                        <a:fillRect/>
                      </a:stretch>
                    </p:blipFill>
                    <p:spPr>
                      <a:xfrm>
                        <a:off x="9933822" y="6584521"/>
                        <a:ext cx="1895321" cy="1506537"/>
                      </a:xfrm>
                      <a:prstGeom prst="rect">
                        <a:avLst/>
                      </a:prstGeom>
                    </p:spPr>
                  </p:pic>
                </p:oleObj>
              </mc:Fallback>
            </mc:AlternateContent>
          </a:graphicData>
        </a:graphic>
      </p:graphicFrame>
      <p:sp>
        <p:nvSpPr>
          <p:cNvPr id="52" name="Rectangle 77">
            <a:extLst>
              <a:ext uri="{FF2B5EF4-FFF2-40B4-BE49-F238E27FC236}">
                <a16:creationId xmlns:a16="http://schemas.microsoft.com/office/drawing/2014/main" id="{5CB0A59D-90F4-3767-FC8F-068E14E8CAAB}"/>
              </a:ext>
            </a:extLst>
          </p:cNvPr>
          <p:cNvSpPr>
            <a:spLocks noChangeArrowheads="1"/>
          </p:cNvSpPr>
          <p:nvPr/>
        </p:nvSpPr>
        <p:spPr bwMode="auto">
          <a:xfrm>
            <a:off x="574688" y="-4936"/>
            <a:ext cx="15925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200">
                <a:solidFill>
                  <a:schemeClr val="tx1"/>
                </a:solidFill>
                <a:latin typeface="Times New Roman" panose="02020603050405020304" pitchFamily="18" charset="0"/>
              </a:defRPr>
            </a:lvl1pPr>
            <a:lvl2pPr marL="742950" indent="-285750">
              <a:defRPr sz="2200">
                <a:solidFill>
                  <a:schemeClr val="tx1"/>
                </a:solidFill>
                <a:latin typeface="Times New Roman" panose="02020603050405020304" pitchFamily="18" charset="0"/>
              </a:defRPr>
            </a:lvl2pPr>
            <a:lvl3pPr marL="1143000" indent="-228600">
              <a:defRPr sz="2200">
                <a:solidFill>
                  <a:schemeClr val="tx1"/>
                </a:solidFill>
                <a:latin typeface="Times New Roman" panose="02020603050405020304" pitchFamily="18" charset="0"/>
              </a:defRPr>
            </a:lvl3pPr>
            <a:lvl4pPr marL="1600200" indent="-228600">
              <a:defRPr sz="2200">
                <a:solidFill>
                  <a:schemeClr val="tx1"/>
                </a:solidFill>
                <a:latin typeface="Times New Roman" panose="02020603050405020304" pitchFamily="18" charset="0"/>
              </a:defRPr>
            </a:lvl4pPr>
            <a:lvl5pPr marL="2057400" indent="-228600">
              <a:defRPr sz="2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200">
                <a:solidFill>
                  <a:schemeClr val="tx1"/>
                </a:solidFill>
                <a:latin typeface="Times New Roman" panose="02020603050405020304"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800" b="1" i="0" u="none" strike="noStrike" kern="1200" cap="none" spc="0" normalizeH="0" baseline="0" noProof="0" dirty="0">
                <a:ln>
                  <a:noFill/>
                </a:ln>
                <a:solidFill>
                  <a:srgbClr val="39B38E"/>
                </a:solidFill>
                <a:effectLst/>
                <a:uLnTx/>
                <a:uFillTx/>
                <a:latin typeface="Arial" panose="020B0604020202020204" pitchFamily="34" charset="0"/>
                <a:ea typeface="+mn-ea"/>
                <a:cs typeface="Arial" panose="020B0604020202020204" pitchFamily="34" charset="0"/>
              </a:rPr>
              <a:t>II. </a:t>
            </a:r>
            <a:r>
              <a:rPr kumimoji="0" lang="en-US" sz="4800" b="1" i="0" u="none" strike="noStrike" kern="1200" cap="none" spc="0" normalizeH="0" baseline="0" noProof="0" dirty="0" err="1">
                <a:ln>
                  <a:noFill/>
                </a:ln>
                <a:solidFill>
                  <a:srgbClr val="39B38E"/>
                </a:solidFill>
                <a:effectLst/>
                <a:uLnTx/>
                <a:uFillTx/>
                <a:latin typeface="Arial" panose="020B0604020202020204" pitchFamily="34" charset="0"/>
                <a:ea typeface="+mn-ea"/>
                <a:cs typeface="Arial" panose="020B0604020202020204" pitchFamily="34" charset="0"/>
              </a:rPr>
              <a:t>Vị</a:t>
            </a:r>
            <a:r>
              <a:rPr kumimoji="0" lang="en-US" sz="4800" b="1" i="0" u="none" strike="noStrike" kern="1200" cap="none" spc="0" normalizeH="0" baseline="0" noProof="0" dirty="0">
                <a:ln>
                  <a:noFill/>
                </a:ln>
                <a:solidFill>
                  <a:srgbClr val="39B38E"/>
                </a:solidFill>
                <a:effectLst/>
                <a:uLnTx/>
                <a:uFillTx/>
                <a:latin typeface="Arial" panose="020B0604020202020204" pitchFamily="34" charset="0"/>
                <a:ea typeface="+mn-ea"/>
                <a:cs typeface="Arial" panose="020B0604020202020204" pitchFamily="34" charset="0"/>
              </a:rPr>
              <a:t> </a:t>
            </a:r>
            <a:r>
              <a:rPr kumimoji="0" lang="en-US" sz="4800" b="1" i="0" u="none" strike="noStrike" kern="1200" cap="none" spc="0" normalizeH="0" baseline="0" noProof="0" dirty="0" err="1">
                <a:ln>
                  <a:noFill/>
                </a:ln>
                <a:solidFill>
                  <a:srgbClr val="39B38E"/>
                </a:solidFill>
                <a:effectLst/>
                <a:uLnTx/>
                <a:uFillTx/>
                <a:latin typeface="Arial" panose="020B0604020202020204" pitchFamily="34" charset="0"/>
                <a:ea typeface="+mn-ea"/>
                <a:cs typeface="Arial" panose="020B0604020202020204" pitchFamily="34" charset="0"/>
              </a:rPr>
              <a:t>trí</a:t>
            </a:r>
            <a:r>
              <a:rPr kumimoji="0" lang="en-US" sz="4800" b="1" i="0" u="none" strike="noStrike" kern="1200" cap="none" spc="0" normalizeH="0" baseline="0" noProof="0" dirty="0">
                <a:ln>
                  <a:noFill/>
                </a:ln>
                <a:solidFill>
                  <a:srgbClr val="39B38E"/>
                </a:solidFill>
                <a:effectLst/>
                <a:uLnTx/>
                <a:uFillTx/>
                <a:latin typeface="Arial" panose="020B0604020202020204" pitchFamily="34" charset="0"/>
                <a:ea typeface="+mn-ea"/>
                <a:cs typeface="Arial" panose="020B0604020202020204" pitchFamily="34" charset="0"/>
              </a:rPr>
              <a:t> </a:t>
            </a:r>
            <a:r>
              <a:rPr kumimoji="0" lang="en-US" sz="4800" b="1" i="0" u="none" strike="noStrike" kern="1200" cap="none" spc="0" normalizeH="0" baseline="0" noProof="0" dirty="0" err="1">
                <a:ln>
                  <a:noFill/>
                </a:ln>
                <a:solidFill>
                  <a:srgbClr val="39B38E"/>
                </a:solidFill>
                <a:effectLst/>
                <a:uLnTx/>
                <a:uFillTx/>
                <a:latin typeface="Arial" panose="020B0604020202020204" pitchFamily="34" charset="0"/>
                <a:ea typeface="+mn-ea"/>
                <a:cs typeface="Arial" panose="020B0604020202020204" pitchFamily="34" charset="0"/>
              </a:rPr>
              <a:t>và</a:t>
            </a:r>
            <a:r>
              <a:rPr kumimoji="0" lang="en-US" sz="4800" b="1" i="0" u="none" strike="noStrike" kern="1200" cap="none" spc="0" normalizeH="0" baseline="0" noProof="0" dirty="0">
                <a:ln>
                  <a:noFill/>
                </a:ln>
                <a:solidFill>
                  <a:srgbClr val="39B38E"/>
                </a:solidFill>
                <a:effectLst/>
                <a:uLnTx/>
                <a:uFillTx/>
                <a:latin typeface="Arial" panose="020B0604020202020204" pitchFamily="34" charset="0"/>
                <a:ea typeface="+mn-ea"/>
                <a:cs typeface="Arial" panose="020B0604020202020204" pitchFamily="34" charset="0"/>
              </a:rPr>
              <a:t> </a:t>
            </a:r>
            <a:r>
              <a:rPr kumimoji="0" lang="en-US" sz="4800" b="1" i="0" u="none" strike="noStrike" kern="1200" cap="none" spc="0" normalizeH="0" baseline="0" noProof="0" dirty="0" err="1">
                <a:ln>
                  <a:noFill/>
                </a:ln>
                <a:solidFill>
                  <a:srgbClr val="39B38E"/>
                </a:solidFill>
                <a:effectLst/>
                <a:uLnTx/>
                <a:uFillTx/>
                <a:latin typeface="Arial" panose="020B0604020202020204" pitchFamily="34" charset="0"/>
                <a:ea typeface="+mn-ea"/>
                <a:cs typeface="Arial" panose="020B0604020202020204" pitchFamily="34" charset="0"/>
              </a:rPr>
              <a:t>kích</a:t>
            </a:r>
            <a:r>
              <a:rPr kumimoji="0" lang="en-US" sz="4800" b="1" i="0" u="none" strike="noStrike" kern="1200" cap="none" spc="0" normalizeH="0" baseline="0" noProof="0" dirty="0">
                <a:ln>
                  <a:noFill/>
                </a:ln>
                <a:solidFill>
                  <a:srgbClr val="39B38E"/>
                </a:solidFill>
                <a:effectLst/>
                <a:uLnTx/>
                <a:uFillTx/>
                <a:latin typeface="Arial" panose="020B0604020202020204" pitchFamily="34" charset="0"/>
                <a:ea typeface="+mn-ea"/>
                <a:cs typeface="Arial" panose="020B0604020202020204" pitchFamily="34" charset="0"/>
              </a:rPr>
              <a:t> </a:t>
            </a:r>
            <a:r>
              <a:rPr kumimoji="0" lang="en-US" sz="4800" b="1" i="0" u="none" strike="noStrike" kern="1200" cap="none" spc="0" normalizeH="0" baseline="0" noProof="0" dirty="0" err="1">
                <a:ln>
                  <a:noFill/>
                </a:ln>
                <a:solidFill>
                  <a:srgbClr val="39B38E"/>
                </a:solidFill>
                <a:effectLst/>
                <a:uLnTx/>
                <a:uFillTx/>
                <a:latin typeface="Arial" panose="020B0604020202020204" pitchFamily="34" charset="0"/>
                <a:ea typeface="+mn-ea"/>
                <a:cs typeface="Arial" panose="020B0604020202020204" pitchFamily="34" charset="0"/>
              </a:rPr>
              <a:t>thước</a:t>
            </a:r>
            <a:r>
              <a:rPr kumimoji="0" lang="en-US" sz="4800" b="1" i="0" u="none" strike="noStrike" kern="1200" cap="none" spc="0" normalizeH="0" baseline="0" noProof="0" dirty="0">
                <a:ln>
                  <a:noFill/>
                </a:ln>
                <a:solidFill>
                  <a:srgbClr val="39B38E"/>
                </a:solidFill>
                <a:effectLst/>
                <a:uLnTx/>
                <a:uFillTx/>
                <a:latin typeface="Arial" panose="020B0604020202020204" pitchFamily="34" charset="0"/>
                <a:ea typeface="+mn-ea"/>
                <a:cs typeface="Arial" panose="020B0604020202020204" pitchFamily="34" charset="0"/>
              </a:rPr>
              <a:t> </a:t>
            </a:r>
            <a:r>
              <a:rPr kumimoji="0" lang="en-US" sz="4800" b="1" i="0" u="none" strike="noStrike" kern="1200" cap="none" spc="0" normalizeH="0" baseline="0" noProof="0" dirty="0" err="1">
                <a:ln>
                  <a:noFill/>
                </a:ln>
                <a:solidFill>
                  <a:srgbClr val="39B38E"/>
                </a:solidFill>
                <a:effectLst/>
                <a:uLnTx/>
                <a:uFillTx/>
                <a:latin typeface="Arial" panose="020B0604020202020204" pitchFamily="34" charset="0"/>
                <a:ea typeface="+mn-ea"/>
                <a:cs typeface="Arial" panose="020B0604020202020204" pitchFamily="34" charset="0"/>
              </a:rPr>
              <a:t>của</a:t>
            </a:r>
            <a:r>
              <a:rPr kumimoji="0" lang="en-US" sz="4800" b="1" i="0" u="none" strike="noStrike" kern="1200" cap="none" spc="0" normalizeH="0" baseline="0" noProof="0" dirty="0">
                <a:ln>
                  <a:noFill/>
                </a:ln>
                <a:solidFill>
                  <a:srgbClr val="39B38E"/>
                </a:solidFill>
                <a:effectLst/>
                <a:uLnTx/>
                <a:uFillTx/>
                <a:latin typeface="Arial" panose="020B0604020202020204" pitchFamily="34" charset="0"/>
                <a:ea typeface="+mn-ea"/>
                <a:cs typeface="Arial" panose="020B0604020202020204" pitchFamily="34" charset="0"/>
              </a:rPr>
              <a:t> </a:t>
            </a:r>
            <a:r>
              <a:rPr kumimoji="0" lang="en-US" sz="4800" b="1" i="0" u="none" strike="noStrike" kern="1200" cap="none" spc="0" normalizeH="0" baseline="0" noProof="0" dirty="0" err="1">
                <a:ln>
                  <a:noFill/>
                </a:ln>
                <a:solidFill>
                  <a:srgbClr val="39B38E"/>
                </a:solidFill>
                <a:effectLst/>
                <a:uLnTx/>
                <a:uFillTx/>
                <a:latin typeface="Arial" panose="020B0604020202020204" pitchFamily="34" charset="0"/>
                <a:ea typeface="+mn-ea"/>
                <a:cs typeface="Arial" panose="020B0604020202020204" pitchFamily="34" charset="0"/>
              </a:rPr>
              <a:t>ảnh</a:t>
            </a:r>
            <a:r>
              <a:rPr kumimoji="0" lang="en-US" sz="4800" b="1" i="0" u="none" strike="noStrike" kern="1200" cap="none" spc="0" normalizeH="0" baseline="0" noProof="0" dirty="0">
                <a:ln>
                  <a:noFill/>
                </a:ln>
                <a:solidFill>
                  <a:srgbClr val="39B38E"/>
                </a:solidFill>
                <a:effectLst/>
                <a:uLnTx/>
                <a:uFillTx/>
                <a:latin typeface="Arial" panose="020B0604020202020204" pitchFamily="34" charset="0"/>
                <a:ea typeface="+mn-ea"/>
                <a:cs typeface="Arial" panose="020B0604020202020204" pitchFamily="34" charset="0"/>
              </a:rPr>
              <a:t> qua </a:t>
            </a:r>
            <a:r>
              <a:rPr kumimoji="0" lang="en-US" sz="4800" b="1" i="0" u="none" strike="noStrike" kern="1200" cap="none" spc="0" normalizeH="0" baseline="0" noProof="0" dirty="0" err="1">
                <a:ln>
                  <a:noFill/>
                </a:ln>
                <a:solidFill>
                  <a:srgbClr val="39B38E"/>
                </a:solidFill>
                <a:effectLst/>
                <a:uLnTx/>
                <a:uFillTx/>
                <a:latin typeface="Arial" panose="020B0604020202020204" pitchFamily="34" charset="0"/>
                <a:ea typeface="+mn-ea"/>
                <a:cs typeface="Arial" panose="020B0604020202020204" pitchFamily="34" charset="0"/>
              </a:rPr>
              <a:t>thấu</a:t>
            </a:r>
            <a:r>
              <a:rPr kumimoji="0" lang="en-US" sz="4800" b="1" i="0" u="none" strike="noStrike" kern="1200" cap="none" spc="0" normalizeH="0" baseline="0" noProof="0" dirty="0">
                <a:ln>
                  <a:noFill/>
                </a:ln>
                <a:solidFill>
                  <a:srgbClr val="39B38E"/>
                </a:solidFill>
                <a:effectLst/>
                <a:uLnTx/>
                <a:uFillTx/>
                <a:latin typeface="Arial" panose="020B0604020202020204" pitchFamily="34" charset="0"/>
                <a:ea typeface="+mn-ea"/>
                <a:cs typeface="Arial" panose="020B0604020202020204" pitchFamily="34" charset="0"/>
              </a:rPr>
              <a:t> </a:t>
            </a:r>
            <a:r>
              <a:rPr kumimoji="0" lang="en-US" sz="4800" b="1" i="0" u="none" strike="noStrike" kern="1200" cap="none" spc="0" normalizeH="0" baseline="0" noProof="0" dirty="0" err="1">
                <a:ln>
                  <a:noFill/>
                </a:ln>
                <a:solidFill>
                  <a:srgbClr val="39B38E"/>
                </a:solidFill>
                <a:effectLst/>
                <a:uLnTx/>
                <a:uFillTx/>
                <a:latin typeface="Arial" panose="020B0604020202020204" pitchFamily="34" charset="0"/>
                <a:ea typeface="+mn-ea"/>
                <a:cs typeface="Arial" panose="020B0604020202020204" pitchFamily="34" charset="0"/>
              </a:rPr>
              <a:t>kính</a:t>
            </a:r>
            <a:r>
              <a:rPr kumimoji="0" lang="en-US" sz="4800" b="1" i="0" u="none" strike="noStrike" kern="1200" cap="none" spc="0" normalizeH="0" baseline="0" noProof="0" dirty="0">
                <a:ln>
                  <a:noFill/>
                </a:ln>
                <a:solidFill>
                  <a:srgbClr val="39B38E"/>
                </a:solidFill>
                <a:effectLst/>
                <a:uLnTx/>
                <a:uFillTx/>
                <a:latin typeface="Arial" panose="020B0604020202020204" pitchFamily="34" charset="0"/>
                <a:ea typeface="+mn-ea"/>
                <a:cs typeface="Arial" panose="020B0604020202020204" pitchFamily="34" charset="0"/>
              </a:rPr>
              <a:t> </a:t>
            </a:r>
            <a:r>
              <a:rPr kumimoji="0" lang="en-US" sz="4800" b="1" i="0" u="none" strike="noStrike" kern="1200" cap="none" spc="0" normalizeH="0" baseline="0" noProof="0" dirty="0" err="1">
                <a:ln>
                  <a:noFill/>
                </a:ln>
                <a:solidFill>
                  <a:srgbClr val="39B38E"/>
                </a:solidFill>
                <a:effectLst/>
                <a:uLnTx/>
                <a:uFillTx/>
                <a:latin typeface="Arial" panose="020B0604020202020204" pitchFamily="34" charset="0"/>
                <a:ea typeface="+mn-ea"/>
                <a:cs typeface="Arial" panose="020B0604020202020204" pitchFamily="34" charset="0"/>
              </a:rPr>
              <a:t>hội</a:t>
            </a:r>
            <a:r>
              <a:rPr kumimoji="0" lang="en-US" sz="4800" b="1" i="0" u="none" strike="noStrike" kern="1200" cap="none" spc="0" normalizeH="0" baseline="0" noProof="0" dirty="0">
                <a:ln>
                  <a:noFill/>
                </a:ln>
                <a:solidFill>
                  <a:srgbClr val="39B38E"/>
                </a:solidFill>
                <a:effectLst/>
                <a:uLnTx/>
                <a:uFillTx/>
                <a:latin typeface="Arial" panose="020B0604020202020204" pitchFamily="34" charset="0"/>
                <a:ea typeface="+mn-ea"/>
                <a:cs typeface="Arial" panose="020B0604020202020204" pitchFamily="34" charset="0"/>
              </a:rPr>
              <a:t> </a:t>
            </a:r>
            <a:r>
              <a:rPr kumimoji="0" lang="en-US" sz="4800" b="1" i="0" u="none" strike="noStrike" kern="1200" cap="none" spc="0" normalizeH="0" baseline="0" noProof="0" dirty="0" err="1">
                <a:ln>
                  <a:noFill/>
                </a:ln>
                <a:solidFill>
                  <a:srgbClr val="39B38E"/>
                </a:solidFill>
                <a:effectLst/>
                <a:uLnTx/>
                <a:uFillTx/>
                <a:latin typeface="Arial" panose="020B0604020202020204" pitchFamily="34" charset="0"/>
                <a:ea typeface="+mn-ea"/>
                <a:cs typeface="Arial" panose="020B0604020202020204" pitchFamily="34" charset="0"/>
              </a:rPr>
              <a:t>tụ</a:t>
            </a:r>
            <a:endParaRPr kumimoji="0" lang="en-US" altLang="en-US" sz="4800" b="1" i="0" u="none" strike="noStrike" kern="1200" cap="none" spc="0" normalizeH="0" baseline="0" noProof="0" dirty="0">
              <a:ln>
                <a:noFill/>
              </a:ln>
              <a:solidFill>
                <a:srgbClr val="39B38E"/>
              </a:solidFill>
              <a:effectLst/>
              <a:uLnTx/>
              <a:uFillTx/>
              <a:latin typeface="Arial" panose="020B0604020202020204" pitchFamily="34" charset="0"/>
              <a:ea typeface="+mn-ea"/>
              <a:cs typeface="Arial" panose="020B0604020202020204" pitchFamily="34" charset="0"/>
            </a:endParaRPr>
          </a:p>
        </p:txBody>
      </p:sp>
      <p:pic>
        <p:nvPicPr>
          <p:cNvPr id="53" name="Picture 52">
            <a:extLst>
              <a:ext uri="{FF2B5EF4-FFF2-40B4-BE49-F238E27FC236}">
                <a16:creationId xmlns:a16="http://schemas.microsoft.com/office/drawing/2014/main" id="{19B3FA21-F3E1-4238-65B6-E8DEC89C3299}"/>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74688" y="1247590"/>
            <a:ext cx="877998" cy="877998"/>
          </a:xfrm>
          <a:prstGeom prst="rect">
            <a:avLst/>
          </a:prstGeom>
        </p:spPr>
      </p:pic>
      <p:pic>
        <p:nvPicPr>
          <p:cNvPr id="54" name="Picture 53">
            <a:extLst>
              <a:ext uri="{FF2B5EF4-FFF2-40B4-BE49-F238E27FC236}">
                <a16:creationId xmlns:a16="http://schemas.microsoft.com/office/drawing/2014/main" id="{44386662-335F-B1C2-FA75-7084E1460F35}"/>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02813" y="6993671"/>
            <a:ext cx="877998" cy="877998"/>
          </a:xfrm>
          <a:prstGeom prst="rect">
            <a:avLst/>
          </a:prstGeom>
        </p:spPr>
      </p:pic>
    </p:spTree>
    <p:extLst>
      <p:ext uri="{BB962C8B-B14F-4D97-AF65-F5344CB8AC3E}">
        <p14:creationId xmlns:p14="http://schemas.microsoft.com/office/powerpoint/2010/main" val="380420404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1000"/>
                                        <p:tgtEl>
                                          <p:spTgt spid="48"/>
                                        </p:tgtEl>
                                      </p:cBhvr>
                                    </p:animEffect>
                                    <p:anim calcmode="lin" valueType="num">
                                      <p:cBhvr>
                                        <p:cTn id="8" dur="1000" fill="hold"/>
                                        <p:tgtEl>
                                          <p:spTgt spid="48"/>
                                        </p:tgtEl>
                                        <p:attrNameLst>
                                          <p:attrName>ppt_x</p:attrName>
                                        </p:attrNameLst>
                                      </p:cBhvr>
                                      <p:tavLst>
                                        <p:tav tm="0">
                                          <p:val>
                                            <p:strVal val="#ppt_x"/>
                                          </p:val>
                                        </p:tav>
                                        <p:tav tm="100000">
                                          <p:val>
                                            <p:strVal val="#ppt_x"/>
                                          </p:val>
                                        </p:tav>
                                      </p:tavLst>
                                    </p:anim>
                                    <p:anim calcmode="lin" valueType="num">
                                      <p:cBhvr>
                                        <p:cTn id="9"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6"/>
                                        </p:tgtEl>
                                        <p:attrNameLst>
                                          <p:attrName>style.visibility</p:attrName>
                                        </p:attrNameLst>
                                      </p:cBhvr>
                                      <p:to>
                                        <p:strVal val="visible"/>
                                      </p:to>
                                    </p:set>
                                    <p:animEffect transition="in" filter="fade">
                                      <p:cBhvr>
                                        <p:cTn id="14" dur="1000"/>
                                        <p:tgtEl>
                                          <p:spTgt spid="46"/>
                                        </p:tgtEl>
                                      </p:cBhvr>
                                    </p:animEffect>
                                    <p:anim calcmode="lin" valueType="num">
                                      <p:cBhvr>
                                        <p:cTn id="15" dur="1000" fill="hold"/>
                                        <p:tgtEl>
                                          <p:spTgt spid="46"/>
                                        </p:tgtEl>
                                        <p:attrNameLst>
                                          <p:attrName>ppt_x</p:attrName>
                                        </p:attrNameLst>
                                      </p:cBhvr>
                                      <p:tavLst>
                                        <p:tav tm="0">
                                          <p:val>
                                            <p:strVal val="#ppt_x"/>
                                          </p:val>
                                        </p:tav>
                                        <p:tav tm="100000">
                                          <p:val>
                                            <p:strVal val="#ppt_x"/>
                                          </p:val>
                                        </p:tav>
                                      </p:tavLst>
                                    </p:anim>
                                    <p:anim calcmode="lin" valueType="num">
                                      <p:cBhvr>
                                        <p:cTn id="16" dur="1000" fill="hold"/>
                                        <p:tgtEl>
                                          <p:spTgt spid="46"/>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4"/>
                                        </p:tgtEl>
                                        <p:attrNameLst>
                                          <p:attrName>style.visibility</p:attrName>
                                        </p:attrNameLst>
                                      </p:cBhvr>
                                      <p:to>
                                        <p:strVal val="visible"/>
                                      </p:to>
                                    </p:set>
                                    <p:animEffect transition="in" filter="fade">
                                      <p:cBhvr>
                                        <p:cTn id="19" dur="1000"/>
                                        <p:tgtEl>
                                          <p:spTgt spid="44"/>
                                        </p:tgtEl>
                                      </p:cBhvr>
                                    </p:animEffect>
                                    <p:anim calcmode="lin" valueType="num">
                                      <p:cBhvr>
                                        <p:cTn id="20" dur="1000" fill="hold"/>
                                        <p:tgtEl>
                                          <p:spTgt spid="44"/>
                                        </p:tgtEl>
                                        <p:attrNameLst>
                                          <p:attrName>ppt_x</p:attrName>
                                        </p:attrNameLst>
                                      </p:cBhvr>
                                      <p:tavLst>
                                        <p:tav tm="0">
                                          <p:val>
                                            <p:strVal val="#ppt_x"/>
                                          </p:val>
                                        </p:tav>
                                        <p:tav tm="100000">
                                          <p:val>
                                            <p:strVal val="#ppt_x"/>
                                          </p:val>
                                        </p:tav>
                                      </p:tavLst>
                                    </p:anim>
                                    <p:anim calcmode="lin" valueType="num">
                                      <p:cBhvr>
                                        <p:cTn id="21"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49"/>
                                        </p:tgtEl>
                                        <p:attrNameLst>
                                          <p:attrName>style.visibility</p:attrName>
                                        </p:attrNameLst>
                                      </p:cBhvr>
                                      <p:to>
                                        <p:strVal val="visible"/>
                                      </p:to>
                                    </p:set>
                                    <p:animEffect transition="in" filter="fade">
                                      <p:cBhvr>
                                        <p:cTn id="26" dur="1000"/>
                                        <p:tgtEl>
                                          <p:spTgt spid="49"/>
                                        </p:tgtEl>
                                      </p:cBhvr>
                                    </p:animEffect>
                                    <p:anim calcmode="lin" valueType="num">
                                      <p:cBhvr>
                                        <p:cTn id="27" dur="1000" fill="hold"/>
                                        <p:tgtEl>
                                          <p:spTgt spid="49"/>
                                        </p:tgtEl>
                                        <p:attrNameLst>
                                          <p:attrName>ppt_x</p:attrName>
                                        </p:attrNameLst>
                                      </p:cBhvr>
                                      <p:tavLst>
                                        <p:tav tm="0">
                                          <p:val>
                                            <p:strVal val="#ppt_x"/>
                                          </p:val>
                                        </p:tav>
                                        <p:tav tm="100000">
                                          <p:val>
                                            <p:strVal val="#ppt_x"/>
                                          </p:val>
                                        </p:tav>
                                      </p:tavLst>
                                    </p:anim>
                                    <p:anim calcmode="lin" valueType="num">
                                      <p:cBhvr>
                                        <p:cTn id="28" dur="1000" fill="hold"/>
                                        <p:tgtEl>
                                          <p:spTgt spid="49"/>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Effect transition="in" filter="fade">
                                      <p:cBhvr>
                                        <p:cTn id="31" dur="1000"/>
                                        <p:tgtEl>
                                          <p:spTgt spid="45"/>
                                        </p:tgtEl>
                                      </p:cBhvr>
                                    </p:animEffect>
                                    <p:anim calcmode="lin" valueType="num">
                                      <p:cBhvr>
                                        <p:cTn id="32" dur="1000" fill="hold"/>
                                        <p:tgtEl>
                                          <p:spTgt spid="45"/>
                                        </p:tgtEl>
                                        <p:attrNameLst>
                                          <p:attrName>ppt_x</p:attrName>
                                        </p:attrNameLst>
                                      </p:cBhvr>
                                      <p:tavLst>
                                        <p:tav tm="0">
                                          <p:val>
                                            <p:strVal val="#ppt_x"/>
                                          </p:val>
                                        </p:tav>
                                        <p:tav tm="100000">
                                          <p:val>
                                            <p:strVal val="#ppt_x"/>
                                          </p:val>
                                        </p:tav>
                                      </p:tavLst>
                                    </p:anim>
                                    <p:anim calcmode="lin" valueType="num">
                                      <p:cBhvr>
                                        <p:cTn id="33"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fade">
                                      <p:cBhvr>
                                        <p:cTn id="43" dur="1000"/>
                                        <p:tgtEl>
                                          <p:spTgt spid="51"/>
                                        </p:tgtEl>
                                      </p:cBhvr>
                                    </p:animEffect>
                                    <p:anim calcmode="lin" valueType="num">
                                      <p:cBhvr>
                                        <p:cTn id="44" dur="1000" fill="hold"/>
                                        <p:tgtEl>
                                          <p:spTgt spid="51"/>
                                        </p:tgtEl>
                                        <p:attrNameLst>
                                          <p:attrName>ppt_x</p:attrName>
                                        </p:attrNameLst>
                                      </p:cBhvr>
                                      <p:tavLst>
                                        <p:tav tm="0">
                                          <p:val>
                                            <p:strVal val="#ppt_x"/>
                                          </p:val>
                                        </p:tav>
                                        <p:tav tm="100000">
                                          <p:val>
                                            <p:strVal val="#ppt_x"/>
                                          </p:val>
                                        </p:tav>
                                      </p:tavLst>
                                    </p:anim>
                                    <p:anim calcmode="lin" valueType="num">
                                      <p:cBhvr>
                                        <p:cTn id="45" dur="1000" fill="hold"/>
                                        <p:tgtEl>
                                          <p:spTgt spid="51"/>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53"/>
                                        </p:tgtEl>
                                        <p:attrNameLst>
                                          <p:attrName>style.visibility</p:attrName>
                                        </p:attrNameLst>
                                      </p:cBhvr>
                                      <p:to>
                                        <p:strVal val="visible"/>
                                      </p:to>
                                    </p:set>
                                    <p:animEffect transition="in" filter="fade">
                                      <p:cBhvr>
                                        <p:cTn id="48" dur="1000"/>
                                        <p:tgtEl>
                                          <p:spTgt spid="53"/>
                                        </p:tgtEl>
                                      </p:cBhvr>
                                    </p:animEffect>
                                    <p:anim calcmode="lin" valueType="num">
                                      <p:cBhvr>
                                        <p:cTn id="49" dur="1000" fill="hold"/>
                                        <p:tgtEl>
                                          <p:spTgt spid="53"/>
                                        </p:tgtEl>
                                        <p:attrNameLst>
                                          <p:attrName>ppt_x</p:attrName>
                                        </p:attrNameLst>
                                      </p:cBhvr>
                                      <p:tavLst>
                                        <p:tav tm="0">
                                          <p:val>
                                            <p:strVal val="#ppt_x"/>
                                          </p:val>
                                        </p:tav>
                                        <p:tav tm="100000">
                                          <p:val>
                                            <p:strVal val="#ppt_x"/>
                                          </p:val>
                                        </p:tav>
                                      </p:tavLst>
                                    </p:anim>
                                    <p:anim calcmode="lin" valueType="num">
                                      <p:cBhvr>
                                        <p:cTn id="50" dur="1000" fill="hold"/>
                                        <p:tgtEl>
                                          <p:spTgt spid="5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fade">
                                      <p:cBhvr>
                                        <p:cTn id="53" dur="1000"/>
                                        <p:tgtEl>
                                          <p:spTgt spid="54"/>
                                        </p:tgtEl>
                                      </p:cBhvr>
                                    </p:animEffect>
                                    <p:anim calcmode="lin" valueType="num">
                                      <p:cBhvr>
                                        <p:cTn id="54" dur="1000" fill="hold"/>
                                        <p:tgtEl>
                                          <p:spTgt spid="54"/>
                                        </p:tgtEl>
                                        <p:attrNameLst>
                                          <p:attrName>ppt_x</p:attrName>
                                        </p:attrNameLst>
                                      </p:cBhvr>
                                      <p:tavLst>
                                        <p:tav tm="0">
                                          <p:val>
                                            <p:strVal val="#ppt_x"/>
                                          </p:val>
                                        </p:tav>
                                        <p:tav tm="100000">
                                          <p:val>
                                            <p:strVal val="#ppt_x"/>
                                          </p:val>
                                        </p:tav>
                                      </p:tavLst>
                                    </p:anim>
                                    <p:anim calcmode="lin" valueType="num">
                                      <p:cBhvr>
                                        <p:cTn id="55"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8" grpId="0"/>
      <p:bldP spid="49" grpId="0"/>
      <p:bldP spid="5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hought Bubble: Cloud 2">
            <a:extLst>
              <a:ext uri="{FF2B5EF4-FFF2-40B4-BE49-F238E27FC236}">
                <a16:creationId xmlns:a16="http://schemas.microsoft.com/office/drawing/2014/main" id="{2417DF32-14FE-F894-225F-2720AFC73B26}"/>
              </a:ext>
            </a:extLst>
          </p:cNvPr>
          <p:cNvSpPr/>
          <p:nvPr/>
        </p:nvSpPr>
        <p:spPr>
          <a:xfrm>
            <a:off x="3962400" y="2933700"/>
            <a:ext cx="9982200" cy="4114800"/>
          </a:xfrm>
          <a:prstGeom prst="cloudCallout">
            <a:avLst>
              <a:gd name="adj1" fmla="val -22941"/>
              <a:gd name="adj2" fmla="val -65739"/>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b="0" i="0" dirty="0">
                <a:solidFill>
                  <a:srgbClr val="000000"/>
                </a:solidFill>
                <a:effectLst/>
                <a:highlight>
                  <a:srgbClr val="FFFFFF"/>
                </a:highlight>
                <a:latin typeface="Open Sans" panose="020B0606030504020204" pitchFamily="34" charset="0"/>
              </a:rPr>
              <a:t>.</a:t>
            </a:r>
            <a:endParaRPr lang="en-US" dirty="0"/>
          </a:p>
        </p:txBody>
      </p:sp>
      <p:sp>
        <p:nvSpPr>
          <p:cNvPr id="5" name="TextBox 4">
            <a:extLst>
              <a:ext uri="{FF2B5EF4-FFF2-40B4-BE49-F238E27FC236}">
                <a16:creationId xmlns:a16="http://schemas.microsoft.com/office/drawing/2014/main" id="{7B3E328B-826E-C1A1-7EAD-BE0A36642C08}"/>
              </a:ext>
            </a:extLst>
          </p:cNvPr>
          <p:cNvSpPr txBox="1"/>
          <p:nvPr/>
        </p:nvSpPr>
        <p:spPr>
          <a:xfrm>
            <a:off x="4953000" y="3924300"/>
            <a:ext cx="8382000" cy="1754326"/>
          </a:xfrm>
          <a:prstGeom prst="rect">
            <a:avLst/>
          </a:prstGeom>
          <a:noFill/>
        </p:spPr>
        <p:txBody>
          <a:bodyPr wrap="square">
            <a:spAutoFit/>
          </a:bodyPr>
          <a:lstStyle/>
          <a:p>
            <a:r>
              <a:rPr lang="vi-VN" sz="3600" b="1" i="0" dirty="0">
                <a:solidFill>
                  <a:schemeClr val="bg1"/>
                </a:solidFill>
                <a:effectLst/>
                <a:latin typeface="+mj-lt"/>
              </a:rPr>
              <a:t>Một thấu kính hội tụ tiêu cự f = 10 cm. Đặt vật ở đâu để thu được ảnh cao bằng vật? Nhận xét tính chất</a:t>
            </a:r>
            <a:r>
              <a:rPr lang="en-US" sz="3600" b="1" i="0" dirty="0">
                <a:solidFill>
                  <a:schemeClr val="bg1"/>
                </a:solidFill>
                <a:effectLst/>
                <a:latin typeface="+mj-lt"/>
              </a:rPr>
              <a:t>  </a:t>
            </a:r>
            <a:r>
              <a:rPr lang="en-US" sz="3600" b="1" i="0" dirty="0" err="1">
                <a:solidFill>
                  <a:schemeClr val="bg1"/>
                </a:solidFill>
                <a:effectLst/>
                <a:latin typeface="+mj-lt"/>
              </a:rPr>
              <a:t>ảnh</a:t>
            </a:r>
            <a:endParaRPr lang="en-US" sz="3600" b="1" dirty="0">
              <a:solidFill>
                <a:schemeClr val="bg1"/>
              </a:solidFill>
              <a:latin typeface="+mj-lt"/>
            </a:endParaRPr>
          </a:p>
        </p:txBody>
      </p:sp>
    </p:spTree>
    <p:extLst>
      <p:ext uri="{BB962C8B-B14F-4D97-AF65-F5344CB8AC3E}">
        <p14:creationId xmlns:p14="http://schemas.microsoft.com/office/powerpoint/2010/main" val="1409105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DAD602C-C906-9184-72E3-93D2AB052AEA}"/>
              </a:ext>
            </a:extLst>
          </p:cNvPr>
          <p:cNvPicPr>
            <a:picLocks noChangeAspect="1"/>
          </p:cNvPicPr>
          <p:nvPr/>
        </p:nvPicPr>
        <p:blipFill rotWithShape="1">
          <a:blip r:embed="rId2"/>
          <a:srcRect r="6978"/>
          <a:stretch/>
        </p:blipFill>
        <p:spPr>
          <a:xfrm>
            <a:off x="-64908" y="-190500"/>
            <a:ext cx="18320251" cy="10477500"/>
          </a:xfrm>
          <a:prstGeom prst="rect">
            <a:avLst/>
          </a:prstGeom>
        </p:spPr>
      </p:pic>
    </p:spTree>
    <p:extLst>
      <p:ext uri="{BB962C8B-B14F-4D97-AF65-F5344CB8AC3E}">
        <p14:creationId xmlns:p14="http://schemas.microsoft.com/office/powerpoint/2010/main" val="970062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hought Bubble: Cloud 2">
            <a:extLst>
              <a:ext uri="{FF2B5EF4-FFF2-40B4-BE49-F238E27FC236}">
                <a16:creationId xmlns:a16="http://schemas.microsoft.com/office/drawing/2014/main" id="{2417DF32-14FE-F894-225F-2720AFC73B26}"/>
              </a:ext>
            </a:extLst>
          </p:cNvPr>
          <p:cNvSpPr/>
          <p:nvPr/>
        </p:nvSpPr>
        <p:spPr>
          <a:xfrm>
            <a:off x="3962400" y="2933700"/>
            <a:ext cx="10439400" cy="4724400"/>
          </a:xfrm>
          <a:prstGeom prst="cloudCallout">
            <a:avLst>
              <a:gd name="adj1" fmla="val -22941"/>
              <a:gd name="adj2" fmla="val -65739"/>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b="0" i="0" dirty="0">
                <a:solidFill>
                  <a:srgbClr val="000000"/>
                </a:solidFill>
                <a:effectLst/>
                <a:highlight>
                  <a:srgbClr val="FFFFFF"/>
                </a:highlight>
                <a:latin typeface="Open Sans" panose="020B0606030504020204" pitchFamily="34" charset="0"/>
              </a:rPr>
              <a:t>.</a:t>
            </a:r>
            <a:endParaRPr lang="en-US" dirty="0"/>
          </a:p>
        </p:txBody>
      </p:sp>
      <p:sp>
        <p:nvSpPr>
          <p:cNvPr id="4" name="TextBox 3">
            <a:extLst>
              <a:ext uri="{FF2B5EF4-FFF2-40B4-BE49-F238E27FC236}">
                <a16:creationId xmlns:a16="http://schemas.microsoft.com/office/drawing/2014/main" id="{E1FC4B05-9C06-0D12-AF6C-1E6781F10C8C}"/>
              </a:ext>
            </a:extLst>
          </p:cNvPr>
          <p:cNvSpPr txBox="1"/>
          <p:nvPr/>
        </p:nvSpPr>
        <p:spPr>
          <a:xfrm>
            <a:off x="4953000" y="3864739"/>
            <a:ext cx="9144000" cy="2862322"/>
          </a:xfrm>
          <a:prstGeom prst="rect">
            <a:avLst/>
          </a:prstGeom>
          <a:noFill/>
        </p:spPr>
        <p:txBody>
          <a:bodyPr wrap="square">
            <a:spAutoFit/>
          </a:bodyPr>
          <a:lstStyle/>
          <a:p>
            <a:pPr algn="just"/>
            <a:r>
              <a:rPr lang="vi-VN" sz="3600" b="0" i="0" dirty="0">
                <a:solidFill>
                  <a:schemeClr val="bg1"/>
                </a:solidFill>
                <a:effectLst/>
                <a:latin typeface="+mj-lt"/>
              </a:rPr>
              <a:t>Đặt một vật cao 8 mm trước thấu kính hội tụ. Ảnh hứng được trên màn cách thấu kính 12 cm, cao 3,2 cm, vuông góc trục chính.</a:t>
            </a:r>
          </a:p>
          <a:p>
            <a:pPr algn="just"/>
            <a:r>
              <a:rPr lang="vi-VN" sz="3600" b="0" i="0" dirty="0">
                <a:solidFill>
                  <a:schemeClr val="bg1"/>
                </a:solidFill>
                <a:effectLst/>
                <a:latin typeface="+mj-lt"/>
              </a:rPr>
              <a:t>a. Xác định khoảng cách từ vật tới thấu kính.</a:t>
            </a:r>
          </a:p>
          <a:p>
            <a:pPr algn="just"/>
            <a:r>
              <a:rPr lang="vi-VN" sz="3600" b="0" i="0" dirty="0">
                <a:solidFill>
                  <a:schemeClr val="bg1"/>
                </a:solidFill>
                <a:effectLst/>
                <a:latin typeface="+mj-lt"/>
              </a:rPr>
              <a:t>b. Tìm tiêu cự của thấu kính.</a:t>
            </a:r>
          </a:p>
        </p:txBody>
      </p:sp>
    </p:spTree>
    <p:extLst>
      <p:ext uri="{BB962C8B-B14F-4D97-AF65-F5344CB8AC3E}">
        <p14:creationId xmlns:p14="http://schemas.microsoft.com/office/powerpoint/2010/main" val="346413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902DE93-BAD5-7E3A-3677-AA1FF719CAA4}"/>
              </a:ext>
            </a:extLst>
          </p:cNvPr>
          <p:cNvPicPr>
            <a:picLocks noChangeAspect="1"/>
          </p:cNvPicPr>
          <p:nvPr/>
        </p:nvPicPr>
        <p:blipFill>
          <a:blip r:embed="rId2"/>
          <a:stretch>
            <a:fillRect/>
          </a:stretch>
        </p:blipFill>
        <p:spPr>
          <a:xfrm>
            <a:off x="21770" y="38100"/>
            <a:ext cx="18037629" cy="10352847"/>
          </a:xfrm>
          <a:prstGeom prst="rect">
            <a:avLst/>
          </a:prstGeom>
        </p:spPr>
      </p:pic>
    </p:spTree>
    <p:extLst>
      <p:ext uri="{BB962C8B-B14F-4D97-AF65-F5344CB8AC3E}">
        <p14:creationId xmlns:p14="http://schemas.microsoft.com/office/powerpoint/2010/main" val="984546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7">
            <a:extLst>
              <a:ext uri="{FF2B5EF4-FFF2-40B4-BE49-F238E27FC236}">
                <a16:creationId xmlns:a16="http://schemas.microsoft.com/office/drawing/2014/main" id="{452DD30D-46F0-2927-C6BD-9A140C4BC077}"/>
              </a:ext>
            </a:extLst>
          </p:cNvPr>
          <p:cNvSpPr>
            <a:spLocks noChangeArrowheads="1"/>
          </p:cNvSpPr>
          <p:nvPr/>
        </p:nvSpPr>
        <p:spPr bwMode="auto">
          <a:xfrm>
            <a:off x="0" y="0"/>
            <a:ext cx="17297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200">
                <a:solidFill>
                  <a:schemeClr val="tx1"/>
                </a:solidFill>
                <a:latin typeface="Times New Roman" panose="02020603050405020304" pitchFamily="18" charset="0"/>
              </a:defRPr>
            </a:lvl1pPr>
            <a:lvl2pPr marL="742950" indent="-285750">
              <a:defRPr sz="2200">
                <a:solidFill>
                  <a:schemeClr val="tx1"/>
                </a:solidFill>
                <a:latin typeface="Times New Roman" panose="02020603050405020304" pitchFamily="18" charset="0"/>
              </a:defRPr>
            </a:lvl2pPr>
            <a:lvl3pPr marL="1143000" indent="-228600">
              <a:defRPr sz="2200">
                <a:solidFill>
                  <a:schemeClr val="tx1"/>
                </a:solidFill>
                <a:latin typeface="Times New Roman" panose="02020603050405020304" pitchFamily="18" charset="0"/>
              </a:defRPr>
            </a:lvl3pPr>
            <a:lvl4pPr marL="1600200" indent="-228600">
              <a:defRPr sz="2200">
                <a:solidFill>
                  <a:schemeClr val="tx1"/>
                </a:solidFill>
                <a:latin typeface="Times New Roman" panose="02020603050405020304" pitchFamily="18" charset="0"/>
              </a:defRPr>
            </a:lvl4pPr>
            <a:lvl5pPr marL="2057400" indent="-228600">
              <a:defRPr sz="2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200">
                <a:solidFill>
                  <a:schemeClr val="tx1"/>
                </a:solidFill>
                <a:latin typeface="Times New Roman" panose="02020603050405020304"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800" b="1" i="0" u="none" strike="noStrike" kern="1200" cap="none" spc="0" normalizeH="0" baseline="0" noProof="0" dirty="0">
                <a:ln>
                  <a:noFill/>
                </a:ln>
                <a:solidFill>
                  <a:srgbClr val="39B38E"/>
                </a:solidFill>
                <a:effectLst/>
                <a:uLnTx/>
                <a:uFillTx/>
                <a:latin typeface="Arial" panose="020B0604020202020204" pitchFamily="34" charset="0"/>
                <a:ea typeface="+mn-ea"/>
                <a:cs typeface="Arial" panose="020B0604020202020204" pitchFamily="34" charset="0"/>
              </a:rPr>
              <a:t>III. </a:t>
            </a:r>
            <a:r>
              <a:rPr kumimoji="0" lang="en-US" sz="4800" b="1" i="0" u="none" strike="noStrike" kern="1200" cap="none" spc="0" normalizeH="0" baseline="0" noProof="0" dirty="0" err="1">
                <a:ln>
                  <a:noFill/>
                </a:ln>
                <a:solidFill>
                  <a:srgbClr val="39B38E"/>
                </a:solidFill>
                <a:effectLst/>
                <a:uLnTx/>
                <a:uFillTx/>
                <a:latin typeface="Arial" panose="020B0604020202020204" pitchFamily="34" charset="0"/>
                <a:ea typeface="+mn-ea"/>
                <a:cs typeface="Arial" panose="020B0604020202020204" pitchFamily="34" charset="0"/>
              </a:rPr>
              <a:t>Thí</a:t>
            </a:r>
            <a:r>
              <a:rPr kumimoji="0" lang="en-US" sz="4800" b="1" i="0" u="none" strike="noStrike" kern="1200" cap="none" spc="0" normalizeH="0" baseline="0" noProof="0" dirty="0">
                <a:ln>
                  <a:noFill/>
                </a:ln>
                <a:solidFill>
                  <a:srgbClr val="39B38E"/>
                </a:solidFill>
                <a:effectLst/>
                <a:uLnTx/>
                <a:uFillTx/>
                <a:latin typeface="Arial" panose="020B0604020202020204" pitchFamily="34" charset="0"/>
                <a:ea typeface="+mn-ea"/>
                <a:cs typeface="Arial" panose="020B0604020202020204" pitchFamily="34" charset="0"/>
              </a:rPr>
              <a:t> </a:t>
            </a:r>
            <a:r>
              <a:rPr kumimoji="0" lang="en-US" sz="4800" b="1" i="0" u="none" strike="noStrike" kern="1200" cap="none" spc="0" normalizeH="0" baseline="0" noProof="0" dirty="0" err="1">
                <a:ln>
                  <a:noFill/>
                </a:ln>
                <a:solidFill>
                  <a:srgbClr val="39B38E"/>
                </a:solidFill>
                <a:effectLst/>
                <a:uLnTx/>
                <a:uFillTx/>
                <a:latin typeface="Arial" panose="020B0604020202020204" pitchFamily="34" charset="0"/>
                <a:ea typeface="+mn-ea"/>
                <a:cs typeface="Arial" panose="020B0604020202020204" pitchFamily="34" charset="0"/>
              </a:rPr>
              <a:t>nghiệm</a:t>
            </a:r>
            <a:r>
              <a:rPr kumimoji="0" lang="en-US" sz="4800" b="1" i="0" u="none" strike="noStrike" kern="1200" cap="none" spc="0" normalizeH="0" baseline="0" noProof="0" dirty="0">
                <a:ln>
                  <a:noFill/>
                </a:ln>
                <a:solidFill>
                  <a:srgbClr val="39B38E"/>
                </a:solidFill>
                <a:effectLst/>
                <a:uLnTx/>
                <a:uFillTx/>
                <a:latin typeface="Arial" panose="020B0604020202020204" pitchFamily="34" charset="0"/>
                <a:ea typeface="+mn-ea"/>
                <a:cs typeface="Arial" panose="020B0604020202020204" pitchFamily="34" charset="0"/>
              </a:rPr>
              <a:t> </a:t>
            </a:r>
            <a:r>
              <a:rPr kumimoji="0" lang="en-US" sz="4800" b="1" i="0" u="none" strike="noStrike" kern="1200" cap="none" spc="0" normalizeH="0" baseline="0" noProof="0" dirty="0" err="1">
                <a:ln>
                  <a:noFill/>
                </a:ln>
                <a:solidFill>
                  <a:srgbClr val="39B38E"/>
                </a:solidFill>
                <a:effectLst/>
                <a:uLnTx/>
                <a:uFillTx/>
                <a:latin typeface="Arial" panose="020B0604020202020204" pitchFamily="34" charset="0"/>
                <a:ea typeface="+mn-ea"/>
                <a:cs typeface="Arial" panose="020B0604020202020204" pitchFamily="34" charset="0"/>
              </a:rPr>
              <a:t>thực</a:t>
            </a:r>
            <a:r>
              <a:rPr kumimoji="0" lang="en-US" sz="4800" b="1" i="0" u="none" strike="noStrike" kern="1200" cap="none" spc="0" normalizeH="0" baseline="0" noProof="0" dirty="0">
                <a:ln>
                  <a:noFill/>
                </a:ln>
                <a:solidFill>
                  <a:srgbClr val="39B38E"/>
                </a:solidFill>
                <a:effectLst/>
                <a:uLnTx/>
                <a:uFillTx/>
                <a:latin typeface="Arial" panose="020B0604020202020204" pitchFamily="34" charset="0"/>
                <a:ea typeface="+mn-ea"/>
                <a:cs typeface="Arial" panose="020B0604020202020204" pitchFamily="34" charset="0"/>
              </a:rPr>
              <a:t> </a:t>
            </a:r>
            <a:r>
              <a:rPr kumimoji="0" lang="en-US" sz="4800" b="1" i="0" u="none" strike="noStrike" kern="1200" cap="none" spc="0" normalizeH="0" baseline="0" noProof="0" dirty="0" err="1">
                <a:ln>
                  <a:noFill/>
                </a:ln>
                <a:solidFill>
                  <a:srgbClr val="39B38E"/>
                </a:solidFill>
                <a:effectLst/>
                <a:uLnTx/>
                <a:uFillTx/>
                <a:latin typeface="Arial" panose="020B0604020202020204" pitchFamily="34" charset="0"/>
                <a:ea typeface="+mn-ea"/>
                <a:cs typeface="Arial" panose="020B0604020202020204" pitchFamily="34" charset="0"/>
              </a:rPr>
              <a:t>hành</a:t>
            </a:r>
            <a:r>
              <a:rPr kumimoji="0" lang="en-US" sz="4800" b="1" i="0" u="none" strike="noStrike" kern="1200" cap="none" spc="0" normalizeH="0" baseline="0" noProof="0" dirty="0">
                <a:ln>
                  <a:noFill/>
                </a:ln>
                <a:solidFill>
                  <a:srgbClr val="39B38E"/>
                </a:solidFill>
                <a:effectLst/>
                <a:uLnTx/>
                <a:uFillTx/>
                <a:latin typeface="Arial" panose="020B0604020202020204" pitchFamily="34" charset="0"/>
                <a:ea typeface="+mn-ea"/>
                <a:cs typeface="Arial" panose="020B0604020202020204" pitchFamily="34" charset="0"/>
              </a:rPr>
              <a:t> </a:t>
            </a:r>
            <a:r>
              <a:rPr kumimoji="0" lang="en-US" sz="4800" b="1" i="0" u="none" strike="noStrike" kern="1200" cap="none" spc="0" normalizeH="0" baseline="0" noProof="0" dirty="0" err="1">
                <a:ln>
                  <a:noFill/>
                </a:ln>
                <a:solidFill>
                  <a:srgbClr val="39B38E"/>
                </a:solidFill>
                <a:effectLst/>
                <a:uLnTx/>
                <a:uFillTx/>
                <a:latin typeface="Arial" panose="020B0604020202020204" pitchFamily="34" charset="0"/>
                <a:ea typeface="+mn-ea"/>
                <a:cs typeface="Arial" panose="020B0604020202020204" pitchFamily="34" charset="0"/>
              </a:rPr>
              <a:t>đo</a:t>
            </a:r>
            <a:r>
              <a:rPr kumimoji="0" lang="en-US" sz="4800" b="1" i="0" u="none" strike="noStrike" kern="1200" cap="none" spc="0" normalizeH="0" baseline="0" noProof="0" dirty="0">
                <a:ln>
                  <a:noFill/>
                </a:ln>
                <a:solidFill>
                  <a:srgbClr val="39B38E"/>
                </a:solidFill>
                <a:effectLst/>
                <a:uLnTx/>
                <a:uFillTx/>
                <a:latin typeface="Arial" panose="020B0604020202020204" pitchFamily="34" charset="0"/>
                <a:ea typeface="+mn-ea"/>
                <a:cs typeface="Arial" panose="020B0604020202020204" pitchFamily="34" charset="0"/>
              </a:rPr>
              <a:t> </a:t>
            </a:r>
            <a:r>
              <a:rPr kumimoji="0" lang="en-US" sz="4800" b="1" i="0" u="none" strike="noStrike" kern="1200" cap="none" spc="0" normalizeH="0" baseline="0" noProof="0" dirty="0" err="1">
                <a:ln>
                  <a:noFill/>
                </a:ln>
                <a:solidFill>
                  <a:srgbClr val="39B38E"/>
                </a:solidFill>
                <a:effectLst/>
                <a:uLnTx/>
                <a:uFillTx/>
                <a:latin typeface="Arial" panose="020B0604020202020204" pitchFamily="34" charset="0"/>
                <a:ea typeface="+mn-ea"/>
                <a:cs typeface="Arial" panose="020B0604020202020204" pitchFamily="34" charset="0"/>
              </a:rPr>
              <a:t>tiêu</a:t>
            </a:r>
            <a:r>
              <a:rPr kumimoji="0" lang="en-US" sz="4800" b="1" i="0" u="none" strike="noStrike" kern="1200" cap="none" spc="0" normalizeH="0" baseline="0" noProof="0" dirty="0">
                <a:ln>
                  <a:noFill/>
                </a:ln>
                <a:solidFill>
                  <a:srgbClr val="39B38E"/>
                </a:solidFill>
                <a:effectLst/>
                <a:uLnTx/>
                <a:uFillTx/>
                <a:latin typeface="Arial" panose="020B0604020202020204" pitchFamily="34" charset="0"/>
                <a:ea typeface="+mn-ea"/>
                <a:cs typeface="Arial" panose="020B0604020202020204" pitchFamily="34" charset="0"/>
              </a:rPr>
              <a:t> </a:t>
            </a:r>
            <a:r>
              <a:rPr kumimoji="0" lang="en-US" sz="4800" b="1" i="0" u="none" strike="noStrike" kern="1200" cap="none" spc="0" normalizeH="0" baseline="0" noProof="0" dirty="0" err="1">
                <a:ln>
                  <a:noFill/>
                </a:ln>
                <a:solidFill>
                  <a:srgbClr val="39B38E"/>
                </a:solidFill>
                <a:effectLst/>
                <a:uLnTx/>
                <a:uFillTx/>
                <a:latin typeface="Arial" panose="020B0604020202020204" pitchFamily="34" charset="0"/>
                <a:ea typeface="+mn-ea"/>
                <a:cs typeface="Arial" panose="020B0604020202020204" pitchFamily="34" charset="0"/>
              </a:rPr>
              <a:t>cự</a:t>
            </a:r>
            <a:r>
              <a:rPr kumimoji="0" lang="en-US" sz="4800" b="1" i="0" u="none" strike="noStrike" kern="1200" cap="none" spc="0" normalizeH="0" baseline="0" noProof="0" dirty="0">
                <a:ln>
                  <a:noFill/>
                </a:ln>
                <a:solidFill>
                  <a:srgbClr val="39B38E"/>
                </a:solidFill>
                <a:effectLst/>
                <a:uLnTx/>
                <a:uFillTx/>
                <a:latin typeface="Arial" panose="020B0604020202020204" pitchFamily="34" charset="0"/>
                <a:ea typeface="+mn-ea"/>
                <a:cs typeface="Arial" panose="020B0604020202020204" pitchFamily="34" charset="0"/>
              </a:rPr>
              <a:t> </a:t>
            </a:r>
            <a:r>
              <a:rPr kumimoji="0" lang="en-US" sz="4800" b="1" i="0" u="none" strike="noStrike" kern="1200" cap="none" spc="0" normalizeH="0" baseline="0" noProof="0" dirty="0" err="1">
                <a:ln>
                  <a:noFill/>
                </a:ln>
                <a:solidFill>
                  <a:srgbClr val="39B38E"/>
                </a:solidFill>
                <a:effectLst/>
                <a:uLnTx/>
                <a:uFillTx/>
                <a:latin typeface="Arial" panose="020B0604020202020204" pitchFamily="34" charset="0"/>
                <a:ea typeface="+mn-ea"/>
                <a:cs typeface="Arial" panose="020B0604020202020204" pitchFamily="34" charset="0"/>
              </a:rPr>
              <a:t>của</a:t>
            </a:r>
            <a:r>
              <a:rPr kumimoji="0" lang="en-US" sz="4800" b="1" i="0" u="none" strike="noStrike" kern="1200" cap="none" spc="0" normalizeH="0" baseline="0" noProof="0" dirty="0">
                <a:ln>
                  <a:noFill/>
                </a:ln>
                <a:solidFill>
                  <a:srgbClr val="39B38E"/>
                </a:solidFill>
                <a:effectLst/>
                <a:uLnTx/>
                <a:uFillTx/>
                <a:latin typeface="Arial" panose="020B0604020202020204" pitchFamily="34" charset="0"/>
                <a:ea typeface="+mn-ea"/>
                <a:cs typeface="Arial" panose="020B0604020202020204" pitchFamily="34" charset="0"/>
              </a:rPr>
              <a:t> </a:t>
            </a:r>
            <a:r>
              <a:rPr kumimoji="0" lang="en-US" sz="4800" b="1" i="0" u="none" strike="noStrike" kern="1200" cap="none" spc="0" normalizeH="0" baseline="0" noProof="0" dirty="0" err="1">
                <a:ln>
                  <a:noFill/>
                </a:ln>
                <a:solidFill>
                  <a:srgbClr val="39B38E"/>
                </a:solidFill>
                <a:effectLst/>
                <a:uLnTx/>
                <a:uFillTx/>
                <a:latin typeface="Arial" panose="020B0604020202020204" pitchFamily="34" charset="0"/>
                <a:ea typeface="+mn-ea"/>
                <a:cs typeface="Arial" panose="020B0604020202020204" pitchFamily="34" charset="0"/>
              </a:rPr>
              <a:t>thấu</a:t>
            </a:r>
            <a:r>
              <a:rPr kumimoji="0" lang="en-US" sz="4800" b="1" i="0" u="none" strike="noStrike" kern="1200" cap="none" spc="0" normalizeH="0" baseline="0" noProof="0" dirty="0">
                <a:ln>
                  <a:noFill/>
                </a:ln>
                <a:solidFill>
                  <a:srgbClr val="39B38E"/>
                </a:solidFill>
                <a:effectLst/>
                <a:uLnTx/>
                <a:uFillTx/>
                <a:latin typeface="Arial" panose="020B0604020202020204" pitchFamily="34" charset="0"/>
                <a:ea typeface="+mn-ea"/>
                <a:cs typeface="Arial" panose="020B0604020202020204" pitchFamily="34" charset="0"/>
              </a:rPr>
              <a:t> </a:t>
            </a:r>
            <a:r>
              <a:rPr kumimoji="0" lang="en-US" sz="4800" b="1" i="0" u="none" strike="noStrike" kern="1200" cap="none" spc="0" normalizeH="0" baseline="0" noProof="0" dirty="0" err="1">
                <a:ln>
                  <a:noFill/>
                </a:ln>
                <a:solidFill>
                  <a:srgbClr val="39B38E"/>
                </a:solidFill>
                <a:effectLst/>
                <a:uLnTx/>
                <a:uFillTx/>
                <a:latin typeface="Arial" panose="020B0604020202020204" pitchFamily="34" charset="0"/>
                <a:ea typeface="+mn-ea"/>
                <a:cs typeface="Arial" panose="020B0604020202020204" pitchFamily="34" charset="0"/>
              </a:rPr>
              <a:t>kính</a:t>
            </a:r>
            <a:r>
              <a:rPr kumimoji="0" lang="en-US" sz="4800" b="1" i="0" u="none" strike="noStrike" kern="1200" cap="none" spc="0" normalizeH="0" baseline="0" noProof="0" dirty="0">
                <a:ln>
                  <a:noFill/>
                </a:ln>
                <a:solidFill>
                  <a:srgbClr val="39B38E"/>
                </a:solidFill>
                <a:effectLst/>
                <a:uLnTx/>
                <a:uFillTx/>
                <a:latin typeface="Arial" panose="020B0604020202020204" pitchFamily="34" charset="0"/>
                <a:ea typeface="+mn-ea"/>
                <a:cs typeface="Arial" panose="020B0604020202020204" pitchFamily="34" charset="0"/>
              </a:rPr>
              <a:t> </a:t>
            </a:r>
            <a:r>
              <a:rPr kumimoji="0" lang="en-US" sz="4800" b="1" i="0" u="none" strike="noStrike" kern="1200" cap="none" spc="0" normalizeH="0" baseline="0" noProof="0" dirty="0" err="1">
                <a:ln>
                  <a:noFill/>
                </a:ln>
                <a:solidFill>
                  <a:srgbClr val="39B38E"/>
                </a:solidFill>
                <a:effectLst/>
                <a:uLnTx/>
                <a:uFillTx/>
                <a:latin typeface="Arial" panose="020B0604020202020204" pitchFamily="34" charset="0"/>
                <a:ea typeface="+mn-ea"/>
                <a:cs typeface="Arial" panose="020B0604020202020204" pitchFamily="34" charset="0"/>
              </a:rPr>
              <a:t>hội</a:t>
            </a:r>
            <a:r>
              <a:rPr kumimoji="0" lang="en-US" sz="4800" b="1" i="0" u="none" strike="noStrike" kern="1200" cap="none" spc="0" normalizeH="0" baseline="0" noProof="0" dirty="0">
                <a:ln>
                  <a:noFill/>
                </a:ln>
                <a:solidFill>
                  <a:srgbClr val="39B38E"/>
                </a:solidFill>
                <a:effectLst/>
                <a:uLnTx/>
                <a:uFillTx/>
                <a:latin typeface="Arial" panose="020B0604020202020204" pitchFamily="34" charset="0"/>
                <a:ea typeface="+mn-ea"/>
                <a:cs typeface="Arial" panose="020B0604020202020204" pitchFamily="34" charset="0"/>
              </a:rPr>
              <a:t> </a:t>
            </a:r>
            <a:r>
              <a:rPr kumimoji="0" lang="en-US" sz="4800" b="1" i="0" u="none" strike="noStrike" kern="1200" cap="none" spc="0" normalizeH="0" baseline="0" noProof="0" dirty="0" err="1">
                <a:ln>
                  <a:noFill/>
                </a:ln>
                <a:solidFill>
                  <a:srgbClr val="39B38E"/>
                </a:solidFill>
                <a:effectLst/>
                <a:uLnTx/>
                <a:uFillTx/>
                <a:latin typeface="Arial" panose="020B0604020202020204" pitchFamily="34" charset="0"/>
                <a:ea typeface="+mn-ea"/>
                <a:cs typeface="Arial" panose="020B0604020202020204" pitchFamily="34" charset="0"/>
              </a:rPr>
              <a:t>tụ</a:t>
            </a:r>
            <a:endParaRPr kumimoji="0" lang="en-US" altLang="en-US" sz="4800" b="1" i="0" u="none" strike="noStrike" kern="1200" cap="none" spc="0" normalizeH="0" baseline="0" noProof="0" dirty="0">
              <a:ln>
                <a:noFill/>
              </a:ln>
              <a:solidFill>
                <a:srgbClr val="39B38E"/>
              </a:solidFill>
              <a:effectLst/>
              <a:uLnTx/>
              <a:uFillTx/>
              <a:latin typeface="Arial" panose="020B0604020202020204" pitchFamily="34" charset="0"/>
              <a:ea typeface="+mn-ea"/>
              <a:cs typeface="Arial" panose="020B0604020202020204" pitchFamily="34" charset="0"/>
            </a:endParaRPr>
          </a:p>
        </p:txBody>
      </p:sp>
      <p:sp>
        <p:nvSpPr>
          <p:cNvPr id="3" name="Thought Bubble: Cloud 2">
            <a:extLst>
              <a:ext uri="{FF2B5EF4-FFF2-40B4-BE49-F238E27FC236}">
                <a16:creationId xmlns:a16="http://schemas.microsoft.com/office/drawing/2014/main" id="{1462708C-F935-246C-83AE-5FBF7E48BDD8}"/>
              </a:ext>
            </a:extLst>
          </p:cNvPr>
          <p:cNvSpPr/>
          <p:nvPr/>
        </p:nvSpPr>
        <p:spPr>
          <a:xfrm>
            <a:off x="5099956" y="2421414"/>
            <a:ext cx="10063843" cy="4343400"/>
          </a:xfrm>
          <a:prstGeom prst="cloudCallout">
            <a:avLst>
              <a:gd name="adj1" fmla="val -22941"/>
              <a:gd name="adj2" fmla="val -65739"/>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dirty="0" err="1">
                <a:latin typeface="Times New Roman" panose="02020603050405020304" pitchFamily="18" charset="0"/>
                <a:cs typeface="Times New Roman" panose="02020603050405020304" pitchFamily="18" charset="0"/>
              </a:rPr>
              <a:t>Trình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bày</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các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bước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tiến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hành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đo</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tiêu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cự</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của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thấu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kính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hội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tụ</a:t>
            </a:r>
            <a:endParaRPr lang="en-US" sz="40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23DFFF21-6F2E-3139-96B5-58242697F1C5}"/>
              </a:ext>
            </a:extLst>
          </p:cNvPr>
          <p:cNvSpPr txBox="1"/>
          <p:nvPr/>
        </p:nvSpPr>
        <p:spPr>
          <a:xfrm>
            <a:off x="5067300" y="920870"/>
            <a:ext cx="9285514" cy="769441"/>
          </a:xfrm>
          <a:prstGeom prst="rect">
            <a:avLst/>
          </a:prstGeom>
          <a:noFill/>
        </p:spPr>
        <p:txBody>
          <a:bodyPr wrap="square">
            <a:spAutoFit/>
          </a:bodyPr>
          <a:lstStyle/>
          <a:p>
            <a:pPr algn="ctr"/>
            <a:r>
              <a:rPr lang="en-US" sz="4400" b="1" cap="none" spc="0" dirty="0">
                <a:ln/>
                <a:solidFill>
                  <a:srgbClr val="0070C0"/>
                </a:solidFill>
                <a:effectLst/>
                <a:latin typeface="Times New Roman" panose="02020603050405020304" pitchFamily="18" charset="0"/>
                <a:cs typeface="Times New Roman" panose="02020603050405020304" pitchFamily="18" charset="0"/>
              </a:rPr>
              <a:t>HOẠT ĐỘNG CẶP ĐÔI</a:t>
            </a:r>
          </a:p>
        </p:txBody>
      </p:sp>
      <p:pic>
        <p:nvPicPr>
          <p:cNvPr id="8" name="Picture 7">
            <a:extLst>
              <a:ext uri="{FF2B5EF4-FFF2-40B4-BE49-F238E27FC236}">
                <a16:creationId xmlns:a16="http://schemas.microsoft.com/office/drawing/2014/main" id="{C68B64C5-34B1-826D-FC8B-5ECBE28806C5}"/>
              </a:ext>
            </a:extLst>
          </p:cNvPr>
          <p:cNvPicPr>
            <a:picLocks noChangeAspect="1"/>
          </p:cNvPicPr>
          <p:nvPr/>
        </p:nvPicPr>
        <p:blipFill>
          <a:blip r:embed="rId2"/>
          <a:stretch>
            <a:fillRect/>
          </a:stretch>
        </p:blipFill>
        <p:spPr>
          <a:xfrm>
            <a:off x="8550728" y="959554"/>
            <a:ext cx="9208452" cy="4293829"/>
          </a:xfrm>
          <a:prstGeom prst="rect">
            <a:avLst/>
          </a:prstGeom>
        </p:spPr>
      </p:pic>
      <p:sp>
        <p:nvSpPr>
          <p:cNvPr id="9" name="TextBox 8">
            <a:extLst>
              <a:ext uri="{FF2B5EF4-FFF2-40B4-BE49-F238E27FC236}">
                <a16:creationId xmlns:a16="http://schemas.microsoft.com/office/drawing/2014/main" id="{CC72ECC5-8200-103A-E31A-55B24E3AA87A}"/>
              </a:ext>
            </a:extLst>
          </p:cNvPr>
          <p:cNvSpPr txBox="1"/>
          <p:nvPr/>
        </p:nvSpPr>
        <p:spPr>
          <a:xfrm>
            <a:off x="685800" y="1562100"/>
            <a:ext cx="8763000" cy="646331"/>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Đặt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màn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chắn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vật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sát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thấu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kính</a:t>
            </a:r>
            <a:endParaRPr lang="en-US" sz="3600"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A269E15F-A26A-5992-9538-956964613CCA}"/>
              </a:ext>
            </a:extLst>
          </p:cNvPr>
          <p:cNvSpPr txBox="1"/>
          <p:nvPr/>
        </p:nvSpPr>
        <p:spPr>
          <a:xfrm>
            <a:off x="751114" y="2408872"/>
            <a:ext cx="7739743" cy="1200329"/>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Dịch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màn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chắn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vật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ra</a:t>
            </a:r>
            <a:r>
              <a:rPr lang="en-US" sz="3600" dirty="0">
                <a:latin typeface="Times New Roman" panose="02020603050405020304" pitchFamily="18" charset="0"/>
                <a:cs typeface="Times New Roman" panose="02020603050405020304" pitchFamily="18" charset="0"/>
              </a:rPr>
              <a:t> xa </a:t>
            </a:r>
            <a:r>
              <a:rPr lang="en-US" sz="3600" dirty="0" err="1">
                <a:latin typeface="Times New Roman" panose="02020603050405020304" pitchFamily="18" charset="0"/>
                <a:cs typeface="Times New Roman" panose="02020603050405020304" pitchFamily="18" charset="0"/>
              </a:rPr>
              <a:t>thấu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kính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với</a:t>
            </a:r>
            <a:r>
              <a:rPr lang="en-US" sz="3600" dirty="0">
                <a:latin typeface="Times New Roman" panose="02020603050405020304" pitchFamily="18" charset="0"/>
                <a:cs typeface="Times New Roman" panose="02020603050405020304" pitchFamily="18" charset="0"/>
              </a:rPr>
              <a:t> d = d’</a:t>
            </a:r>
          </a:p>
        </p:txBody>
      </p:sp>
      <p:sp>
        <p:nvSpPr>
          <p:cNvPr id="11" name="TextBox 10">
            <a:extLst>
              <a:ext uri="{FF2B5EF4-FFF2-40B4-BE49-F238E27FC236}">
                <a16:creationId xmlns:a16="http://schemas.microsoft.com/office/drawing/2014/main" id="{7B99E1D9-5EB6-4E12-CEF6-4607AF30CBAB}"/>
              </a:ext>
            </a:extLst>
          </p:cNvPr>
          <p:cNvSpPr txBox="1"/>
          <p:nvPr/>
        </p:nvSpPr>
        <p:spPr>
          <a:xfrm>
            <a:off x="718457" y="808166"/>
            <a:ext cx="8763000" cy="707886"/>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Các</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bước</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tiến</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hành</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thí</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nghiệm</a:t>
            </a:r>
            <a:endParaRPr lang="en-US" sz="4000" b="1" dirty="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72E31395-A2BD-EB2E-F69F-5938B340D392}"/>
              </a:ext>
            </a:extLst>
          </p:cNvPr>
          <p:cNvSpPr txBox="1"/>
          <p:nvPr/>
        </p:nvSpPr>
        <p:spPr>
          <a:xfrm>
            <a:off x="685800" y="3957719"/>
            <a:ext cx="7739743" cy="1200329"/>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ghi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khoảng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cách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giữa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vật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ảnh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theo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bảng</a:t>
            </a:r>
            <a:r>
              <a:rPr lang="en-US" sz="3600" dirty="0">
                <a:latin typeface="Times New Roman" panose="02020603050405020304" pitchFamily="18" charset="0"/>
                <a:cs typeface="Times New Roman" panose="02020603050405020304" pitchFamily="18" charset="0"/>
              </a:rPr>
              <a:t> 6.2</a:t>
            </a:r>
          </a:p>
        </p:txBody>
      </p:sp>
      <p:graphicFrame>
        <p:nvGraphicFramePr>
          <p:cNvPr id="14" name="Table 13">
            <a:extLst>
              <a:ext uri="{FF2B5EF4-FFF2-40B4-BE49-F238E27FC236}">
                <a16:creationId xmlns:a16="http://schemas.microsoft.com/office/drawing/2014/main" id="{CDC75FBB-CCF9-4EF1-50EA-8C4ECA72B26A}"/>
              </a:ext>
            </a:extLst>
          </p:cNvPr>
          <p:cNvGraphicFramePr>
            <a:graphicFrameLocks noGrp="1"/>
          </p:cNvGraphicFramePr>
          <p:nvPr>
            <p:extLst>
              <p:ext uri="{D42A27DB-BD31-4B8C-83A1-F6EECF244321}">
                <p14:modId xmlns:p14="http://schemas.microsoft.com/office/powerpoint/2010/main" val="1198186640"/>
              </p:ext>
            </p:extLst>
          </p:nvPr>
        </p:nvGraphicFramePr>
        <p:xfrm>
          <a:off x="3518807" y="6298816"/>
          <a:ext cx="12382500" cy="2331720"/>
        </p:xfrm>
        <a:graphic>
          <a:graphicData uri="http://schemas.openxmlformats.org/drawingml/2006/table">
            <a:tbl>
              <a:tblPr firstRow="1" bandRow="1">
                <a:tableStyleId>{5C22544A-7EE6-4342-B048-85BDC9FD1C3A}</a:tableStyleId>
              </a:tblPr>
              <a:tblGrid>
                <a:gridCol w="7200900">
                  <a:extLst>
                    <a:ext uri="{9D8B030D-6E8A-4147-A177-3AD203B41FA5}">
                      <a16:colId xmlns:a16="http://schemas.microsoft.com/office/drawing/2014/main" val="2720970978"/>
                    </a:ext>
                  </a:extLst>
                </a:gridCol>
                <a:gridCol w="1828800">
                  <a:extLst>
                    <a:ext uri="{9D8B030D-6E8A-4147-A177-3AD203B41FA5}">
                      <a16:colId xmlns:a16="http://schemas.microsoft.com/office/drawing/2014/main" val="2114229299"/>
                    </a:ext>
                  </a:extLst>
                </a:gridCol>
                <a:gridCol w="1828800">
                  <a:extLst>
                    <a:ext uri="{9D8B030D-6E8A-4147-A177-3AD203B41FA5}">
                      <a16:colId xmlns:a16="http://schemas.microsoft.com/office/drawing/2014/main" val="3944460049"/>
                    </a:ext>
                  </a:extLst>
                </a:gridCol>
                <a:gridCol w="1524000">
                  <a:extLst>
                    <a:ext uri="{9D8B030D-6E8A-4147-A177-3AD203B41FA5}">
                      <a16:colId xmlns:a16="http://schemas.microsoft.com/office/drawing/2014/main" val="714922118"/>
                    </a:ext>
                  </a:extLst>
                </a:gridCol>
              </a:tblGrid>
              <a:tr h="1143000">
                <a:tc>
                  <a:txBody>
                    <a:bodyPr/>
                    <a:lstStyle/>
                    <a:p>
                      <a:pPr algn="ctr"/>
                      <a:r>
                        <a:rPr lang="en-US" sz="3600" dirty="0" err="1">
                          <a:solidFill>
                            <a:schemeClr val="bg1"/>
                          </a:solidFill>
                          <a:latin typeface="Times New Roman" panose="02020603050405020304" pitchFamily="18" charset="0"/>
                          <a:cs typeface="Times New Roman" panose="02020603050405020304" pitchFamily="18" charset="0"/>
                        </a:rPr>
                        <a:t>Lần</a:t>
                      </a:r>
                      <a:r>
                        <a:rPr lang="en-US" sz="3600" dirty="0">
                          <a:solidFill>
                            <a:schemeClr val="bg1"/>
                          </a:solidFill>
                          <a:latin typeface="Times New Roman" panose="02020603050405020304" pitchFamily="18" charset="0"/>
                          <a:cs typeface="Times New Roman" panose="02020603050405020304" pitchFamily="18" charset="0"/>
                        </a:rPr>
                        <a:t> </a:t>
                      </a:r>
                      <a:r>
                        <a:rPr lang="en-US" sz="3600" dirty="0" err="1">
                          <a:solidFill>
                            <a:schemeClr val="bg1"/>
                          </a:solidFill>
                          <a:latin typeface="Times New Roman" panose="02020603050405020304" pitchFamily="18" charset="0"/>
                          <a:cs typeface="Times New Roman" panose="02020603050405020304" pitchFamily="18" charset="0"/>
                        </a:rPr>
                        <a:t>thí</a:t>
                      </a:r>
                      <a:r>
                        <a:rPr lang="en-US" sz="3600" dirty="0">
                          <a:solidFill>
                            <a:schemeClr val="bg1"/>
                          </a:solidFill>
                          <a:latin typeface="Times New Roman" panose="02020603050405020304" pitchFamily="18" charset="0"/>
                          <a:cs typeface="Times New Roman" panose="02020603050405020304" pitchFamily="18" charset="0"/>
                        </a:rPr>
                        <a:t> </a:t>
                      </a:r>
                      <a:r>
                        <a:rPr lang="en-US" sz="3600" dirty="0" err="1">
                          <a:solidFill>
                            <a:schemeClr val="bg1"/>
                          </a:solidFill>
                          <a:latin typeface="Times New Roman" panose="02020603050405020304" pitchFamily="18" charset="0"/>
                          <a:cs typeface="Times New Roman" panose="02020603050405020304" pitchFamily="18" charset="0"/>
                        </a:rPr>
                        <a:t>nghiệm</a:t>
                      </a:r>
                      <a:endParaRPr lang="en-US" sz="3600" dirty="0">
                        <a:solidFill>
                          <a:schemeClr val="bg1"/>
                        </a:solidFill>
                        <a:latin typeface="Times New Roman" panose="02020603050405020304" pitchFamily="18" charset="0"/>
                        <a:cs typeface="Times New Roman" panose="02020603050405020304" pitchFamily="18" charset="0"/>
                      </a:endParaRPr>
                    </a:p>
                  </a:txBody>
                  <a:tcPr/>
                </a:tc>
                <a:tc>
                  <a:txBody>
                    <a:bodyPr/>
                    <a:lstStyle/>
                    <a:p>
                      <a:pPr algn="ctr"/>
                      <a:r>
                        <a:rPr lang="en-US" sz="3600" dirty="0" err="1">
                          <a:latin typeface="Times New Roman" panose="02020603050405020304" pitchFamily="18" charset="0"/>
                          <a:cs typeface="Times New Roman" panose="02020603050405020304" pitchFamily="18" charset="0"/>
                        </a:rPr>
                        <a:t>Lần</a:t>
                      </a:r>
                      <a:r>
                        <a:rPr lang="en-US" sz="3600" dirty="0">
                          <a:latin typeface="Times New Roman" panose="02020603050405020304" pitchFamily="18" charset="0"/>
                          <a:cs typeface="Times New Roman" panose="02020603050405020304" pitchFamily="18" charset="0"/>
                        </a:rPr>
                        <a:t> 1</a:t>
                      </a:r>
                    </a:p>
                  </a:txBody>
                  <a:tcPr/>
                </a:tc>
                <a:tc>
                  <a:txBody>
                    <a:bodyPr/>
                    <a:lstStyle/>
                    <a:p>
                      <a:pPr algn="ctr"/>
                      <a:r>
                        <a:rPr lang="en-US" sz="3600" dirty="0" err="1">
                          <a:latin typeface="Times New Roman" panose="02020603050405020304" pitchFamily="18" charset="0"/>
                          <a:cs typeface="Times New Roman" panose="02020603050405020304" pitchFamily="18" charset="0"/>
                        </a:rPr>
                        <a:t>Lần</a:t>
                      </a:r>
                      <a:r>
                        <a:rPr lang="en-US" sz="3600" dirty="0">
                          <a:latin typeface="Times New Roman" panose="02020603050405020304" pitchFamily="18" charset="0"/>
                          <a:cs typeface="Times New Roman" panose="02020603050405020304" pitchFamily="18" charset="0"/>
                        </a:rPr>
                        <a:t> 2</a:t>
                      </a:r>
                    </a:p>
                  </a:txBody>
                  <a:tcPr/>
                </a:tc>
                <a:tc>
                  <a:txBody>
                    <a:bodyPr/>
                    <a:lstStyle/>
                    <a:p>
                      <a:pPr algn="ctr"/>
                      <a:r>
                        <a:rPr lang="en-US" sz="3600" dirty="0" err="1">
                          <a:latin typeface="Times New Roman" panose="02020603050405020304" pitchFamily="18" charset="0"/>
                          <a:cs typeface="Times New Roman" panose="02020603050405020304" pitchFamily="18" charset="0"/>
                        </a:rPr>
                        <a:t>Lần</a:t>
                      </a:r>
                      <a:r>
                        <a:rPr lang="en-US" sz="3600" dirty="0">
                          <a:latin typeface="Times New Roman" panose="02020603050405020304" pitchFamily="18" charset="0"/>
                          <a:cs typeface="Times New Roman" panose="02020603050405020304" pitchFamily="18" charset="0"/>
                        </a:rPr>
                        <a:t> 3</a:t>
                      </a:r>
                    </a:p>
                  </a:txBody>
                  <a:tcPr/>
                </a:tc>
                <a:extLst>
                  <a:ext uri="{0D108BD9-81ED-4DB2-BD59-A6C34878D82A}">
                    <a16:rowId xmlns:a16="http://schemas.microsoft.com/office/drawing/2014/main" val="1631157885"/>
                  </a:ext>
                </a:extLst>
              </a:tr>
              <a:tr h="1007425">
                <a:tc>
                  <a:txBody>
                    <a:bodyPr/>
                    <a:lstStyle/>
                    <a:p>
                      <a:pPr algn="ctr"/>
                      <a:r>
                        <a:rPr lang="en-US" sz="3600" dirty="0" err="1">
                          <a:solidFill>
                            <a:schemeClr val="tx1"/>
                          </a:solidFill>
                          <a:latin typeface="Times New Roman" panose="02020603050405020304" pitchFamily="18" charset="0"/>
                          <a:cs typeface="Times New Roman" panose="02020603050405020304" pitchFamily="18" charset="0"/>
                        </a:rPr>
                        <a:t>Khoảng</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cách</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giữa</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ảnh</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và</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vật</a:t>
                      </a:r>
                      <a:endParaRPr lang="en-US" sz="36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sz="3600" dirty="0">
                          <a:latin typeface="Times New Roman" panose="02020603050405020304" pitchFamily="18" charset="0"/>
                          <a:cs typeface="Times New Roman" panose="02020603050405020304" pitchFamily="18" charset="0"/>
                        </a:rPr>
                        <a:t>l</a:t>
                      </a:r>
                      <a:r>
                        <a:rPr lang="en-US" sz="3600" baseline="-25000" dirty="0">
                          <a:latin typeface="Times New Roman" panose="02020603050405020304" pitchFamily="18" charset="0"/>
                          <a:cs typeface="Times New Roman" panose="02020603050405020304" pitchFamily="18" charset="0"/>
                        </a:rPr>
                        <a:t>1</a:t>
                      </a:r>
                      <a:endParaRPr lang="en-US" sz="3600" dirty="0">
                        <a:latin typeface="Times New Roman" panose="02020603050405020304" pitchFamily="18" charset="0"/>
                        <a:cs typeface="Times New Roman" panose="020206030504050203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dirty="0">
                          <a:latin typeface="Times New Roman" panose="02020603050405020304" pitchFamily="18" charset="0"/>
                          <a:cs typeface="Times New Roman" panose="02020603050405020304" pitchFamily="18" charset="0"/>
                        </a:rPr>
                        <a:t>l</a:t>
                      </a:r>
                      <a:r>
                        <a:rPr lang="en-US" sz="3600" baseline="-25000" dirty="0">
                          <a:latin typeface="Times New Roman" panose="02020603050405020304" pitchFamily="18" charset="0"/>
                          <a:cs typeface="Times New Roman" panose="02020603050405020304" pitchFamily="18" charset="0"/>
                        </a:rPr>
                        <a:t>2</a:t>
                      </a:r>
                      <a:endParaRPr lang="en-US" sz="3600" dirty="0">
                        <a:latin typeface="Times New Roman" panose="02020603050405020304" pitchFamily="18" charset="0"/>
                        <a:cs typeface="Times New Roman" panose="02020603050405020304" pitchFamily="18" charset="0"/>
                      </a:endParaRPr>
                    </a:p>
                    <a:p>
                      <a:pPr algn="ctr"/>
                      <a:endParaRPr lang="en-US" sz="3600" dirty="0">
                        <a:latin typeface="Times New Roman" panose="02020603050405020304" pitchFamily="18" charset="0"/>
                        <a:cs typeface="Times New Roman" panose="020206030504050203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dirty="0">
                          <a:latin typeface="Times New Roman" panose="02020603050405020304" pitchFamily="18" charset="0"/>
                          <a:cs typeface="Times New Roman" panose="02020603050405020304" pitchFamily="18" charset="0"/>
                        </a:rPr>
                        <a:t>l</a:t>
                      </a:r>
                      <a:r>
                        <a:rPr lang="en-US" sz="3600" baseline="-25000" dirty="0">
                          <a:latin typeface="Times New Roman" panose="02020603050405020304" pitchFamily="18" charset="0"/>
                          <a:cs typeface="Times New Roman" panose="02020603050405020304" pitchFamily="18" charset="0"/>
                        </a:rPr>
                        <a:t>3</a:t>
                      </a:r>
                      <a:endParaRPr lang="en-US" sz="3600" dirty="0">
                        <a:latin typeface="Times New Roman" panose="02020603050405020304" pitchFamily="18" charset="0"/>
                        <a:cs typeface="Times New Roman" panose="02020603050405020304" pitchFamily="18" charset="0"/>
                      </a:endParaRPr>
                    </a:p>
                    <a:p>
                      <a:pPr algn="ctr"/>
                      <a:endParaRPr lang="en-US" sz="3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503030996"/>
                  </a:ext>
                </a:extLst>
              </a:tr>
            </a:tbl>
          </a:graphicData>
        </a:graphic>
      </p:graphicFrame>
      <p:sp>
        <p:nvSpPr>
          <p:cNvPr id="15" name="TextBox 14">
            <a:extLst>
              <a:ext uri="{FF2B5EF4-FFF2-40B4-BE49-F238E27FC236}">
                <a16:creationId xmlns:a16="http://schemas.microsoft.com/office/drawing/2014/main" id="{329BF058-7008-66AC-84ED-636A5D44559A}"/>
              </a:ext>
            </a:extLst>
          </p:cNvPr>
          <p:cNvSpPr txBox="1"/>
          <p:nvPr/>
        </p:nvSpPr>
        <p:spPr>
          <a:xfrm>
            <a:off x="8436429" y="8703821"/>
            <a:ext cx="5938157" cy="646331"/>
          </a:xfrm>
          <a:prstGeom prst="rect">
            <a:avLst/>
          </a:prstGeom>
          <a:noFill/>
        </p:spPr>
        <p:txBody>
          <a:bodyPr wrap="square" rtlCol="0">
            <a:spAutoFit/>
          </a:bodyPr>
          <a:lstStyle/>
          <a:p>
            <a:r>
              <a:rPr lang="en-US" sz="3600" dirty="0" err="1">
                <a:latin typeface="Times New Roman" panose="02020603050405020304" pitchFamily="18" charset="0"/>
                <a:cs typeface="Times New Roman" panose="02020603050405020304" pitchFamily="18" charset="0"/>
              </a:rPr>
              <a:t>Bảng</a:t>
            </a:r>
            <a:r>
              <a:rPr lang="en-US" sz="3600" dirty="0">
                <a:latin typeface="Times New Roman" panose="02020603050405020304" pitchFamily="18" charset="0"/>
                <a:cs typeface="Times New Roman" panose="02020603050405020304" pitchFamily="18" charset="0"/>
              </a:rPr>
              <a:t> 6.2</a:t>
            </a:r>
          </a:p>
        </p:txBody>
      </p:sp>
      <p:pic>
        <p:nvPicPr>
          <p:cNvPr id="16" name="Picture 15">
            <a:extLst>
              <a:ext uri="{FF2B5EF4-FFF2-40B4-BE49-F238E27FC236}">
                <a16:creationId xmlns:a16="http://schemas.microsoft.com/office/drawing/2014/main" id="{B8D2A4A6-2057-6B08-623A-EB47B72D622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821" y="757550"/>
            <a:ext cx="877998" cy="877998"/>
          </a:xfrm>
          <a:prstGeom prst="rect">
            <a:avLst/>
          </a:prstGeom>
        </p:spPr>
      </p:pic>
    </p:spTree>
    <p:extLst>
      <p:ext uri="{BB962C8B-B14F-4D97-AF65-F5344CB8AC3E}">
        <p14:creationId xmlns:p14="http://schemas.microsoft.com/office/powerpoint/2010/main" val="761397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xit" presetSubtype="0" fill="hold" grpId="1" nodeType="clickEffect">
                                  <p:stCondLst>
                                    <p:cond delay="0"/>
                                  </p:stCondLst>
                                  <p:childTnLst>
                                    <p:animEffect transition="out" filter="fade">
                                      <p:cBhvr>
                                        <p:cTn id="18" dur="1000"/>
                                        <p:tgtEl>
                                          <p:spTgt spid="7"/>
                                        </p:tgtEl>
                                      </p:cBhvr>
                                    </p:animEffect>
                                    <p:anim calcmode="lin" valueType="num">
                                      <p:cBhvr>
                                        <p:cTn id="19" dur="1000"/>
                                        <p:tgtEl>
                                          <p:spTgt spid="7"/>
                                        </p:tgtEl>
                                        <p:attrNameLst>
                                          <p:attrName>ppt_x</p:attrName>
                                        </p:attrNameLst>
                                      </p:cBhvr>
                                      <p:tavLst>
                                        <p:tav tm="0">
                                          <p:val>
                                            <p:strVal val="ppt_x"/>
                                          </p:val>
                                        </p:tav>
                                        <p:tav tm="100000">
                                          <p:val>
                                            <p:strVal val="ppt_x"/>
                                          </p:val>
                                        </p:tav>
                                      </p:tavLst>
                                    </p:anim>
                                    <p:anim calcmode="lin" valueType="num">
                                      <p:cBhvr>
                                        <p:cTn id="20" dur="1000"/>
                                        <p:tgtEl>
                                          <p:spTgt spid="7"/>
                                        </p:tgtEl>
                                        <p:attrNameLst>
                                          <p:attrName>ppt_y</p:attrName>
                                        </p:attrNameLst>
                                      </p:cBhvr>
                                      <p:tavLst>
                                        <p:tav tm="0">
                                          <p:val>
                                            <p:strVal val="ppt_y"/>
                                          </p:val>
                                        </p:tav>
                                        <p:tav tm="100000">
                                          <p:val>
                                            <p:strVal val="ppt_y+.1"/>
                                          </p:val>
                                        </p:tav>
                                      </p:tavLst>
                                    </p:anim>
                                    <p:set>
                                      <p:cBhvr>
                                        <p:cTn id="21" dur="1" fill="hold">
                                          <p:stCondLst>
                                            <p:cond delay="999"/>
                                          </p:stCondLst>
                                        </p:cTn>
                                        <p:tgtEl>
                                          <p:spTgt spid="7"/>
                                        </p:tgtEl>
                                        <p:attrNameLst>
                                          <p:attrName>style.visibility</p:attrName>
                                        </p:attrNameLst>
                                      </p:cBhvr>
                                      <p:to>
                                        <p:strVal val="hidden"/>
                                      </p:to>
                                    </p:set>
                                  </p:childTnLst>
                                </p:cTn>
                              </p:par>
                              <p:par>
                                <p:cTn id="22" presetID="42" presetClass="exit" presetSubtype="0" fill="hold" grpId="1" nodeType="withEffect">
                                  <p:stCondLst>
                                    <p:cond delay="0"/>
                                  </p:stCondLst>
                                  <p:childTnLst>
                                    <p:animEffect transition="out" filter="fade">
                                      <p:cBhvr>
                                        <p:cTn id="23" dur="1000"/>
                                        <p:tgtEl>
                                          <p:spTgt spid="3"/>
                                        </p:tgtEl>
                                      </p:cBhvr>
                                    </p:animEffect>
                                    <p:anim calcmode="lin" valueType="num">
                                      <p:cBhvr>
                                        <p:cTn id="24" dur="1000"/>
                                        <p:tgtEl>
                                          <p:spTgt spid="3"/>
                                        </p:tgtEl>
                                        <p:attrNameLst>
                                          <p:attrName>ppt_x</p:attrName>
                                        </p:attrNameLst>
                                      </p:cBhvr>
                                      <p:tavLst>
                                        <p:tav tm="0">
                                          <p:val>
                                            <p:strVal val="ppt_x"/>
                                          </p:val>
                                        </p:tav>
                                        <p:tav tm="100000">
                                          <p:val>
                                            <p:strVal val="ppt_x"/>
                                          </p:val>
                                        </p:tav>
                                      </p:tavLst>
                                    </p:anim>
                                    <p:anim calcmode="lin" valueType="num">
                                      <p:cBhvr>
                                        <p:cTn id="25" dur="1000"/>
                                        <p:tgtEl>
                                          <p:spTgt spid="3"/>
                                        </p:tgtEl>
                                        <p:attrNameLst>
                                          <p:attrName>ppt_y</p:attrName>
                                        </p:attrNameLst>
                                      </p:cBhvr>
                                      <p:tavLst>
                                        <p:tav tm="0">
                                          <p:val>
                                            <p:strVal val="ppt_y"/>
                                          </p:val>
                                        </p:tav>
                                        <p:tav tm="100000">
                                          <p:val>
                                            <p:strVal val="ppt_y+.1"/>
                                          </p:val>
                                        </p:tav>
                                      </p:tavLst>
                                    </p:anim>
                                    <p:set>
                                      <p:cBhvr>
                                        <p:cTn id="26" dur="1" fill="hold">
                                          <p:stCondLst>
                                            <p:cond delay="999"/>
                                          </p:stCondLst>
                                        </p:cTn>
                                        <p:tgtEl>
                                          <p:spTgt spid="3"/>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anim calcmode="lin" valueType="num">
                                      <p:cBhvr>
                                        <p:cTn id="32" dur="1000" fill="hold"/>
                                        <p:tgtEl>
                                          <p:spTgt spid="8"/>
                                        </p:tgtEl>
                                        <p:attrNameLst>
                                          <p:attrName>ppt_x</p:attrName>
                                        </p:attrNameLst>
                                      </p:cBhvr>
                                      <p:tavLst>
                                        <p:tav tm="0">
                                          <p:val>
                                            <p:strVal val="#ppt_x"/>
                                          </p:val>
                                        </p:tav>
                                        <p:tav tm="100000">
                                          <p:val>
                                            <p:strVal val="#ppt_x"/>
                                          </p:val>
                                        </p:tav>
                                      </p:tavLst>
                                    </p:anim>
                                    <p:anim calcmode="lin" valueType="num">
                                      <p:cBhvr>
                                        <p:cTn id="3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1000" fill="hold"/>
                                        <p:tgtEl>
                                          <p:spTgt spid="11"/>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fade">
                                      <p:cBhvr>
                                        <p:cTn id="50" dur="1000"/>
                                        <p:tgtEl>
                                          <p:spTgt spid="9"/>
                                        </p:tgtEl>
                                      </p:cBhvr>
                                    </p:animEffect>
                                    <p:anim calcmode="lin" valueType="num">
                                      <p:cBhvr>
                                        <p:cTn id="51" dur="1000" fill="hold"/>
                                        <p:tgtEl>
                                          <p:spTgt spid="9"/>
                                        </p:tgtEl>
                                        <p:attrNameLst>
                                          <p:attrName>ppt_x</p:attrName>
                                        </p:attrNameLst>
                                      </p:cBhvr>
                                      <p:tavLst>
                                        <p:tav tm="0">
                                          <p:val>
                                            <p:strVal val="#ppt_x"/>
                                          </p:val>
                                        </p:tav>
                                        <p:tav tm="100000">
                                          <p:val>
                                            <p:strVal val="#ppt_x"/>
                                          </p:val>
                                        </p:tav>
                                      </p:tavLst>
                                    </p:anim>
                                    <p:anim calcmode="lin" valueType="num">
                                      <p:cBhvr>
                                        <p:cTn id="5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fade">
                                      <p:cBhvr>
                                        <p:cTn id="57" dur="1000"/>
                                        <p:tgtEl>
                                          <p:spTgt spid="10"/>
                                        </p:tgtEl>
                                      </p:cBhvr>
                                    </p:animEffect>
                                    <p:anim calcmode="lin" valueType="num">
                                      <p:cBhvr>
                                        <p:cTn id="58" dur="1000" fill="hold"/>
                                        <p:tgtEl>
                                          <p:spTgt spid="10"/>
                                        </p:tgtEl>
                                        <p:attrNameLst>
                                          <p:attrName>ppt_x</p:attrName>
                                        </p:attrNameLst>
                                      </p:cBhvr>
                                      <p:tavLst>
                                        <p:tav tm="0">
                                          <p:val>
                                            <p:strVal val="#ppt_x"/>
                                          </p:val>
                                        </p:tav>
                                        <p:tav tm="100000">
                                          <p:val>
                                            <p:strVal val="#ppt_x"/>
                                          </p:val>
                                        </p:tav>
                                      </p:tavLst>
                                    </p:anim>
                                    <p:anim calcmode="lin" valueType="num">
                                      <p:cBhvr>
                                        <p:cTn id="5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grpId="0" nodeType="clickEffect">
                                  <p:stCondLst>
                                    <p:cond delay="0"/>
                                  </p:stCondLst>
                                  <p:childTnLst>
                                    <p:set>
                                      <p:cBhvr>
                                        <p:cTn id="63" dur="1" fill="hold">
                                          <p:stCondLst>
                                            <p:cond delay="0"/>
                                          </p:stCondLst>
                                        </p:cTn>
                                        <p:tgtEl>
                                          <p:spTgt spid="12"/>
                                        </p:tgtEl>
                                        <p:attrNameLst>
                                          <p:attrName>style.visibility</p:attrName>
                                        </p:attrNameLst>
                                      </p:cBhvr>
                                      <p:to>
                                        <p:strVal val="visible"/>
                                      </p:to>
                                    </p:set>
                                    <p:animEffect transition="in" filter="fade">
                                      <p:cBhvr>
                                        <p:cTn id="64" dur="1000"/>
                                        <p:tgtEl>
                                          <p:spTgt spid="12"/>
                                        </p:tgtEl>
                                      </p:cBhvr>
                                    </p:animEffect>
                                    <p:anim calcmode="lin" valueType="num">
                                      <p:cBhvr>
                                        <p:cTn id="65" dur="1000" fill="hold"/>
                                        <p:tgtEl>
                                          <p:spTgt spid="12"/>
                                        </p:tgtEl>
                                        <p:attrNameLst>
                                          <p:attrName>ppt_x</p:attrName>
                                        </p:attrNameLst>
                                      </p:cBhvr>
                                      <p:tavLst>
                                        <p:tav tm="0">
                                          <p:val>
                                            <p:strVal val="#ppt_x"/>
                                          </p:val>
                                        </p:tav>
                                        <p:tav tm="100000">
                                          <p:val>
                                            <p:strVal val="#ppt_x"/>
                                          </p:val>
                                        </p:tav>
                                      </p:tavLst>
                                    </p:anim>
                                    <p:anim calcmode="lin" valueType="num">
                                      <p:cBhvr>
                                        <p:cTn id="6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nodeType="clickEffect">
                                  <p:stCondLst>
                                    <p:cond delay="0"/>
                                  </p:stCondLst>
                                  <p:childTnLst>
                                    <p:set>
                                      <p:cBhvr>
                                        <p:cTn id="70" dur="1" fill="hold">
                                          <p:stCondLst>
                                            <p:cond delay="0"/>
                                          </p:stCondLst>
                                        </p:cTn>
                                        <p:tgtEl>
                                          <p:spTgt spid="14"/>
                                        </p:tgtEl>
                                        <p:attrNameLst>
                                          <p:attrName>style.visibility</p:attrName>
                                        </p:attrNameLst>
                                      </p:cBhvr>
                                      <p:to>
                                        <p:strVal val="visible"/>
                                      </p:to>
                                    </p:set>
                                    <p:animEffect transition="in" filter="fade">
                                      <p:cBhvr>
                                        <p:cTn id="71" dur="1000"/>
                                        <p:tgtEl>
                                          <p:spTgt spid="14"/>
                                        </p:tgtEl>
                                      </p:cBhvr>
                                    </p:animEffect>
                                    <p:anim calcmode="lin" valueType="num">
                                      <p:cBhvr>
                                        <p:cTn id="72" dur="1000" fill="hold"/>
                                        <p:tgtEl>
                                          <p:spTgt spid="14"/>
                                        </p:tgtEl>
                                        <p:attrNameLst>
                                          <p:attrName>ppt_x</p:attrName>
                                        </p:attrNameLst>
                                      </p:cBhvr>
                                      <p:tavLst>
                                        <p:tav tm="0">
                                          <p:val>
                                            <p:strVal val="#ppt_x"/>
                                          </p:val>
                                        </p:tav>
                                        <p:tav tm="100000">
                                          <p:val>
                                            <p:strVal val="#ppt_x"/>
                                          </p:val>
                                        </p:tav>
                                      </p:tavLst>
                                    </p:anim>
                                    <p:anim calcmode="lin" valueType="num">
                                      <p:cBhvr>
                                        <p:cTn id="73" dur="1000" fill="hold"/>
                                        <p:tgtEl>
                                          <p:spTgt spid="14"/>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15"/>
                                        </p:tgtEl>
                                        <p:attrNameLst>
                                          <p:attrName>style.visibility</p:attrName>
                                        </p:attrNameLst>
                                      </p:cBhvr>
                                      <p:to>
                                        <p:strVal val="visible"/>
                                      </p:to>
                                    </p:set>
                                    <p:animEffect transition="in" filter="fade">
                                      <p:cBhvr>
                                        <p:cTn id="76" dur="1000"/>
                                        <p:tgtEl>
                                          <p:spTgt spid="15"/>
                                        </p:tgtEl>
                                      </p:cBhvr>
                                    </p:animEffect>
                                    <p:anim calcmode="lin" valueType="num">
                                      <p:cBhvr>
                                        <p:cTn id="77" dur="1000" fill="hold"/>
                                        <p:tgtEl>
                                          <p:spTgt spid="15"/>
                                        </p:tgtEl>
                                        <p:attrNameLst>
                                          <p:attrName>ppt_x</p:attrName>
                                        </p:attrNameLst>
                                      </p:cBhvr>
                                      <p:tavLst>
                                        <p:tav tm="0">
                                          <p:val>
                                            <p:strVal val="#ppt_x"/>
                                          </p:val>
                                        </p:tav>
                                        <p:tav tm="100000">
                                          <p:val>
                                            <p:strVal val="#ppt_x"/>
                                          </p:val>
                                        </p:tav>
                                      </p:tavLst>
                                    </p:anim>
                                    <p:anim calcmode="lin" valueType="num">
                                      <p:cBhvr>
                                        <p:cTn id="7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7" grpId="0"/>
      <p:bldP spid="7" grpId="1"/>
      <p:bldP spid="9" grpId="0"/>
      <p:bldP spid="10" grpId="0"/>
      <p:bldP spid="11" grpId="0"/>
      <p:bldP spid="12"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9C8A0FD-76FE-93C5-2070-ABF0B735A828}"/>
              </a:ext>
            </a:extLst>
          </p:cNvPr>
          <p:cNvPicPr>
            <a:picLocks noChangeAspect="1"/>
          </p:cNvPicPr>
          <p:nvPr/>
        </p:nvPicPr>
        <p:blipFill>
          <a:blip r:embed="rId2"/>
          <a:stretch>
            <a:fillRect/>
          </a:stretch>
        </p:blipFill>
        <p:spPr>
          <a:xfrm>
            <a:off x="10886" y="27214"/>
            <a:ext cx="18230558" cy="10259786"/>
          </a:xfrm>
          <a:prstGeom prst="rect">
            <a:avLst/>
          </a:prstGeom>
        </p:spPr>
      </p:pic>
    </p:spTree>
    <p:extLst>
      <p:ext uri="{BB962C8B-B14F-4D97-AF65-F5344CB8AC3E}">
        <p14:creationId xmlns:p14="http://schemas.microsoft.com/office/powerpoint/2010/main" val="8829031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9" name="Rectangle 3">
            <a:extLst>
              <a:ext uri="{FF2B5EF4-FFF2-40B4-BE49-F238E27FC236}">
                <a16:creationId xmlns:a16="http://schemas.microsoft.com/office/drawing/2014/main" id="{C42BB832-A23D-DB3E-4481-9162E9D5FE46}"/>
              </a:ext>
            </a:extLst>
          </p:cNvPr>
          <p:cNvSpPr>
            <a:spLocks noChangeArrowheads="1"/>
          </p:cNvSpPr>
          <p:nvPr>
            <p:ph type="body" sz="half" idx="1"/>
          </p:nvPr>
        </p:nvSpPr>
        <p:spPr bwMode="auto">
          <a:xfrm>
            <a:off x="3086100" y="1600200"/>
            <a:ext cx="12458700" cy="1943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7160" tIns="68580" rIns="137160" bIns="68580" numCol="1" rtlCol="0" anchor="t" anchorCtr="0" compatLnSpc="1">
            <a:prstTxWarp prst="textNoShape">
              <a:avLst/>
            </a:prstTxWarp>
            <a:normAutofit/>
          </a:bodyPr>
          <a:lstStyle/>
          <a:p>
            <a:pPr algn="just" eaLnBrk="1" hangingPunct="1">
              <a:lnSpc>
                <a:spcPct val="90000"/>
              </a:lnSpc>
              <a:buFontTx/>
              <a:buNone/>
            </a:pPr>
            <a:r>
              <a:rPr lang="en-US" altLang="en-US" sz="4200" b="1" u="sng">
                <a:solidFill>
                  <a:srgbClr val="FF0000"/>
                </a:solidFill>
                <a:latin typeface="Times New Roman" panose="02020603050405020304" pitchFamily="18" charset="0"/>
              </a:rPr>
              <a:t>?</a:t>
            </a:r>
            <a:r>
              <a:rPr lang="en-US" altLang="en-US" sz="4200" b="1">
                <a:latin typeface="Times New Roman" panose="02020603050405020304" pitchFamily="18" charset="0"/>
              </a:rPr>
              <a:t> </a:t>
            </a:r>
            <a:r>
              <a:rPr lang="en-US" altLang="en-US" sz="4200">
                <a:latin typeface="Times New Roman" panose="02020603050405020304" pitchFamily="18" charset="0"/>
              </a:rPr>
              <a:t>Một vật AB đặt vuông góc với trục chính của một TKHT. Hãy dựng ảnh của vật khi vật đặt trong khoảng tiêu cự của TK (d &lt; f). Nhận xét đặc điểm của ảnh.</a:t>
            </a:r>
          </a:p>
        </p:txBody>
      </p:sp>
      <p:sp>
        <p:nvSpPr>
          <p:cNvPr id="7171" name="WordArt 8">
            <a:extLst>
              <a:ext uri="{FF2B5EF4-FFF2-40B4-BE49-F238E27FC236}">
                <a16:creationId xmlns:a16="http://schemas.microsoft.com/office/drawing/2014/main" id="{D25DFD68-121D-C71E-7F2B-216B8EBAAE40}"/>
              </a:ext>
            </a:extLst>
          </p:cNvPr>
          <p:cNvSpPr>
            <a:spLocks noChangeArrowheads="1" noChangeShapeType="1" noTextEdit="1"/>
          </p:cNvSpPr>
          <p:nvPr/>
        </p:nvSpPr>
        <p:spPr bwMode="auto">
          <a:xfrm>
            <a:off x="6048375" y="571500"/>
            <a:ext cx="6753225" cy="800100"/>
          </a:xfrm>
          <a:prstGeom prst="rect">
            <a:avLst/>
          </a:prstGeom>
        </p:spPr>
        <p:txBody>
          <a:bodyPr wrap="none" fromWordArt="1">
            <a:prstTxWarp prst="textPlain">
              <a:avLst>
                <a:gd name="adj" fmla="val 50000"/>
              </a:avLst>
            </a:prstTxWarp>
          </a:bodyPr>
          <a:lstStyle/>
          <a:p>
            <a:pPr algn="ctr">
              <a:defRPr/>
            </a:pPr>
            <a:r>
              <a:rPr lang="en-US" sz="5400" b="1" u="sng" kern="10" dirty="0">
                <a:ln w="19050">
                  <a:solidFill>
                    <a:srgbClr val="99CCFF"/>
                  </a:solidFill>
                  <a:round/>
                  <a:headEnd/>
                  <a:tailEnd/>
                </a:ln>
                <a:solidFill>
                  <a:srgbClr val="FF0000"/>
                </a:solidFill>
                <a:latin typeface="Times New Roman"/>
                <a:cs typeface="Times New Roman"/>
              </a:rPr>
              <a:t>KIỂM TRA BÀI CŨ</a:t>
            </a:r>
          </a:p>
        </p:txBody>
      </p:sp>
      <p:sp>
        <p:nvSpPr>
          <p:cNvPr id="65546" name="Line 10">
            <a:extLst>
              <a:ext uri="{FF2B5EF4-FFF2-40B4-BE49-F238E27FC236}">
                <a16:creationId xmlns:a16="http://schemas.microsoft.com/office/drawing/2014/main" id="{62AA76C9-83D0-D30C-3F7F-5C63ACF3C709}"/>
              </a:ext>
            </a:extLst>
          </p:cNvPr>
          <p:cNvSpPr>
            <a:spLocks noChangeShapeType="1"/>
          </p:cNvSpPr>
          <p:nvPr/>
        </p:nvSpPr>
        <p:spPr bwMode="auto">
          <a:xfrm>
            <a:off x="9029701" y="5607845"/>
            <a:ext cx="1100138" cy="2381"/>
          </a:xfrm>
          <a:prstGeom prst="line">
            <a:avLst/>
          </a:prstGeom>
          <a:noFill/>
          <a:ln w="19050">
            <a:solidFill>
              <a:srgbClr val="FF9900"/>
            </a:solidFill>
            <a:round/>
            <a:headEnd/>
            <a:tailEnd type="triangle" w="med" len="med"/>
          </a:ln>
          <a:extLst>
            <a:ext uri="{909E8E84-426E-40DD-AFC4-6F175D3DCCD1}">
              <a14:hiddenFill xmlns:a14="http://schemas.microsoft.com/office/drawing/2010/main">
                <a:noFill/>
              </a14:hiddenFill>
            </a:ext>
          </a:extLst>
        </p:spPr>
        <p:txBody>
          <a:bodyPr/>
          <a:lstStyle/>
          <a:p>
            <a:endParaRPr lang="en-US" sz="2700"/>
          </a:p>
        </p:txBody>
      </p:sp>
      <p:sp>
        <p:nvSpPr>
          <p:cNvPr id="65548" name="Line 12">
            <a:extLst>
              <a:ext uri="{FF2B5EF4-FFF2-40B4-BE49-F238E27FC236}">
                <a16:creationId xmlns:a16="http://schemas.microsoft.com/office/drawing/2014/main" id="{7DAB566E-7BC0-A441-274F-56FDA651B1DE}"/>
              </a:ext>
            </a:extLst>
          </p:cNvPr>
          <p:cNvSpPr>
            <a:spLocks noChangeShapeType="1"/>
          </p:cNvSpPr>
          <p:nvPr/>
        </p:nvSpPr>
        <p:spPr bwMode="auto">
          <a:xfrm flipH="1" flipV="1">
            <a:off x="6286501" y="3771900"/>
            <a:ext cx="2826545" cy="1885950"/>
          </a:xfrm>
          <a:prstGeom prst="line">
            <a:avLst/>
          </a:prstGeom>
          <a:noFill/>
          <a:ln w="19050" cap="rnd">
            <a:solidFill>
              <a:srgbClr val="FF9900"/>
            </a:solidFill>
            <a:prstDash val="sysDot"/>
            <a:round/>
            <a:headEnd/>
            <a:tailEnd/>
          </a:ln>
          <a:extLst>
            <a:ext uri="{909E8E84-426E-40DD-AFC4-6F175D3DCCD1}">
              <a14:hiddenFill xmlns:a14="http://schemas.microsoft.com/office/drawing/2010/main">
                <a:noFill/>
              </a14:hiddenFill>
            </a:ext>
          </a:extLst>
        </p:spPr>
        <p:txBody>
          <a:bodyPr/>
          <a:lstStyle/>
          <a:p>
            <a:endParaRPr lang="en-US" sz="2700"/>
          </a:p>
        </p:txBody>
      </p:sp>
      <p:sp>
        <p:nvSpPr>
          <p:cNvPr id="65549" name="Line 13">
            <a:extLst>
              <a:ext uri="{FF2B5EF4-FFF2-40B4-BE49-F238E27FC236}">
                <a16:creationId xmlns:a16="http://schemas.microsoft.com/office/drawing/2014/main" id="{D7F1E3F3-6ED9-7445-2AFE-832E5D223FF8}"/>
              </a:ext>
            </a:extLst>
          </p:cNvPr>
          <p:cNvSpPr>
            <a:spLocks noChangeShapeType="1"/>
          </p:cNvSpPr>
          <p:nvPr/>
        </p:nvSpPr>
        <p:spPr bwMode="auto">
          <a:xfrm flipH="1" flipV="1">
            <a:off x="6981825" y="4229101"/>
            <a:ext cx="28575" cy="2119313"/>
          </a:xfrm>
          <a:prstGeom prst="line">
            <a:avLst/>
          </a:prstGeom>
          <a:noFill/>
          <a:ln w="38100">
            <a:solidFill>
              <a:srgbClr val="FF3300"/>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sz="2700"/>
          </a:p>
        </p:txBody>
      </p:sp>
      <p:sp>
        <p:nvSpPr>
          <p:cNvPr id="65553" name="Text Box 17">
            <a:extLst>
              <a:ext uri="{FF2B5EF4-FFF2-40B4-BE49-F238E27FC236}">
                <a16:creationId xmlns:a16="http://schemas.microsoft.com/office/drawing/2014/main" id="{BD7E2B6F-69ED-5A05-B8A7-88EEE4FE11DA}"/>
              </a:ext>
            </a:extLst>
          </p:cNvPr>
          <p:cNvSpPr txBox="1">
            <a:spLocks noChangeArrowheads="1"/>
          </p:cNvSpPr>
          <p:nvPr/>
        </p:nvSpPr>
        <p:spPr bwMode="auto">
          <a:xfrm>
            <a:off x="6629400" y="3543301"/>
            <a:ext cx="9144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accent2"/>
                </a:solidFill>
                <a:latin typeface="Times New Roman" panose="02020603050405020304" pitchFamily="18" charset="0"/>
              </a:defRPr>
            </a:lvl1pPr>
            <a:lvl2pPr marL="742950" indent="-285750">
              <a:defRPr sz="2800">
                <a:solidFill>
                  <a:schemeClr val="accent2"/>
                </a:solidFill>
                <a:latin typeface="Times New Roman" panose="02020603050405020304" pitchFamily="18" charset="0"/>
              </a:defRPr>
            </a:lvl2pPr>
            <a:lvl3pPr marL="1143000" indent="-228600">
              <a:defRPr sz="2800">
                <a:solidFill>
                  <a:schemeClr val="accent2"/>
                </a:solidFill>
                <a:latin typeface="Times New Roman" panose="02020603050405020304" pitchFamily="18" charset="0"/>
              </a:defRPr>
            </a:lvl3pPr>
            <a:lvl4pPr marL="1600200" indent="-228600">
              <a:defRPr sz="2800">
                <a:solidFill>
                  <a:schemeClr val="accent2"/>
                </a:solidFill>
                <a:latin typeface="Times New Roman" panose="02020603050405020304" pitchFamily="18" charset="0"/>
              </a:defRPr>
            </a:lvl4pPr>
            <a:lvl5pPr marL="2057400" indent="-228600">
              <a:defRPr sz="2800">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a:solidFill>
                  <a:schemeClr val="accent2"/>
                </a:solidFill>
                <a:latin typeface="Times New Roman" panose="02020603050405020304" pitchFamily="18" charset="0"/>
              </a:defRPr>
            </a:lvl9pPr>
          </a:lstStyle>
          <a:p>
            <a:pPr algn="ctr" eaLnBrk="1" hangingPunct="1">
              <a:spcBef>
                <a:spcPct val="50000"/>
              </a:spcBef>
            </a:pPr>
            <a:r>
              <a:rPr lang="en-US" altLang="en-US" sz="4200">
                <a:solidFill>
                  <a:schemeClr val="tx1"/>
                </a:solidFill>
              </a:rPr>
              <a:t>B’</a:t>
            </a:r>
          </a:p>
        </p:txBody>
      </p:sp>
      <p:sp>
        <p:nvSpPr>
          <p:cNvPr id="65554" name="Text Box 18">
            <a:extLst>
              <a:ext uri="{FF2B5EF4-FFF2-40B4-BE49-F238E27FC236}">
                <a16:creationId xmlns:a16="http://schemas.microsoft.com/office/drawing/2014/main" id="{4AF9FF36-99F0-4ECA-0350-CF009CA5E53F}"/>
              </a:ext>
            </a:extLst>
          </p:cNvPr>
          <p:cNvSpPr txBox="1">
            <a:spLocks noChangeArrowheads="1"/>
          </p:cNvSpPr>
          <p:nvPr/>
        </p:nvSpPr>
        <p:spPr bwMode="auto">
          <a:xfrm>
            <a:off x="6629400" y="6286501"/>
            <a:ext cx="9144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accent2"/>
                </a:solidFill>
                <a:latin typeface="Times New Roman" panose="02020603050405020304" pitchFamily="18" charset="0"/>
              </a:defRPr>
            </a:lvl1pPr>
            <a:lvl2pPr marL="742950" indent="-285750">
              <a:defRPr sz="2800">
                <a:solidFill>
                  <a:schemeClr val="accent2"/>
                </a:solidFill>
                <a:latin typeface="Times New Roman" panose="02020603050405020304" pitchFamily="18" charset="0"/>
              </a:defRPr>
            </a:lvl2pPr>
            <a:lvl3pPr marL="1143000" indent="-228600">
              <a:defRPr sz="2800">
                <a:solidFill>
                  <a:schemeClr val="accent2"/>
                </a:solidFill>
                <a:latin typeface="Times New Roman" panose="02020603050405020304" pitchFamily="18" charset="0"/>
              </a:defRPr>
            </a:lvl3pPr>
            <a:lvl4pPr marL="1600200" indent="-228600">
              <a:defRPr sz="2800">
                <a:solidFill>
                  <a:schemeClr val="accent2"/>
                </a:solidFill>
                <a:latin typeface="Times New Roman" panose="02020603050405020304" pitchFamily="18" charset="0"/>
              </a:defRPr>
            </a:lvl4pPr>
            <a:lvl5pPr marL="2057400" indent="-228600">
              <a:defRPr sz="2800">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a:solidFill>
                  <a:schemeClr val="accent2"/>
                </a:solidFill>
                <a:latin typeface="Times New Roman" panose="02020603050405020304" pitchFamily="18" charset="0"/>
              </a:defRPr>
            </a:lvl9pPr>
          </a:lstStyle>
          <a:p>
            <a:pPr algn="ctr" eaLnBrk="1" hangingPunct="1">
              <a:spcBef>
                <a:spcPct val="50000"/>
              </a:spcBef>
            </a:pPr>
            <a:r>
              <a:rPr lang="en-US" altLang="en-US" sz="4200">
                <a:solidFill>
                  <a:schemeClr val="tx1"/>
                </a:solidFill>
              </a:rPr>
              <a:t>A’</a:t>
            </a:r>
          </a:p>
        </p:txBody>
      </p:sp>
      <p:sp>
        <p:nvSpPr>
          <p:cNvPr id="65556" name="Line 20">
            <a:extLst>
              <a:ext uri="{FF2B5EF4-FFF2-40B4-BE49-F238E27FC236}">
                <a16:creationId xmlns:a16="http://schemas.microsoft.com/office/drawing/2014/main" id="{2643327B-08BC-4CA8-C26E-94E86048C324}"/>
              </a:ext>
            </a:extLst>
          </p:cNvPr>
          <p:cNvSpPr>
            <a:spLocks noChangeShapeType="1"/>
          </p:cNvSpPr>
          <p:nvPr/>
        </p:nvSpPr>
        <p:spPr bwMode="auto">
          <a:xfrm>
            <a:off x="5943600" y="6379370"/>
            <a:ext cx="8229600" cy="21431"/>
          </a:xfrm>
          <a:prstGeom prst="line">
            <a:avLst/>
          </a:prstGeom>
          <a:noFill/>
          <a:ln w="19050">
            <a:solidFill>
              <a:srgbClr val="660033"/>
            </a:solidFill>
            <a:round/>
            <a:headEnd/>
            <a:tailEnd/>
          </a:ln>
          <a:extLst>
            <a:ext uri="{909E8E84-426E-40DD-AFC4-6F175D3DCCD1}">
              <a14:hiddenFill xmlns:a14="http://schemas.microsoft.com/office/drawing/2010/main">
                <a:noFill/>
              </a14:hiddenFill>
            </a:ext>
          </a:extLst>
        </p:spPr>
        <p:txBody>
          <a:bodyPr/>
          <a:lstStyle/>
          <a:p>
            <a:endParaRPr lang="en-US" sz="2700"/>
          </a:p>
        </p:txBody>
      </p:sp>
      <p:sp>
        <p:nvSpPr>
          <p:cNvPr id="65557" name="Line 21">
            <a:extLst>
              <a:ext uri="{FF2B5EF4-FFF2-40B4-BE49-F238E27FC236}">
                <a16:creationId xmlns:a16="http://schemas.microsoft.com/office/drawing/2014/main" id="{8DAF00BC-FDE3-5C16-748D-241A50DEAE07}"/>
              </a:ext>
            </a:extLst>
          </p:cNvPr>
          <p:cNvSpPr>
            <a:spLocks noChangeShapeType="1"/>
          </p:cNvSpPr>
          <p:nvPr/>
        </p:nvSpPr>
        <p:spPr bwMode="auto">
          <a:xfrm>
            <a:off x="10129838" y="4760120"/>
            <a:ext cx="0" cy="3086100"/>
          </a:xfrm>
          <a:prstGeom prst="line">
            <a:avLst/>
          </a:prstGeom>
          <a:noFill/>
          <a:ln w="38100">
            <a:solidFill>
              <a:srgbClr val="3333CC"/>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sz="2700"/>
          </a:p>
        </p:txBody>
      </p:sp>
      <p:sp>
        <p:nvSpPr>
          <p:cNvPr id="65558" name="Line 22">
            <a:extLst>
              <a:ext uri="{FF2B5EF4-FFF2-40B4-BE49-F238E27FC236}">
                <a16:creationId xmlns:a16="http://schemas.microsoft.com/office/drawing/2014/main" id="{76036E16-9627-18BE-1C4F-CC8E3F1DD4A6}"/>
              </a:ext>
            </a:extLst>
          </p:cNvPr>
          <p:cNvSpPr>
            <a:spLocks noChangeShapeType="1"/>
          </p:cNvSpPr>
          <p:nvPr/>
        </p:nvSpPr>
        <p:spPr bwMode="auto">
          <a:xfrm flipV="1">
            <a:off x="9017795" y="5569745"/>
            <a:ext cx="0" cy="828675"/>
          </a:xfrm>
          <a:prstGeom prst="line">
            <a:avLst/>
          </a:prstGeom>
          <a:noFill/>
          <a:ln w="381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sz="2700"/>
          </a:p>
        </p:txBody>
      </p:sp>
      <p:sp>
        <p:nvSpPr>
          <p:cNvPr id="65561" name="Text Box 25">
            <a:extLst>
              <a:ext uri="{FF2B5EF4-FFF2-40B4-BE49-F238E27FC236}">
                <a16:creationId xmlns:a16="http://schemas.microsoft.com/office/drawing/2014/main" id="{DA924607-7B8A-D95B-9B12-A20097AF8B9D}"/>
              </a:ext>
            </a:extLst>
          </p:cNvPr>
          <p:cNvSpPr txBox="1">
            <a:spLocks noChangeArrowheads="1"/>
          </p:cNvSpPr>
          <p:nvPr/>
        </p:nvSpPr>
        <p:spPr bwMode="auto">
          <a:xfrm>
            <a:off x="8779670" y="6286501"/>
            <a:ext cx="45720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accent2"/>
                </a:solidFill>
                <a:latin typeface="Times New Roman" panose="02020603050405020304" pitchFamily="18" charset="0"/>
              </a:defRPr>
            </a:lvl1pPr>
            <a:lvl2pPr marL="742950" indent="-285750">
              <a:defRPr sz="2800">
                <a:solidFill>
                  <a:schemeClr val="accent2"/>
                </a:solidFill>
                <a:latin typeface="Times New Roman" panose="02020603050405020304" pitchFamily="18" charset="0"/>
              </a:defRPr>
            </a:lvl2pPr>
            <a:lvl3pPr marL="1143000" indent="-228600">
              <a:defRPr sz="2800">
                <a:solidFill>
                  <a:schemeClr val="accent2"/>
                </a:solidFill>
                <a:latin typeface="Times New Roman" panose="02020603050405020304" pitchFamily="18" charset="0"/>
              </a:defRPr>
            </a:lvl3pPr>
            <a:lvl4pPr marL="1600200" indent="-228600">
              <a:defRPr sz="2800">
                <a:solidFill>
                  <a:schemeClr val="accent2"/>
                </a:solidFill>
                <a:latin typeface="Times New Roman" panose="02020603050405020304" pitchFamily="18" charset="0"/>
              </a:defRPr>
            </a:lvl4pPr>
            <a:lvl5pPr marL="2057400" indent="-228600">
              <a:defRPr sz="2800">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a:solidFill>
                  <a:schemeClr val="accent2"/>
                </a:solidFill>
                <a:latin typeface="Times New Roman" panose="02020603050405020304" pitchFamily="18" charset="0"/>
              </a:defRPr>
            </a:lvl9pPr>
          </a:lstStyle>
          <a:p>
            <a:pPr algn="ctr" eaLnBrk="1" hangingPunct="1">
              <a:spcBef>
                <a:spcPct val="50000"/>
              </a:spcBef>
            </a:pPr>
            <a:r>
              <a:rPr lang="en-US" altLang="en-US" sz="2700">
                <a:solidFill>
                  <a:schemeClr val="tx1"/>
                </a:solidFill>
              </a:rPr>
              <a:t>A</a:t>
            </a:r>
          </a:p>
        </p:txBody>
      </p:sp>
      <p:sp>
        <p:nvSpPr>
          <p:cNvPr id="65562" name="Text Box 26">
            <a:extLst>
              <a:ext uri="{FF2B5EF4-FFF2-40B4-BE49-F238E27FC236}">
                <a16:creationId xmlns:a16="http://schemas.microsoft.com/office/drawing/2014/main" id="{12DBBBCE-3B82-722F-FEDC-75F2D220E4A3}"/>
              </a:ext>
            </a:extLst>
          </p:cNvPr>
          <p:cNvSpPr txBox="1">
            <a:spLocks noChangeArrowheads="1"/>
          </p:cNvSpPr>
          <p:nvPr/>
        </p:nvSpPr>
        <p:spPr bwMode="auto">
          <a:xfrm>
            <a:off x="8810625" y="5088733"/>
            <a:ext cx="45720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accent2"/>
                </a:solidFill>
                <a:latin typeface="Times New Roman" panose="02020603050405020304" pitchFamily="18" charset="0"/>
              </a:defRPr>
            </a:lvl1pPr>
            <a:lvl2pPr marL="742950" indent="-285750">
              <a:defRPr sz="2800">
                <a:solidFill>
                  <a:schemeClr val="accent2"/>
                </a:solidFill>
                <a:latin typeface="Times New Roman" panose="02020603050405020304" pitchFamily="18" charset="0"/>
              </a:defRPr>
            </a:lvl2pPr>
            <a:lvl3pPr marL="1143000" indent="-228600">
              <a:defRPr sz="2800">
                <a:solidFill>
                  <a:schemeClr val="accent2"/>
                </a:solidFill>
                <a:latin typeface="Times New Roman" panose="02020603050405020304" pitchFamily="18" charset="0"/>
              </a:defRPr>
            </a:lvl3pPr>
            <a:lvl4pPr marL="1600200" indent="-228600">
              <a:defRPr sz="2800">
                <a:solidFill>
                  <a:schemeClr val="accent2"/>
                </a:solidFill>
                <a:latin typeface="Times New Roman" panose="02020603050405020304" pitchFamily="18" charset="0"/>
              </a:defRPr>
            </a:lvl4pPr>
            <a:lvl5pPr marL="2057400" indent="-228600">
              <a:defRPr sz="2800">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a:solidFill>
                  <a:schemeClr val="accent2"/>
                </a:solidFill>
                <a:latin typeface="Times New Roman" panose="02020603050405020304" pitchFamily="18" charset="0"/>
              </a:defRPr>
            </a:lvl9pPr>
          </a:lstStyle>
          <a:p>
            <a:pPr algn="ctr" eaLnBrk="1" hangingPunct="1">
              <a:spcBef>
                <a:spcPct val="50000"/>
              </a:spcBef>
            </a:pPr>
            <a:r>
              <a:rPr lang="en-US" altLang="en-US" sz="2700">
                <a:solidFill>
                  <a:schemeClr val="tx1"/>
                </a:solidFill>
              </a:rPr>
              <a:t>B</a:t>
            </a:r>
          </a:p>
        </p:txBody>
      </p:sp>
      <p:sp>
        <p:nvSpPr>
          <p:cNvPr id="65563" name="Text Box 27">
            <a:extLst>
              <a:ext uri="{FF2B5EF4-FFF2-40B4-BE49-F238E27FC236}">
                <a16:creationId xmlns:a16="http://schemas.microsoft.com/office/drawing/2014/main" id="{717FA82B-4A5A-93F9-9F7F-76C0CA47C5EA}"/>
              </a:ext>
            </a:extLst>
          </p:cNvPr>
          <p:cNvSpPr txBox="1">
            <a:spLocks noChangeArrowheads="1"/>
          </p:cNvSpPr>
          <p:nvPr/>
        </p:nvSpPr>
        <p:spPr bwMode="auto">
          <a:xfrm>
            <a:off x="10058400" y="5143501"/>
            <a:ext cx="45958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accent2"/>
                </a:solidFill>
                <a:latin typeface="Times New Roman" panose="02020603050405020304" pitchFamily="18" charset="0"/>
              </a:defRPr>
            </a:lvl1pPr>
            <a:lvl2pPr marL="742950" indent="-285750">
              <a:defRPr sz="2800">
                <a:solidFill>
                  <a:schemeClr val="accent2"/>
                </a:solidFill>
                <a:latin typeface="Times New Roman" panose="02020603050405020304" pitchFamily="18" charset="0"/>
              </a:defRPr>
            </a:lvl2pPr>
            <a:lvl3pPr marL="1143000" indent="-228600">
              <a:defRPr sz="2800">
                <a:solidFill>
                  <a:schemeClr val="accent2"/>
                </a:solidFill>
                <a:latin typeface="Times New Roman" panose="02020603050405020304" pitchFamily="18" charset="0"/>
              </a:defRPr>
            </a:lvl3pPr>
            <a:lvl4pPr marL="1600200" indent="-228600">
              <a:defRPr sz="2800">
                <a:solidFill>
                  <a:schemeClr val="accent2"/>
                </a:solidFill>
                <a:latin typeface="Times New Roman" panose="02020603050405020304" pitchFamily="18" charset="0"/>
              </a:defRPr>
            </a:lvl4pPr>
            <a:lvl5pPr marL="2057400" indent="-228600">
              <a:defRPr sz="2800">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a:solidFill>
                  <a:schemeClr val="accent2"/>
                </a:solidFill>
                <a:latin typeface="Times New Roman" panose="02020603050405020304" pitchFamily="18" charset="0"/>
              </a:defRPr>
            </a:lvl9pPr>
          </a:lstStyle>
          <a:p>
            <a:pPr algn="ctr" eaLnBrk="1" hangingPunct="1">
              <a:spcBef>
                <a:spcPct val="50000"/>
              </a:spcBef>
            </a:pPr>
            <a:r>
              <a:rPr lang="en-US" altLang="en-US" sz="3600">
                <a:solidFill>
                  <a:schemeClr val="tx1"/>
                </a:solidFill>
              </a:rPr>
              <a:t>I</a:t>
            </a:r>
          </a:p>
        </p:txBody>
      </p:sp>
      <p:sp>
        <p:nvSpPr>
          <p:cNvPr id="65564" name="Text Box 28">
            <a:extLst>
              <a:ext uri="{FF2B5EF4-FFF2-40B4-BE49-F238E27FC236}">
                <a16:creationId xmlns:a16="http://schemas.microsoft.com/office/drawing/2014/main" id="{EFCF9998-E484-7A53-F7A4-E0D14D4284A4}"/>
              </a:ext>
            </a:extLst>
          </p:cNvPr>
          <p:cNvSpPr txBox="1">
            <a:spLocks noChangeArrowheads="1"/>
          </p:cNvSpPr>
          <p:nvPr/>
        </p:nvSpPr>
        <p:spPr bwMode="auto">
          <a:xfrm>
            <a:off x="9715500" y="6279358"/>
            <a:ext cx="45958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accent2"/>
                </a:solidFill>
                <a:latin typeface="Times New Roman" panose="02020603050405020304" pitchFamily="18" charset="0"/>
              </a:defRPr>
            </a:lvl1pPr>
            <a:lvl2pPr marL="742950" indent="-285750">
              <a:defRPr sz="2800">
                <a:solidFill>
                  <a:schemeClr val="accent2"/>
                </a:solidFill>
                <a:latin typeface="Times New Roman" panose="02020603050405020304" pitchFamily="18" charset="0"/>
              </a:defRPr>
            </a:lvl2pPr>
            <a:lvl3pPr marL="1143000" indent="-228600">
              <a:defRPr sz="2800">
                <a:solidFill>
                  <a:schemeClr val="accent2"/>
                </a:solidFill>
                <a:latin typeface="Times New Roman" panose="02020603050405020304" pitchFamily="18" charset="0"/>
              </a:defRPr>
            </a:lvl3pPr>
            <a:lvl4pPr marL="1600200" indent="-228600">
              <a:defRPr sz="2800">
                <a:solidFill>
                  <a:schemeClr val="accent2"/>
                </a:solidFill>
                <a:latin typeface="Times New Roman" panose="02020603050405020304" pitchFamily="18" charset="0"/>
              </a:defRPr>
            </a:lvl4pPr>
            <a:lvl5pPr marL="2057400" indent="-228600">
              <a:defRPr sz="2800">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a:solidFill>
                  <a:schemeClr val="accent2"/>
                </a:solidFill>
                <a:latin typeface="Times New Roman" panose="02020603050405020304" pitchFamily="18" charset="0"/>
              </a:defRPr>
            </a:lvl9pPr>
          </a:lstStyle>
          <a:p>
            <a:pPr algn="ctr" eaLnBrk="1" hangingPunct="1">
              <a:spcBef>
                <a:spcPct val="50000"/>
              </a:spcBef>
            </a:pPr>
            <a:r>
              <a:rPr lang="en-US" altLang="en-US" sz="3600">
                <a:solidFill>
                  <a:schemeClr val="tx1"/>
                </a:solidFill>
              </a:rPr>
              <a:t>O</a:t>
            </a:r>
          </a:p>
        </p:txBody>
      </p:sp>
      <p:sp>
        <p:nvSpPr>
          <p:cNvPr id="65565" name="Line 29">
            <a:extLst>
              <a:ext uri="{FF2B5EF4-FFF2-40B4-BE49-F238E27FC236}">
                <a16:creationId xmlns:a16="http://schemas.microsoft.com/office/drawing/2014/main" id="{C15D827B-ED2F-B4A6-96A6-0B0CD8136EBF}"/>
              </a:ext>
            </a:extLst>
          </p:cNvPr>
          <p:cNvSpPr>
            <a:spLocks noChangeShapeType="1"/>
          </p:cNvSpPr>
          <p:nvPr/>
        </p:nvSpPr>
        <p:spPr bwMode="auto">
          <a:xfrm>
            <a:off x="6172200" y="3886200"/>
            <a:ext cx="3783807" cy="1657350"/>
          </a:xfrm>
          <a:prstGeom prst="line">
            <a:avLst/>
          </a:prstGeom>
          <a:noFill/>
          <a:ln w="19050" cap="rnd">
            <a:solidFill>
              <a:srgbClr val="FF9900"/>
            </a:solidFill>
            <a:prstDash val="sysDot"/>
            <a:round/>
            <a:headEnd/>
            <a:tailEnd/>
          </a:ln>
          <a:extLst>
            <a:ext uri="{909E8E84-426E-40DD-AFC4-6F175D3DCCD1}">
              <a14:hiddenFill xmlns:a14="http://schemas.microsoft.com/office/drawing/2010/main">
                <a:noFill/>
              </a14:hiddenFill>
            </a:ext>
          </a:extLst>
        </p:spPr>
        <p:txBody>
          <a:bodyPr/>
          <a:lstStyle/>
          <a:p>
            <a:endParaRPr lang="en-US" sz="2700"/>
          </a:p>
        </p:txBody>
      </p:sp>
      <p:sp>
        <p:nvSpPr>
          <p:cNvPr id="65566" name="Text Box 30">
            <a:extLst>
              <a:ext uri="{FF2B5EF4-FFF2-40B4-BE49-F238E27FC236}">
                <a16:creationId xmlns:a16="http://schemas.microsoft.com/office/drawing/2014/main" id="{3D79E79B-792F-416A-39A4-9CE25DD318FD}"/>
              </a:ext>
            </a:extLst>
          </p:cNvPr>
          <p:cNvSpPr txBox="1">
            <a:spLocks noChangeArrowheads="1"/>
          </p:cNvSpPr>
          <p:nvPr/>
        </p:nvSpPr>
        <p:spPr bwMode="auto">
          <a:xfrm>
            <a:off x="6172200" y="7543801"/>
            <a:ext cx="3526632" cy="646331"/>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accent2"/>
                </a:solidFill>
                <a:latin typeface="Times New Roman" panose="02020603050405020304" pitchFamily="18" charset="0"/>
              </a:defRPr>
            </a:lvl1pPr>
            <a:lvl2pPr marL="742950" indent="-285750">
              <a:defRPr sz="2800">
                <a:solidFill>
                  <a:schemeClr val="accent2"/>
                </a:solidFill>
                <a:latin typeface="Times New Roman" panose="02020603050405020304" pitchFamily="18" charset="0"/>
              </a:defRPr>
            </a:lvl2pPr>
            <a:lvl3pPr marL="1143000" indent="-228600">
              <a:defRPr sz="2800">
                <a:solidFill>
                  <a:schemeClr val="accent2"/>
                </a:solidFill>
                <a:latin typeface="Times New Roman" panose="02020603050405020304" pitchFamily="18" charset="0"/>
              </a:defRPr>
            </a:lvl3pPr>
            <a:lvl4pPr marL="1600200" indent="-228600">
              <a:defRPr sz="2800">
                <a:solidFill>
                  <a:schemeClr val="accent2"/>
                </a:solidFill>
                <a:latin typeface="Times New Roman" panose="02020603050405020304" pitchFamily="18" charset="0"/>
              </a:defRPr>
            </a:lvl4pPr>
            <a:lvl5pPr marL="2057400" indent="-228600">
              <a:defRPr sz="2800">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a:solidFill>
                  <a:schemeClr val="accent2"/>
                </a:solidFill>
                <a:latin typeface="Times New Roman" panose="02020603050405020304" pitchFamily="18" charset="0"/>
              </a:defRPr>
            </a:lvl9pPr>
          </a:lstStyle>
          <a:p>
            <a:pPr algn="ctr" eaLnBrk="1" hangingPunct="1">
              <a:spcBef>
                <a:spcPct val="50000"/>
              </a:spcBef>
            </a:pPr>
            <a:r>
              <a:rPr lang="en-US" altLang="en-US" sz="3600">
                <a:solidFill>
                  <a:srgbClr val="0000CC"/>
                </a:solidFill>
              </a:rPr>
              <a:t>OA &lt; OF (d  &lt; f)</a:t>
            </a:r>
          </a:p>
        </p:txBody>
      </p:sp>
      <p:grpSp>
        <p:nvGrpSpPr>
          <p:cNvPr id="2" name="Group 34">
            <a:extLst>
              <a:ext uri="{FF2B5EF4-FFF2-40B4-BE49-F238E27FC236}">
                <a16:creationId xmlns:a16="http://schemas.microsoft.com/office/drawing/2014/main" id="{297E76FA-0E38-87D4-2701-C578F03181BE}"/>
              </a:ext>
            </a:extLst>
          </p:cNvPr>
          <p:cNvGrpSpPr>
            <a:grpSpLocks/>
          </p:cNvGrpSpPr>
          <p:nvPr/>
        </p:nvGrpSpPr>
        <p:grpSpPr bwMode="auto">
          <a:xfrm rot="227816">
            <a:off x="10067925" y="5745957"/>
            <a:ext cx="3543300" cy="1226343"/>
            <a:chOff x="1680" y="2557"/>
            <a:chExt cx="1488" cy="515"/>
          </a:xfrm>
        </p:grpSpPr>
        <p:sp>
          <p:nvSpPr>
            <p:cNvPr id="10271" name="Line 11">
              <a:extLst>
                <a:ext uri="{FF2B5EF4-FFF2-40B4-BE49-F238E27FC236}">
                  <a16:creationId xmlns:a16="http://schemas.microsoft.com/office/drawing/2014/main" id="{75682BDA-BC78-3B8C-8A7F-33559401B9EF}"/>
                </a:ext>
              </a:extLst>
            </p:cNvPr>
            <p:cNvSpPr>
              <a:spLocks noChangeShapeType="1"/>
            </p:cNvSpPr>
            <p:nvPr/>
          </p:nvSpPr>
          <p:spPr bwMode="auto">
            <a:xfrm>
              <a:off x="1680" y="2557"/>
              <a:ext cx="809" cy="288"/>
            </a:xfrm>
            <a:prstGeom prst="line">
              <a:avLst/>
            </a:prstGeom>
            <a:noFill/>
            <a:ln w="19050">
              <a:solidFill>
                <a:srgbClr val="FF9900"/>
              </a:solidFill>
              <a:round/>
              <a:headEnd/>
              <a:tailEnd type="triangle" w="med" len="med"/>
            </a:ln>
            <a:extLst>
              <a:ext uri="{909E8E84-426E-40DD-AFC4-6F175D3DCCD1}">
                <a14:hiddenFill xmlns:a14="http://schemas.microsoft.com/office/drawing/2010/main">
                  <a:noFill/>
                </a14:hiddenFill>
              </a:ext>
            </a:extLst>
          </p:spPr>
          <p:txBody>
            <a:bodyPr/>
            <a:lstStyle/>
            <a:p>
              <a:endParaRPr lang="en-US" sz="2700"/>
            </a:p>
          </p:txBody>
        </p:sp>
        <p:sp>
          <p:nvSpPr>
            <p:cNvPr id="10272" name="Line 33">
              <a:extLst>
                <a:ext uri="{FF2B5EF4-FFF2-40B4-BE49-F238E27FC236}">
                  <a16:creationId xmlns:a16="http://schemas.microsoft.com/office/drawing/2014/main" id="{F6C8805C-D50B-5150-6076-3AF947D08463}"/>
                </a:ext>
              </a:extLst>
            </p:cNvPr>
            <p:cNvSpPr>
              <a:spLocks noChangeShapeType="1"/>
            </p:cNvSpPr>
            <p:nvPr/>
          </p:nvSpPr>
          <p:spPr bwMode="auto">
            <a:xfrm>
              <a:off x="2448" y="2832"/>
              <a:ext cx="720" cy="240"/>
            </a:xfrm>
            <a:prstGeom prst="line">
              <a:avLst/>
            </a:prstGeom>
            <a:noFill/>
            <a:ln w="19050">
              <a:solidFill>
                <a:srgbClr val="FF9900"/>
              </a:solidFill>
              <a:round/>
              <a:headEnd/>
              <a:tailEnd/>
            </a:ln>
            <a:extLst>
              <a:ext uri="{909E8E84-426E-40DD-AFC4-6F175D3DCCD1}">
                <a14:hiddenFill xmlns:a14="http://schemas.microsoft.com/office/drawing/2010/main">
                  <a:noFill/>
                </a14:hiddenFill>
              </a:ext>
            </a:extLst>
          </p:spPr>
          <p:txBody>
            <a:bodyPr/>
            <a:lstStyle/>
            <a:p>
              <a:endParaRPr lang="en-US" sz="2700"/>
            </a:p>
          </p:txBody>
        </p:sp>
      </p:grpSp>
      <p:grpSp>
        <p:nvGrpSpPr>
          <p:cNvPr id="3" name="Group 37">
            <a:extLst>
              <a:ext uri="{FF2B5EF4-FFF2-40B4-BE49-F238E27FC236}">
                <a16:creationId xmlns:a16="http://schemas.microsoft.com/office/drawing/2014/main" id="{68084D8F-E496-ACFE-11B0-1B37C1236088}"/>
              </a:ext>
            </a:extLst>
          </p:cNvPr>
          <p:cNvGrpSpPr>
            <a:grpSpLocks/>
          </p:cNvGrpSpPr>
          <p:nvPr/>
        </p:nvGrpSpPr>
        <p:grpSpPr bwMode="auto">
          <a:xfrm>
            <a:off x="8986838" y="5600701"/>
            <a:ext cx="4062413" cy="2690813"/>
            <a:chOff x="1200" y="2544"/>
            <a:chExt cx="1706" cy="1130"/>
          </a:xfrm>
        </p:grpSpPr>
        <p:sp>
          <p:nvSpPr>
            <p:cNvPr id="10268" name="Line 9">
              <a:extLst>
                <a:ext uri="{FF2B5EF4-FFF2-40B4-BE49-F238E27FC236}">
                  <a16:creationId xmlns:a16="http://schemas.microsoft.com/office/drawing/2014/main" id="{0A6A4786-6808-3FAB-1401-05891A9465E7}"/>
                </a:ext>
              </a:extLst>
            </p:cNvPr>
            <p:cNvSpPr>
              <a:spLocks noChangeShapeType="1"/>
            </p:cNvSpPr>
            <p:nvPr/>
          </p:nvSpPr>
          <p:spPr bwMode="auto">
            <a:xfrm>
              <a:off x="1200" y="2544"/>
              <a:ext cx="1104" cy="713"/>
            </a:xfrm>
            <a:prstGeom prst="line">
              <a:avLst/>
            </a:prstGeom>
            <a:noFill/>
            <a:ln w="19050">
              <a:solidFill>
                <a:srgbClr val="FF9900"/>
              </a:solidFill>
              <a:round/>
              <a:headEnd/>
              <a:tailEnd type="triangle" w="med" len="med"/>
            </a:ln>
            <a:extLst>
              <a:ext uri="{909E8E84-426E-40DD-AFC4-6F175D3DCCD1}">
                <a14:hiddenFill xmlns:a14="http://schemas.microsoft.com/office/drawing/2010/main">
                  <a:noFill/>
                </a14:hiddenFill>
              </a:ext>
            </a:extLst>
          </p:spPr>
          <p:txBody>
            <a:bodyPr/>
            <a:lstStyle/>
            <a:p>
              <a:endParaRPr lang="en-US" sz="2700"/>
            </a:p>
          </p:txBody>
        </p:sp>
        <p:sp>
          <p:nvSpPr>
            <p:cNvPr id="10269" name="Line 31">
              <a:extLst>
                <a:ext uri="{FF2B5EF4-FFF2-40B4-BE49-F238E27FC236}">
                  <a16:creationId xmlns:a16="http://schemas.microsoft.com/office/drawing/2014/main" id="{105D226C-74C7-179B-B3D1-F43F326D9425}"/>
                </a:ext>
              </a:extLst>
            </p:cNvPr>
            <p:cNvSpPr>
              <a:spLocks noChangeShapeType="1"/>
            </p:cNvSpPr>
            <p:nvPr/>
          </p:nvSpPr>
          <p:spPr bwMode="auto">
            <a:xfrm>
              <a:off x="1200" y="2544"/>
              <a:ext cx="288" cy="190"/>
            </a:xfrm>
            <a:prstGeom prst="line">
              <a:avLst/>
            </a:prstGeom>
            <a:noFill/>
            <a:ln w="19050">
              <a:solidFill>
                <a:srgbClr val="FF9900"/>
              </a:solidFill>
              <a:round/>
              <a:headEnd/>
              <a:tailEnd type="triangle" w="med" len="med"/>
            </a:ln>
            <a:extLst>
              <a:ext uri="{909E8E84-426E-40DD-AFC4-6F175D3DCCD1}">
                <a14:hiddenFill xmlns:a14="http://schemas.microsoft.com/office/drawing/2010/main">
                  <a:noFill/>
                </a14:hiddenFill>
              </a:ext>
            </a:extLst>
          </p:spPr>
          <p:txBody>
            <a:bodyPr/>
            <a:lstStyle/>
            <a:p>
              <a:endParaRPr lang="en-US" sz="2700"/>
            </a:p>
          </p:txBody>
        </p:sp>
        <p:sp>
          <p:nvSpPr>
            <p:cNvPr id="10270" name="Line 36">
              <a:extLst>
                <a:ext uri="{FF2B5EF4-FFF2-40B4-BE49-F238E27FC236}">
                  <a16:creationId xmlns:a16="http://schemas.microsoft.com/office/drawing/2014/main" id="{CC03EAB9-C51F-32A1-9E4F-44C3613966C6}"/>
                </a:ext>
              </a:extLst>
            </p:cNvPr>
            <p:cNvSpPr>
              <a:spLocks noChangeShapeType="1"/>
            </p:cNvSpPr>
            <p:nvPr/>
          </p:nvSpPr>
          <p:spPr bwMode="auto">
            <a:xfrm>
              <a:off x="2282" y="3242"/>
              <a:ext cx="624" cy="432"/>
            </a:xfrm>
            <a:prstGeom prst="line">
              <a:avLst/>
            </a:prstGeom>
            <a:noFill/>
            <a:ln w="19050">
              <a:solidFill>
                <a:srgbClr val="FF9900"/>
              </a:solidFill>
              <a:round/>
              <a:headEnd/>
              <a:tailEnd/>
            </a:ln>
            <a:extLst>
              <a:ext uri="{909E8E84-426E-40DD-AFC4-6F175D3DCCD1}">
                <a14:hiddenFill xmlns:a14="http://schemas.microsoft.com/office/drawing/2010/main">
                  <a:noFill/>
                </a14:hiddenFill>
              </a:ext>
            </a:extLst>
          </p:spPr>
          <p:txBody>
            <a:bodyPr/>
            <a:lstStyle/>
            <a:p>
              <a:endParaRPr lang="en-US" sz="2700"/>
            </a:p>
          </p:txBody>
        </p:sp>
      </p:grpSp>
      <p:grpSp>
        <p:nvGrpSpPr>
          <p:cNvPr id="4" name="Group 40">
            <a:extLst>
              <a:ext uri="{FF2B5EF4-FFF2-40B4-BE49-F238E27FC236}">
                <a16:creationId xmlns:a16="http://schemas.microsoft.com/office/drawing/2014/main" id="{E03ACCA9-7084-AC10-4B98-25E541C2D06B}"/>
              </a:ext>
            </a:extLst>
          </p:cNvPr>
          <p:cNvGrpSpPr>
            <a:grpSpLocks/>
          </p:cNvGrpSpPr>
          <p:nvPr/>
        </p:nvGrpSpPr>
        <p:grpSpPr bwMode="auto">
          <a:xfrm>
            <a:off x="7998620" y="6248400"/>
            <a:ext cx="459581" cy="790575"/>
            <a:chOff x="576" y="2819"/>
            <a:chExt cx="193" cy="332"/>
          </a:xfrm>
        </p:grpSpPr>
        <p:sp>
          <p:nvSpPr>
            <p:cNvPr id="10266" name="Text Box 16">
              <a:extLst>
                <a:ext uri="{FF2B5EF4-FFF2-40B4-BE49-F238E27FC236}">
                  <a16:creationId xmlns:a16="http://schemas.microsoft.com/office/drawing/2014/main" id="{1767E61F-4FE3-B92B-5E02-06E442EB5043}"/>
                </a:ext>
              </a:extLst>
            </p:cNvPr>
            <p:cNvSpPr txBox="1">
              <a:spLocks noChangeArrowheads="1"/>
            </p:cNvSpPr>
            <p:nvPr/>
          </p:nvSpPr>
          <p:spPr bwMode="auto">
            <a:xfrm>
              <a:off x="576" y="2880"/>
              <a:ext cx="193"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accent2"/>
                  </a:solidFill>
                  <a:latin typeface="Times New Roman" panose="02020603050405020304" pitchFamily="18" charset="0"/>
                </a:defRPr>
              </a:lvl1pPr>
              <a:lvl2pPr marL="742950" indent="-285750">
                <a:defRPr sz="2800">
                  <a:solidFill>
                    <a:schemeClr val="accent2"/>
                  </a:solidFill>
                  <a:latin typeface="Times New Roman" panose="02020603050405020304" pitchFamily="18" charset="0"/>
                </a:defRPr>
              </a:lvl2pPr>
              <a:lvl3pPr marL="1143000" indent="-228600">
                <a:defRPr sz="2800">
                  <a:solidFill>
                    <a:schemeClr val="accent2"/>
                  </a:solidFill>
                  <a:latin typeface="Times New Roman" panose="02020603050405020304" pitchFamily="18" charset="0"/>
                </a:defRPr>
              </a:lvl3pPr>
              <a:lvl4pPr marL="1600200" indent="-228600">
                <a:defRPr sz="2800">
                  <a:solidFill>
                    <a:schemeClr val="accent2"/>
                  </a:solidFill>
                  <a:latin typeface="Times New Roman" panose="02020603050405020304" pitchFamily="18" charset="0"/>
                </a:defRPr>
              </a:lvl4pPr>
              <a:lvl5pPr marL="2057400" indent="-228600">
                <a:defRPr sz="2800">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a:solidFill>
                    <a:schemeClr val="accent2"/>
                  </a:solidFill>
                  <a:latin typeface="Times New Roman" panose="02020603050405020304" pitchFamily="18" charset="0"/>
                </a:defRPr>
              </a:lvl9pPr>
            </a:lstStyle>
            <a:p>
              <a:pPr eaLnBrk="1" hangingPunct="1">
                <a:spcBef>
                  <a:spcPct val="50000"/>
                </a:spcBef>
              </a:pPr>
              <a:r>
                <a:rPr lang="en-US" altLang="en-US" sz="3600">
                  <a:solidFill>
                    <a:schemeClr val="tx1"/>
                  </a:solidFill>
                </a:rPr>
                <a:t>F</a:t>
              </a:r>
            </a:p>
          </p:txBody>
        </p:sp>
        <p:sp>
          <p:nvSpPr>
            <p:cNvPr id="10267" name="Line 38">
              <a:extLst>
                <a:ext uri="{FF2B5EF4-FFF2-40B4-BE49-F238E27FC236}">
                  <a16:creationId xmlns:a16="http://schemas.microsoft.com/office/drawing/2014/main" id="{F94C784F-075B-A285-2FC8-0AE587072E88}"/>
                </a:ext>
              </a:extLst>
            </p:cNvPr>
            <p:cNvSpPr>
              <a:spLocks noChangeShapeType="1"/>
            </p:cNvSpPr>
            <p:nvPr/>
          </p:nvSpPr>
          <p:spPr bwMode="auto">
            <a:xfrm>
              <a:off x="672" y="2819"/>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2700"/>
            </a:p>
          </p:txBody>
        </p:sp>
      </p:grpSp>
      <p:grpSp>
        <p:nvGrpSpPr>
          <p:cNvPr id="5" name="Group 41">
            <a:extLst>
              <a:ext uri="{FF2B5EF4-FFF2-40B4-BE49-F238E27FC236}">
                <a16:creationId xmlns:a16="http://schemas.microsoft.com/office/drawing/2014/main" id="{E99D4E06-9F51-B764-A6EE-B17ABDFD9233}"/>
              </a:ext>
            </a:extLst>
          </p:cNvPr>
          <p:cNvGrpSpPr>
            <a:grpSpLocks/>
          </p:cNvGrpSpPr>
          <p:nvPr/>
        </p:nvGrpSpPr>
        <p:grpSpPr bwMode="auto">
          <a:xfrm>
            <a:off x="11658600" y="5715000"/>
            <a:ext cx="685800" cy="812007"/>
            <a:chOff x="2496" y="2592"/>
            <a:chExt cx="288" cy="341"/>
          </a:xfrm>
        </p:grpSpPr>
        <p:sp>
          <p:nvSpPr>
            <p:cNvPr id="10264" name="Text Box 24">
              <a:extLst>
                <a:ext uri="{FF2B5EF4-FFF2-40B4-BE49-F238E27FC236}">
                  <a16:creationId xmlns:a16="http://schemas.microsoft.com/office/drawing/2014/main" id="{56E1C81E-9236-335A-2E61-01DE990A92C7}"/>
                </a:ext>
              </a:extLst>
            </p:cNvPr>
            <p:cNvSpPr txBox="1">
              <a:spLocks noChangeArrowheads="1"/>
            </p:cNvSpPr>
            <p:nvPr/>
          </p:nvSpPr>
          <p:spPr bwMode="auto">
            <a:xfrm>
              <a:off x="2496" y="2592"/>
              <a:ext cx="288"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accent2"/>
                  </a:solidFill>
                  <a:latin typeface="Times New Roman" panose="02020603050405020304" pitchFamily="18" charset="0"/>
                </a:defRPr>
              </a:lvl1pPr>
              <a:lvl2pPr marL="742950" indent="-285750">
                <a:defRPr sz="2800">
                  <a:solidFill>
                    <a:schemeClr val="accent2"/>
                  </a:solidFill>
                  <a:latin typeface="Times New Roman" panose="02020603050405020304" pitchFamily="18" charset="0"/>
                </a:defRPr>
              </a:lvl2pPr>
              <a:lvl3pPr marL="1143000" indent="-228600">
                <a:defRPr sz="2800">
                  <a:solidFill>
                    <a:schemeClr val="accent2"/>
                  </a:solidFill>
                  <a:latin typeface="Times New Roman" panose="02020603050405020304" pitchFamily="18" charset="0"/>
                </a:defRPr>
              </a:lvl3pPr>
              <a:lvl4pPr marL="1600200" indent="-228600">
                <a:defRPr sz="2800">
                  <a:solidFill>
                    <a:schemeClr val="accent2"/>
                  </a:solidFill>
                  <a:latin typeface="Times New Roman" panose="02020603050405020304" pitchFamily="18" charset="0"/>
                </a:defRPr>
              </a:lvl4pPr>
              <a:lvl5pPr marL="2057400" indent="-228600">
                <a:defRPr sz="2800">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a:solidFill>
                    <a:schemeClr val="accent2"/>
                  </a:solidFill>
                  <a:latin typeface="Times New Roman" panose="02020603050405020304" pitchFamily="18" charset="0"/>
                </a:defRPr>
              </a:lvl9pPr>
            </a:lstStyle>
            <a:p>
              <a:pPr eaLnBrk="1" hangingPunct="1">
                <a:spcBef>
                  <a:spcPct val="50000"/>
                </a:spcBef>
              </a:pPr>
              <a:r>
                <a:rPr lang="en-US" altLang="en-US" sz="3600">
                  <a:solidFill>
                    <a:schemeClr val="tx1"/>
                  </a:solidFill>
                </a:rPr>
                <a:t>F’</a:t>
              </a:r>
            </a:p>
          </p:txBody>
        </p:sp>
        <p:sp>
          <p:nvSpPr>
            <p:cNvPr id="10265" name="Line 39">
              <a:extLst>
                <a:ext uri="{FF2B5EF4-FFF2-40B4-BE49-F238E27FC236}">
                  <a16:creationId xmlns:a16="http://schemas.microsoft.com/office/drawing/2014/main" id="{F2B43218-3C88-0A8B-2461-0EE41BFE8D40}"/>
                </a:ext>
              </a:extLst>
            </p:cNvPr>
            <p:cNvSpPr>
              <a:spLocks noChangeShapeType="1"/>
            </p:cNvSpPr>
            <p:nvPr/>
          </p:nvSpPr>
          <p:spPr bwMode="auto">
            <a:xfrm>
              <a:off x="2579" y="2837"/>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2700"/>
            </a:p>
          </p:txBody>
        </p:sp>
      </p:grpSp>
      <p:sp>
        <p:nvSpPr>
          <p:cNvPr id="65578" name="Text Box 42">
            <a:extLst>
              <a:ext uri="{FF2B5EF4-FFF2-40B4-BE49-F238E27FC236}">
                <a16:creationId xmlns:a16="http://schemas.microsoft.com/office/drawing/2014/main" id="{AFC94408-100E-CA61-38DD-6CC9B269B02C}"/>
              </a:ext>
            </a:extLst>
          </p:cNvPr>
          <p:cNvSpPr txBox="1">
            <a:spLocks noChangeArrowheads="1"/>
          </p:cNvSpPr>
          <p:nvPr/>
        </p:nvSpPr>
        <p:spPr bwMode="auto">
          <a:xfrm>
            <a:off x="3657600" y="8627270"/>
            <a:ext cx="12001500" cy="1384995"/>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a:solidFill>
                  <a:schemeClr val="accent2"/>
                </a:solidFill>
                <a:latin typeface="Times New Roman" panose="02020603050405020304" pitchFamily="18" charset="0"/>
              </a:defRPr>
            </a:lvl1pPr>
            <a:lvl2pPr marL="742950" indent="-285750">
              <a:defRPr sz="2800">
                <a:solidFill>
                  <a:schemeClr val="accent2"/>
                </a:solidFill>
                <a:latin typeface="Times New Roman" panose="02020603050405020304" pitchFamily="18" charset="0"/>
              </a:defRPr>
            </a:lvl2pPr>
            <a:lvl3pPr marL="1143000" indent="-228600">
              <a:defRPr sz="2800">
                <a:solidFill>
                  <a:schemeClr val="accent2"/>
                </a:solidFill>
                <a:latin typeface="Times New Roman" panose="02020603050405020304" pitchFamily="18" charset="0"/>
              </a:defRPr>
            </a:lvl3pPr>
            <a:lvl4pPr marL="1600200" indent="-228600">
              <a:defRPr sz="2800">
                <a:solidFill>
                  <a:schemeClr val="accent2"/>
                </a:solidFill>
                <a:latin typeface="Times New Roman" panose="02020603050405020304" pitchFamily="18" charset="0"/>
              </a:defRPr>
            </a:lvl4pPr>
            <a:lvl5pPr marL="2057400" indent="-228600">
              <a:defRPr sz="2800">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a:solidFill>
                  <a:schemeClr val="accent2"/>
                </a:solidFill>
                <a:latin typeface="Times New Roman" panose="02020603050405020304" pitchFamily="18" charset="0"/>
              </a:defRPr>
            </a:lvl9pPr>
          </a:lstStyle>
          <a:p>
            <a:pPr eaLnBrk="1" hangingPunct="1">
              <a:spcBef>
                <a:spcPct val="50000"/>
              </a:spcBef>
            </a:pPr>
            <a:r>
              <a:rPr lang="en-US" altLang="en-US" sz="4200" b="1">
                <a:solidFill>
                  <a:srgbClr val="FF0000"/>
                </a:solidFill>
                <a:sym typeface="Wingdings" panose="05000000000000000000" pitchFamily="2" charset="2"/>
              </a:rPr>
              <a:t></a:t>
            </a:r>
            <a:r>
              <a:rPr lang="en-US" altLang="en-US" sz="4200">
                <a:solidFill>
                  <a:srgbClr val="0000FF"/>
                </a:solidFill>
                <a:sym typeface="Wingdings" panose="05000000000000000000" pitchFamily="2" charset="2"/>
              </a:rPr>
              <a:t> </a:t>
            </a:r>
            <a:r>
              <a:rPr lang="en-US" altLang="en-US" sz="4200">
                <a:solidFill>
                  <a:srgbClr val="0000FF"/>
                </a:solidFill>
              </a:rPr>
              <a:t>Khi d &lt; f, ảnh </a:t>
            </a:r>
            <a:r>
              <a:rPr lang="en-US" altLang="en-US" sz="4200">
                <a:solidFill>
                  <a:srgbClr val="0000FF"/>
                </a:solidFill>
                <a:cs typeface="Times New Roman" panose="02020603050405020304" pitchFamily="18" charset="0"/>
              </a:rPr>
              <a:t>A’B’</a:t>
            </a:r>
            <a:r>
              <a:rPr lang="en-US" altLang="en-US" sz="4200">
                <a:solidFill>
                  <a:srgbClr val="0000FF"/>
                </a:solidFill>
              </a:rPr>
              <a:t> của vật tạo bởi TKHT:</a:t>
            </a:r>
            <a:br>
              <a:rPr lang="en-US" altLang="en-US" sz="4200">
                <a:solidFill>
                  <a:srgbClr val="0000FF"/>
                </a:solidFill>
              </a:rPr>
            </a:br>
            <a:r>
              <a:rPr lang="en-US" altLang="en-US" sz="4200">
                <a:solidFill>
                  <a:srgbClr val="0000FF"/>
                </a:solidFill>
              </a:rPr>
              <a:t>     Ảnh ảo, cùng chiều với vật, lớn hơn vật.</a:t>
            </a:r>
          </a:p>
        </p:txBody>
      </p:sp>
      <p:graphicFrame>
        <p:nvGraphicFramePr>
          <p:cNvPr id="65585" name="Object 49">
            <a:extLst>
              <a:ext uri="{FF2B5EF4-FFF2-40B4-BE49-F238E27FC236}">
                <a16:creationId xmlns:a16="http://schemas.microsoft.com/office/drawing/2014/main" id="{120F8C05-F6CD-C4D4-2C20-0F131065D863}"/>
              </a:ext>
            </a:extLst>
          </p:cNvPr>
          <p:cNvGraphicFramePr>
            <a:graphicFrameLocks noGrp="1" noChangeAspect="1"/>
          </p:cNvGraphicFramePr>
          <p:nvPr>
            <p:ph sz="half" idx="2"/>
          </p:nvPr>
        </p:nvGraphicFramePr>
        <p:xfrm>
          <a:off x="13656470" y="5829300"/>
          <a:ext cx="516731" cy="561975"/>
        </p:xfrm>
        <a:graphic>
          <a:graphicData uri="http://schemas.openxmlformats.org/presentationml/2006/ole">
            <mc:AlternateContent xmlns:mc="http://schemas.openxmlformats.org/markup-compatibility/2006">
              <mc:Choice xmlns:v="urn:schemas-microsoft-com:vml" Requires="v">
                <p:oleObj name="Equation" r:id="rId3" imgW="139579" imgH="164957" progId="Equation.3">
                  <p:embed/>
                </p:oleObj>
              </mc:Choice>
              <mc:Fallback>
                <p:oleObj name="Equation" r:id="rId3" imgW="139579" imgH="164957" progId="Equation.3">
                  <p:embed/>
                  <p:pic>
                    <p:nvPicPr>
                      <p:cNvPr id="65585" name="Object 49">
                        <a:extLst>
                          <a:ext uri="{FF2B5EF4-FFF2-40B4-BE49-F238E27FC236}">
                            <a16:creationId xmlns:a16="http://schemas.microsoft.com/office/drawing/2014/main" id="{120F8C05-F6CD-C4D4-2C20-0F131065D863}"/>
                          </a:ext>
                        </a:extLst>
                      </p:cNvPr>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656470" y="5829300"/>
                        <a:ext cx="516731"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65539">
                                            <p:txEl>
                                              <p:pRg st="0" end="0"/>
                                            </p:txEl>
                                          </p:spTgt>
                                        </p:tgtEl>
                                        <p:attrNameLst>
                                          <p:attrName>style.visibility</p:attrName>
                                        </p:attrNameLst>
                                      </p:cBhvr>
                                      <p:to>
                                        <p:strVal val="visible"/>
                                      </p:to>
                                    </p:set>
                                    <p:animEffect transition="in" filter="wipe(up)">
                                      <p:cBhvr>
                                        <p:cTn id="7" dur="1000"/>
                                        <p:tgtEl>
                                          <p:spTgt spid="6553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65557"/>
                                        </p:tgtEl>
                                        <p:attrNameLst>
                                          <p:attrName>style.visibility</p:attrName>
                                        </p:attrNameLst>
                                      </p:cBhvr>
                                      <p:to>
                                        <p:strVal val="visible"/>
                                      </p:to>
                                    </p:set>
                                    <p:animEffect transition="in" filter="wipe(up)">
                                      <p:cBhvr>
                                        <p:cTn id="12" dur="1000"/>
                                        <p:tgtEl>
                                          <p:spTgt spid="6555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65556"/>
                                        </p:tgtEl>
                                        <p:attrNameLst>
                                          <p:attrName>style.visibility</p:attrName>
                                        </p:attrNameLst>
                                      </p:cBhvr>
                                      <p:to>
                                        <p:strVal val="visible"/>
                                      </p:to>
                                    </p:set>
                                    <p:animEffect transition="in" filter="wipe(left)">
                                      <p:cBhvr>
                                        <p:cTn id="17" dur="1000"/>
                                        <p:tgtEl>
                                          <p:spTgt spid="65556"/>
                                        </p:tgtEl>
                                      </p:cBhvr>
                                    </p:animEffect>
                                  </p:childTnLst>
                                </p:cTn>
                              </p:par>
                            </p:childTnLst>
                          </p:cTn>
                        </p:par>
                        <p:par>
                          <p:cTn id="18" fill="hold" nodeType="afterGroup">
                            <p:stCondLst>
                              <p:cond delay="1000"/>
                            </p:stCondLst>
                            <p:childTnLst>
                              <p:par>
                                <p:cTn id="19" presetID="22" presetClass="entr" presetSubtype="4" fill="hold" nodeType="afterEffect">
                                  <p:stCondLst>
                                    <p:cond delay="0"/>
                                  </p:stCondLst>
                                  <p:childTnLst>
                                    <p:set>
                                      <p:cBhvr>
                                        <p:cTn id="20" dur="1" fill="hold">
                                          <p:stCondLst>
                                            <p:cond delay="0"/>
                                          </p:stCondLst>
                                        </p:cTn>
                                        <p:tgtEl>
                                          <p:spTgt spid="65585"/>
                                        </p:tgtEl>
                                        <p:attrNameLst>
                                          <p:attrName>style.visibility</p:attrName>
                                        </p:attrNameLst>
                                      </p:cBhvr>
                                      <p:to>
                                        <p:strVal val="visible"/>
                                      </p:to>
                                    </p:set>
                                    <p:animEffect transition="in" filter="wipe(down)">
                                      <p:cBhvr>
                                        <p:cTn id="21" dur="500"/>
                                        <p:tgtEl>
                                          <p:spTgt spid="65585"/>
                                        </p:tgtEl>
                                      </p:cBhvr>
                                    </p:animEffect>
                                  </p:childTnLst>
                                </p:cTn>
                              </p:par>
                            </p:childTnLst>
                          </p:cTn>
                        </p:par>
                        <p:par>
                          <p:cTn id="22" fill="hold" nodeType="afterGroup">
                            <p:stCondLst>
                              <p:cond delay="1500"/>
                            </p:stCondLst>
                            <p:childTnLst>
                              <p:par>
                                <p:cTn id="23" presetID="22" presetClass="entr" presetSubtype="4" fill="hold" nodeType="afterEffect">
                                  <p:stCondLst>
                                    <p:cond delay="0"/>
                                  </p:stCondLst>
                                  <p:childTnLst>
                                    <p:set>
                                      <p:cBhvr>
                                        <p:cTn id="24" dur="1" fill="hold">
                                          <p:stCondLst>
                                            <p:cond delay="0"/>
                                          </p:stCondLst>
                                        </p:cTn>
                                        <p:tgtEl>
                                          <p:spTgt spid="65564"/>
                                        </p:tgtEl>
                                        <p:attrNameLst>
                                          <p:attrName>style.visibility</p:attrName>
                                        </p:attrNameLst>
                                      </p:cBhvr>
                                      <p:to>
                                        <p:strVal val="visible"/>
                                      </p:to>
                                    </p:set>
                                    <p:animEffect transition="in" filter="wipe(down)">
                                      <p:cBhvr>
                                        <p:cTn id="25" dur="500"/>
                                        <p:tgtEl>
                                          <p:spTgt spid="65564"/>
                                        </p:tgtEl>
                                      </p:cBhvr>
                                    </p:animEffect>
                                  </p:childTnLst>
                                </p:cTn>
                              </p:par>
                            </p:childTnLst>
                          </p:cTn>
                        </p:par>
                        <p:par>
                          <p:cTn id="26" fill="hold" nodeType="afterGroup">
                            <p:stCondLst>
                              <p:cond delay="2000"/>
                            </p:stCondLst>
                            <p:childTnLst>
                              <p:par>
                                <p:cTn id="27" presetID="22" presetClass="entr" presetSubtype="4" fill="hold"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wipe(down)">
                                      <p:cBhvr>
                                        <p:cTn id="29" dur="500"/>
                                        <p:tgtEl>
                                          <p:spTgt spid="4"/>
                                        </p:tgtEl>
                                      </p:cBhvr>
                                    </p:animEffect>
                                  </p:childTnLst>
                                </p:cTn>
                              </p:par>
                            </p:childTnLst>
                          </p:cTn>
                        </p:par>
                        <p:par>
                          <p:cTn id="30" fill="hold" nodeType="afterGroup">
                            <p:stCondLst>
                              <p:cond delay="2500"/>
                            </p:stCondLst>
                            <p:childTnLst>
                              <p:par>
                                <p:cTn id="31" presetID="22" presetClass="entr" presetSubtype="4"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4" fill="hold" nodeType="clickEffect">
                                  <p:stCondLst>
                                    <p:cond delay="0"/>
                                  </p:stCondLst>
                                  <p:childTnLst>
                                    <p:set>
                                      <p:cBhvr>
                                        <p:cTn id="37" dur="1" fill="hold">
                                          <p:stCondLst>
                                            <p:cond delay="0"/>
                                          </p:stCondLst>
                                        </p:cTn>
                                        <p:tgtEl>
                                          <p:spTgt spid="65558"/>
                                        </p:tgtEl>
                                        <p:attrNameLst>
                                          <p:attrName>style.visibility</p:attrName>
                                        </p:attrNameLst>
                                      </p:cBhvr>
                                      <p:to>
                                        <p:strVal val="visible"/>
                                      </p:to>
                                    </p:set>
                                    <p:animEffect transition="in" filter="wipe(down)">
                                      <p:cBhvr>
                                        <p:cTn id="38" dur="1000"/>
                                        <p:tgtEl>
                                          <p:spTgt spid="65558"/>
                                        </p:tgtEl>
                                      </p:cBhvr>
                                    </p:animEffect>
                                  </p:childTnLst>
                                </p:cTn>
                              </p:par>
                            </p:childTnLst>
                          </p:cTn>
                        </p:par>
                        <p:par>
                          <p:cTn id="39" fill="hold" nodeType="afterGroup">
                            <p:stCondLst>
                              <p:cond delay="1000"/>
                            </p:stCondLst>
                            <p:childTnLst>
                              <p:par>
                                <p:cTn id="40" presetID="22" presetClass="entr" presetSubtype="4" fill="hold" nodeType="afterEffect">
                                  <p:stCondLst>
                                    <p:cond delay="0"/>
                                  </p:stCondLst>
                                  <p:childTnLst>
                                    <p:set>
                                      <p:cBhvr>
                                        <p:cTn id="41" dur="1" fill="hold">
                                          <p:stCondLst>
                                            <p:cond delay="0"/>
                                          </p:stCondLst>
                                        </p:cTn>
                                        <p:tgtEl>
                                          <p:spTgt spid="65561"/>
                                        </p:tgtEl>
                                        <p:attrNameLst>
                                          <p:attrName>style.visibility</p:attrName>
                                        </p:attrNameLst>
                                      </p:cBhvr>
                                      <p:to>
                                        <p:strVal val="visible"/>
                                      </p:to>
                                    </p:set>
                                    <p:animEffect transition="in" filter="wipe(down)">
                                      <p:cBhvr>
                                        <p:cTn id="42" dur="500"/>
                                        <p:tgtEl>
                                          <p:spTgt spid="65561"/>
                                        </p:tgtEl>
                                      </p:cBhvr>
                                    </p:animEffect>
                                  </p:childTnLst>
                                </p:cTn>
                              </p:par>
                            </p:childTnLst>
                          </p:cTn>
                        </p:par>
                        <p:par>
                          <p:cTn id="43" fill="hold" nodeType="afterGroup">
                            <p:stCondLst>
                              <p:cond delay="1500"/>
                            </p:stCondLst>
                            <p:childTnLst>
                              <p:par>
                                <p:cTn id="44" presetID="22" presetClass="entr" presetSubtype="4" fill="hold" nodeType="afterEffect">
                                  <p:stCondLst>
                                    <p:cond delay="0"/>
                                  </p:stCondLst>
                                  <p:childTnLst>
                                    <p:set>
                                      <p:cBhvr>
                                        <p:cTn id="45" dur="1" fill="hold">
                                          <p:stCondLst>
                                            <p:cond delay="0"/>
                                          </p:stCondLst>
                                        </p:cTn>
                                        <p:tgtEl>
                                          <p:spTgt spid="65562"/>
                                        </p:tgtEl>
                                        <p:attrNameLst>
                                          <p:attrName>style.visibility</p:attrName>
                                        </p:attrNameLst>
                                      </p:cBhvr>
                                      <p:to>
                                        <p:strVal val="visible"/>
                                      </p:to>
                                    </p:set>
                                    <p:animEffect transition="in" filter="wipe(down)">
                                      <p:cBhvr>
                                        <p:cTn id="46" dur="500"/>
                                        <p:tgtEl>
                                          <p:spTgt spid="65562"/>
                                        </p:tgtEl>
                                      </p:cBhvr>
                                    </p:animEffect>
                                  </p:childTnLst>
                                </p:cTn>
                              </p:par>
                            </p:childTnLst>
                          </p:cTn>
                        </p:par>
                        <p:par>
                          <p:cTn id="47" fill="hold" nodeType="afterGroup">
                            <p:stCondLst>
                              <p:cond delay="2000"/>
                            </p:stCondLst>
                            <p:childTnLst>
                              <p:par>
                                <p:cTn id="48" presetID="22" presetClass="entr" presetSubtype="8" fill="hold" nodeType="afterEffect">
                                  <p:stCondLst>
                                    <p:cond delay="0"/>
                                  </p:stCondLst>
                                  <p:childTnLst>
                                    <p:set>
                                      <p:cBhvr>
                                        <p:cTn id="49" dur="1" fill="hold">
                                          <p:stCondLst>
                                            <p:cond delay="0"/>
                                          </p:stCondLst>
                                        </p:cTn>
                                        <p:tgtEl>
                                          <p:spTgt spid="65566"/>
                                        </p:tgtEl>
                                        <p:attrNameLst>
                                          <p:attrName>style.visibility</p:attrName>
                                        </p:attrNameLst>
                                      </p:cBhvr>
                                      <p:to>
                                        <p:strVal val="visible"/>
                                      </p:to>
                                    </p:set>
                                    <p:animEffect transition="in" filter="wipe(left)">
                                      <p:cBhvr>
                                        <p:cTn id="50" dur="1000"/>
                                        <p:tgtEl>
                                          <p:spTgt spid="65566"/>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22" presetClass="entr" presetSubtype="8" fill="hold" nodeType="click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left)">
                                      <p:cBhvr>
                                        <p:cTn id="55" dur="2000"/>
                                        <p:tgtEl>
                                          <p:spTgt spid="3"/>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22" presetClass="entr" presetSubtype="8" fill="hold" nodeType="clickEffect">
                                  <p:stCondLst>
                                    <p:cond delay="0"/>
                                  </p:stCondLst>
                                  <p:childTnLst>
                                    <p:set>
                                      <p:cBhvr>
                                        <p:cTn id="59" dur="1" fill="hold">
                                          <p:stCondLst>
                                            <p:cond delay="0"/>
                                          </p:stCondLst>
                                        </p:cTn>
                                        <p:tgtEl>
                                          <p:spTgt spid="65546"/>
                                        </p:tgtEl>
                                        <p:attrNameLst>
                                          <p:attrName>style.visibility</p:attrName>
                                        </p:attrNameLst>
                                      </p:cBhvr>
                                      <p:to>
                                        <p:strVal val="visible"/>
                                      </p:to>
                                    </p:set>
                                    <p:animEffect transition="in" filter="wipe(left)">
                                      <p:cBhvr>
                                        <p:cTn id="60" dur="1000"/>
                                        <p:tgtEl>
                                          <p:spTgt spid="65546"/>
                                        </p:tgtEl>
                                      </p:cBhvr>
                                    </p:animEffect>
                                  </p:childTnLst>
                                </p:cTn>
                              </p:par>
                            </p:childTnLst>
                          </p:cTn>
                        </p:par>
                        <p:par>
                          <p:cTn id="61" fill="hold" nodeType="afterGroup">
                            <p:stCondLst>
                              <p:cond delay="1000"/>
                            </p:stCondLst>
                            <p:childTnLst>
                              <p:par>
                                <p:cTn id="62" presetID="22" presetClass="entr" presetSubtype="4" fill="hold" nodeType="afterEffect">
                                  <p:stCondLst>
                                    <p:cond delay="0"/>
                                  </p:stCondLst>
                                  <p:childTnLst>
                                    <p:set>
                                      <p:cBhvr>
                                        <p:cTn id="63" dur="1" fill="hold">
                                          <p:stCondLst>
                                            <p:cond delay="0"/>
                                          </p:stCondLst>
                                        </p:cTn>
                                        <p:tgtEl>
                                          <p:spTgt spid="65563"/>
                                        </p:tgtEl>
                                        <p:attrNameLst>
                                          <p:attrName>style.visibility</p:attrName>
                                        </p:attrNameLst>
                                      </p:cBhvr>
                                      <p:to>
                                        <p:strVal val="visible"/>
                                      </p:to>
                                    </p:set>
                                    <p:animEffect transition="in" filter="wipe(down)">
                                      <p:cBhvr>
                                        <p:cTn id="64" dur="500"/>
                                        <p:tgtEl>
                                          <p:spTgt spid="65563"/>
                                        </p:tgtEl>
                                      </p:cBhvr>
                                    </p:animEffect>
                                  </p:childTnLst>
                                </p:cTn>
                              </p:par>
                            </p:childTnLst>
                          </p:cTn>
                        </p:par>
                        <p:par>
                          <p:cTn id="65" fill="hold" nodeType="afterGroup">
                            <p:stCondLst>
                              <p:cond delay="1500"/>
                            </p:stCondLst>
                            <p:childTnLst>
                              <p:par>
                                <p:cTn id="66" presetID="22" presetClass="entr" presetSubtype="8" fill="hold" nodeType="afterEffect">
                                  <p:stCondLst>
                                    <p:cond delay="0"/>
                                  </p:stCondLst>
                                  <p:childTnLst>
                                    <p:set>
                                      <p:cBhvr>
                                        <p:cTn id="67" dur="1" fill="hold">
                                          <p:stCondLst>
                                            <p:cond delay="0"/>
                                          </p:stCondLst>
                                        </p:cTn>
                                        <p:tgtEl>
                                          <p:spTgt spid="2"/>
                                        </p:tgtEl>
                                        <p:attrNameLst>
                                          <p:attrName>style.visibility</p:attrName>
                                        </p:attrNameLst>
                                      </p:cBhvr>
                                      <p:to>
                                        <p:strVal val="visible"/>
                                      </p:to>
                                    </p:set>
                                    <p:animEffect transition="in" filter="wipe(left)">
                                      <p:cBhvr>
                                        <p:cTn id="68" dur="2000"/>
                                        <p:tgtEl>
                                          <p:spTgt spid="2"/>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22" presetClass="entr" presetSubtype="2" fill="hold" nodeType="clickEffect">
                                  <p:stCondLst>
                                    <p:cond delay="0"/>
                                  </p:stCondLst>
                                  <p:childTnLst>
                                    <p:set>
                                      <p:cBhvr>
                                        <p:cTn id="72" dur="1" fill="hold">
                                          <p:stCondLst>
                                            <p:cond delay="0"/>
                                          </p:stCondLst>
                                        </p:cTn>
                                        <p:tgtEl>
                                          <p:spTgt spid="65548"/>
                                        </p:tgtEl>
                                        <p:attrNameLst>
                                          <p:attrName>style.visibility</p:attrName>
                                        </p:attrNameLst>
                                      </p:cBhvr>
                                      <p:to>
                                        <p:strVal val="visible"/>
                                      </p:to>
                                    </p:set>
                                    <p:animEffect transition="in" filter="wipe(right)">
                                      <p:cBhvr>
                                        <p:cTn id="73" dur="1000"/>
                                        <p:tgtEl>
                                          <p:spTgt spid="65548"/>
                                        </p:tgtEl>
                                      </p:cBhvr>
                                    </p:animEffect>
                                  </p:childTnLst>
                                </p:cTn>
                              </p:par>
                            </p:childTnLst>
                          </p:cTn>
                        </p:par>
                        <p:par>
                          <p:cTn id="74" fill="hold" nodeType="afterGroup">
                            <p:stCondLst>
                              <p:cond delay="1000"/>
                            </p:stCondLst>
                            <p:childTnLst>
                              <p:par>
                                <p:cTn id="75" presetID="22" presetClass="entr" presetSubtype="4" fill="hold" nodeType="afterEffect">
                                  <p:stCondLst>
                                    <p:cond delay="0"/>
                                  </p:stCondLst>
                                  <p:childTnLst>
                                    <p:set>
                                      <p:cBhvr>
                                        <p:cTn id="76" dur="1" fill="hold">
                                          <p:stCondLst>
                                            <p:cond delay="0"/>
                                          </p:stCondLst>
                                        </p:cTn>
                                        <p:tgtEl>
                                          <p:spTgt spid="65565"/>
                                        </p:tgtEl>
                                        <p:attrNameLst>
                                          <p:attrName>style.visibility</p:attrName>
                                        </p:attrNameLst>
                                      </p:cBhvr>
                                      <p:to>
                                        <p:strVal val="visible"/>
                                      </p:to>
                                    </p:set>
                                    <p:animEffect transition="in" filter="wipe(down)">
                                      <p:cBhvr>
                                        <p:cTn id="77" dur="1000"/>
                                        <p:tgtEl>
                                          <p:spTgt spid="65565"/>
                                        </p:tgtEl>
                                      </p:cBhvr>
                                    </p:animEffect>
                                  </p:childTnLst>
                                </p:cTn>
                              </p:par>
                            </p:childTnLst>
                          </p:cTn>
                        </p:par>
                        <p:par>
                          <p:cTn id="78" fill="hold" nodeType="afterGroup">
                            <p:stCondLst>
                              <p:cond delay="2000"/>
                            </p:stCondLst>
                            <p:childTnLst>
                              <p:par>
                                <p:cTn id="79" presetID="22" presetClass="entr" presetSubtype="4" fill="hold" nodeType="afterEffect">
                                  <p:stCondLst>
                                    <p:cond delay="0"/>
                                  </p:stCondLst>
                                  <p:childTnLst>
                                    <p:set>
                                      <p:cBhvr>
                                        <p:cTn id="80" dur="1" fill="hold">
                                          <p:stCondLst>
                                            <p:cond delay="0"/>
                                          </p:stCondLst>
                                        </p:cTn>
                                        <p:tgtEl>
                                          <p:spTgt spid="65553"/>
                                        </p:tgtEl>
                                        <p:attrNameLst>
                                          <p:attrName>style.visibility</p:attrName>
                                        </p:attrNameLst>
                                      </p:cBhvr>
                                      <p:to>
                                        <p:strVal val="visible"/>
                                      </p:to>
                                    </p:set>
                                    <p:animEffect transition="in" filter="wipe(down)">
                                      <p:cBhvr>
                                        <p:cTn id="81" dur="500"/>
                                        <p:tgtEl>
                                          <p:spTgt spid="65553"/>
                                        </p:tgtEl>
                                      </p:cBhvr>
                                    </p:animEffect>
                                  </p:childTnLst>
                                </p:cTn>
                              </p:par>
                            </p:childTnLst>
                          </p:cTn>
                        </p:par>
                      </p:childTnLst>
                    </p:cTn>
                  </p:par>
                  <p:par>
                    <p:cTn id="82" fill="hold" nodeType="clickPar">
                      <p:stCondLst>
                        <p:cond delay="indefinite"/>
                      </p:stCondLst>
                      <p:childTnLst>
                        <p:par>
                          <p:cTn id="83" fill="hold" nodeType="withGroup">
                            <p:stCondLst>
                              <p:cond delay="0"/>
                            </p:stCondLst>
                            <p:childTnLst>
                              <p:par>
                                <p:cTn id="84" presetID="22" presetClass="entr" presetSubtype="1" fill="hold" nodeType="clickEffect">
                                  <p:stCondLst>
                                    <p:cond delay="0"/>
                                  </p:stCondLst>
                                  <p:childTnLst>
                                    <p:set>
                                      <p:cBhvr>
                                        <p:cTn id="85" dur="1" fill="hold">
                                          <p:stCondLst>
                                            <p:cond delay="0"/>
                                          </p:stCondLst>
                                        </p:cTn>
                                        <p:tgtEl>
                                          <p:spTgt spid="65549"/>
                                        </p:tgtEl>
                                        <p:attrNameLst>
                                          <p:attrName>style.visibility</p:attrName>
                                        </p:attrNameLst>
                                      </p:cBhvr>
                                      <p:to>
                                        <p:strVal val="visible"/>
                                      </p:to>
                                    </p:set>
                                    <p:animEffect transition="in" filter="wipe(up)">
                                      <p:cBhvr>
                                        <p:cTn id="86" dur="2000"/>
                                        <p:tgtEl>
                                          <p:spTgt spid="65549"/>
                                        </p:tgtEl>
                                      </p:cBhvr>
                                    </p:animEffect>
                                  </p:childTnLst>
                                </p:cTn>
                              </p:par>
                            </p:childTnLst>
                          </p:cTn>
                        </p:par>
                        <p:par>
                          <p:cTn id="87" fill="hold" nodeType="afterGroup">
                            <p:stCondLst>
                              <p:cond delay="2000"/>
                            </p:stCondLst>
                            <p:childTnLst>
                              <p:par>
                                <p:cTn id="88" presetID="22" presetClass="entr" presetSubtype="4" fill="hold" nodeType="afterEffect">
                                  <p:stCondLst>
                                    <p:cond delay="0"/>
                                  </p:stCondLst>
                                  <p:childTnLst>
                                    <p:set>
                                      <p:cBhvr>
                                        <p:cTn id="89" dur="1" fill="hold">
                                          <p:stCondLst>
                                            <p:cond delay="0"/>
                                          </p:stCondLst>
                                        </p:cTn>
                                        <p:tgtEl>
                                          <p:spTgt spid="65554"/>
                                        </p:tgtEl>
                                        <p:attrNameLst>
                                          <p:attrName>style.visibility</p:attrName>
                                        </p:attrNameLst>
                                      </p:cBhvr>
                                      <p:to>
                                        <p:strVal val="visible"/>
                                      </p:to>
                                    </p:set>
                                    <p:animEffect transition="in" filter="wipe(down)">
                                      <p:cBhvr>
                                        <p:cTn id="90" dur="500"/>
                                        <p:tgtEl>
                                          <p:spTgt spid="65554"/>
                                        </p:tgtEl>
                                      </p:cBhvr>
                                    </p:animEffect>
                                  </p:childTnLst>
                                </p:cTn>
                              </p:par>
                            </p:childTnLst>
                          </p:cTn>
                        </p:par>
                      </p:childTnLst>
                    </p:cTn>
                  </p:par>
                  <p:par>
                    <p:cTn id="91" fill="hold" nodeType="clickPar">
                      <p:stCondLst>
                        <p:cond delay="indefinite"/>
                      </p:stCondLst>
                      <p:childTnLst>
                        <p:par>
                          <p:cTn id="92" fill="hold" nodeType="withGroup">
                            <p:stCondLst>
                              <p:cond delay="0"/>
                            </p:stCondLst>
                            <p:childTnLst>
                              <p:par>
                                <p:cTn id="93" presetID="22" presetClass="entr" presetSubtype="1" fill="hold" nodeType="clickEffect">
                                  <p:stCondLst>
                                    <p:cond delay="0"/>
                                  </p:stCondLst>
                                  <p:childTnLst>
                                    <p:set>
                                      <p:cBhvr>
                                        <p:cTn id="94" dur="1" fill="hold">
                                          <p:stCondLst>
                                            <p:cond delay="0"/>
                                          </p:stCondLst>
                                        </p:cTn>
                                        <p:tgtEl>
                                          <p:spTgt spid="65578"/>
                                        </p:tgtEl>
                                        <p:attrNameLst>
                                          <p:attrName>style.visibility</p:attrName>
                                        </p:attrNameLst>
                                      </p:cBhvr>
                                      <p:to>
                                        <p:strVal val="visible"/>
                                      </p:to>
                                    </p:set>
                                    <p:animEffect transition="in" filter="wipe(up)">
                                      <p:cBhvr>
                                        <p:cTn id="95" dur="1000"/>
                                        <p:tgtEl>
                                          <p:spTgt spid="655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9" grpId="0" build="p"/>
      <p:bldP spid="65553" grpId="0"/>
      <p:bldP spid="65554" grpId="0"/>
      <p:bldP spid="65561" grpId="0"/>
      <p:bldP spid="65562" grpId="0"/>
      <p:bldP spid="65563" grpId="0"/>
      <p:bldP spid="65564" grpId="0"/>
      <p:bldP spid="65566" grpId="0" animBg="1"/>
      <p:bldP spid="6557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0">
            <a:extLst>
              <a:ext uri="{FF2B5EF4-FFF2-40B4-BE49-F238E27FC236}">
                <a16:creationId xmlns:a16="http://schemas.microsoft.com/office/drawing/2014/main" id="{A91CD353-175B-C7DC-AB0A-481F4576FB12}"/>
              </a:ext>
            </a:extLst>
          </p:cNvPr>
          <p:cNvSpPr txBox="1">
            <a:spLocks noChangeArrowheads="1"/>
          </p:cNvSpPr>
          <p:nvPr/>
        </p:nvSpPr>
        <p:spPr bwMode="auto">
          <a:xfrm>
            <a:off x="2702720" y="1943101"/>
            <a:ext cx="6784181" cy="1708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accent2"/>
                </a:solidFill>
                <a:latin typeface="Times New Roman" panose="02020603050405020304" pitchFamily="18" charset="0"/>
              </a:defRPr>
            </a:lvl1pPr>
            <a:lvl2pPr marL="742950" indent="-285750">
              <a:defRPr sz="2800">
                <a:solidFill>
                  <a:schemeClr val="accent2"/>
                </a:solidFill>
                <a:latin typeface="Times New Roman" panose="02020603050405020304" pitchFamily="18" charset="0"/>
              </a:defRPr>
            </a:lvl2pPr>
            <a:lvl3pPr marL="1143000" indent="-228600">
              <a:defRPr sz="2800">
                <a:solidFill>
                  <a:schemeClr val="accent2"/>
                </a:solidFill>
                <a:latin typeface="Times New Roman" panose="02020603050405020304" pitchFamily="18" charset="0"/>
              </a:defRPr>
            </a:lvl3pPr>
            <a:lvl4pPr marL="1600200" indent="-228600">
              <a:defRPr sz="2800">
                <a:solidFill>
                  <a:schemeClr val="accent2"/>
                </a:solidFill>
                <a:latin typeface="Times New Roman" panose="02020603050405020304" pitchFamily="18" charset="0"/>
              </a:defRPr>
            </a:lvl4pPr>
            <a:lvl5pPr marL="2057400" indent="-228600">
              <a:defRPr sz="2800">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a:solidFill>
                  <a:schemeClr val="accent2"/>
                </a:solidFill>
                <a:latin typeface="Times New Roman" panose="02020603050405020304" pitchFamily="18" charset="0"/>
              </a:defRPr>
            </a:lvl9pPr>
          </a:lstStyle>
          <a:p>
            <a:pPr eaLnBrk="1" hangingPunct="1">
              <a:spcBef>
                <a:spcPct val="50000"/>
              </a:spcBef>
            </a:pPr>
            <a:r>
              <a:rPr lang="en-US" altLang="en-US" sz="4200" b="1">
                <a:solidFill>
                  <a:srgbClr val="0000FF"/>
                </a:solidFill>
                <a:cs typeface="Times New Roman" panose="02020603050405020304" pitchFamily="18" charset="0"/>
              </a:rPr>
              <a:t>IV. KÍNH LÚP</a:t>
            </a:r>
          </a:p>
          <a:p>
            <a:pPr eaLnBrk="1" hangingPunct="1">
              <a:spcBef>
                <a:spcPct val="50000"/>
              </a:spcBef>
            </a:pPr>
            <a:r>
              <a:rPr lang="en-US" altLang="en-US" sz="4200" b="1">
                <a:solidFill>
                  <a:srgbClr val="FF3300"/>
                </a:solidFill>
                <a:cs typeface="Times New Roman" panose="02020603050405020304" pitchFamily="18" charset="0"/>
              </a:rPr>
              <a:t>1. Đặc điểm của kính lúp</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6"/>
                                        </p:tgtEl>
                                        <p:attrNameLst>
                                          <p:attrName>style.visibility</p:attrName>
                                        </p:attrNameLst>
                                      </p:cBhvr>
                                      <p:to>
                                        <p:strVal val="visible"/>
                                      </p:to>
                                    </p:set>
                                    <p:anim calcmode="discrete" valueType="clr">
                                      <p:cBhvr override="childStyle">
                                        <p:cTn id="7"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6"/>
                                        </p:tgtEl>
                                        <p:attrNameLst>
                                          <p:attrName>fillcolor</p:attrName>
                                        </p:attrNameLst>
                                      </p:cBhvr>
                                      <p:tavLst>
                                        <p:tav tm="0">
                                          <p:val>
                                            <p:clrVal>
                                              <a:schemeClr val="accent2"/>
                                            </p:clrVal>
                                          </p:val>
                                        </p:tav>
                                        <p:tav tm="50000">
                                          <p:val>
                                            <p:clrVal>
                                              <a:schemeClr val="hlink"/>
                                            </p:clrVal>
                                          </p:val>
                                        </p:tav>
                                      </p:tavLst>
                                    </p:anim>
                                    <p:set>
                                      <p:cBhvr>
                                        <p:cTn id="9" dur="80"/>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83242D-F02B-4FC9-A0F2-6AF045C0AA61}"/>
              </a:ext>
            </a:extLst>
          </p:cNvPr>
          <p:cNvPicPr/>
          <p:nvPr/>
        </p:nvPicPr>
        <p:blipFill rotWithShape="1">
          <a:blip r:embed="rId2"/>
          <a:srcRect t="97993"/>
          <a:stretch/>
        </p:blipFill>
        <p:spPr>
          <a:xfrm>
            <a:off x="2059" y="10142778"/>
            <a:ext cx="18288000" cy="201734"/>
          </a:xfrm>
          <a:prstGeom prst="rect">
            <a:avLst/>
          </a:prstGeom>
        </p:spPr>
      </p:pic>
      <p:sp>
        <p:nvSpPr>
          <p:cNvPr id="2" name="Title 1" hidden="1">
            <a:extLst>
              <a:ext uri="{FF2B5EF4-FFF2-40B4-BE49-F238E27FC236}">
                <a16:creationId xmlns:a16="http://schemas.microsoft.com/office/drawing/2014/main" id="{50F4F8D7-29A0-4A47-A0C1-8C84E035DCA9}"/>
              </a:ext>
            </a:extLst>
          </p:cNvPr>
          <p:cNvSpPr>
            <a:spLocks noGrp="1"/>
          </p:cNvSpPr>
          <p:nvPr>
            <p:ph type="title"/>
          </p:nvPr>
        </p:nvSpPr>
        <p:spPr/>
        <p:txBody>
          <a:bodyPr/>
          <a:lstStyle/>
          <a:p>
            <a:endParaRPr lang="en-US"/>
          </a:p>
        </p:txBody>
      </p:sp>
      <p:pic>
        <p:nvPicPr>
          <p:cNvPr id="13" name="Picture 12">
            <a:extLst>
              <a:ext uri="{FF2B5EF4-FFF2-40B4-BE49-F238E27FC236}">
                <a16:creationId xmlns:a16="http://schemas.microsoft.com/office/drawing/2014/main" id="{06E672FA-52D9-4B83-8B8D-519F7F547D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06706" cy="10172700"/>
          </a:xfrm>
          <a:prstGeom prst="rect">
            <a:avLst/>
          </a:prstGeom>
        </p:spPr>
      </p:pic>
      <p:grpSp>
        <p:nvGrpSpPr>
          <p:cNvPr id="21" name="Group 20">
            <a:extLst>
              <a:ext uri="{FF2B5EF4-FFF2-40B4-BE49-F238E27FC236}">
                <a16:creationId xmlns:a16="http://schemas.microsoft.com/office/drawing/2014/main" id="{878EFB5C-55CD-4602-88DF-F7A89F891A13}"/>
              </a:ext>
            </a:extLst>
          </p:cNvPr>
          <p:cNvGrpSpPr/>
          <p:nvPr/>
        </p:nvGrpSpPr>
        <p:grpSpPr>
          <a:xfrm>
            <a:off x="8547969" y="0"/>
            <a:ext cx="9740032" cy="10172700"/>
            <a:chOff x="8648898" y="0"/>
            <a:chExt cx="6862534" cy="10107180"/>
          </a:xfrm>
        </p:grpSpPr>
        <p:sp>
          <p:nvSpPr>
            <p:cNvPr id="4" name="Rectangle 3">
              <a:extLst>
                <a:ext uri="{FF2B5EF4-FFF2-40B4-BE49-F238E27FC236}">
                  <a16:creationId xmlns:a16="http://schemas.microsoft.com/office/drawing/2014/main" id="{F0CD4E79-E1C0-4BBA-BC8E-D091904B8AE4}"/>
                </a:ext>
              </a:extLst>
            </p:cNvPr>
            <p:cNvSpPr/>
            <p:nvPr/>
          </p:nvSpPr>
          <p:spPr>
            <a:xfrm>
              <a:off x="11015632" y="0"/>
              <a:ext cx="4495800" cy="10107180"/>
            </a:xfrm>
            <a:prstGeom prst="rect">
              <a:avLst/>
            </a:prstGeom>
            <a:solidFill>
              <a:srgbClr val="FFFE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a:extLst>
                <a:ext uri="{FF2B5EF4-FFF2-40B4-BE49-F238E27FC236}">
                  <a16:creationId xmlns:a16="http://schemas.microsoft.com/office/drawing/2014/main" id="{5BBE1B48-50F9-472F-BFF7-31B35C0BDB71}"/>
                </a:ext>
              </a:extLst>
            </p:cNvPr>
            <p:cNvSpPr/>
            <p:nvPr/>
          </p:nvSpPr>
          <p:spPr>
            <a:xfrm flipH="1" flipV="1">
              <a:off x="8648898" y="0"/>
              <a:ext cx="3153706" cy="10107180"/>
            </a:xfrm>
            <a:custGeom>
              <a:avLst/>
              <a:gdLst>
                <a:gd name="connsiteX0" fmla="*/ 0 w 1219200"/>
                <a:gd name="connsiteY0" fmla="*/ 4038600 h 4038600"/>
                <a:gd name="connsiteX1" fmla="*/ 0 w 1219200"/>
                <a:gd name="connsiteY1" fmla="*/ 0 h 4038600"/>
                <a:gd name="connsiteX2" fmla="*/ 1219200 w 1219200"/>
                <a:gd name="connsiteY2" fmla="*/ 4038600 h 4038600"/>
                <a:gd name="connsiteX3" fmla="*/ 0 w 1219200"/>
                <a:gd name="connsiteY3" fmla="*/ 4038600 h 4038600"/>
                <a:gd name="connsiteX0" fmla="*/ 0 w 1219200"/>
                <a:gd name="connsiteY0" fmla="*/ 4107180 h 4107180"/>
                <a:gd name="connsiteX1" fmla="*/ 251460 w 1219200"/>
                <a:gd name="connsiteY1" fmla="*/ 0 h 4107180"/>
                <a:gd name="connsiteX2" fmla="*/ 1219200 w 1219200"/>
                <a:gd name="connsiteY2" fmla="*/ 4107180 h 4107180"/>
                <a:gd name="connsiteX3" fmla="*/ 0 w 1219200"/>
                <a:gd name="connsiteY3" fmla="*/ 4107180 h 4107180"/>
                <a:gd name="connsiteX0" fmla="*/ 0 w 1219200"/>
                <a:gd name="connsiteY0" fmla="*/ 4061460 h 4061460"/>
                <a:gd name="connsiteX1" fmla="*/ 297180 w 1219200"/>
                <a:gd name="connsiteY1" fmla="*/ 0 h 4061460"/>
                <a:gd name="connsiteX2" fmla="*/ 1219200 w 1219200"/>
                <a:gd name="connsiteY2" fmla="*/ 4061460 h 4061460"/>
                <a:gd name="connsiteX3" fmla="*/ 0 w 1219200"/>
                <a:gd name="connsiteY3" fmla="*/ 4061460 h 4061460"/>
              </a:gdLst>
              <a:ahLst/>
              <a:cxnLst>
                <a:cxn ang="0">
                  <a:pos x="connsiteX0" y="connsiteY0"/>
                </a:cxn>
                <a:cxn ang="0">
                  <a:pos x="connsiteX1" y="connsiteY1"/>
                </a:cxn>
                <a:cxn ang="0">
                  <a:pos x="connsiteX2" y="connsiteY2"/>
                </a:cxn>
                <a:cxn ang="0">
                  <a:pos x="connsiteX3" y="connsiteY3"/>
                </a:cxn>
              </a:cxnLst>
              <a:rect l="l" t="t" r="r" b="b"/>
              <a:pathLst>
                <a:path w="1219200" h="4061460">
                  <a:moveTo>
                    <a:pt x="0" y="4061460"/>
                  </a:moveTo>
                  <a:lnTo>
                    <a:pt x="297180" y="0"/>
                  </a:lnTo>
                  <a:lnTo>
                    <a:pt x="1219200" y="4061460"/>
                  </a:lnTo>
                  <a:lnTo>
                    <a:pt x="0" y="4061460"/>
                  </a:lnTo>
                  <a:close/>
                </a:path>
              </a:pathLst>
            </a:custGeom>
            <a:solidFill>
              <a:srgbClr val="FFFE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F93CE5B6-8076-4793-99BE-986793E6585E}"/>
              </a:ext>
            </a:extLst>
          </p:cNvPr>
          <p:cNvGrpSpPr/>
          <p:nvPr/>
        </p:nvGrpSpPr>
        <p:grpSpPr>
          <a:xfrm>
            <a:off x="9746402" y="0"/>
            <a:ext cx="8541598" cy="2729976"/>
            <a:chOff x="-2202602" y="-416298"/>
            <a:chExt cx="8541598" cy="2729976"/>
          </a:xfrm>
        </p:grpSpPr>
        <p:pic>
          <p:nvPicPr>
            <p:cNvPr id="17" name="Picture 16">
              <a:extLst>
                <a:ext uri="{FF2B5EF4-FFF2-40B4-BE49-F238E27FC236}">
                  <a16:creationId xmlns:a16="http://schemas.microsoft.com/office/drawing/2014/main" id="{B8B66A5D-B9DD-4BA5-8854-E5A9BE5712C9}"/>
                </a:ext>
              </a:extLst>
            </p:cNvPr>
            <p:cNvPicPr/>
            <p:nvPr/>
          </p:nvPicPr>
          <p:blipFill rotWithShape="1">
            <a:blip r:embed="rId2"/>
            <a:srcRect l="53294" b="86339"/>
            <a:stretch/>
          </p:blipFill>
          <p:spPr>
            <a:xfrm>
              <a:off x="-2202602" y="-416298"/>
              <a:ext cx="8541598" cy="1405288"/>
            </a:xfrm>
            <a:prstGeom prst="rect">
              <a:avLst/>
            </a:prstGeom>
          </p:spPr>
        </p:pic>
        <p:grpSp>
          <p:nvGrpSpPr>
            <p:cNvPr id="10" name="Group 9">
              <a:extLst>
                <a:ext uri="{FF2B5EF4-FFF2-40B4-BE49-F238E27FC236}">
                  <a16:creationId xmlns:a16="http://schemas.microsoft.com/office/drawing/2014/main" id="{81CFE8C4-C7EB-43BB-A16B-FAB14F5FBE40}"/>
                </a:ext>
              </a:extLst>
            </p:cNvPr>
            <p:cNvGrpSpPr/>
            <p:nvPr/>
          </p:nvGrpSpPr>
          <p:grpSpPr>
            <a:xfrm>
              <a:off x="28832" y="416298"/>
              <a:ext cx="3859530" cy="1897380"/>
              <a:chOff x="10744200" y="6057900"/>
              <a:chExt cx="7543800" cy="4061460"/>
            </a:xfrm>
          </p:grpSpPr>
          <p:sp>
            <p:nvSpPr>
              <p:cNvPr id="11" name="Rectangle 10">
                <a:extLst>
                  <a:ext uri="{FF2B5EF4-FFF2-40B4-BE49-F238E27FC236}">
                    <a16:creationId xmlns:a16="http://schemas.microsoft.com/office/drawing/2014/main" id="{F583D3B9-433A-4769-865F-BEC15C8A8CF7}"/>
                  </a:ext>
                </a:extLst>
              </p:cNvPr>
              <p:cNvSpPr/>
              <p:nvPr/>
            </p:nvSpPr>
            <p:spPr>
              <a:xfrm>
                <a:off x="11658600" y="6134100"/>
                <a:ext cx="6629400" cy="3962400"/>
              </a:xfrm>
              <a:prstGeom prst="rect">
                <a:avLst/>
              </a:prstGeom>
              <a:solidFill>
                <a:srgbClr val="FFFE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Triangle 6">
                <a:extLst>
                  <a:ext uri="{FF2B5EF4-FFF2-40B4-BE49-F238E27FC236}">
                    <a16:creationId xmlns:a16="http://schemas.microsoft.com/office/drawing/2014/main" id="{6B822D13-C961-4523-A613-C73370651BFE}"/>
                  </a:ext>
                </a:extLst>
              </p:cNvPr>
              <p:cNvSpPr/>
              <p:nvPr/>
            </p:nvSpPr>
            <p:spPr>
              <a:xfrm flipH="1" flipV="1">
                <a:off x="10744200" y="6057900"/>
                <a:ext cx="1219200" cy="4061460"/>
              </a:xfrm>
              <a:custGeom>
                <a:avLst/>
                <a:gdLst>
                  <a:gd name="connsiteX0" fmla="*/ 0 w 1219200"/>
                  <a:gd name="connsiteY0" fmla="*/ 4038600 h 4038600"/>
                  <a:gd name="connsiteX1" fmla="*/ 0 w 1219200"/>
                  <a:gd name="connsiteY1" fmla="*/ 0 h 4038600"/>
                  <a:gd name="connsiteX2" fmla="*/ 1219200 w 1219200"/>
                  <a:gd name="connsiteY2" fmla="*/ 4038600 h 4038600"/>
                  <a:gd name="connsiteX3" fmla="*/ 0 w 1219200"/>
                  <a:gd name="connsiteY3" fmla="*/ 4038600 h 4038600"/>
                  <a:gd name="connsiteX0" fmla="*/ 0 w 1219200"/>
                  <a:gd name="connsiteY0" fmla="*/ 4107180 h 4107180"/>
                  <a:gd name="connsiteX1" fmla="*/ 251460 w 1219200"/>
                  <a:gd name="connsiteY1" fmla="*/ 0 h 4107180"/>
                  <a:gd name="connsiteX2" fmla="*/ 1219200 w 1219200"/>
                  <a:gd name="connsiteY2" fmla="*/ 4107180 h 4107180"/>
                  <a:gd name="connsiteX3" fmla="*/ 0 w 1219200"/>
                  <a:gd name="connsiteY3" fmla="*/ 4107180 h 4107180"/>
                  <a:gd name="connsiteX0" fmla="*/ 0 w 1219200"/>
                  <a:gd name="connsiteY0" fmla="*/ 4061460 h 4061460"/>
                  <a:gd name="connsiteX1" fmla="*/ 297180 w 1219200"/>
                  <a:gd name="connsiteY1" fmla="*/ 0 h 4061460"/>
                  <a:gd name="connsiteX2" fmla="*/ 1219200 w 1219200"/>
                  <a:gd name="connsiteY2" fmla="*/ 4061460 h 4061460"/>
                  <a:gd name="connsiteX3" fmla="*/ 0 w 1219200"/>
                  <a:gd name="connsiteY3" fmla="*/ 4061460 h 4061460"/>
                </a:gdLst>
                <a:ahLst/>
                <a:cxnLst>
                  <a:cxn ang="0">
                    <a:pos x="connsiteX0" y="connsiteY0"/>
                  </a:cxn>
                  <a:cxn ang="0">
                    <a:pos x="connsiteX1" y="connsiteY1"/>
                  </a:cxn>
                  <a:cxn ang="0">
                    <a:pos x="connsiteX2" y="connsiteY2"/>
                  </a:cxn>
                  <a:cxn ang="0">
                    <a:pos x="connsiteX3" y="connsiteY3"/>
                  </a:cxn>
                </a:cxnLst>
                <a:rect l="l" t="t" r="r" b="b"/>
                <a:pathLst>
                  <a:path w="1219200" h="4061460">
                    <a:moveTo>
                      <a:pt x="0" y="4061460"/>
                    </a:moveTo>
                    <a:lnTo>
                      <a:pt x="297180" y="0"/>
                    </a:lnTo>
                    <a:lnTo>
                      <a:pt x="1219200" y="4061460"/>
                    </a:lnTo>
                    <a:lnTo>
                      <a:pt x="0" y="4061460"/>
                    </a:lnTo>
                    <a:close/>
                  </a:path>
                </a:pathLst>
              </a:custGeom>
              <a:solidFill>
                <a:srgbClr val="FFFE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2" name="Rectangle 77">
            <a:extLst>
              <a:ext uri="{FF2B5EF4-FFF2-40B4-BE49-F238E27FC236}">
                <a16:creationId xmlns:a16="http://schemas.microsoft.com/office/drawing/2014/main" id="{240C2C0B-EA8B-4994-B135-5088152B5735}"/>
              </a:ext>
            </a:extLst>
          </p:cNvPr>
          <p:cNvSpPr>
            <a:spLocks noChangeArrowheads="1"/>
          </p:cNvSpPr>
          <p:nvPr/>
        </p:nvSpPr>
        <p:spPr bwMode="auto">
          <a:xfrm>
            <a:off x="13065482" y="1898979"/>
            <a:ext cx="286043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200">
                <a:solidFill>
                  <a:schemeClr val="tx1"/>
                </a:solidFill>
                <a:latin typeface="Times New Roman" panose="02020603050405020304" pitchFamily="18" charset="0"/>
              </a:defRPr>
            </a:lvl1pPr>
            <a:lvl2pPr marL="742950" indent="-285750">
              <a:defRPr sz="2200">
                <a:solidFill>
                  <a:schemeClr val="tx1"/>
                </a:solidFill>
                <a:latin typeface="Times New Roman" panose="02020603050405020304" pitchFamily="18" charset="0"/>
              </a:defRPr>
            </a:lvl2pPr>
            <a:lvl3pPr marL="1143000" indent="-228600">
              <a:defRPr sz="2200">
                <a:solidFill>
                  <a:schemeClr val="tx1"/>
                </a:solidFill>
                <a:latin typeface="Times New Roman" panose="02020603050405020304" pitchFamily="18" charset="0"/>
              </a:defRPr>
            </a:lvl3pPr>
            <a:lvl4pPr marL="1600200" indent="-228600">
              <a:defRPr sz="2200">
                <a:solidFill>
                  <a:schemeClr val="tx1"/>
                </a:solidFill>
                <a:latin typeface="Times New Roman" panose="02020603050405020304" pitchFamily="18" charset="0"/>
              </a:defRPr>
            </a:lvl4pPr>
            <a:lvl5pPr marL="2057400" indent="-228600">
              <a:defRPr sz="2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200">
                <a:solidFill>
                  <a:schemeClr val="tx1"/>
                </a:solidFill>
                <a:latin typeface="Times New Roman" panose="02020603050405020304" pitchFamily="18"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5400" b="1" i="0" u="none" strike="noStrike" kern="1200" cap="none" spc="0" normalizeH="0" baseline="0" noProof="0">
                <a:ln>
                  <a:noFill/>
                </a:ln>
                <a:solidFill>
                  <a:srgbClr val="F94A4F"/>
                </a:solidFill>
                <a:effectLst/>
                <a:uLnTx/>
                <a:uFillTx/>
                <a:latin typeface="Arial" panose="020B0604020202020204" pitchFamily="34" charset="0"/>
                <a:cs typeface="Arial" panose="020B0604020202020204" pitchFamily="34" charset="0"/>
              </a:rPr>
              <a:t>Bài</a:t>
            </a:r>
            <a:r>
              <a:rPr kumimoji="0" lang="en-US" altLang="en-US" sz="5400" b="1" i="0" u="none" strike="noStrike" kern="1200" cap="none" spc="0" normalizeH="0" noProof="0">
                <a:ln>
                  <a:noFill/>
                </a:ln>
                <a:solidFill>
                  <a:srgbClr val="F94A4F"/>
                </a:solidFill>
                <a:effectLst/>
                <a:uLnTx/>
                <a:uFillTx/>
                <a:latin typeface="Arial" panose="020B0604020202020204" pitchFamily="34" charset="0"/>
                <a:cs typeface="Arial" panose="020B0604020202020204" pitchFamily="34" charset="0"/>
              </a:rPr>
              <a:t> 6</a:t>
            </a:r>
            <a:endParaRPr kumimoji="0" lang="en-US" altLang="en-US" sz="5400" b="1" i="0" u="none" strike="noStrike" kern="1200" cap="none" spc="0" normalizeH="0" baseline="0" noProof="0">
              <a:ln>
                <a:noFill/>
              </a:ln>
              <a:solidFill>
                <a:srgbClr val="F94A4F"/>
              </a:solidFill>
              <a:effectLst/>
              <a:uLnTx/>
              <a:uFillTx/>
              <a:latin typeface="Arial" panose="020B0604020202020204" pitchFamily="34" charset="0"/>
              <a:cs typeface="Arial" panose="020B0604020202020204" pitchFamily="34" charset="0"/>
            </a:endParaRPr>
          </a:p>
        </p:txBody>
      </p:sp>
      <p:sp>
        <p:nvSpPr>
          <p:cNvPr id="23" name="Rectangle 77">
            <a:extLst>
              <a:ext uri="{FF2B5EF4-FFF2-40B4-BE49-F238E27FC236}">
                <a16:creationId xmlns:a16="http://schemas.microsoft.com/office/drawing/2014/main" id="{F61ADCE3-7D30-41FA-8E6D-D9B7C08DACB3}"/>
              </a:ext>
            </a:extLst>
          </p:cNvPr>
          <p:cNvSpPr>
            <a:spLocks noChangeArrowheads="1"/>
          </p:cNvSpPr>
          <p:nvPr/>
        </p:nvSpPr>
        <p:spPr bwMode="auto">
          <a:xfrm>
            <a:off x="10573408" y="3057634"/>
            <a:ext cx="7714592"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200">
                <a:solidFill>
                  <a:schemeClr val="tx1"/>
                </a:solidFill>
                <a:latin typeface="Times New Roman" panose="02020603050405020304" pitchFamily="18" charset="0"/>
              </a:defRPr>
            </a:lvl1pPr>
            <a:lvl2pPr marL="742950" indent="-285750">
              <a:defRPr sz="2200">
                <a:solidFill>
                  <a:schemeClr val="tx1"/>
                </a:solidFill>
                <a:latin typeface="Times New Roman" panose="02020603050405020304" pitchFamily="18" charset="0"/>
              </a:defRPr>
            </a:lvl2pPr>
            <a:lvl3pPr marL="1143000" indent="-228600">
              <a:defRPr sz="2200">
                <a:solidFill>
                  <a:schemeClr val="tx1"/>
                </a:solidFill>
                <a:latin typeface="Times New Roman" panose="02020603050405020304" pitchFamily="18" charset="0"/>
              </a:defRPr>
            </a:lvl3pPr>
            <a:lvl4pPr marL="1600200" indent="-228600">
              <a:defRPr sz="2200">
                <a:solidFill>
                  <a:schemeClr val="tx1"/>
                </a:solidFill>
                <a:latin typeface="Times New Roman" panose="02020603050405020304" pitchFamily="18" charset="0"/>
              </a:defRPr>
            </a:lvl4pPr>
            <a:lvl5pPr marL="2057400" indent="-228600">
              <a:defRPr sz="2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200">
                <a:solidFill>
                  <a:schemeClr val="tx1"/>
                </a:solidFill>
                <a:latin typeface="Times New Roman" panose="02020603050405020304" pitchFamily="18" charset="0"/>
              </a:defRPr>
            </a:lvl9pPr>
          </a:lstStyle>
          <a:p>
            <a:pPr lvl="0" algn="ctr">
              <a:defRPr/>
            </a:pPr>
            <a:r>
              <a:rPr lang="en-US" sz="6600" b="1" dirty="0">
                <a:solidFill>
                  <a:srgbClr val="3AAF8E"/>
                </a:solidFill>
                <a:latin typeface="Arial" panose="020B0604020202020204" pitchFamily="34" charset="0"/>
                <a:ea typeface="#9Slide02 Tieu de dai" panose="02000000000000000000" pitchFamily="2" charset="0"/>
                <a:cs typeface="Arial" panose="020B0604020202020204" pitchFamily="34" charset="0"/>
              </a:rPr>
              <a:t>SỰ TẠO ẢNH QUA THẤU KÍNH.</a:t>
            </a:r>
          </a:p>
          <a:p>
            <a:pPr lvl="0" algn="ctr">
              <a:defRPr/>
            </a:pPr>
            <a:r>
              <a:rPr lang="en-US" sz="6600" b="1" dirty="0">
                <a:solidFill>
                  <a:srgbClr val="3AAF8E"/>
                </a:solidFill>
                <a:latin typeface="Arial" panose="020B0604020202020204" pitchFamily="34" charset="0"/>
                <a:ea typeface="#9Slide02 Tieu de dai" panose="02000000000000000000" pitchFamily="2" charset="0"/>
                <a:cs typeface="Arial" panose="020B0604020202020204" pitchFamily="34" charset="0"/>
              </a:rPr>
              <a:t> KÍNH LÚP</a:t>
            </a:r>
            <a:endParaRPr kumimoji="0" lang="en-US" altLang="en-US" sz="6600" b="1" i="0" u="none" strike="noStrike" kern="1200" cap="none" spc="0" normalizeH="0" baseline="0" noProof="0" dirty="0">
              <a:ln>
                <a:noFill/>
              </a:ln>
              <a:solidFill>
                <a:srgbClr val="3AAF8E"/>
              </a:solidFill>
              <a:effectLst/>
              <a:uLnTx/>
              <a:uFillTx/>
              <a:latin typeface="Arial" panose="020B0604020202020204" pitchFamily="34" charset="0"/>
              <a:ea typeface="#9Slide02 Tieu de dai" panose="02000000000000000000" pitchFamily="2" charset="0"/>
              <a:cs typeface="Arial" panose="020B0604020202020204" pitchFamily="34" charset="0"/>
            </a:endParaRPr>
          </a:p>
        </p:txBody>
      </p:sp>
    </p:spTree>
    <p:extLst>
      <p:ext uri="{BB962C8B-B14F-4D97-AF65-F5344CB8AC3E}">
        <p14:creationId xmlns:p14="http://schemas.microsoft.com/office/powerpoint/2010/main" val="396830212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Kinh lup">
            <a:extLst>
              <a:ext uri="{FF2B5EF4-FFF2-40B4-BE49-F238E27FC236}">
                <a16:creationId xmlns:a16="http://schemas.microsoft.com/office/drawing/2014/main" id="{D49ACEA3-EE3C-6EFD-CF4A-2455B98FCF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8950" y="19051"/>
            <a:ext cx="4791075" cy="2912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Picture 2">
            <a:extLst>
              <a:ext uri="{FF2B5EF4-FFF2-40B4-BE49-F238E27FC236}">
                <a16:creationId xmlns:a16="http://schemas.microsoft.com/office/drawing/2014/main" id="{0AD891D1-8349-2DC0-70B3-B1E6EFF563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9345" y="-121444"/>
            <a:ext cx="4791075" cy="4114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3" descr="Kinh_lup_13">
            <a:extLst>
              <a:ext uri="{FF2B5EF4-FFF2-40B4-BE49-F238E27FC236}">
                <a16:creationId xmlns:a16="http://schemas.microsoft.com/office/drawing/2014/main" id="{41513B72-492C-4655-4FDE-7787E11C2DC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r="39267" b="20689"/>
          <a:stretch>
            <a:fillRect/>
          </a:stretch>
        </p:blipFill>
        <p:spPr bwMode="auto">
          <a:xfrm>
            <a:off x="11737182" y="-85725"/>
            <a:ext cx="4152900" cy="317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33">
            <a:extLst>
              <a:ext uri="{FF2B5EF4-FFF2-40B4-BE49-F238E27FC236}">
                <a16:creationId xmlns:a16="http://schemas.microsoft.com/office/drawing/2014/main" id="{03050928-02BA-FE30-B3F1-68051FB89554}"/>
              </a:ext>
            </a:extLst>
          </p:cNvPr>
          <p:cNvGrpSpPr>
            <a:grpSpLocks/>
          </p:cNvGrpSpPr>
          <p:nvPr/>
        </p:nvGrpSpPr>
        <p:grpSpPr bwMode="auto">
          <a:xfrm>
            <a:off x="12458700" y="3086100"/>
            <a:ext cx="3543300" cy="4114800"/>
            <a:chOff x="3408" y="1728"/>
            <a:chExt cx="2064" cy="2352"/>
          </a:xfrm>
        </p:grpSpPr>
        <p:pic>
          <p:nvPicPr>
            <p:cNvPr id="13321" name="Picture 34">
              <a:extLst>
                <a:ext uri="{FF2B5EF4-FFF2-40B4-BE49-F238E27FC236}">
                  <a16:creationId xmlns:a16="http://schemas.microsoft.com/office/drawing/2014/main" id="{66251D2A-F84D-2E40-97DA-D69E90C485A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08" y="1728"/>
              <a:ext cx="2064" cy="2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35">
              <a:extLst>
                <a:ext uri="{FF2B5EF4-FFF2-40B4-BE49-F238E27FC236}">
                  <a16:creationId xmlns:a16="http://schemas.microsoft.com/office/drawing/2014/main" id="{26AD7102-B49A-3DC2-041F-469AD79A04C9}"/>
                </a:ext>
              </a:extLst>
            </p:cNvPr>
            <p:cNvSpPr txBox="1">
              <a:spLocks noChangeArrowheads="1"/>
            </p:cNvSpPr>
            <p:nvPr/>
          </p:nvSpPr>
          <p:spPr bwMode="auto">
            <a:xfrm rot="1747566">
              <a:off x="4196" y="2847"/>
              <a:ext cx="336" cy="211"/>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None/>
                <a:defRPr/>
              </a:pPr>
              <a:r>
                <a:rPr lang="en-US" altLang="en-US" sz="1800" b="1" kern="0" dirty="0">
                  <a:solidFill>
                    <a:srgbClr val="CCCC00"/>
                  </a:solidFill>
                </a:rPr>
                <a:t>3X</a:t>
              </a:r>
            </a:p>
          </p:txBody>
        </p:sp>
      </p:grpSp>
      <p:pic>
        <p:nvPicPr>
          <p:cNvPr id="11" name="Picture 42" descr="Kinh lup(4)">
            <a:extLst>
              <a:ext uri="{FF2B5EF4-FFF2-40B4-BE49-F238E27FC236}">
                <a16:creationId xmlns:a16="http://schemas.microsoft.com/office/drawing/2014/main" id="{66064510-1A51-FCD6-0CD0-75FF8501AD7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11261" r="4282" b="6177"/>
          <a:stretch>
            <a:fillRect/>
          </a:stretch>
        </p:blipFill>
        <p:spPr bwMode="auto">
          <a:xfrm>
            <a:off x="7291388" y="3069433"/>
            <a:ext cx="4445795" cy="2574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4" descr="Kinh lup(2)">
            <a:extLst>
              <a:ext uri="{FF2B5EF4-FFF2-40B4-BE49-F238E27FC236}">
                <a16:creationId xmlns:a16="http://schemas.microsoft.com/office/drawing/2014/main" id="{5BA4D0C2-CF40-77F3-9E51-E29AE92D738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b="7692"/>
          <a:stretch>
            <a:fillRect/>
          </a:stretch>
        </p:blipFill>
        <p:spPr bwMode="auto">
          <a:xfrm>
            <a:off x="2286001" y="3102770"/>
            <a:ext cx="4874420" cy="255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Box 11">
            <a:extLst>
              <a:ext uri="{FF2B5EF4-FFF2-40B4-BE49-F238E27FC236}">
                <a16:creationId xmlns:a16="http://schemas.microsoft.com/office/drawing/2014/main" id="{F5A8BE3C-5897-A452-2DD1-580C2384FC56}"/>
              </a:ext>
            </a:extLst>
          </p:cNvPr>
          <p:cNvSpPr txBox="1">
            <a:spLocks noChangeArrowheads="1"/>
          </p:cNvSpPr>
          <p:nvPr/>
        </p:nvSpPr>
        <p:spPr bwMode="auto">
          <a:xfrm>
            <a:off x="1943100" y="5624513"/>
            <a:ext cx="12801600" cy="4616648"/>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defRPr/>
            </a:pPr>
            <a:r>
              <a:rPr lang="en-US" altLang="en-US" sz="4200" b="1" u="sng" dirty="0">
                <a:solidFill>
                  <a:srgbClr val="FF3300"/>
                </a:solidFill>
                <a:latin typeface="Times New Roman" panose="02020603050405020304" pitchFamily="18" charset="0"/>
                <a:cs typeface="Times New Roman" panose="02020603050405020304" pitchFamily="18" charset="0"/>
              </a:rPr>
              <a:t>  </a:t>
            </a:r>
            <a:r>
              <a:rPr lang="en-US" altLang="en-US" sz="4200" b="1" u="sng" dirty="0">
                <a:solidFill>
                  <a:srgbClr val="0000FF"/>
                </a:solidFill>
                <a:latin typeface="Times New Roman" panose="02020603050405020304" pitchFamily="18" charset="0"/>
                <a:cs typeface="Times New Roman" panose="02020603050405020304" pitchFamily="18" charset="0"/>
              </a:rPr>
              <a:t>THẢO LUẬN NHÓM: </a:t>
            </a:r>
            <a:r>
              <a:rPr lang="en-US" altLang="en-US" sz="3600" b="1" u="sng" dirty="0">
                <a:solidFill>
                  <a:srgbClr val="0000FF"/>
                </a:solidFill>
                <a:latin typeface="Times New Roman" panose="02020603050405020304" pitchFamily="18" charset="0"/>
                <a:cs typeface="Times New Roman" panose="02020603050405020304" pitchFamily="18" charset="0"/>
              </a:rPr>
              <a:t>TRẢ LỜI CÁC CÂU HỎI</a:t>
            </a:r>
          </a:p>
          <a:p>
            <a:pPr marL="685800" indent="-685800" algn="just">
              <a:spcBef>
                <a:spcPct val="50000"/>
              </a:spcBef>
              <a:buFontTx/>
              <a:buChar char="-"/>
              <a:defRPr/>
            </a:pPr>
            <a:r>
              <a:rPr lang="en-US" altLang="en-US" sz="4200" dirty="0" err="1">
                <a:latin typeface="Times New Roman" panose="02020603050405020304" pitchFamily="18" charset="0"/>
                <a:cs typeface="Times New Roman" panose="02020603050405020304" pitchFamily="18" charset="0"/>
              </a:rPr>
              <a:t>Kính</a:t>
            </a:r>
            <a:r>
              <a:rPr lang="en-US" altLang="en-US" sz="4200" dirty="0">
                <a:latin typeface="Times New Roman" panose="02020603050405020304" pitchFamily="18" charset="0"/>
                <a:cs typeface="Times New Roman" panose="02020603050405020304" pitchFamily="18" charset="0"/>
              </a:rPr>
              <a:t> </a:t>
            </a:r>
            <a:r>
              <a:rPr lang="en-US" altLang="en-US" sz="4200" dirty="0" err="1">
                <a:latin typeface="Times New Roman" panose="02020603050405020304" pitchFamily="18" charset="0"/>
                <a:cs typeface="Times New Roman" panose="02020603050405020304" pitchFamily="18" charset="0"/>
              </a:rPr>
              <a:t>lúp</a:t>
            </a:r>
            <a:r>
              <a:rPr lang="en-US" altLang="en-US" sz="4200" dirty="0">
                <a:latin typeface="Times New Roman" panose="02020603050405020304" pitchFamily="18" charset="0"/>
                <a:cs typeface="Times New Roman" panose="02020603050405020304" pitchFamily="18" charset="0"/>
              </a:rPr>
              <a:t> </a:t>
            </a:r>
            <a:r>
              <a:rPr lang="en-US" altLang="en-US" sz="4200" dirty="0" err="1">
                <a:latin typeface="Times New Roman" panose="02020603050405020304" pitchFamily="18" charset="0"/>
                <a:cs typeface="Times New Roman" panose="02020603050405020304" pitchFamily="18" charset="0"/>
              </a:rPr>
              <a:t>là</a:t>
            </a:r>
            <a:r>
              <a:rPr lang="en-US" altLang="en-US" sz="4200" dirty="0">
                <a:latin typeface="Times New Roman" panose="02020603050405020304" pitchFamily="18" charset="0"/>
                <a:cs typeface="Times New Roman" panose="02020603050405020304" pitchFamily="18" charset="0"/>
              </a:rPr>
              <a:t> </a:t>
            </a:r>
            <a:r>
              <a:rPr lang="en-US" altLang="en-US" sz="4200" dirty="0" err="1">
                <a:latin typeface="Times New Roman" panose="02020603050405020304" pitchFamily="18" charset="0"/>
                <a:cs typeface="Times New Roman" panose="02020603050405020304" pitchFamily="18" charset="0"/>
              </a:rPr>
              <a:t>gì</a:t>
            </a:r>
            <a:r>
              <a:rPr lang="en-US" altLang="en-US" sz="4200" dirty="0">
                <a:latin typeface="Times New Roman" panose="02020603050405020304" pitchFamily="18" charset="0"/>
                <a:cs typeface="Times New Roman" panose="02020603050405020304" pitchFamily="18" charset="0"/>
              </a:rPr>
              <a:t> ? </a:t>
            </a:r>
          </a:p>
          <a:p>
            <a:pPr marL="685800" indent="-685800" algn="just">
              <a:spcBef>
                <a:spcPct val="50000"/>
              </a:spcBef>
              <a:buFontTx/>
              <a:buChar char="-"/>
              <a:defRPr/>
            </a:pPr>
            <a:r>
              <a:rPr lang="en-US" altLang="en-US" sz="4200" dirty="0" err="1">
                <a:latin typeface="Times New Roman" panose="02020603050405020304" pitchFamily="18" charset="0"/>
                <a:cs typeface="Times New Roman" panose="02020603050405020304" pitchFamily="18" charset="0"/>
              </a:rPr>
              <a:t>Kính</a:t>
            </a:r>
            <a:r>
              <a:rPr lang="en-US" altLang="en-US" sz="4200" dirty="0">
                <a:latin typeface="Times New Roman" panose="02020603050405020304" pitchFamily="18" charset="0"/>
                <a:cs typeface="Times New Roman" panose="02020603050405020304" pitchFamily="18" charset="0"/>
              </a:rPr>
              <a:t> </a:t>
            </a:r>
            <a:r>
              <a:rPr lang="en-US" altLang="en-US" sz="4200" dirty="0" err="1">
                <a:latin typeface="Times New Roman" panose="02020603050405020304" pitchFamily="18" charset="0"/>
                <a:cs typeface="Times New Roman" panose="02020603050405020304" pitchFamily="18" charset="0"/>
              </a:rPr>
              <a:t>lúp</a:t>
            </a:r>
            <a:r>
              <a:rPr lang="en-US" altLang="en-US" sz="4200" dirty="0">
                <a:latin typeface="Times New Roman" panose="02020603050405020304" pitchFamily="18" charset="0"/>
                <a:cs typeface="Times New Roman" panose="02020603050405020304" pitchFamily="18" charset="0"/>
              </a:rPr>
              <a:t> </a:t>
            </a:r>
            <a:r>
              <a:rPr lang="en-US" altLang="en-US" sz="4200" dirty="0" err="1">
                <a:latin typeface="Times New Roman" panose="02020603050405020304" pitchFamily="18" charset="0"/>
                <a:cs typeface="Times New Roman" panose="02020603050405020304" pitchFamily="18" charset="0"/>
              </a:rPr>
              <a:t>là</a:t>
            </a:r>
            <a:r>
              <a:rPr lang="en-US" altLang="en-US" sz="4200" dirty="0">
                <a:latin typeface="Times New Roman" panose="02020603050405020304" pitchFamily="18" charset="0"/>
                <a:cs typeface="Times New Roman" panose="02020603050405020304" pitchFamily="18" charset="0"/>
              </a:rPr>
              <a:t> </a:t>
            </a:r>
            <a:r>
              <a:rPr lang="en-US" altLang="en-US" sz="4200" dirty="0" err="1">
                <a:latin typeface="Times New Roman" panose="02020603050405020304" pitchFamily="18" charset="0"/>
                <a:cs typeface="Times New Roman" panose="02020603050405020304" pitchFamily="18" charset="0"/>
              </a:rPr>
              <a:t>loại</a:t>
            </a:r>
            <a:r>
              <a:rPr lang="en-US" altLang="en-US" sz="4200" dirty="0">
                <a:latin typeface="Times New Roman" panose="02020603050405020304" pitchFamily="18" charset="0"/>
                <a:cs typeface="Times New Roman" panose="02020603050405020304" pitchFamily="18" charset="0"/>
              </a:rPr>
              <a:t> </a:t>
            </a:r>
            <a:r>
              <a:rPr lang="en-US" altLang="en-US" sz="4200" dirty="0" err="1">
                <a:latin typeface="Times New Roman" panose="02020603050405020304" pitchFamily="18" charset="0"/>
                <a:cs typeface="Times New Roman" panose="02020603050405020304" pitchFamily="18" charset="0"/>
              </a:rPr>
              <a:t>thấu</a:t>
            </a:r>
            <a:r>
              <a:rPr lang="en-US" altLang="en-US" sz="4200" dirty="0">
                <a:latin typeface="Times New Roman" panose="02020603050405020304" pitchFamily="18" charset="0"/>
                <a:cs typeface="Times New Roman" panose="02020603050405020304" pitchFamily="18" charset="0"/>
              </a:rPr>
              <a:t> </a:t>
            </a:r>
            <a:r>
              <a:rPr lang="en-US" altLang="en-US" sz="4200" dirty="0" err="1">
                <a:latin typeface="Times New Roman" panose="02020603050405020304" pitchFamily="18" charset="0"/>
                <a:cs typeface="Times New Roman" panose="02020603050405020304" pitchFamily="18" charset="0"/>
              </a:rPr>
              <a:t>kính</a:t>
            </a:r>
            <a:r>
              <a:rPr lang="en-US" altLang="en-US" sz="4200" dirty="0">
                <a:latin typeface="Times New Roman" panose="02020603050405020304" pitchFamily="18" charset="0"/>
                <a:cs typeface="Times New Roman" panose="02020603050405020304" pitchFamily="18" charset="0"/>
              </a:rPr>
              <a:t> </a:t>
            </a:r>
            <a:r>
              <a:rPr lang="en-US" altLang="en-US" sz="4200" dirty="0" err="1">
                <a:latin typeface="Times New Roman" panose="02020603050405020304" pitchFamily="18" charset="0"/>
                <a:cs typeface="Times New Roman" panose="02020603050405020304" pitchFamily="18" charset="0"/>
              </a:rPr>
              <a:t>gì</a:t>
            </a:r>
            <a:r>
              <a:rPr lang="en-US" altLang="en-US" sz="4200" dirty="0">
                <a:latin typeface="Times New Roman" panose="02020603050405020304" pitchFamily="18" charset="0"/>
                <a:cs typeface="Times New Roman" panose="02020603050405020304" pitchFamily="18" charset="0"/>
              </a:rPr>
              <a:t> </a:t>
            </a:r>
            <a:r>
              <a:rPr lang="en-US" altLang="en-US" sz="4200" dirty="0" err="1">
                <a:latin typeface="Times New Roman" panose="02020603050405020304" pitchFamily="18" charset="0"/>
                <a:cs typeface="Times New Roman" panose="02020603050405020304" pitchFamily="18" charset="0"/>
              </a:rPr>
              <a:t>có</a:t>
            </a:r>
            <a:r>
              <a:rPr lang="en-US" altLang="en-US" sz="4200" dirty="0">
                <a:latin typeface="Times New Roman" panose="02020603050405020304" pitchFamily="18" charset="0"/>
                <a:cs typeface="Times New Roman" panose="02020603050405020304" pitchFamily="18" charset="0"/>
              </a:rPr>
              <a:t> </a:t>
            </a:r>
            <a:r>
              <a:rPr lang="en-US" altLang="en-US" sz="4200" dirty="0" err="1">
                <a:latin typeface="Times New Roman" panose="02020603050405020304" pitchFamily="18" charset="0"/>
                <a:cs typeface="Times New Roman" panose="02020603050405020304" pitchFamily="18" charset="0"/>
              </a:rPr>
              <a:t>tiêu</a:t>
            </a:r>
            <a:r>
              <a:rPr lang="en-US" altLang="en-US" sz="4200" dirty="0">
                <a:latin typeface="Times New Roman" panose="02020603050405020304" pitchFamily="18" charset="0"/>
                <a:cs typeface="Times New Roman" panose="02020603050405020304" pitchFamily="18" charset="0"/>
              </a:rPr>
              <a:t> </a:t>
            </a:r>
            <a:r>
              <a:rPr lang="en-US" altLang="en-US" sz="4200" dirty="0" err="1">
                <a:latin typeface="Times New Roman" panose="02020603050405020304" pitchFamily="18" charset="0"/>
                <a:cs typeface="Times New Roman" panose="02020603050405020304" pitchFamily="18" charset="0"/>
              </a:rPr>
              <a:t>cự</a:t>
            </a:r>
            <a:r>
              <a:rPr lang="en-US" altLang="en-US" sz="4200" dirty="0">
                <a:latin typeface="Times New Roman" panose="02020603050405020304" pitchFamily="18" charset="0"/>
                <a:cs typeface="Times New Roman" panose="02020603050405020304" pitchFamily="18" charset="0"/>
              </a:rPr>
              <a:t> </a:t>
            </a:r>
            <a:r>
              <a:rPr lang="en-US" altLang="en-US" sz="4200" dirty="0" err="1">
                <a:latin typeface="Times New Roman" panose="02020603050405020304" pitchFamily="18" charset="0"/>
                <a:cs typeface="Times New Roman" panose="02020603050405020304" pitchFamily="18" charset="0"/>
              </a:rPr>
              <a:t>như</a:t>
            </a:r>
            <a:r>
              <a:rPr lang="en-US" altLang="en-US" sz="4200" dirty="0">
                <a:latin typeface="Times New Roman" panose="02020603050405020304" pitchFamily="18" charset="0"/>
                <a:cs typeface="Times New Roman" panose="02020603050405020304" pitchFamily="18" charset="0"/>
              </a:rPr>
              <a:t> </a:t>
            </a:r>
            <a:r>
              <a:rPr lang="en-US" altLang="en-US" sz="4200" dirty="0" err="1">
                <a:latin typeface="Times New Roman" panose="02020603050405020304" pitchFamily="18" charset="0"/>
                <a:cs typeface="Times New Roman" panose="02020603050405020304" pitchFamily="18" charset="0"/>
              </a:rPr>
              <a:t>thế</a:t>
            </a:r>
            <a:r>
              <a:rPr lang="en-US" altLang="en-US" sz="4200" dirty="0">
                <a:latin typeface="Times New Roman" panose="02020603050405020304" pitchFamily="18" charset="0"/>
                <a:cs typeface="Times New Roman" panose="02020603050405020304" pitchFamily="18" charset="0"/>
              </a:rPr>
              <a:t> </a:t>
            </a:r>
            <a:r>
              <a:rPr lang="en-US" altLang="en-US" sz="4200" dirty="0" err="1">
                <a:latin typeface="Times New Roman" panose="02020603050405020304" pitchFamily="18" charset="0"/>
                <a:cs typeface="Times New Roman" panose="02020603050405020304" pitchFamily="18" charset="0"/>
              </a:rPr>
              <a:t>nào</a:t>
            </a:r>
            <a:r>
              <a:rPr lang="en-US" altLang="en-US" sz="4200" dirty="0">
                <a:latin typeface="Times New Roman" panose="02020603050405020304" pitchFamily="18" charset="0"/>
                <a:cs typeface="Times New Roman" panose="02020603050405020304" pitchFamily="18" charset="0"/>
              </a:rPr>
              <a:t> ?</a:t>
            </a:r>
          </a:p>
          <a:p>
            <a:pPr marL="685800" indent="-685800" algn="just">
              <a:spcBef>
                <a:spcPct val="50000"/>
              </a:spcBef>
              <a:buFontTx/>
              <a:buChar char="-"/>
              <a:defRPr/>
            </a:pPr>
            <a:r>
              <a:rPr lang="en-US" altLang="en-US" sz="4200" dirty="0" err="1">
                <a:latin typeface="Times New Roman" panose="02020603050405020304" pitchFamily="18" charset="0"/>
                <a:cs typeface="Times New Roman" panose="02020603050405020304" pitchFamily="18" charset="0"/>
              </a:rPr>
              <a:t>Kính</a:t>
            </a:r>
            <a:r>
              <a:rPr lang="en-US" altLang="en-US" sz="4200" dirty="0">
                <a:latin typeface="Times New Roman" panose="02020603050405020304" pitchFamily="18" charset="0"/>
                <a:cs typeface="Times New Roman" panose="02020603050405020304" pitchFamily="18" charset="0"/>
              </a:rPr>
              <a:t> </a:t>
            </a:r>
            <a:r>
              <a:rPr lang="en-US" altLang="en-US" sz="4200" dirty="0" err="1">
                <a:latin typeface="Times New Roman" panose="02020603050405020304" pitchFamily="18" charset="0"/>
                <a:cs typeface="Times New Roman" panose="02020603050405020304" pitchFamily="18" charset="0"/>
              </a:rPr>
              <a:t>lúp</a:t>
            </a:r>
            <a:r>
              <a:rPr lang="en-US" altLang="en-US" sz="4200" dirty="0">
                <a:latin typeface="Times New Roman" panose="02020603050405020304" pitchFamily="18" charset="0"/>
                <a:cs typeface="Times New Roman" panose="02020603050405020304" pitchFamily="18" charset="0"/>
              </a:rPr>
              <a:t> </a:t>
            </a:r>
            <a:r>
              <a:rPr lang="en-US" altLang="en-US" sz="4200" dirty="0" err="1">
                <a:latin typeface="Times New Roman" panose="02020603050405020304" pitchFamily="18" charset="0"/>
                <a:cs typeface="Times New Roman" panose="02020603050405020304" pitchFamily="18" charset="0"/>
              </a:rPr>
              <a:t>để</a:t>
            </a:r>
            <a:r>
              <a:rPr lang="en-US" altLang="en-US" sz="4200" dirty="0">
                <a:latin typeface="Times New Roman" panose="02020603050405020304" pitchFamily="18" charset="0"/>
                <a:cs typeface="Times New Roman" panose="02020603050405020304" pitchFamily="18" charset="0"/>
              </a:rPr>
              <a:t> </a:t>
            </a:r>
            <a:r>
              <a:rPr lang="en-US" altLang="en-US" sz="4200" dirty="0" err="1">
                <a:latin typeface="Times New Roman" panose="02020603050405020304" pitchFamily="18" charset="0"/>
                <a:cs typeface="Times New Roman" panose="02020603050405020304" pitchFamily="18" charset="0"/>
              </a:rPr>
              <a:t>làm</a:t>
            </a:r>
            <a:r>
              <a:rPr lang="en-US" altLang="en-US" sz="4200" dirty="0">
                <a:latin typeface="Times New Roman" panose="02020603050405020304" pitchFamily="18" charset="0"/>
                <a:cs typeface="Times New Roman" panose="02020603050405020304" pitchFamily="18" charset="0"/>
              </a:rPr>
              <a:t> </a:t>
            </a:r>
            <a:r>
              <a:rPr lang="en-US" altLang="en-US" sz="4200" dirty="0" err="1">
                <a:latin typeface="Times New Roman" panose="02020603050405020304" pitchFamily="18" charset="0"/>
                <a:cs typeface="Times New Roman" panose="02020603050405020304" pitchFamily="18" charset="0"/>
              </a:rPr>
              <a:t>gì</a:t>
            </a:r>
            <a:r>
              <a:rPr lang="en-US" altLang="en-US" sz="4200" dirty="0">
                <a:latin typeface="Times New Roman" panose="02020603050405020304" pitchFamily="18" charset="0"/>
                <a:cs typeface="Times New Roman" panose="02020603050405020304" pitchFamily="18" charset="0"/>
              </a:rPr>
              <a:t> ?</a:t>
            </a:r>
          </a:p>
          <a:p>
            <a:pPr marL="685800" indent="-685800" algn="just">
              <a:spcBef>
                <a:spcPct val="50000"/>
              </a:spcBef>
              <a:buFontTx/>
              <a:buChar char="-"/>
              <a:defRPr/>
            </a:pPr>
            <a:r>
              <a:rPr lang="en-US" altLang="en-US" sz="4200" dirty="0">
                <a:latin typeface="Times New Roman" panose="02020603050405020304" pitchFamily="18" charset="0"/>
                <a:cs typeface="Times New Roman" panose="02020603050405020304" pitchFamily="18" charset="0"/>
              </a:rPr>
              <a:t>Con </a:t>
            </a:r>
            <a:r>
              <a:rPr lang="en-US" altLang="en-US" sz="4200" dirty="0" err="1">
                <a:latin typeface="Times New Roman" panose="02020603050405020304" pitchFamily="18" charset="0"/>
                <a:cs typeface="Times New Roman" panose="02020603050405020304" pitchFamily="18" charset="0"/>
              </a:rPr>
              <a:t>số</a:t>
            </a:r>
            <a:r>
              <a:rPr lang="en-US" altLang="en-US" sz="4200" dirty="0">
                <a:latin typeface="Times New Roman" panose="02020603050405020304" pitchFamily="18" charset="0"/>
                <a:cs typeface="Times New Roman" panose="02020603050405020304" pitchFamily="18" charset="0"/>
              </a:rPr>
              <a:t> </a:t>
            </a:r>
            <a:r>
              <a:rPr lang="en-US" altLang="en-US" sz="4200" dirty="0" err="1">
                <a:latin typeface="Times New Roman" panose="02020603050405020304" pitchFamily="18" charset="0"/>
                <a:cs typeface="Times New Roman" panose="02020603050405020304" pitchFamily="18" charset="0"/>
              </a:rPr>
              <a:t>ghi</a:t>
            </a:r>
            <a:r>
              <a:rPr lang="en-US" altLang="en-US" sz="4200" dirty="0">
                <a:latin typeface="Times New Roman" panose="02020603050405020304" pitchFamily="18" charset="0"/>
                <a:cs typeface="Times New Roman" panose="02020603050405020304" pitchFamily="18" charset="0"/>
              </a:rPr>
              <a:t> </a:t>
            </a:r>
            <a:r>
              <a:rPr lang="en-US" altLang="en-US" sz="4200" dirty="0" err="1">
                <a:latin typeface="Times New Roman" panose="02020603050405020304" pitchFamily="18" charset="0"/>
                <a:cs typeface="Times New Roman" panose="02020603050405020304" pitchFamily="18" charset="0"/>
              </a:rPr>
              <a:t>trên</a:t>
            </a:r>
            <a:r>
              <a:rPr lang="en-US" altLang="en-US" sz="4200" dirty="0">
                <a:latin typeface="Times New Roman" panose="02020603050405020304" pitchFamily="18" charset="0"/>
                <a:cs typeface="Times New Roman" panose="02020603050405020304" pitchFamily="18" charset="0"/>
              </a:rPr>
              <a:t> </a:t>
            </a:r>
            <a:r>
              <a:rPr lang="en-US" altLang="en-US" sz="4200" dirty="0" err="1">
                <a:latin typeface="Times New Roman" panose="02020603050405020304" pitchFamily="18" charset="0"/>
                <a:cs typeface="Times New Roman" panose="02020603050405020304" pitchFamily="18" charset="0"/>
              </a:rPr>
              <a:t>kính</a:t>
            </a:r>
            <a:r>
              <a:rPr lang="en-US" altLang="en-US" sz="4200" dirty="0">
                <a:latin typeface="Times New Roman" panose="02020603050405020304" pitchFamily="18" charset="0"/>
                <a:cs typeface="Times New Roman" panose="02020603050405020304" pitchFamily="18" charset="0"/>
              </a:rPr>
              <a:t> </a:t>
            </a:r>
            <a:r>
              <a:rPr lang="en-US" altLang="en-US" sz="4200" dirty="0" err="1">
                <a:latin typeface="Times New Roman" panose="02020603050405020304" pitchFamily="18" charset="0"/>
                <a:cs typeface="Times New Roman" panose="02020603050405020304" pitchFamily="18" charset="0"/>
              </a:rPr>
              <a:t>lúp</a:t>
            </a:r>
            <a:r>
              <a:rPr lang="en-US" altLang="en-US" sz="4200" dirty="0">
                <a:latin typeface="Times New Roman" panose="02020603050405020304" pitchFamily="18" charset="0"/>
                <a:cs typeface="Times New Roman" panose="02020603050405020304" pitchFamily="18" charset="0"/>
              </a:rPr>
              <a:t> </a:t>
            </a:r>
            <a:r>
              <a:rPr lang="en-US" altLang="en-US" sz="4200" dirty="0" err="1">
                <a:latin typeface="Times New Roman" panose="02020603050405020304" pitchFamily="18" charset="0"/>
                <a:cs typeface="Times New Roman" panose="02020603050405020304" pitchFamily="18" charset="0"/>
              </a:rPr>
              <a:t>có</a:t>
            </a:r>
            <a:r>
              <a:rPr lang="en-US" altLang="en-US" sz="4200" dirty="0">
                <a:latin typeface="Times New Roman" panose="02020603050405020304" pitchFamily="18" charset="0"/>
                <a:cs typeface="Times New Roman" panose="02020603050405020304" pitchFamily="18" charset="0"/>
              </a:rPr>
              <a:t> ý </a:t>
            </a:r>
            <a:r>
              <a:rPr lang="en-US" altLang="en-US" sz="4200" dirty="0" err="1">
                <a:latin typeface="Times New Roman" panose="02020603050405020304" pitchFamily="18" charset="0"/>
                <a:cs typeface="Times New Roman" panose="02020603050405020304" pitchFamily="18" charset="0"/>
              </a:rPr>
              <a:t>nghĩa</a:t>
            </a:r>
            <a:r>
              <a:rPr lang="en-US" altLang="en-US" sz="4200" dirty="0">
                <a:latin typeface="Times New Roman" panose="02020603050405020304" pitchFamily="18" charset="0"/>
                <a:cs typeface="Times New Roman" panose="02020603050405020304" pitchFamily="18" charset="0"/>
              </a:rPr>
              <a:t> </a:t>
            </a:r>
            <a:r>
              <a:rPr lang="en-US" altLang="en-US" sz="4200" dirty="0" err="1">
                <a:latin typeface="Times New Roman" panose="02020603050405020304" pitchFamily="18" charset="0"/>
                <a:cs typeface="Times New Roman" panose="02020603050405020304" pitchFamily="18" charset="0"/>
              </a:rPr>
              <a:t>gì</a:t>
            </a:r>
            <a:r>
              <a:rPr lang="en-US" altLang="en-US" sz="4200" dirty="0">
                <a:latin typeface="Times New Roman" panose="02020603050405020304" pitchFamily="18" charset="0"/>
                <a:cs typeface="Times New Roman" panose="02020603050405020304"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32"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out)">
                                      <p:cBhvr>
                                        <p:cTn id="12" dur="10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32"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circle(out)">
                                      <p:cBhvr>
                                        <p:cTn id="17" dur="1000"/>
                                        <p:tgtEl>
                                          <p:spTgt spid="1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6" presetClass="entr" presetSubtype="32"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ircle(out)">
                                      <p:cBhvr>
                                        <p:cTn id="22" dur="2000"/>
                                        <p:tgtEl>
                                          <p:spTgt spid="7"/>
                                        </p:tgtEl>
                                      </p:cBhvr>
                                    </p:animEffect>
                                  </p:childTnLst>
                                </p:cTn>
                              </p:par>
                            </p:childTnLst>
                          </p:cTn>
                        </p:par>
                        <p:par>
                          <p:cTn id="23" fill="hold" nodeType="afterGroup">
                            <p:stCondLst>
                              <p:cond delay="2000"/>
                            </p:stCondLst>
                            <p:childTnLst>
                              <p:par>
                                <p:cTn id="24" presetID="6" presetClass="entr" presetSubtype="32" fill="hold"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circle(out)">
                                      <p:cBhvr>
                                        <p:cTn id="26" dur="1000"/>
                                        <p:tgtEl>
                                          <p:spTgt spid="11"/>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7" presetClass="entr" presetSubtype="0" fill="hold" nodeType="clickEffect">
                                  <p:stCondLst>
                                    <p:cond delay="0"/>
                                  </p:stCondLst>
                                  <p:iterate type="lt">
                                    <p:tmPct val="50000"/>
                                  </p:iterate>
                                  <p:childTnLst>
                                    <p:set>
                                      <p:cBhvr>
                                        <p:cTn id="30" dur="1" fill="hold">
                                          <p:stCondLst>
                                            <p:cond delay="0"/>
                                          </p:stCondLst>
                                        </p:cTn>
                                        <p:tgtEl>
                                          <p:spTgt spid="13"/>
                                        </p:tgtEl>
                                        <p:attrNameLst>
                                          <p:attrName>style.visibility</p:attrName>
                                        </p:attrNameLst>
                                      </p:cBhvr>
                                      <p:to>
                                        <p:strVal val="visible"/>
                                      </p:to>
                                    </p:set>
                                    <p:anim calcmode="discrete" valueType="clr">
                                      <p:cBhvr override="childStyle">
                                        <p:cTn id="31" dur="80"/>
                                        <p:tgtEl>
                                          <p:spTgt spid="13"/>
                                        </p:tgtEl>
                                        <p:attrNameLst>
                                          <p:attrName>style.color</p:attrName>
                                        </p:attrNameLst>
                                      </p:cBhvr>
                                      <p:tavLst>
                                        <p:tav tm="0">
                                          <p:val>
                                            <p:clrVal>
                                              <a:schemeClr val="accent2"/>
                                            </p:clrVal>
                                          </p:val>
                                        </p:tav>
                                        <p:tav tm="50000">
                                          <p:val>
                                            <p:clrVal>
                                              <a:schemeClr val="hlink"/>
                                            </p:clrVal>
                                          </p:val>
                                        </p:tav>
                                      </p:tavLst>
                                    </p:anim>
                                    <p:anim calcmode="discrete" valueType="clr">
                                      <p:cBhvr>
                                        <p:cTn id="32" dur="80"/>
                                        <p:tgtEl>
                                          <p:spTgt spid="13"/>
                                        </p:tgtEl>
                                        <p:attrNameLst>
                                          <p:attrName>fillcolor</p:attrName>
                                        </p:attrNameLst>
                                      </p:cBhvr>
                                      <p:tavLst>
                                        <p:tav tm="0">
                                          <p:val>
                                            <p:clrVal>
                                              <a:schemeClr val="accent2"/>
                                            </p:clrVal>
                                          </p:val>
                                        </p:tav>
                                        <p:tav tm="50000">
                                          <p:val>
                                            <p:clrVal>
                                              <a:schemeClr val="hlink"/>
                                            </p:clrVal>
                                          </p:val>
                                        </p:tav>
                                      </p:tavLst>
                                    </p:anim>
                                    <p:set>
                                      <p:cBhvr>
                                        <p:cTn id="33" dur="80"/>
                                        <p:tgtEl>
                                          <p:spTgt spid="1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0">
            <a:extLst>
              <a:ext uri="{FF2B5EF4-FFF2-40B4-BE49-F238E27FC236}">
                <a16:creationId xmlns:a16="http://schemas.microsoft.com/office/drawing/2014/main" id="{567E5A5E-095C-1007-3D9F-183008D92298}"/>
              </a:ext>
            </a:extLst>
          </p:cNvPr>
          <p:cNvSpPr txBox="1">
            <a:spLocks noChangeArrowheads="1"/>
          </p:cNvSpPr>
          <p:nvPr/>
        </p:nvSpPr>
        <p:spPr bwMode="auto">
          <a:xfrm>
            <a:off x="1600200" y="647700"/>
            <a:ext cx="6784181" cy="1708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accent2"/>
                </a:solidFill>
                <a:latin typeface="Times New Roman" panose="02020603050405020304" pitchFamily="18" charset="0"/>
              </a:defRPr>
            </a:lvl1pPr>
            <a:lvl2pPr marL="742950" indent="-285750">
              <a:defRPr sz="2800">
                <a:solidFill>
                  <a:schemeClr val="accent2"/>
                </a:solidFill>
                <a:latin typeface="Times New Roman" panose="02020603050405020304" pitchFamily="18" charset="0"/>
              </a:defRPr>
            </a:lvl2pPr>
            <a:lvl3pPr marL="1143000" indent="-228600">
              <a:defRPr sz="2800">
                <a:solidFill>
                  <a:schemeClr val="accent2"/>
                </a:solidFill>
                <a:latin typeface="Times New Roman" panose="02020603050405020304" pitchFamily="18" charset="0"/>
              </a:defRPr>
            </a:lvl3pPr>
            <a:lvl4pPr marL="1600200" indent="-228600">
              <a:defRPr sz="2800">
                <a:solidFill>
                  <a:schemeClr val="accent2"/>
                </a:solidFill>
                <a:latin typeface="Times New Roman" panose="02020603050405020304" pitchFamily="18" charset="0"/>
              </a:defRPr>
            </a:lvl4pPr>
            <a:lvl5pPr marL="2057400" indent="-228600">
              <a:defRPr sz="2800">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a:solidFill>
                  <a:schemeClr val="accent2"/>
                </a:solidFill>
                <a:latin typeface="Times New Roman" panose="02020603050405020304" pitchFamily="18" charset="0"/>
              </a:defRPr>
            </a:lvl9pPr>
          </a:lstStyle>
          <a:p>
            <a:pPr eaLnBrk="1" hangingPunct="1">
              <a:spcBef>
                <a:spcPct val="50000"/>
              </a:spcBef>
            </a:pPr>
            <a:r>
              <a:rPr lang="en-US" altLang="en-US" sz="4200" b="1">
                <a:solidFill>
                  <a:srgbClr val="0000FF"/>
                </a:solidFill>
                <a:cs typeface="Times New Roman" panose="02020603050405020304" pitchFamily="18" charset="0"/>
              </a:rPr>
              <a:t>IV. KÍNH LÚP</a:t>
            </a:r>
          </a:p>
          <a:p>
            <a:pPr eaLnBrk="1" hangingPunct="1">
              <a:spcBef>
                <a:spcPct val="50000"/>
              </a:spcBef>
            </a:pPr>
            <a:r>
              <a:rPr lang="en-US" altLang="en-US" sz="4200" b="1">
                <a:solidFill>
                  <a:srgbClr val="FF3300"/>
                </a:solidFill>
                <a:cs typeface="Times New Roman" panose="02020603050405020304" pitchFamily="18" charset="0"/>
              </a:rPr>
              <a:t>1. Đặc điểm của kính lúp</a:t>
            </a:r>
          </a:p>
        </p:txBody>
      </p:sp>
      <p:sp>
        <p:nvSpPr>
          <p:cNvPr id="7" name="Text Box 10">
            <a:extLst>
              <a:ext uri="{FF2B5EF4-FFF2-40B4-BE49-F238E27FC236}">
                <a16:creationId xmlns:a16="http://schemas.microsoft.com/office/drawing/2014/main" id="{6BAB40F6-5A5B-0573-E7D7-C8F521E2BA09}"/>
              </a:ext>
            </a:extLst>
          </p:cNvPr>
          <p:cNvSpPr txBox="1">
            <a:spLocks noChangeArrowheads="1"/>
          </p:cNvSpPr>
          <p:nvPr/>
        </p:nvSpPr>
        <p:spPr bwMode="auto">
          <a:xfrm>
            <a:off x="1869280" y="2476500"/>
            <a:ext cx="12384882" cy="1525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accent2"/>
                </a:solidFill>
                <a:latin typeface="Times New Roman" panose="02020603050405020304" pitchFamily="18" charset="0"/>
              </a:defRPr>
            </a:lvl1pPr>
            <a:lvl2pPr marL="742950" indent="-285750">
              <a:defRPr sz="2800">
                <a:solidFill>
                  <a:schemeClr val="accent2"/>
                </a:solidFill>
                <a:latin typeface="Times New Roman" panose="02020603050405020304" pitchFamily="18" charset="0"/>
              </a:defRPr>
            </a:lvl2pPr>
            <a:lvl3pPr marL="1143000" indent="-228600">
              <a:defRPr sz="2800">
                <a:solidFill>
                  <a:schemeClr val="accent2"/>
                </a:solidFill>
                <a:latin typeface="Times New Roman" panose="02020603050405020304" pitchFamily="18" charset="0"/>
              </a:defRPr>
            </a:lvl3pPr>
            <a:lvl4pPr marL="1600200" indent="-228600">
              <a:defRPr sz="2800">
                <a:solidFill>
                  <a:schemeClr val="accent2"/>
                </a:solidFill>
                <a:latin typeface="Times New Roman" panose="02020603050405020304" pitchFamily="18" charset="0"/>
              </a:defRPr>
            </a:lvl4pPr>
            <a:lvl5pPr marL="2057400" indent="-228600">
              <a:defRPr sz="2800">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a:solidFill>
                  <a:schemeClr val="accent2"/>
                </a:solidFill>
                <a:latin typeface="Times New Roman" panose="02020603050405020304" pitchFamily="18" charset="0"/>
              </a:defRPr>
            </a:lvl9pPr>
          </a:lstStyle>
          <a:p>
            <a:pPr algn="just">
              <a:lnSpc>
                <a:spcPct val="97000"/>
              </a:lnSpc>
              <a:spcAft>
                <a:spcPts val="432"/>
              </a:spcAft>
            </a:pPr>
            <a:r>
              <a:rPr lang="en-US" altLang="en-US" sz="4200">
                <a:solidFill>
                  <a:schemeClr val="tx1"/>
                </a:solidFill>
                <a:cs typeface="Times New Roman" panose="02020603050405020304" pitchFamily="18" charset="0"/>
              </a:rPr>
              <a:t> </a:t>
            </a:r>
            <a:r>
              <a:rPr lang="en-US" altLang="en-US" sz="4800">
                <a:solidFill>
                  <a:schemeClr val="tx1"/>
                </a:solidFill>
                <a:cs typeface="Times New Roman" panose="02020603050405020304" pitchFamily="18" charset="0"/>
              </a:rPr>
              <a:t>- Kính lúp là một TKHT có tiêu cự ngắn(thường nhỏ hơn 25cm).</a:t>
            </a:r>
            <a:endParaRPr lang="en-US" altLang="en-US" sz="4800">
              <a:solidFill>
                <a:schemeClr val="tx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E81ACF2F-3F83-D5CA-8C44-805DAF5D546B}"/>
              </a:ext>
            </a:extLst>
          </p:cNvPr>
          <p:cNvSpPr txBox="1">
            <a:spLocks noChangeArrowheads="1"/>
          </p:cNvSpPr>
          <p:nvPr/>
        </p:nvSpPr>
        <p:spPr bwMode="auto">
          <a:xfrm>
            <a:off x="1869280" y="4876799"/>
            <a:ext cx="11887200" cy="1525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accent2"/>
                </a:solidFill>
                <a:latin typeface="Times New Roman" panose="02020603050405020304" pitchFamily="18" charset="0"/>
              </a:defRPr>
            </a:lvl1pPr>
            <a:lvl2pPr marL="742950" indent="-285750">
              <a:defRPr sz="2800">
                <a:solidFill>
                  <a:schemeClr val="accent2"/>
                </a:solidFill>
                <a:latin typeface="Times New Roman" panose="02020603050405020304" pitchFamily="18" charset="0"/>
              </a:defRPr>
            </a:lvl2pPr>
            <a:lvl3pPr marL="1143000" indent="-228600">
              <a:defRPr sz="2800">
                <a:solidFill>
                  <a:schemeClr val="accent2"/>
                </a:solidFill>
                <a:latin typeface="Times New Roman" panose="02020603050405020304" pitchFamily="18" charset="0"/>
              </a:defRPr>
            </a:lvl3pPr>
            <a:lvl4pPr marL="1600200" indent="-228600">
              <a:defRPr sz="2800">
                <a:solidFill>
                  <a:schemeClr val="accent2"/>
                </a:solidFill>
                <a:latin typeface="Times New Roman" panose="02020603050405020304" pitchFamily="18" charset="0"/>
              </a:defRPr>
            </a:lvl4pPr>
            <a:lvl5pPr marL="2057400" indent="-228600">
              <a:defRPr sz="2800">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a:solidFill>
                  <a:schemeClr val="accent2"/>
                </a:solidFill>
                <a:latin typeface="Times New Roman" panose="02020603050405020304" pitchFamily="18" charset="0"/>
              </a:defRPr>
            </a:lvl9pPr>
          </a:lstStyle>
          <a:p>
            <a:pPr algn="just">
              <a:lnSpc>
                <a:spcPct val="97000"/>
              </a:lnSpc>
              <a:spcAft>
                <a:spcPts val="432"/>
              </a:spcAft>
            </a:pPr>
            <a:r>
              <a:rPr lang="en-US" altLang="en-US" sz="4800">
                <a:solidFill>
                  <a:schemeClr val="tx1"/>
                </a:solidFill>
                <a:cs typeface="Times New Roman" panose="02020603050405020304" pitchFamily="18" charset="0"/>
              </a:rPr>
              <a:t>-Số bội giác của kính lúp cho biết khả năng phóng to ảnh của vật qua kính lúp.</a:t>
            </a:r>
            <a:endParaRPr lang="en-US" altLang="en-US" sz="4800">
              <a:solidFill>
                <a:schemeClr val="tx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59F48727-6C1E-C6FA-0BA1-429EA641965C}"/>
              </a:ext>
            </a:extLst>
          </p:cNvPr>
          <p:cNvSpPr txBox="1">
            <a:spLocks noChangeArrowheads="1"/>
          </p:cNvSpPr>
          <p:nvPr/>
        </p:nvSpPr>
        <p:spPr bwMode="auto">
          <a:xfrm>
            <a:off x="1943100" y="3955257"/>
            <a:ext cx="10744200" cy="808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accent2"/>
                </a:solidFill>
                <a:latin typeface="Times New Roman" panose="02020603050405020304" pitchFamily="18" charset="0"/>
              </a:defRPr>
            </a:lvl1pPr>
            <a:lvl2pPr marL="742950" indent="-285750">
              <a:defRPr sz="2800">
                <a:solidFill>
                  <a:schemeClr val="accent2"/>
                </a:solidFill>
                <a:latin typeface="Times New Roman" panose="02020603050405020304" pitchFamily="18" charset="0"/>
              </a:defRPr>
            </a:lvl2pPr>
            <a:lvl3pPr marL="1143000" indent="-228600">
              <a:defRPr sz="2800">
                <a:solidFill>
                  <a:schemeClr val="accent2"/>
                </a:solidFill>
                <a:latin typeface="Times New Roman" panose="02020603050405020304" pitchFamily="18" charset="0"/>
              </a:defRPr>
            </a:lvl3pPr>
            <a:lvl4pPr marL="1600200" indent="-228600">
              <a:defRPr sz="2800">
                <a:solidFill>
                  <a:schemeClr val="accent2"/>
                </a:solidFill>
                <a:latin typeface="Times New Roman" panose="02020603050405020304" pitchFamily="18" charset="0"/>
              </a:defRPr>
            </a:lvl4pPr>
            <a:lvl5pPr marL="2057400" indent="-228600">
              <a:defRPr sz="2800">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a:solidFill>
                  <a:schemeClr val="accent2"/>
                </a:solidFill>
                <a:latin typeface="Times New Roman" panose="02020603050405020304" pitchFamily="18" charset="0"/>
              </a:defRPr>
            </a:lvl9pPr>
          </a:lstStyle>
          <a:p>
            <a:pPr algn="just">
              <a:lnSpc>
                <a:spcPct val="97000"/>
              </a:lnSpc>
              <a:spcAft>
                <a:spcPts val="432"/>
              </a:spcAft>
            </a:pPr>
            <a:r>
              <a:rPr lang="en-US" altLang="en-US" sz="4800">
                <a:solidFill>
                  <a:schemeClr val="tx1"/>
                </a:solidFill>
                <a:cs typeface="Times New Roman" panose="02020603050405020304" pitchFamily="18" charset="0"/>
              </a:rPr>
              <a:t>-Kính lúp: dùng để quan sát các vật nhỏ.</a:t>
            </a:r>
            <a:endParaRPr lang="en-US" altLang="en-US" sz="4800">
              <a:solidFill>
                <a:schemeClr val="tx1"/>
              </a:solidFill>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7"/>
                                        </p:tgtEl>
                                        <p:attrNameLst>
                                          <p:attrName>style.visibility</p:attrName>
                                        </p:attrNameLst>
                                      </p:cBhvr>
                                      <p:to>
                                        <p:strVal val="visible"/>
                                      </p:to>
                                    </p:set>
                                    <p:anim calcmode="discrete" valueType="clr">
                                      <p:cBhvr override="childStyle">
                                        <p:cTn id="7"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7"/>
                                        </p:tgtEl>
                                        <p:attrNameLst>
                                          <p:attrName>fillcolor</p:attrName>
                                        </p:attrNameLst>
                                      </p:cBhvr>
                                      <p:tavLst>
                                        <p:tav tm="0">
                                          <p:val>
                                            <p:clrVal>
                                              <a:schemeClr val="accent2"/>
                                            </p:clrVal>
                                          </p:val>
                                        </p:tav>
                                        <p:tav tm="50000">
                                          <p:val>
                                            <p:clrVal>
                                              <a:schemeClr val="hlink"/>
                                            </p:clrVal>
                                          </p:val>
                                        </p:tav>
                                      </p:tavLst>
                                    </p:anim>
                                    <p:set>
                                      <p:cBhvr>
                                        <p:cTn id="9" dur="80"/>
                                        <p:tgtEl>
                                          <p:spTgt spid="7"/>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4" presetClass="entr" presetSubtype="16"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box(in)">
                                      <p:cBhvr>
                                        <p:cTn id="14" dur="2000"/>
                                        <p:tgtEl>
                                          <p:spTgt spid="11"/>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4" presetClass="entr" presetSubtype="16"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ox(in)">
                                      <p:cBhvr>
                                        <p:cTn id="19"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50" name="Picture 42" descr="Kinh lup(4)">
            <a:extLst>
              <a:ext uri="{FF2B5EF4-FFF2-40B4-BE49-F238E27FC236}">
                <a16:creationId xmlns:a16="http://schemas.microsoft.com/office/drawing/2014/main" id="{9060ACAD-73D8-B925-31B9-179DB78166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1261" r="4282" b="6177"/>
          <a:stretch>
            <a:fillRect/>
          </a:stretch>
        </p:blipFill>
        <p:spPr bwMode="auto">
          <a:xfrm>
            <a:off x="8458200" y="3086100"/>
            <a:ext cx="2514600" cy="2250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33">
            <a:extLst>
              <a:ext uri="{FF2B5EF4-FFF2-40B4-BE49-F238E27FC236}">
                <a16:creationId xmlns:a16="http://schemas.microsoft.com/office/drawing/2014/main" id="{FA13FE03-2547-8955-9EDF-13AEEAFEAFE1}"/>
              </a:ext>
            </a:extLst>
          </p:cNvPr>
          <p:cNvGrpSpPr>
            <a:grpSpLocks/>
          </p:cNvGrpSpPr>
          <p:nvPr/>
        </p:nvGrpSpPr>
        <p:grpSpPr bwMode="auto">
          <a:xfrm>
            <a:off x="3655220" y="3429001"/>
            <a:ext cx="4117181" cy="4329113"/>
            <a:chOff x="3408" y="1728"/>
            <a:chExt cx="2064" cy="2352"/>
          </a:xfrm>
        </p:grpSpPr>
        <p:pic>
          <p:nvPicPr>
            <p:cNvPr id="15375" name="Picture 34">
              <a:extLst>
                <a:ext uri="{FF2B5EF4-FFF2-40B4-BE49-F238E27FC236}">
                  <a16:creationId xmlns:a16="http://schemas.microsoft.com/office/drawing/2014/main" id="{0F04AE8A-A854-A684-A064-BD8C98402D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8" y="1728"/>
              <a:ext cx="2064" cy="2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6" name="Text Box 35">
              <a:extLst>
                <a:ext uri="{FF2B5EF4-FFF2-40B4-BE49-F238E27FC236}">
                  <a16:creationId xmlns:a16="http://schemas.microsoft.com/office/drawing/2014/main" id="{4643ACBF-4733-2972-3F6B-1278C16DC2C2}"/>
                </a:ext>
              </a:extLst>
            </p:cNvPr>
            <p:cNvSpPr txBox="1">
              <a:spLocks noChangeArrowheads="1"/>
            </p:cNvSpPr>
            <p:nvPr/>
          </p:nvSpPr>
          <p:spPr bwMode="auto">
            <a:xfrm rot="1747566">
              <a:off x="4196" y="2853"/>
              <a:ext cx="336" cy="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solidFill>
                    <a:srgbClr val="CCCC00"/>
                  </a:solidFill>
                </a:rPr>
                <a:t>3X</a:t>
              </a:r>
            </a:p>
          </p:txBody>
        </p:sp>
      </p:grpSp>
      <p:sp>
        <p:nvSpPr>
          <p:cNvPr id="68619" name="Text Box 11">
            <a:extLst>
              <a:ext uri="{FF2B5EF4-FFF2-40B4-BE49-F238E27FC236}">
                <a16:creationId xmlns:a16="http://schemas.microsoft.com/office/drawing/2014/main" id="{61509BA3-37B4-53AC-6638-A02A2A3FFC5A}"/>
              </a:ext>
            </a:extLst>
          </p:cNvPr>
          <p:cNvSpPr txBox="1">
            <a:spLocks noChangeArrowheads="1"/>
          </p:cNvSpPr>
          <p:nvPr/>
        </p:nvSpPr>
        <p:spPr bwMode="auto">
          <a:xfrm>
            <a:off x="3364707" y="1"/>
            <a:ext cx="12180093" cy="2354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en-US" altLang="en-US" sz="4200" b="1" u="sng">
                <a:solidFill>
                  <a:srgbClr val="000099"/>
                </a:solidFill>
                <a:latin typeface="Times New Roman" panose="02020603050405020304" pitchFamily="18" charset="0"/>
                <a:cs typeface="Times New Roman" panose="02020603050405020304" pitchFamily="18" charset="0"/>
              </a:rPr>
              <a:t>Lưu ý </a:t>
            </a:r>
          </a:p>
          <a:p>
            <a:pPr algn="just" eaLnBrk="1" hangingPunct="1">
              <a:spcBef>
                <a:spcPct val="50000"/>
              </a:spcBef>
              <a:buFontTx/>
              <a:buNone/>
            </a:pPr>
            <a:r>
              <a:rPr lang="en-US" altLang="en-US" sz="4200">
                <a:solidFill>
                  <a:srgbClr val="0000CC"/>
                </a:solidFill>
                <a:latin typeface="Times New Roman" panose="02020603050405020304" pitchFamily="18" charset="0"/>
                <a:cs typeface="Times New Roman" panose="02020603050405020304" pitchFamily="18" charset="0"/>
              </a:rPr>
              <a:t>+ Mỗi kính lúp có một </a:t>
            </a:r>
            <a:r>
              <a:rPr lang="en-US" altLang="en-US" sz="4200">
                <a:solidFill>
                  <a:srgbClr val="C00000"/>
                </a:solidFill>
                <a:latin typeface="Times New Roman" panose="02020603050405020304" pitchFamily="18" charset="0"/>
                <a:cs typeface="Times New Roman" panose="02020603050405020304" pitchFamily="18" charset="0"/>
              </a:rPr>
              <a:t>số bội giác</a:t>
            </a:r>
            <a:r>
              <a:rPr lang="en-US" altLang="en-US" sz="4200">
                <a:solidFill>
                  <a:srgbClr val="0000CC"/>
                </a:solidFill>
                <a:latin typeface="Times New Roman" panose="02020603050405020304" pitchFamily="18" charset="0"/>
                <a:cs typeface="Times New Roman" panose="02020603050405020304" pitchFamily="18" charset="0"/>
              </a:rPr>
              <a:t> (kí hiệu: G) được ghi</a:t>
            </a:r>
            <a:br>
              <a:rPr lang="en-US" altLang="en-US" sz="4200">
                <a:solidFill>
                  <a:srgbClr val="0000CC"/>
                </a:solidFill>
                <a:latin typeface="Times New Roman" panose="02020603050405020304" pitchFamily="18" charset="0"/>
                <a:cs typeface="Times New Roman" panose="02020603050405020304" pitchFamily="18" charset="0"/>
              </a:rPr>
            </a:br>
            <a:r>
              <a:rPr lang="en-US" altLang="en-US" sz="4200">
                <a:solidFill>
                  <a:srgbClr val="0000CC"/>
                </a:solidFill>
                <a:latin typeface="Times New Roman" panose="02020603050405020304" pitchFamily="18" charset="0"/>
                <a:cs typeface="Times New Roman" panose="02020603050405020304" pitchFamily="18" charset="0"/>
              </a:rPr>
              <a:t>  bởi các con số như 2x, 3x, 5x,...</a:t>
            </a:r>
          </a:p>
        </p:txBody>
      </p:sp>
      <p:sp>
        <p:nvSpPr>
          <p:cNvPr id="68620" name="Text Box 12">
            <a:extLst>
              <a:ext uri="{FF2B5EF4-FFF2-40B4-BE49-F238E27FC236}">
                <a16:creationId xmlns:a16="http://schemas.microsoft.com/office/drawing/2014/main" id="{E7FA62CB-ED60-5340-A71F-DCCC563186D4}"/>
              </a:ext>
            </a:extLst>
          </p:cNvPr>
          <p:cNvSpPr txBox="1">
            <a:spLocks noChangeArrowheads="1"/>
          </p:cNvSpPr>
          <p:nvPr/>
        </p:nvSpPr>
        <p:spPr bwMode="auto">
          <a:xfrm>
            <a:off x="3314700" y="2171701"/>
            <a:ext cx="12230100" cy="1361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en-US" altLang="en-US" sz="4200">
                <a:solidFill>
                  <a:srgbClr val="0000CC"/>
                </a:solidFill>
                <a:latin typeface="Times New Roman" panose="02020603050405020304" pitchFamily="18" charset="0"/>
                <a:cs typeface="Times New Roman" panose="02020603050405020304" pitchFamily="18" charset="0"/>
              </a:rPr>
              <a:t>+ </a:t>
            </a:r>
            <a:r>
              <a:rPr lang="en-US" altLang="en-US" sz="4050">
                <a:solidFill>
                  <a:srgbClr val="0000CC"/>
                </a:solidFill>
                <a:latin typeface="Times New Roman" panose="02020603050405020304" pitchFamily="18" charset="0"/>
                <a:cs typeface="Times New Roman" panose="02020603050405020304" pitchFamily="18" charset="0"/>
              </a:rPr>
              <a:t>Kính lúp có số bội giác càng lớn thì ảnh quan sát được</a:t>
            </a:r>
            <a:br>
              <a:rPr lang="en-US" altLang="en-US" sz="4050">
                <a:solidFill>
                  <a:srgbClr val="0000CC"/>
                </a:solidFill>
                <a:latin typeface="Times New Roman" panose="02020603050405020304" pitchFamily="18" charset="0"/>
                <a:cs typeface="Times New Roman" panose="02020603050405020304" pitchFamily="18" charset="0"/>
              </a:rPr>
            </a:br>
            <a:r>
              <a:rPr lang="en-US" altLang="en-US" sz="4050">
                <a:solidFill>
                  <a:srgbClr val="0000CC"/>
                </a:solidFill>
                <a:latin typeface="Times New Roman" panose="02020603050405020304" pitchFamily="18" charset="0"/>
                <a:cs typeface="Times New Roman" panose="02020603050405020304" pitchFamily="18" charset="0"/>
              </a:rPr>
              <a:t>  càng lớn.</a:t>
            </a:r>
          </a:p>
        </p:txBody>
      </p:sp>
      <p:graphicFrame>
        <p:nvGraphicFramePr>
          <p:cNvPr id="15366" name="Object 16">
            <a:extLst>
              <a:ext uri="{FF2B5EF4-FFF2-40B4-BE49-F238E27FC236}">
                <a16:creationId xmlns:a16="http://schemas.microsoft.com/office/drawing/2014/main" id="{408E30D5-488A-41E6-9B67-1FE012EEDA1D}"/>
              </a:ext>
            </a:extLst>
          </p:cNvPr>
          <p:cNvGraphicFramePr>
            <a:graphicFrameLocks noChangeAspect="1"/>
          </p:cNvGraphicFramePr>
          <p:nvPr/>
        </p:nvGraphicFramePr>
        <p:xfrm>
          <a:off x="9058275" y="4981575"/>
          <a:ext cx="171450" cy="323850"/>
        </p:xfrm>
        <a:graphic>
          <a:graphicData uri="http://schemas.openxmlformats.org/presentationml/2006/ole">
            <mc:AlternateContent xmlns:mc="http://schemas.openxmlformats.org/markup-compatibility/2006">
              <mc:Choice xmlns:v="urn:schemas-microsoft-com:vml" Requires="v">
                <p:oleObj name="Equation" r:id="rId4" imgW="114151" imgH="215619" progId="Equation.3">
                  <p:embed/>
                </p:oleObj>
              </mc:Choice>
              <mc:Fallback>
                <p:oleObj name="Equation" r:id="rId4" imgW="114151" imgH="215619" progId="Equation.3">
                  <p:embed/>
                  <p:pic>
                    <p:nvPicPr>
                      <p:cNvPr id="15366" name="Object 16">
                        <a:extLst>
                          <a:ext uri="{FF2B5EF4-FFF2-40B4-BE49-F238E27FC236}">
                            <a16:creationId xmlns:a16="http://schemas.microsoft.com/office/drawing/2014/main" id="{408E30D5-488A-41E6-9B67-1FE012EEDA1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58275" y="4981575"/>
                        <a:ext cx="171450" cy="323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5367" name="Rectangle 25">
            <a:extLst>
              <a:ext uri="{FF2B5EF4-FFF2-40B4-BE49-F238E27FC236}">
                <a16:creationId xmlns:a16="http://schemas.microsoft.com/office/drawing/2014/main" id="{5B0522DC-B7C4-8220-00E7-551C95D15CDE}"/>
              </a:ext>
            </a:extLst>
          </p:cNvPr>
          <p:cNvSpPr>
            <a:spLocks noChangeArrowheads="1"/>
          </p:cNvSpPr>
          <p:nvPr/>
        </p:nvSpPr>
        <p:spPr bwMode="auto">
          <a:xfrm>
            <a:off x="2286001" y="4967170"/>
            <a:ext cx="5693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a:cs typeface="Times New Roman" panose="02020603050405020304" pitchFamily="18" charset="0"/>
              </a:rPr>
              <a:t>      </a:t>
            </a:r>
            <a:endParaRPr lang="en-US" altLang="en-US" sz="2700"/>
          </a:p>
        </p:txBody>
      </p:sp>
      <p:grpSp>
        <p:nvGrpSpPr>
          <p:cNvPr id="3" name="Group 45">
            <a:extLst>
              <a:ext uri="{FF2B5EF4-FFF2-40B4-BE49-F238E27FC236}">
                <a16:creationId xmlns:a16="http://schemas.microsoft.com/office/drawing/2014/main" id="{1EA02298-0C72-2F34-FE3F-2EA40F06063D}"/>
              </a:ext>
            </a:extLst>
          </p:cNvPr>
          <p:cNvGrpSpPr>
            <a:grpSpLocks/>
          </p:cNvGrpSpPr>
          <p:nvPr/>
        </p:nvGrpSpPr>
        <p:grpSpPr bwMode="auto">
          <a:xfrm>
            <a:off x="5600700" y="4686303"/>
            <a:ext cx="6172200" cy="2969064"/>
            <a:chOff x="2721" y="2875"/>
            <a:chExt cx="1572" cy="1172"/>
          </a:xfrm>
        </p:grpSpPr>
        <p:sp>
          <p:nvSpPr>
            <p:cNvPr id="15371" name="Text Box 36">
              <a:extLst>
                <a:ext uri="{FF2B5EF4-FFF2-40B4-BE49-F238E27FC236}">
                  <a16:creationId xmlns:a16="http://schemas.microsoft.com/office/drawing/2014/main" id="{584B3B53-921E-EC45-1E7D-453C4A36BCDC}"/>
                </a:ext>
              </a:extLst>
            </p:cNvPr>
            <p:cNvSpPr txBox="1">
              <a:spLocks noChangeArrowheads="1"/>
            </p:cNvSpPr>
            <p:nvPr/>
          </p:nvSpPr>
          <p:spPr bwMode="auto">
            <a:xfrm>
              <a:off x="2915" y="3792"/>
              <a:ext cx="1378"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3600">
                  <a:solidFill>
                    <a:srgbClr val="0000FF"/>
                  </a:solidFill>
                  <a:latin typeface="Times New Roman" panose="02020603050405020304" pitchFamily="18" charset="0"/>
                  <a:cs typeface="Times New Roman" panose="02020603050405020304" pitchFamily="18" charset="0"/>
                </a:rPr>
                <a:t>       </a:t>
              </a:r>
              <a:r>
                <a:rPr lang="en-US" altLang="en-US" sz="3600">
                  <a:solidFill>
                    <a:srgbClr val="FF0000"/>
                  </a:solidFill>
                  <a:latin typeface="Times New Roman" panose="02020603050405020304" pitchFamily="18" charset="0"/>
                  <a:cs typeface="Times New Roman" panose="02020603050405020304" pitchFamily="18" charset="0"/>
                </a:rPr>
                <a:t>Số bội giác</a:t>
              </a:r>
            </a:p>
          </p:txBody>
        </p:sp>
        <p:grpSp>
          <p:nvGrpSpPr>
            <p:cNvPr id="15372" name="Group 44">
              <a:extLst>
                <a:ext uri="{FF2B5EF4-FFF2-40B4-BE49-F238E27FC236}">
                  <a16:creationId xmlns:a16="http://schemas.microsoft.com/office/drawing/2014/main" id="{B3C019F3-3AFB-2074-D189-88200473B716}"/>
                </a:ext>
              </a:extLst>
            </p:cNvPr>
            <p:cNvGrpSpPr>
              <a:grpSpLocks/>
            </p:cNvGrpSpPr>
            <p:nvPr/>
          </p:nvGrpSpPr>
          <p:grpSpPr bwMode="auto">
            <a:xfrm>
              <a:off x="2721" y="2875"/>
              <a:ext cx="1048" cy="948"/>
              <a:chOff x="2721" y="2875"/>
              <a:chExt cx="1048" cy="948"/>
            </a:xfrm>
          </p:grpSpPr>
          <p:sp>
            <p:nvSpPr>
              <p:cNvPr id="15373" name="Line 37">
                <a:extLst>
                  <a:ext uri="{FF2B5EF4-FFF2-40B4-BE49-F238E27FC236}">
                    <a16:creationId xmlns:a16="http://schemas.microsoft.com/office/drawing/2014/main" id="{123A1E43-E684-F524-C0C9-1038F4756F3D}"/>
                  </a:ext>
                </a:extLst>
              </p:cNvPr>
              <p:cNvSpPr>
                <a:spLocks noChangeShapeType="1"/>
              </p:cNvSpPr>
              <p:nvPr/>
            </p:nvSpPr>
            <p:spPr bwMode="auto">
              <a:xfrm flipH="1" flipV="1">
                <a:off x="2721" y="3241"/>
                <a:ext cx="883" cy="582"/>
              </a:xfrm>
              <a:prstGeom prst="line">
                <a:avLst/>
              </a:prstGeom>
              <a:noFill/>
              <a:ln w="28575">
                <a:solidFill>
                  <a:srgbClr val="FF9900"/>
                </a:solidFill>
                <a:round/>
                <a:headEnd/>
                <a:tailEnd type="triangle" w="med" len="med"/>
              </a:ln>
              <a:extLst>
                <a:ext uri="{909E8E84-426E-40DD-AFC4-6F175D3DCCD1}">
                  <a14:hiddenFill xmlns:a14="http://schemas.microsoft.com/office/drawing/2010/main">
                    <a:noFill/>
                  </a14:hiddenFill>
                </a:ext>
              </a:extLst>
            </p:spPr>
            <p:txBody>
              <a:bodyPr/>
              <a:lstStyle/>
              <a:p>
                <a:endParaRPr lang="en-US" sz="2700"/>
              </a:p>
            </p:txBody>
          </p:sp>
          <p:sp>
            <p:nvSpPr>
              <p:cNvPr id="15374" name="Line 43">
                <a:extLst>
                  <a:ext uri="{FF2B5EF4-FFF2-40B4-BE49-F238E27FC236}">
                    <a16:creationId xmlns:a16="http://schemas.microsoft.com/office/drawing/2014/main" id="{4B833FAE-9A42-64FB-E581-2462DD1C16DC}"/>
                  </a:ext>
                </a:extLst>
              </p:cNvPr>
              <p:cNvSpPr>
                <a:spLocks noChangeShapeType="1"/>
              </p:cNvSpPr>
              <p:nvPr/>
            </p:nvSpPr>
            <p:spPr bwMode="auto">
              <a:xfrm flipV="1">
                <a:off x="3682" y="2875"/>
                <a:ext cx="87" cy="917"/>
              </a:xfrm>
              <a:prstGeom prst="line">
                <a:avLst/>
              </a:prstGeom>
              <a:noFill/>
              <a:ln w="28575">
                <a:solidFill>
                  <a:srgbClr val="FF9900"/>
                </a:solidFill>
                <a:round/>
                <a:headEnd/>
                <a:tailEnd type="triangle" w="med" len="med"/>
              </a:ln>
              <a:extLst>
                <a:ext uri="{909E8E84-426E-40DD-AFC4-6F175D3DCCD1}">
                  <a14:hiddenFill xmlns:a14="http://schemas.microsoft.com/office/drawing/2010/main">
                    <a:noFill/>
                  </a14:hiddenFill>
                </a:ext>
              </a:extLst>
            </p:spPr>
            <p:txBody>
              <a:bodyPr/>
              <a:lstStyle/>
              <a:p>
                <a:endParaRPr lang="en-US" sz="2700"/>
              </a:p>
            </p:txBody>
          </p:sp>
        </p:grpSp>
      </p:grpSp>
      <p:pic>
        <p:nvPicPr>
          <p:cNvPr id="4" name="Picture 3">
            <a:extLst>
              <a:ext uri="{FF2B5EF4-FFF2-40B4-BE49-F238E27FC236}">
                <a16:creationId xmlns:a16="http://schemas.microsoft.com/office/drawing/2014/main" id="{DB44716C-6573-E4EE-F216-C2201A5911B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09925" y="7658100"/>
            <a:ext cx="12489657" cy="1764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0" name="Picture 4">
            <a:extLst>
              <a:ext uri="{FF2B5EF4-FFF2-40B4-BE49-F238E27FC236}">
                <a16:creationId xmlns:a16="http://schemas.microsoft.com/office/drawing/2014/main" id="{74488AEB-5ABC-CA70-10C2-D59B1F7C272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17133" y="8934450"/>
            <a:ext cx="10853738"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68619"/>
                                        </p:tgtEl>
                                        <p:attrNameLst>
                                          <p:attrName>style.visibility</p:attrName>
                                        </p:attrNameLst>
                                      </p:cBhvr>
                                      <p:to>
                                        <p:strVal val="visible"/>
                                      </p:to>
                                    </p:set>
                                    <p:anim calcmode="discrete" valueType="clr">
                                      <p:cBhvr override="childStyle">
                                        <p:cTn id="7" dur="80"/>
                                        <p:tgtEl>
                                          <p:spTgt spid="68619"/>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68619"/>
                                        </p:tgtEl>
                                        <p:attrNameLst>
                                          <p:attrName>fillcolor</p:attrName>
                                        </p:attrNameLst>
                                      </p:cBhvr>
                                      <p:tavLst>
                                        <p:tav tm="0">
                                          <p:val>
                                            <p:clrVal>
                                              <a:schemeClr val="accent2"/>
                                            </p:clrVal>
                                          </p:val>
                                        </p:tav>
                                        <p:tav tm="50000">
                                          <p:val>
                                            <p:clrVal>
                                              <a:schemeClr val="hlink"/>
                                            </p:clrVal>
                                          </p:val>
                                        </p:tav>
                                      </p:tavLst>
                                    </p:anim>
                                    <p:set>
                                      <p:cBhvr>
                                        <p:cTn id="9" dur="80"/>
                                        <p:tgtEl>
                                          <p:spTgt spid="68619"/>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6" presetClass="entr" presetSubtype="32"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circle(out)">
                                      <p:cBhvr>
                                        <p:cTn id="14" dur="2000"/>
                                        <p:tgtEl>
                                          <p:spTgt spid="2"/>
                                        </p:tgtEl>
                                      </p:cBhvr>
                                    </p:animEffect>
                                  </p:childTnLst>
                                </p:cTn>
                              </p:par>
                            </p:childTnLst>
                          </p:cTn>
                        </p:par>
                        <p:par>
                          <p:cTn id="15" fill="hold" nodeType="afterGroup">
                            <p:stCondLst>
                              <p:cond delay="2000"/>
                            </p:stCondLst>
                            <p:childTnLst>
                              <p:par>
                                <p:cTn id="16" presetID="6" presetClass="entr" presetSubtype="32" fill="hold" nodeType="afterEffect">
                                  <p:stCondLst>
                                    <p:cond delay="0"/>
                                  </p:stCondLst>
                                  <p:childTnLst>
                                    <p:set>
                                      <p:cBhvr>
                                        <p:cTn id="17" dur="1" fill="hold">
                                          <p:stCondLst>
                                            <p:cond delay="0"/>
                                          </p:stCondLst>
                                        </p:cTn>
                                        <p:tgtEl>
                                          <p:spTgt spid="68650"/>
                                        </p:tgtEl>
                                        <p:attrNameLst>
                                          <p:attrName>style.visibility</p:attrName>
                                        </p:attrNameLst>
                                      </p:cBhvr>
                                      <p:to>
                                        <p:strVal val="visible"/>
                                      </p:to>
                                    </p:set>
                                    <p:animEffect transition="in" filter="circle(out)">
                                      <p:cBhvr>
                                        <p:cTn id="18" dur="1000"/>
                                        <p:tgtEl>
                                          <p:spTgt spid="68650"/>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4"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1000"/>
                                        <p:tgtEl>
                                          <p:spTgt spid="3"/>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8" fill="hold" nodeType="clickEffect">
                                  <p:stCondLst>
                                    <p:cond delay="0"/>
                                  </p:stCondLst>
                                  <p:childTnLst>
                                    <p:set>
                                      <p:cBhvr>
                                        <p:cTn id="27" dur="1" fill="hold">
                                          <p:stCondLst>
                                            <p:cond delay="0"/>
                                          </p:stCondLst>
                                        </p:cTn>
                                        <p:tgtEl>
                                          <p:spTgt spid="68620"/>
                                        </p:tgtEl>
                                        <p:attrNameLst>
                                          <p:attrName>style.visibility</p:attrName>
                                        </p:attrNameLst>
                                      </p:cBhvr>
                                      <p:to>
                                        <p:strVal val="visible"/>
                                      </p:to>
                                    </p:set>
                                    <p:animEffect transition="in" filter="wipe(left)">
                                      <p:cBhvr>
                                        <p:cTn id="28" dur="1000"/>
                                        <p:tgtEl>
                                          <p:spTgt spid="68620"/>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4" presetClass="entr" presetSubtype="16"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box(in)">
                                      <p:cBhvr>
                                        <p:cTn id="33" dur="2000"/>
                                        <p:tgtEl>
                                          <p:spTgt spid="4"/>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4" presetClass="entr" presetSubtype="16" fill="hold" nodeType="clickEffect">
                                  <p:stCondLst>
                                    <p:cond delay="0"/>
                                  </p:stCondLst>
                                  <p:childTnLst>
                                    <p:set>
                                      <p:cBhvr>
                                        <p:cTn id="37" dur="1" fill="hold">
                                          <p:stCondLst>
                                            <p:cond delay="0"/>
                                          </p:stCondLst>
                                        </p:cTn>
                                        <p:tgtEl>
                                          <p:spTgt spid="15370"/>
                                        </p:tgtEl>
                                        <p:attrNameLst>
                                          <p:attrName>style.visibility</p:attrName>
                                        </p:attrNameLst>
                                      </p:cBhvr>
                                      <p:to>
                                        <p:strVal val="visible"/>
                                      </p:to>
                                    </p:set>
                                    <p:animEffect transition="in" filter="box(in)">
                                      <p:cBhvr>
                                        <p:cTn id="38" dur="2000"/>
                                        <p:tgtEl>
                                          <p:spTgt spid="153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0">
            <a:extLst>
              <a:ext uri="{FF2B5EF4-FFF2-40B4-BE49-F238E27FC236}">
                <a16:creationId xmlns:a16="http://schemas.microsoft.com/office/drawing/2014/main" id="{5CA65F68-6C6E-C5C7-B9EF-671A3E97D592}"/>
              </a:ext>
            </a:extLst>
          </p:cNvPr>
          <p:cNvSpPr txBox="1">
            <a:spLocks noChangeArrowheads="1"/>
          </p:cNvSpPr>
          <p:nvPr/>
        </p:nvSpPr>
        <p:spPr bwMode="auto">
          <a:xfrm>
            <a:off x="1752600" y="723900"/>
            <a:ext cx="7200900" cy="1846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accent2"/>
                </a:solidFill>
                <a:latin typeface="Times New Roman" panose="02020603050405020304" pitchFamily="18" charset="0"/>
              </a:defRPr>
            </a:lvl1pPr>
            <a:lvl2pPr marL="742950" indent="-285750">
              <a:defRPr sz="2800">
                <a:solidFill>
                  <a:schemeClr val="accent2"/>
                </a:solidFill>
                <a:latin typeface="Times New Roman" panose="02020603050405020304" pitchFamily="18" charset="0"/>
              </a:defRPr>
            </a:lvl2pPr>
            <a:lvl3pPr marL="1143000" indent="-228600">
              <a:defRPr sz="2800">
                <a:solidFill>
                  <a:schemeClr val="accent2"/>
                </a:solidFill>
                <a:latin typeface="Times New Roman" panose="02020603050405020304" pitchFamily="18" charset="0"/>
              </a:defRPr>
            </a:lvl3pPr>
            <a:lvl4pPr marL="1600200" indent="-228600">
              <a:defRPr sz="2800">
                <a:solidFill>
                  <a:schemeClr val="accent2"/>
                </a:solidFill>
                <a:latin typeface="Times New Roman" panose="02020603050405020304" pitchFamily="18" charset="0"/>
              </a:defRPr>
            </a:lvl4pPr>
            <a:lvl5pPr marL="2057400" indent="-228600">
              <a:defRPr sz="2800">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a:solidFill>
                  <a:schemeClr val="accent2"/>
                </a:solidFill>
                <a:latin typeface="Times New Roman" panose="02020603050405020304" pitchFamily="18" charset="0"/>
              </a:defRPr>
            </a:lvl9pPr>
          </a:lstStyle>
          <a:p>
            <a:pPr eaLnBrk="1" hangingPunct="1">
              <a:spcBef>
                <a:spcPct val="50000"/>
              </a:spcBef>
            </a:pPr>
            <a:r>
              <a:rPr lang="en-US" altLang="en-US" sz="4200" b="1" dirty="0">
                <a:solidFill>
                  <a:srgbClr val="0000FF"/>
                </a:solidFill>
                <a:cs typeface="Times New Roman" panose="02020603050405020304" pitchFamily="18" charset="0"/>
              </a:rPr>
              <a:t>IV. KÍNH LÚP</a:t>
            </a:r>
          </a:p>
          <a:p>
            <a:pPr eaLnBrk="1" hangingPunct="1">
              <a:spcBef>
                <a:spcPct val="50000"/>
              </a:spcBef>
            </a:pPr>
            <a:r>
              <a:rPr lang="en-US" altLang="en-US" sz="4800" b="1" dirty="0">
                <a:solidFill>
                  <a:srgbClr val="FF3300"/>
                </a:solidFill>
                <a:cs typeface="Times New Roman" panose="02020603050405020304" pitchFamily="18" charset="0"/>
              </a:rPr>
              <a:t>1. </a:t>
            </a:r>
            <a:r>
              <a:rPr lang="en-US" altLang="en-US" sz="4800" b="1" dirty="0" err="1">
                <a:solidFill>
                  <a:srgbClr val="FF3300"/>
                </a:solidFill>
                <a:cs typeface="Times New Roman" panose="02020603050405020304" pitchFamily="18" charset="0"/>
              </a:rPr>
              <a:t>Đặc</a:t>
            </a:r>
            <a:r>
              <a:rPr lang="en-US" altLang="en-US" sz="4800" b="1" dirty="0">
                <a:solidFill>
                  <a:srgbClr val="FF3300"/>
                </a:solidFill>
                <a:cs typeface="Times New Roman" panose="02020603050405020304" pitchFamily="18" charset="0"/>
              </a:rPr>
              <a:t> </a:t>
            </a:r>
            <a:r>
              <a:rPr lang="en-US" altLang="en-US" sz="4800" b="1" dirty="0" err="1">
                <a:solidFill>
                  <a:srgbClr val="FF3300"/>
                </a:solidFill>
                <a:cs typeface="Times New Roman" panose="02020603050405020304" pitchFamily="18" charset="0"/>
              </a:rPr>
              <a:t>điểm</a:t>
            </a:r>
            <a:r>
              <a:rPr lang="en-US" altLang="en-US" sz="4800" b="1" dirty="0">
                <a:solidFill>
                  <a:srgbClr val="FF3300"/>
                </a:solidFill>
                <a:cs typeface="Times New Roman" panose="02020603050405020304" pitchFamily="18" charset="0"/>
              </a:rPr>
              <a:t> </a:t>
            </a:r>
            <a:r>
              <a:rPr lang="en-US" altLang="en-US" sz="4800" b="1" dirty="0" err="1">
                <a:solidFill>
                  <a:srgbClr val="FF3300"/>
                </a:solidFill>
                <a:cs typeface="Times New Roman" panose="02020603050405020304" pitchFamily="18" charset="0"/>
              </a:rPr>
              <a:t>của</a:t>
            </a:r>
            <a:r>
              <a:rPr lang="en-US" altLang="en-US" sz="4800" b="1" dirty="0">
                <a:solidFill>
                  <a:srgbClr val="FF3300"/>
                </a:solidFill>
                <a:cs typeface="Times New Roman" panose="02020603050405020304" pitchFamily="18" charset="0"/>
              </a:rPr>
              <a:t> </a:t>
            </a:r>
            <a:r>
              <a:rPr lang="en-US" altLang="en-US" sz="4800" b="1" dirty="0" err="1">
                <a:solidFill>
                  <a:srgbClr val="FF3300"/>
                </a:solidFill>
                <a:cs typeface="Times New Roman" panose="02020603050405020304" pitchFamily="18" charset="0"/>
              </a:rPr>
              <a:t>kính</a:t>
            </a:r>
            <a:r>
              <a:rPr lang="en-US" altLang="en-US" sz="4800" b="1" dirty="0">
                <a:solidFill>
                  <a:srgbClr val="FF3300"/>
                </a:solidFill>
                <a:cs typeface="Times New Roman" panose="02020603050405020304" pitchFamily="18" charset="0"/>
              </a:rPr>
              <a:t> </a:t>
            </a:r>
            <a:r>
              <a:rPr lang="en-US" altLang="en-US" sz="4800" b="1" dirty="0" err="1">
                <a:solidFill>
                  <a:srgbClr val="FF3300"/>
                </a:solidFill>
                <a:cs typeface="Times New Roman" panose="02020603050405020304" pitchFamily="18" charset="0"/>
              </a:rPr>
              <a:t>lúp</a:t>
            </a:r>
            <a:r>
              <a:rPr lang="en-US" altLang="en-US" sz="4800" b="1" dirty="0">
                <a:solidFill>
                  <a:srgbClr val="FF3300"/>
                </a:solidFill>
                <a:cs typeface="Times New Roman" panose="02020603050405020304" pitchFamily="18" charset="0"/>
              </a:rPr>
              <a:t>:</a:t>
            </a:r>
          </a:p>
        </p:txBody>
      </p:sp>
      <p:sp>
        <p:nvSpPr>
          <p:cNvPr id="3" name="TextBox 2">
            <a:extLst>
              <a:ext uri="{FF2B5EF4-FFF2-40B4-BE49-F238E27FC236}">
                <a16:creationId xmlns:a16="http://schemas.microsoft.com/office/drawing/2014/main" id="{84729662-7282-9DA1-9CF4-615B1A7580FA}"/>
              </a:ext>
            </a:extLst>
          </p:cNvPr>
          <p:cNvSpPr txBox="1">
            <a:spLocks noChangeArrowheads="1"/>
          </p:cNvSpPr>
          <p:nvPr/>
        </p:nvSpPr>
        <p:spPr bwMode="auto">
          <a:xfrm>
            <a:off x="1752600" y="2666999"/>
            <a:ext cx="56007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accent2"/>
                </a:solidFill>
                <a:latin typeface="Times New Roman" panose="02020603050405020304" pitchFamily="18" charset="0"/>
              </a:defRPr>
            </a:lvl1pPr>
            <a:lvl2pPr marL="742950" indent="-285750">
              <a:defRPr sz="2800">
                <a:solidFill>
                  <a:schemeClr val="accent2"/>
                </a:solidFill>
                <a:latin typeface="Times New Roman" panose="02020603050405020304" pitchFamily="18" charset="0"/>
              </a:defRPr>
            </a:lvl2pPr>
            <a:lvl3pPr marL="1143000" indent="-228600">
              <a:defRPr sz="2800">
                <a:solidFill>
                  <a:schemeClr val="accent2"/>
                </a:solidFill>
                <a:latin typeface="Times New Roman" panose="02020603050405020304" pitchFamily="18" charset="0"/>
              </a:defRPr>
            </a:lvl3pPr>
            <a:lvl4pPr marL="1600200" indent="-228600">
              <a:defRPr sz="2800">
                <a:solidFill>
                  <a:schemeClr val="accent2"/>
                </a:solidFill>
                <a:latin typeface="Times New Roman" panose="02020603050405020304" pitchFamily="18" charset="0"/>
              </a:defRPr>
            </a:lvl4pPr>
            <a:lvl5pPr marL="2057400" indent="-228600">
              <a:defRPr sz="2800">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a:solidFill>
                  <a:schemeClr val="accent2"/>
                </a:solidFill>
                <a:latin typeface="Times New Roman" panose="02020603050405020304" pitchFamily="18" charset="0"/>
              </a:defRPr>
            </a:lvl9pPr>
          </a:lstStyle>
          <a:p>
            <a:r>
              <a:rPr lang="en-US" altLang="en-US" sz="4800" b="1">
                <a:solidFill>
                  <a:srgbClr val="FF3300"/>
                </a:solidFill>
              </a:rPr>
              <a:t>2. Sử dụng kính lúp:</a:t>
            </a:r>
          </a:p>
        </p:txBody>
      </p:sp>
      <p:sp>
        <p:nvSpPr>
          <p:cNvPr id="10" name="TextBox 9">
            <a:extLst>
              <a:ext uri="{FF2B5EF4-FFF2-40B4-BE49-F238E27FC236}">
                <a16:creationId xmlns:a16="http://schemas.microsoft.com/office/drawing/2014/main" id="{F416EE08-F50D-A56B-1B27-34CD3EDF2D67}"/>
              </a:ext>
            </a:extLst>
          </p:cNvPr>
          <p:cNvSpPr txBox="1">
            <a:spLocks noChangeArrowheads="1"/>
          </p:cNvSpPr>
          <p:nvPr/>
        </p:nvSpPr>
        <p:spPr bwMode="auto">
          <a:xfrm>
            <a:off x="1524000" y="3595687"/>
            <a:ext cx="13601700" cy="5806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accent2"/>
                </a:solidFill>
                <a:latin typeface="Times New Roman" panose="02020603050405020304" pitchFamily="18" charset="0"/>
              </a:defRPr>
            </a:lvl1pPr>
            <a:lvl2pPr marL="742950" indent="-285750">
              <a:defRPr sz="2800">
                <a:solidFill>
                  <a:schemeClr val="accent2"/>
                </a:solidFill>
                <a:latin typeface="Times New Roman" panose="02020603050405020304" pitchFamily="18" charset="0"/>
              </a:defRPr>
            </a:lvl2pPr>
            <a:lvl3pPr marL="1143000" indent="-228600">
              <a:defRPr sz="2800">
                <a:solidFill>
                  <a:schemeClr val="accent2"/>
                </a:solidFill>
                <a:latin typeface="Times New Roman" panose="02020603050405020304" pitchFamily="18" charset="0"/>
              </a:defRPr>
            </a:lvl3pPr>
            <a:lvl4pPr marL="1600200" indent="-228600">
              <a:defRPr sz="2800">
                <a:solidFill>
                  <a:schemeClr val="accent2"/>
                </a:solidFill>
                <a:latin typeface="Times New Roman" panose="02020603050405020304" pitchFamily="18" charset="0"/>
              </a:defRPr>
            </a:lvl4pPr>
            <a:lvl5pPr marL="2057400" indent="-228600">
              <a:defRPr sz="2800">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a:solidFill>
                  <a:schemeClr val="accent2"/>
                </a:solidFill>
                <a:latin typeface="Times New Roman" panose="02020603050405020304" pitchFamily="18" charset="0"/>
              </a:defRPr>
            </a:lvl9pPr>
          </a:lstStyle>
          <a:p>
            <a:r>
              <a:rPr lang="en-US" altLang="en-US" sz="3600" b="1" u="sng">
                <a:solidFill>
                  <a:srgbClr val="0000FF"/>
                </a:solidFill>
              </a:rPr>
              <a:t>THẢO LUẬN NHÓM </a:t>
            </a:r>
            <a:r>
              <a:rPr lang="en-US" altLang="en-US" sz="3600" b="1">
                <a:solidFill>
                  <a:srgbClr val="0000FF"/>
                </a:solidFill>
              </a:rPr>
              <a:t>: TRẢ LỞI CÁC CÂU HỎI SAU</a:t>
            </a:r>
          </a:p>
          <a:p>
            <a:pPr>
              <a:lnSpc>
                <a:spcPct val="107000"/>
              </a:lnSpc>
              <a:spcBef>
                <a:spcPts val="900"/>
              </a:spcBef>
              <a:spcAft>
                <a:spcPts val="900"/>
              </a:spcAft>
              <a:buFontTx/>
              <a:buAutoNum type="arabicParenR"/>
            </a:pPr>
            <a:r>
              <a:rPr lang="en-US" altLang="en-US" sz="4200">
                <a:solidFill>
                  <a:schemeClr val="tx1"/>
                </a:solidFill>
                <a:ea typeface="Calibri" panose="020F0502020204030204" pitchFamily="34" charset="0"/>
                <a:cs typeface="Times New Roman" panose="02020603050405020304" pitchFamily="18" charset="0"/>
              </a:rPr>
              <a:t>Nêu Một số trường hợp trong thực tế có dùng kính lúp.</a:t>
            </a:r>
          </a:p>
          <a:p>
            <a:pPr>
              <a:lnSpc>
                <a:spcPct val="107000"/>
              </a:lnSpc>
              <a:spcBef>
                <a:spcPts val="900"/>
              </a:spcBef>
              <a:spcAft>
                <a:spcPts val="900"/>
              </a:spcAft>
            </a:pPr>
            <a:r>
              <a:rPr lang="en-US" altLang="en-US" sz="4200">
                <a:solidFill>
                  <a:schemeClr val="tx1"/>
                </a:solidFill>
                <a:cs typeface="Times New Roman" panose="02020603050405020304" pitchFamily="18" charset="0"/>
              </a:rPr>
              <a:t>2) Khi quan sát một vật nhỏ qua kính lúp, ta nhìn thấy vật hay ảnh của vật? vật hay ảnh này có tính chất gì?</a:t>
            </a:r>
            <a:endParaRPr lang="en-US" altLang="en-US" sz="4200">
              <a:solidFill>
                <a:schemeClr val="tx1"/>
              </a:solidFill>
              <a:latin typeface="Calibri" panose="020F0502020204030204" pitchFamily="34" charset="0"/>
              <a:cs typeface="Calibri" panose="020F0502020204030204" pitchFamily="34" charset="0"/>
            </a:endParaRPr>
          </a:p>
          <a:p>
            <a:pPr algn="just">
              <a:spcAft>
                <a:spcPts val="338"/>
              </a:spcAft>
            </a:pPr>
            <a:r>
              <a:rPr lang="en-US" altLang="en-US" sz="4200">
                <a:solidFill>
                  <a:schemeClr val="tx1"/>
                </a:solidFill>
                <a:cs typeface="Calibri" panose="020F0502020204030204" pitchFamily="34" charset="0"/>
              </a:rPr>
              <a:t>3) Làm thế nào để quan sát được ảnh của một vật được đặt trên tờ giấy tạo bởi kính lúp một cách rõ ràng?</a:t>
            </a:r>
            <a:r>
              <a:rPr lang="en-US" altLang="en-US" sz="4200">
                <a:cs typeface="Times New Roman" panose="02020603050405020304" pitchFamily="18" charset="0"/>
              </a:rPr>
              <a:t> </a:t>
            </a:r>
            <a:r>
              <a:rPr lang="en-US" altLang="en-US" sz="4200">
                <a:solidFill>
                  <a:schemeClr val="tx1"/>
                </a:solidFill>
                <a:cs typeface="Times New Roman" panose="02020603050405020304" pitchFamily="18" charset="0"/>
              </a:rPr>
              <a:t>ta phải đặt vật trong khoảng nào trước kính? Vì sao?</a:t>
            </a:r>
            <a:endParaRPr lang="en-US" altLang="en-US" sz="4200">
              <a:solidFill>
                <a:schemeClr val="tx1"/>
              </a:solidFill>
              <a:latin typeface="Calibri" panose="020F0502020204030204" pitchFamily="34" charset="0"/>
              <a:cs typeface="Calibri" panose="020F0502020204030204" pitchFamily="34" charset="0"/>
            </a:endParaRPr>
          </a:p>
          <a:p>
            <a:r>
              <a:rPr lang="en-US" altLang="en-US" sz="3600" b="1">
                <a:solidFill>
                  <a:srgbClr val="FF3300"/>
                </a:solidFill>
              </a:rPr>
              <a:t> </a:t>
            </a:r>
            <a:r>
              <a:rPr lang="en-US" altLang="en-US" sz="4200" b="1">
                <a:solidFill>
                  <a:srgbClr val="FF3300"/>
                </a:solidFill>
              </a:rPr>
              <a:t>(Các nhóm nhận kính lúp  để thực hiện  thí nghiệm )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20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94" name="Picture 50" descr="Kinh lup(3)">
            <a:extLst>
              <a:ext uri="{FF2B5EF4-FFF2-40B4-BE49-F238E27FC236}">
                <a16:creationId xmlns:a16="http://schemas.microsoft.com/office/drawing/2014/main" id="{5C7E5FC6-C83D-2F33-6AD0-16155B6520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0301" y="1538288"/>
            <a:ext cx="3243263"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96" name="Picture 52" descr="Kinh lup(2)">
            <a:extLst>
              <a:ext uri="{FF2B5EF4-FFF2-40B4-BE49-F238E27FC236}">
                <a16:creationId xmlns:a16="http://schemas.microsoft.com/office/drawing/2014/main" id="{55E6D277-B847-F08E-8179-DC5B4A477D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0" y="1600200"/>
            <a:ext cx="3314700" cy="3688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98" name="Picture 54" descr="Kinh_lup_13">
            <a:extLst>
              <a:ext uri="{FF2B5EF4-FFF2-40B4-BE49-F238E27FC236}">
                <a16:creationId xmlns:a16="http://schemas.microsoft.com/office/drawing/2014/main" id="{4981A80C-A1C2-7B1A-8AD9-3CCAF552F7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r="28796"/>
          <a:stretch>
            <a:fillRect/>
          </a:stretch>
        </p:blipFill>
        <p:spPr bwMode="auto">
          <a:xfrm>
            <a:off x="12458700" y="1593057"/>
            <a:ext cx="3429000" cy="3731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99" name="Picture 55" descr="Kinh lup">
            <a:extLst>
              <a:ext uri="{FF2B5EF4-FFF2-40B4-BE49-F238E27FC236}">
                <a16:creationId xmlns:a16="http://schemas.microsoft.com/office/drawing/2014/main" id="{AC88E8E2-AF9D-FA32-79EE-CAA83593441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t="4286" b="14572"/>
          <a:stretch>
            <a:fillRect/>
          </a:stretch>
        </p:blipFill>
        <p:spPr bwMode="auto">
          <a:xfrm>
            <a:off x="2400301" y="6019800"/>
            <a:ext cx="3157538"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400" name="Text Box 56">
            <a:extLst>
              <a:ext uri="{FF2B5EF4-FFF2-40B4-BE49-F238E27FC236}">
                <a16:creationId xmlns:a16="http://schemas.microsoft.com/office/drawing/2014/main" id="{140070C9-98E0-AB44-B208-EDCABF2FE288}"/>
              </a:ext>
            </a:extLst>
          </p:cNvPr>
          <p:cNvSpPr txBox="1">
            <a:spLocks noChangeArrowheads="1"/>
          </p:cNvSpPr>
          <p:nvPr/>
        </p:nvSpPr>
        <p:spPr bwMode="auto">
          <a:xfrm>
            <a:off x="12687300" y="5348288"/>
            <a:ext cx="28575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3000">
                <a:solidFill>
                  <a:srgbClr val="0000FF"/>
                </a:solidFill>
                <a:latin typeface="Times New Roman" panose="02020603050405020304" pitchFamily="18" charset="0"/>
              </a:rPr>
              <a:t>Quan sát bản đồ</a:t>
            </a:r>
          </a:p>
        </p:txBody>
      </p:sp>
      <p:sp>
        <p:nvSpPr>
          <p:cNvPr id="57401" name="Text Box 57">
            <a:extLst>
              <a:ext uri="{FF2B5EF4-FFF2-40B4-BE49-F238E27FC236}">
                <a16:creationId xmlns:a16="http://schemas.microsoft.com/office/drawing/2014/main" id="{52EED7B6-200F-8848-84D4-5EE817EE55DE}"/>
              </a:ext>
            </a:extLst>
          </p:cNvPr>
          <p:cNvSpPr txBox="1">
            <a:spLocks noChangeArrowheads="1"/>
          </p:cNvSpPr>
          <p:nvPr/>
        </p:nvSpPr>
        <p:spPr bwMode="auto">
          <a:xfrm>
            <a:off x="2514601" y="9601201"/>
            <a:ext cx="302657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3000">
                <a:solidFill>
                  <a:srgbClr val="0000FF"/>
                </a:solidFill>
                <a:latin typeface="Times New Roman" panose="02020603050405020304" pitchFamily="18" charset="0"/>
              </a:rPr>
              <a:t>Xem chi tiết máy</a:t>
            </a:r>
          </a:p>
        </p:txBody>
      </p:sp>
      <p:pic>
        <p:nvPicPr>
          <p:cNvPr id="57402" name="Picture 58" descr="Picture2">
            <a:extLst>
              <a:ext uri="{FF2B5EF4-FFF2-40B4-BE49-F238E27FC236}">
                <a16:creationId xmlns:a16="http://schemas.microsoft.com/office/drawing/2014/main" id="{9DB14293-D09A-EDA9-C1F7-B002597A6C3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r="9677"/>
          <a:stretch>
            <a:fillRect/>
          </a:stretch>
        </p:blipFill>
        <p:spPr bwMode="auto">
          <a:xfrm>
            <a:off x="5715001" y="1571625"/>
            <a:ext cx="3357563" cy="375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406" name="Picture 62" descr="Picture1">
            <a:extLst>
              <a:ext uri="{FF2B5EF4-FFF2-40B4-BE49-F238E27FC236}">
                <a16:creationId xmlns:a16="http://schemas.microsoft.com/office/drawing/2014/main" id="{87B7C202-4B4F-6F68-1F9D-B1916E73021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00700" y="6019800"/>
            <a:ext cx="33147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407" name="Text Box 63">
            <a:extLst>
              <a:ext uri="{FF2B5EF4-FFF2-40B4-BE49-F238E27FC236}">
                <a16:creationId xmlns:a16="http://schemas.microsoft.com/office/drawing/2014/main" id="{0136E6A2-122F-C36C-4F13-7DA4EDB0FEB1}"/>
              </a:ext>
            </a:extLst>
          </p:cNvPr>
          <p:cNvSpPr txBox="1">
            <a:spLocks noChangeArrowheads="1"/>
          </p:cNvSpPr>
          <p:nvPr/>
        </p:nvSpPr>
        <p:spPr bwMode="auto">
          <a:xfrm>
            <a:off x="5943600" y="9601201"/>
            <a:ext cx="28575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3000">
                <a:solidFill>
                  <a:srgbClr val="0000FF"/>
                </a:solidFill>
                <a:latin typeface="Times New Roman" panose="02020603050405020304" pitchFamily="18" charset="0"/>
              </a:rPr>
              <a:t>Kiểm tra đồ vật</a:t>
            </a:r>
          </a:p>
        </p:txBody>
      </p:sp>
      <p:sp>
        <p:nvSpPr>
          <p:cNvPr id="36" name="Text Box 35">
            <a:extLst>
              <a:ext uri="{FF2B5EF4-FFF2-40B4-BE49-F238E27FC236}">
                <a16:creationId xmlns:a16="http://schemas.microsoft.com/office/drawing/2014/main" id="{19C5E8B6-812F-E572-330D-29B41FC8A2A3}"/>
              </a:ext>
            </a:extLst>
          </p:cNvPr>
          <p:cNvSpPr txBox="1">
            <a:spLocks noChangeArrowheads="1"/>
          </p:cNvSpPr>
          <p:nvPr/>
        </p:nvSpPr>
        <p:spPr bwMode="auto">
          <a:xfrm>
            <a:off x="2743200" y="169070"/>
            <a:ext cx="130302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en-US" altLang="en-US" sz="4200">
                <a:solidFill>
                  <a:srgbClr val="000099"/>
                </a:solidFill>
                <a:latin typeface="Times New Roman" panose="02020603050405020304" pitchFamily="18" charset="0"/>
                <a:cs typeface="Times New Roman" panose="02020603050405020304" pitchFamily="18" charset="0"/>
              </a:rPr>
              <a:t>M</a:t>
            </a:r>
            <a:r>
              <a:rPr lang="en-US" altLang="en-US" sz="4200">
                <a:latin typeface="Times New Roman" panose="02020603050405020304" pitchFamily="18" charset="0"/>
                <a:cs typeface="Times New Roman" panose="02020603050405020304" pitchFamily="18" charset="0"/>
              </a:rPr>
              <a:t>ột số trường hợp trong thực tế đời sốngvà sản xuất phải sử dụng đến kính lúp.</a:t>
            </a:r>
          </a:p>
        </p:txBody>
      </p:sp>
      <p:pic>
        <p:nvPicPr>
          <p:cNvPr id="2" name="Picture 1">
            <a:extLst>
              <a:ext uri="{FF2B5EF4-FFF2-40B4-BE49-F238E27FC236}">
                <a16:creationId xmlns:a16="http://schemas.microsoft.com/office/drawing/2014/main" id="{D17B63B0-6229-AA9B-0397-2CE98702A91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958263" y="5972175"/>
            <a:ext cx="3500438" cy="366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55606D20-5457-83E8-D34B-59694A4B6190}"/>
              </a:ext>
            </a:extLst>
          </p:cNvPr>
          <p:cNvSpPr txBox="1">
            <a:spLocks noChangeArrowheads="1"/>
          </p:cNvSpPr>
          <p:nvPr/>
        </p:nvSpPr>
        <p:spPr bwMode="auto">
          <a:xfrm>
            <a:off x="9258300" y="9572626"/>
            <a:ext cx="27432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000">
                <a:solidFill>
                  <a:srgbClr val="0000FF"/>
                </a:solidFill>
                <a:latin typeface="Times New Roman" panose="02020603050405020304" pitchFamily="18" charset="0"/>
              </a:rPr>
              <a:t>Nghề kim hoàn</a:t>
            </a:r>
          </a:p>
        </p:txBody>
      </p:sp>
      <p:pic>
        <p:nvPicPr>
          <p:cNvPr id="5" name="Picture 4">
            <a:extLst>
              <a:ext uri="{FF2B5EF4-FFF2-40B4-BE49-F238E27FC236}">
                <a16:creationId xmlns:a16="http://schemas.microsoft.com/office/drawing/2014/main" id="{2D54E8F0-A49F-2DF0-FBA1-8B0C250A84E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573001" y="5967413"/>
            <a:ext cx="3357563" cy="3731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90E6530D-8A70-AF3E-9EC3-E94F51712691}"/>
              </a:ext>
            </a:extLst>
          </p:cNvPr>
          <p:cNvSpPr txBox="1">
            <a:spLocks noChangeArrowheads="1"/>
          </p:cNvSpPr>
          <p:nvPr/>
        </p:nvSpPr>
        <p:spPr bwMode="auto">
          <a:xfrm>
            <a:off x="13030200" y="9601201"/>
            <a:ext cx="27432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000">
                <a:solidFill>
                  <a:srgbClr val="0000FF"/>
                </a:solidFill>
                <a:latin typeface="Times New Roman" panose="02020603050405020304" pitchFamily="18" charset="0"/>
              </a:rPr>
              <a:t>Trong y học</a:t>
            </a:r>
          </a:p>
        </p:txBody>
      </p:sp>
      <p:sp>
        <p:nvSpPr>
          <p:cNvPr id="7" name="Text Box 51">
            <a:extLst>
              <a:ext uri="{FF2B5EF4-FFF2-40B4-BE49-F238E27FC236}">
                <a16:creationId xmlns:a16="http://schemas.microsoft.com/office/drawing/2014/main" id="{A8882BA7-7166-84E4-B931-D751AF4C04BF}"/>
              </a:ext>
            </a:extLst>
          </p:cNvPr>
          <p:cNvSpPr txBox="1">
            <a:spLocks noChangeArrowheads="1"/>
          </p:cNvSpPr>
          <p:nvPr/>
        </p:nvSpPr>
        <p:spPr bwMode="auto">
          <a:xfrm>
            <a:off x="2286001" y="5367338"/>
            <a:ext cx="335756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3000">
                <a:solidFill>
                  <a:srgbClr val="0000FF"/>
                </a:solidFill>
                <a:latin typeface="Times New Roman" panose="02020603050405020304" pitchFamily="18" charset="0"/>
              </a:rPr>
              <a:t>Đọc chữ nhỏ</a:t>
            </a:r>
          </a:p>
        </p:txBody>
      </p:sp>
      <p:sp>
        <p:nvSpPr>
          <p:cNvPr id="8" name="Text Box 53">
            <a:extLst>
              <a:ext uri="{FF2B5EF4-FFF2-40B4-BE49-F238E27FC236}">
                <a16:creationId xmlns:a16="http://schemas.microsoft.com/office/drawing/2014/main" id="{1E7DFD16-175D-D07D-BC6D-6BB1C42D17C7}"/>
              </a:ext>
            </a:extLst>
          </p:cNvPr>
          <p:cNvSpPr txBox="1">
            <a:spLocks noChangeArrowheads="1"/>
          </p:cNvSpPr>
          <p:nvPr/>
        </p:nvSpPr>
        <p:spPr bwMode="auto">
          <a:xfrm>
            <a:off x="9829800" y="5367338"/>
            <a:ext cx="19431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3000">
                <a:solidFill>
                  <a:srgbClr val="0000FF"/>
                </a:solidFill>
                <a:latin typeface="Times New Roman" panose="02020603050405020304" pitchFamily="18" charset="0"/>
              </a:rPr>
              <a:t>Xâu kim</a:t>
            </a:r>
          </a:p>
        </p:txBody>
      </p:sp>
      <p:sp>
        <p:nvSpPr>
          <p:cNvPr id="9" name="Text Box 59">
            <a:extLst>
              <a:ext uri="{FF2B5EF4-FFF2-40B4-BE49-F238E27FC236}">
                <a16:creationId xmlns:a16="http://schemas.microsoft.com/office/drawing/2014/main" id="{8AA97461-F930-3DDE-37F5-6986AF43534C}"/>
              </a:ext>
            </a:extLst>
          </p:cNvPr>
          <p:cNvSpPr txBox="1">
            <a:spLocks noChangeArrowheads="1"/>
          </p:cNvSpPr>
          <p:nvPr/>
        </p:nvSpPr>
        <p:spPr bwMode="auto">
          <a:xfrm>
            <a:off x="5715001" y="5367338"/>
            <a:ext cx="335756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3000">
                <a:solidFill>
                  <a:srgbClr val="0000FF"/>
                </a:solidFill>
                <a:latin typeface="Times New Roman" panose="02020603050405020304" pitchFamily="18" charset="0"/>
              </a:rPr>
              <a:t>Quan sát côn trùng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57394"/>
                                        </p:tgtEl>
                                        <p:attrNameLst>
                                          <p:attrName>style.visibility</p:attrName>
                                        </p:attrNameLst>
                                      </p:cBhvr>
                                      <p:to>
                                        <p:strVal val="visible"/>
                                      </p:to>
                                    </p:set>
                                    <p:animEffect transition="in" filter="box(in)">
                                      <p:cBhvr>
                                        <p:cTn id="7" dur="2000"/>
                                        <p:tgtEl>
                                          <p:spTgt spid="57394"/>
                                        </p:tgtEl>
                                      </p:cBhvr>
                                    </p:animEffect>
                                  </p:childTnLst>
                                </p:cTn>
                              </p:par>
                              <p:par>
                                <p:cTn id="8" presetID="4" presetClass="entr" presetSubtype="16" fill="hold" nodeType="withEffect">
                                  <p:stCondLst>
                                    <p:cond delay="0"/>
                                  </p:stCondLst>
                                  <p:childTnLst>
                                    <p:set>
                                      <p:cBhvr>
                                        <p:cTn id="9" dur="1" fill="hold">
                                          <p:stCondLst>
                                            <p:cond delay="0"/>
                                          </p:stCondLst>
                                        </p:cTn>
                                        <p:tgtEl>
                                          <p:spTgt spid="57402"/>
                                        </p:tgtEl>
                                        <p:attrNameLst>
                                          <p:attrName>style.visibility</p:attrName>
                                        </p:attrNameLst>
                                      </p:cBhvr>
                                      <p:to>
                                        <p:strVal val="visible"/>
                                      </p:to>
                                    </p:set>
                                    <p:animEffect transition="in" filter="box(in)">
                                      <p:cBhvr>
                                        <p:cTn id="10" dur="2000"/>
                                        <p:tgtEl>
                                          <p:spTgt spid="57402"/>
                                        </p:tgtEl>
                                      </p:cBhvr>
                                    </p:animEffect>
                                  </p:childTnLst>
                                </p:cTn>
                              </p:par>
                              <p:par>
                                <p:cTn id="11" presetID="4" presetClass="entr" presetSubtype="16" fill="hold" nodeType="withEffect">
                                  <p:stCondLst>
                                    <p:cond delay="0"/>
                                  </p:stCondLst>
                                  <p:childTnLst>
                                    <p:set>
                                      <p:cBhvr>
                                        <p:cTn id="12" dur="1" fill="hold">
                                          <p:stCondLst>
                                            <p:cond delay="0"/>
                                          </p:stCondLst>
                                        </p:cTn>
                                        <p:tgtEl>
                                          <p:spTgt spid="57396"/>
                                        </p:tgtEl>
                                        <p:attrNameLst>
                                          <p:attrName>style.visibility</p:attrName>
                                        </p:attrNameLst>
                                      </p:cBhvr>
                                      <p:to>
                                        <p:strVal val="visible"/>
                                      </p:to>
                                    </p:set>
                                    <p:animEffect transition="in" filter="box(in)">
                                      <p:cBhvr>
                                        <p:cTn id="13" dur="2000"/>
                                        <p:tgtEl>
                                          <p:spTgt spid="57396"/>
                                        </p:tgtEl>
                                      </p:cBhvr>
                                    </p:animEffect>
                                  </p:childTnLst>
                                </p:cTn>
                              </p:par>
                              <p:par>
                                <p:cTn id="14" presetID="4" presetClass="entr" presetSubtype="16" fill="hold" nodeType="withEffect">
                                  <p:stCondLst>
                                    <p:cond delay="0"/>
                                  </p:stCondLst>
                                  <p:childTnLst>
                                    <p:set>
                                      <p:cBhvr>
                                        <p:cTn id="15" dur="1" fill="hold">
                                          <p:stCondLst>
                                            <p:cond delay="0"/>
                                          </p:stCondLst>
                                        </p:cTn>
                                        <p:tgtEl>
                                          <p:spTgt spid="57398"/>
                                        </p:tgtEl>
                                        <p:attrNameLst>
                                          <p:attrName>style.visibility</p:attrName>
                                        </p:attrNameLst>
                                      </p:cBhvr>
                                      <p:to>
                                        <p:strVal val="visible"/>
                                      </p:to>
                                    </p:set>
                                    <p:animEffect transition="in" filter="box(in)">
                                      <p:cBhvr>
                                        <p:cTn id="16" dur="2000"/>
                                        <p:tgtEl>
                                          <p:spTgt spid="57398"/>
                                        </p:tgtEl>
                                      </p:cBhvr>
                                    </p:animEffect>
                                  </p:childTnLst>
                                </p:cTn>
                              </p:par>
                              <p:par>
                                <p:cTn id="17" presetID="4" presetClass="entr" presetSubtype="16" fill="hold" nodeType="withEffect">
                                  <p:stCondLst>
                                    <p:cond delay="0"/>
                                  </p:stCondLst>
                                  <p:childTnLst>
                                    <p:set>
                                      <p:cBhvr>
                                        <p:cTn id="18" dur="1" fill="hold">
                                          <p:stCondLst>
                                            <p:cond delay="0"/>
                                          </p:stCondLst>
                                        </p:cTn>
                                        <p:tgtEl>
                                          <p:spTgt spid="57399"/>
                                        </p:tgtEl>
                                        <p:attrNameLst>
                                          <p:attrName>style.visibility</p:attrName>
                                        </p:attrNameLst>
                                      </p:cBhvr>
                                      <p:to>
                                        <p:strVal val="visible"/>
                                      </p:to>
                                    </p:set>
                                    <p:animEffect transition="in" filter="box(in)">
                                      <p:cBhvr>
                                        <p:cTn id="19" dur="2000"/>
                                        <p:tgtEl>
                                          <p:spTgt spid="57399"/>
                                        </p:tgtEl>
                                      </p:cBhvr>
                                    </p:animEffect>
                                  </p:childTnLst>
                                </p:cTn>
                              </p:par>
                              <p:par>
                                <p:cTn id="20" presetID="4" presetClass="entr" presetSubtype="16" fill="hold" nodeType="withEffect">
                                  <p:stCondLst>
                                    <p:cond delay="0"/>
                                  </p:stCondLst>
                                  <p:childTnLst>
                                    <p:set>
                                      <p:cBhvr>
                                        <p:cTn id="21" dur="1" fill="hold">
                                          <p:stCondLst>
                                            <p:cond delay="0"/>
                                          </p:stCondLst>
                                        </p:cTn>
                                        <p:tgtEl>
                                          <p:spTgt spid="57406"/>
                                        </p:tgtEl>
                                        <p:attrNameLst>
                                          <p:attrName>style.visibility</p:attrName>
                                        </p:attrNameLst>
                                      </p:cBhvr>
                                      <p:to>
                                        <p:strVal val="visible"/>
                                      </p:to>
                                    </p:set>
                                    <p:animEffect transition="in" filter="box(in)">
                                      <p:cBhvr>
                                        <p:cTn id="22" dur="2000"/>
                                        <p:tgtEl>
                                          <p:spTgt spid="57406"/>
                                        </p:tgtEl>
                                      </p:cBhvr>
                                    </p:animEffect>
                                  </p:childTnLst>
                                </p:cTn>
                              </p:par>
                              <p:par>
                                <p:cTn id="23" presetID="4" presetClass="entr" presetSubtype="16" fill="hold"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box(in)">
                                      <p:cBhvr>
                                        <p:cTn id="25" dur="2000"/>
                                        <p:tgtEl>
                                          <p:spTgt spid="2"/>
                                        </p:tgtEl>
                                      </p:cBhvr>
                                    </p:animEffect>
                                  </p:childTnLst>
                                </p:cTn>
                              </p:par>
                              <p:par>
                                <p:cTn id="26" presetID="4" presetClass="entr" presetSubtype="16"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box(in)">
                                      <p:cBhvr>
                                        <p:cTn id="28" dur="2000"/>
                                        <p:tgtEl>
                                          <p:spTgt spid="5"/>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4" presetClass="entr" presetSubtype="16"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box(in)">
                                      <p:cBhvr>
                                        <p:cTn id="33" dur="2000"/>
                                        <p:tgtEl>
                                          <p:spTgt spid="7"/>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4" presetClass="entr" presetSubtype="16" fill="hold"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box(in)">
                                      <p:cBhvr>
                                        <p:cTn id="38" dur="2000"/>
                                        <p:tgtEl>
                                          <p:spTgt spid="9"/>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4" presetClass="entr" presetSubtype="16" fill="hold"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box(in)">
                                      <p:cBhvr>
                                        <p:cTn id="43" dur="2000"/>
                                        <p:tgtEl>
                                          <p:spTgt spid="8"/>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4" presetClass="entr" presetSubtype="16" fill="hold" nodeType="clickEffect">
                                  <p:stCondLst>
                                    <p:cond delay="0"/>
                                  </p:stCondLst>
                                  <p:childTnLst>
                                    <p:set>
                                      <p:cBhvr>
                                        <p:cTn id="47" dur="1" fill="hold">
                                          <p:stCondLst>
                                            <p:cond delay="0"/>
                                          </p:stCondLst>
                                        </p:cTn>
                                        <p:tgtEl>
                                          <p:spTgt spid="57400"/>
                                        </p:tgtEl>
                                        <p:attrNameLst>
                                          <p:attrName>style.visibility</p:attrName>
                                        </p:attrNameLst>
                                      </p:cBhvr>
                                      <p:to>
                                        <p:strVal val="visible"/>
                                      </p:to>
                                    </p:set>
                                    <p:animEffect transition="in" filter="box(in)">
                                      <p:cBhvr>
                                        <p:cTn id="48" dur="2000"/>
                                        <p:tgtEl>
                                          <p:spTgt spid="57400"/>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4" presetClass="entr" presetSubtype="16" fill="hold" nodeType="clickEffect">
                                  <p:stCondLst>
                                    <p:cond delay="0"/>
                                  </p:stCondLst>
                                  <p:childTnLst>
                                    <p:set>
                                      <p:cBhvr>
                                        <p:cTn id="52" dur="1" fill="hold">
                                          <p:stCondLst>
                                            <p:cond delay="0"/>
                                          </p:stCondLst>
                                        </p:cTn>
                                        <p:tgtEl>
                                          <p:spTgt spid="57401"/>
                                        </p:tgtEl>
                                        <p:attrNameLst>
                                          <p:attrName>style.visibility</p:attrName>
                                        </p:attrNameLst>
                                      </p:cBhvr>
                                      <p:to>
                                        <p:strVal val="visible"/>
                                      </p:to>
                                    </p:set>
                                    <p:animEffect transition="in" filter="box(in)">
                                      <p:cBhvr>
                                        <p:cTn id="53" dur="2000"/>
                                        <p:tgtEl>
                                          <p:spTgt spid="57401"/>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4" presetClass="entr" presetSubtype="16" fill="hold" nodeType="clickEffect">
                                  <p:stCondLst>
                                    <p:cond delay="0"/>
                                  </p:stCondLst>
                                  <p:childTnLst>
                                    <p:set>
                                      <p:cBhvr>
                                        <p:cTn id="57" dur="1" fill="hold">
                                          <p:stCondLst>
                                            <p:cond delay="0"/>
                                          </p:stCondLst>
                                        </p:cTn>
                                        <p:tgtEl>
                                          <p:spTgt spid="57407"/>
                                        </p:tgtEl>
                                        <p:attrNameLst>
                                          <p:attrName>style.visibility</p:attrName>
                                        </p:attrNameLst>
                                      </p:cBhvr>
                                      <p:to>
                                        <p:strVal val="visible"/>
                                      </p:to>
                                    </p:set>
                                    <p:animEffect transition="in" filter="box(in)">
                                      <p:cBhvr>
                                        <p:cTn id="58" dur="2000"/>
                                        <p:tgtEl>
                                          <p:spTgt spid="57407"/>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4" presetClass="entr" presetSubtype="16" fill="hold" nodeType="clickEffect">
                                  <p:stCondLst>
                                    <p:cond delay="0"/>
                                  </p:stCondLst>
                                  <p:childTnLst>
                                    <p:set>
                                      <p:cBhvr>
                                        <p:cTn id="62" dur="1" fill="hold">
                                          <p:stCondLst>
                                            <p:cond delay="0"/>
                                          </p:stCondLst>
                                        </p:cTn>
                                        <p:tgtEl>
                                          <p:spTgt spid="4"/>
                                        </p:tgtEl>
                                        <p:attrNameLst>
                                          <p:attrName>style.visibility</p:attrName>
                                        </p:attrNameLst>
                                      </p:cBhvr>
                                      <p:to>
                                        <p:strVal val="visible"/>
                                      </p:to>
                                    </p:set>
                                    <p:animEffect transition="in" filter="box(in)">
                                      <p:cBhvr>
                                        <p:cTn id="63" dur="2000"/>
                                        <p:tgtEl>
                                          <p:spTgt spid="4"/>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4" presetClass="entr" presetSubtype="16" fill="hold" nodeType="clickEffect">
                                  <p:stCondLst>
                                    <p:cond delay="0"/>
                                  </p:stCondLst>
                                  <p:childTnLst>
                                    <p:set>
                                      <p:cBhvr>
                                        <p:cTn id="67" dur="1" fill="hold">
                                          <p:stCondLst>
                                            <p:cond delay="0"/>
                                          </p:stCondLst>
                                        </p:cTn>
                                        <p:tgtEl>
                                          <p:spTgt spid="6"/>
                                        </p:tgtEl>
                                        <p:attrNameLst>
                                          <p:attrName>style.visibility</p:attrName>
                                        </p:attrNameLst>
                                      </p:cBhvr>
                                      <p:to>
                                        <p:strVal val="visible"/>
                                      </p:to>
                                    </p:set>
                                    <p:animEffect transition="in" filter="box(in)">
                                      <p:cBhvr>
                                        <p:cTn id="68"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400" grpId="0"/>
      <p:bldP spid="57400" grpId="1"/>
      <p:bldP spid="57401" grpId="0"/>
      <p:bldP spid="57401" grpId="1"/>
      <p:bldP spid="57407" grpId="0"/>
      <p:bldP spid="57407" grpId="1"/>
      <p:bldP spid="36" grpId="0"/>
      <p:bldP spid="4" grpId="0"/>
      <p:bldP spid="6" grpId="0"/>
      <p:bldP spid="7" grpId="0"/>
      <p:bldP spid="7" grpId="1"/>
      <p:bldP spid="8" grpId="0"/>
      <p:bldP spid="8" grpId="1"/>
      <p:bldP spid="9" grpId="0"/>
      <p:bldP spid="9"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11">
            <a:extLst>
              <a:ext uri="{FF2B5EF4-FFF2-40B4-BE49-F238E27FC236}">
                <a16:creationId xmlns:a16="http://schemas.microsoft.com/office/drawing/2014/main" id="{334E5D6E-AB4D-D8CD-DCDA-0F35A80C30FA}"/>
              </a:ext>
            </a:extLst>
          </p:cNvPr>
          <p:cNvSpPr txBox="1">
            <a:spLocks noChangeArrowheads="1"/>
          </p:cNvSpPr>
          <p:nvPr/>
        </p:nvSpPr>
        <p:spPr bwMode="auto">
          <a:xfrm>
            <a:off x="2514600" y="1042988"/>
            <a:ext cx="3848100"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rtl="1" eaLnBrk="1" hangingPunct="1">
              <a:spcBef>
                <a:spcPct val="50000"/>
              </a:spcBef>
              <a:buFontTx/>
              <a:buNone/>
            </a:pPr>
            <a:r>
              <a:rPr lang="en-US" altLang="en-US" sz="4200" b="1">
                <a:latin typeface="Times New Roman" panose="02020603050405020304" pitchFamily="18" charset="0"/>
                <a:cs typeface="Times New Roman" panose="02020603050405020304" pitchFamily="18" charset="0"/>
              </a:rPr>
              <a:t> </a:t>
            </a:r>
            <a:r>
              <a:rPr lang="en-US" altLang="en-US" sz="4200" u="sng">
                <a:latin typeface="Times New Roman" panose="02020603050405020304" pitchFamily="18" charset="0"/>
                <a:cs typeface="Times New Roman" panose="02020603050405020304" pitchFamily="18" charset="0"/>
              </a:rPr>
              <a:t>Cách quan sát một vật nhỏ qua kính lúp</a:t>
            </a:r>
            <a:endParaRPr lang="en-US" altLang="en-US" sz="4200">
              <a:latin typeface="Times New Roman" panose="02020603050405020304" pitchFamily="18" charset="0"/>
              <a:cs typeface="Times New Roman" panose="02020603050405020304" pitchFamily="18" charset="0"/>
            </a:endParaRPr>
          </a:p>
        </p:txBody>
      </p:sp>
      <p:sp>
        <p:nvSpPr>
          <p:cNvPr id="40" name="Line 30">
            <a:extLst>
              <a:ext uri="{FF2B5EF4-FFF2-40B4-BE49-F238E27FC236}">
                <a16:creationId xmlns:a16="http://schemas.microsoft.com/office/drawing/2014/main" id="{9B4EE08C-BCA4-64C8-B935-945496AF11D4}"/>
              </a:ext>
            </a:extLst>
          </p:cNvPr>
          <p:cNvSpPr>
            <a:spLocks noChangeShapeType="1"/>
          </p:cNvSpPr>
          <p:nvPr/>
        </p:nvSpPr>
        <p:spPr bwMode="auto">
          <a:xfrm>
            <a:off x="9220201" y="2493170"/>
            <a:ext cx="1100138" cy="2381"/>
          </a:xfrm>
          <a:prstGeom prst="line">
            <a:avLst/>
          </a:prstGeom>
          <a:noFill/>
          <a:ln w="19050">
            <a:solidFill>
              <a:srgbClr val="FF9900"/>
            </a:solidFill>
            <a:round/>
            <a:headEnd/>
            <a:tailEnd type="triangle" w="med" len="med"/>
          </a:ln>
          <a:extLst>
            <a:ext uri="{909E8E84-426E-40DD-AFC4-6F175D3DCCD1}">
              <a14:hiddenFill xmlns:a14="http://schemas.microsoft.com/office/drawing/2010/main">
                <a:noFill/>
              </a14:hiddenFill>
            </a:ext>
          </a:extLst>
        </p:spPr>
        <p:txBody>
          <a:bodyPr/>
          <a:lstStyle/>
          <a:p>
            <a:endParaRPr lang="en-US" sz="2700"/>
          </a:p>
        </p:txBody>
      </p:sp>
      <p:sp>
        <p:nvSpPr>
          <p:cNvPr id="41" name="Line 31">
            <a:extLst>
              <a:ext uri="{FF2B5EF4-FFF2-40B4-BE49-F238E27FC236}">
                <a16:creationId xmlns:a16="http://schemas.microsoft.com/office/drawing/2014/main" id="{33E3E98A-E49E-3E9C-8299-C8C3B2714249}"/>
              </a:ext>
            </a:extLst>
          </p:cNvPr>
          <p:cNvSpPr>
            <a:spLocks noChangeShapeType="1"/>
          </p:cNvSpPr>
          <p:nvPr/>
        </p:nvSpPr>
        <p:spPr bwMode="auto">
          <a:xfrm flipH="1" flipV="1">
            <a:off x="6362701" y="571500"/>
            <a:ext cx="2826545" cy="1885950"/>
          </a:xfrm>
          <a:prstGeom prst="line">
            <a:avLst/>
          </a:prstGeom>
          <a:noFill/>
          <a:ln w="19050" cap="rnd">
            <a:solidFill>
              <a:srgbClr val="FF9900"/>
            </a:solidFill>
            <a:prstDash val="sysDot"/>
            <a:round/>
            <a:headEnd/>
            <a:tailEnd/>
          </a:ln>
          <a:extLst>
            <a:ext uri="{909E8E84-426E-40DD-AFC4-6F175D3DCCD1}">
              <a14:hiddenFill xmlns:a14="http://schemas.microsoft.com/office/drawing/2010/main">
                <a:noFill/>
              </a14:hiddenFill>
            </a:ext>
          </a:extLst>
        </p:spPr>
        <p:txBody>
          <a:bodyPr/>
          <a:lstStyle/>
          <a:p>
            <a:endParaRPr lang="en-US" sz="2700"/>
          </a:p>
        </p:txBody>
      </p:sp>
      <p:sp>
        <p:nvSpPr>
          <p:cNvPr id="42" name="Line 32">
            <a:extLst>
              <a:ext uri="{FF2B5EF4-FFF2-40B4-BE49-F238E27FC236}">
                <a16:creationId xmlns:a16="http://schemas.microsoft.com/office/drawing/2014/main" id="{1EB78032-D84B-40CE-6A82-5F7FF820A18F}"/>
              </a:ext>
            </a:extLst>
          </p:cNvPr>
          <p:cNvSpPr>
            <a:spLocks noChangeShapeType="1"/>
          </p:cNvSpPr>
          <p:nvPr/>
        </p:nvSpPr>
        <p:spPr bwMode="auto">
          <a:xfrm flipH="1" flipV="1">
            <a:off x="7172325" y="1028701"/>
            <a:ext cx="28575" cy="2119313"/>
          </a:xfrm>
          <a:prstGeom prst="line">
            <a:avLst/>
          </a:prstGeom>
          <a:noFill/>
          <a:ln w="38100">
            <a:solidFill>
              <a:srgbClr val="FF3300"/>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sz="2700"/>
          </a:p>
        </p:txBody>
      </p:sp>
      <p:sp>
        <p:nvSpPr>
          <p:cNvPr id="43" name="Text Box 33">
            <a:extLst>
              <a:ext uri="{FF2B5EF4-FFF2-40B4-BE49-F238E27FC236}">
                <a16:creationId xmlns:a16="http://schemas.microsoft.com/office/drawing/2014/main" id="{107687C8-47E3-6059-41F7-EA42F38BA43E}"/>
              </a:ext>
            </a:extLst>
          </p:cNvPr>
          <p:cNvSpPr txBox="1">
            <a:spLocks noChangeArrowheads="1"/>
          </p:cNvSpPr>
          <p:nvPr/>
        </p:nvSpPr>
        <p:spPr bwMode="auto">
          <a:xfrm>
            <a:off x="6819900" y="381000"/>
            <a:ext cx="914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4800">
                <a:latin typeface="Times New Roman" panose="02020603050405020304" pitchFamily="18" charset="0"/>
              </a:rPr>
              <a:t>B’</a:t>
            </a:r>
          </a:p>
        </p:txBody>
      </p:sp>
      <p:sp>
        <p:nvSpPr>
          <p:cNvPr id="44" name="Text Box 34">
            <a:extLst>
              <a:ext uri="{FF2B5EF4-FFF2-40B4-BE49-F238E27FC236}">
                <a16:creationId xmlns:a16="http://schemas.microsoft.com/office/drawing/2014/main" id="{567FEB6E-B93B-D566-6C39-09CF0BD70093}"/>
              </a:ext>
            </a:extLst>
          </p:cNvPr>
          <p:cNvSpPr txBox="1">
            <a:spLocks noChangeArrowheads="1"/>
          </p:cNvSpPr>
          <p:nvPr/>
        </p:nvSpPr>
        <p:spPr bwMode="auto">
          <a:xfrm>
            <a:off x="6819900" y="3071813"/>
            <a:ext cx="914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4800">
                <a:latin typeface="Times New Roman" panose="02020603050405020304" pitchFamily="18" charset="0"/>
              </a:rPr>
              <a:t>A’</a:t>
            </a:r>
          </a:p>
        </p:txBody>
      </p:sp>
      <p:sp>
        <p:nvSpPr>
          <p:cNvPr id="45" name="Line 35">
            <a:extLst>
              <a:ext uri="{FF2B5EF4-FFF2-40B4-BE49-F238E27FC236}">
                <a16:creationId xmlns:a16="http://schemas.microsoft.com/office/drawing/2014/main" id="{12268F0E-F96C-D7C7-0E15-361BD9B89EDE}"/>
              </a:ext>
            </a:extLst>
          </p:cNvPr>
          <p:cNvSpPr>
            <a:spLocks noChangeShapeType="1"/>
          </p:cNvSpPr>
          <p:nvPr/>
        </p:nvSpPr>
        <p:spPr bwMode="auto">
          <a:xfrm>
            <a:off x="6134100" y="3178970"/>
            <a:ext cx="7315200" cy="21431"/>
          </a:xfrm>
          <a:prstGeom prst="line">
            <a:avLst/>
          </a:prstGeom>
          <a:noFill/>
          <a:ln w="19050">
            <a:solidFill>
              <a:srgbClr val="660033"/>
            </a:solidFill>
            <a:round/>
            <a:headEnd/>
            <a:tailEnd/>
          </a:ln>
          <a:extLst>
            <a:ext uri="{909E8E84-426E-40DD-AFC4-6F175D3DCCD1}">
              <a14:hiddenFill xmlns:a14="http://schemas.microsoft.com/office/drawing/2010/main">
                <a:noFill/>
              </a14:hiddenFill>
            </a:ext>
          </a:extLst>
        </p:spPr>
        <p:txBody>
          <a:bodyPr/>
          <a:lstStyle/>
          <a:p>
            <a:endParaRPr lang="en-US" sz="2700"/>
          </a:p>
        </p:txBody>
      </p:sp>
      <p:sp>
        <p:nvSpPr>
          <p:cNvPr id="46" name="Line 36">
            <a:extLst>
              <a:ext uri="{FF2B5EF4-FFF2-40B4-BE49-F238E27FC236}">
                <a16:creationId xmlns:a16="http://schemas.microsoft.com/office/drawing/2014/main" id="{63CA7064-214B-55F4-474E-7865E8E1C205}"/>
              </a:ext>
            </a:extLst>
          </p:cNvPr>
          <p:cNvSpPr>
            <a:spLocks noChangeShapeType="1"/>
          </p:cNvSpPr>
          <p:nvPr/>
        </p:nvSpPr>
        <p:spPr bwMode="auto">
          <a:xfrm>
            <a:off x="10320338" y="1559720"/>
            <a:ext cx="0" cy="3086100"/>
          </a:xfrm>
          <a:prstGeom prst="line">
            <a:avLst/>
          </a:prstGeom>
          <a:noFill/>
          <a:ln w="38100">
            <a:solidFill>
              <a:srgbClr val="3333CC"/>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sz="2700"/>
          </a:p>
        </p:txBody>
      </p:sp>
      <p:sp>
        <p:nvSpPr>
          <p:cNvPr id="47" name="Line 37">
            <a:extLst>
              <a:ext uri="{FF2B5EF4-FFF2-40B4-BE49-F238E27FC236}">
                <a16:creationId xmlns:a16="http://schemas.microsoft.com/office/drawing/2014/main" id="{BE3BA8FA-BC28-B9EE-DCB3-8247F10D7497}"/>
              </a:ext>
            </a:extLst>
          </p:cNvPr>
          <p:cNvSpPr>
            <a:spLocks noChangeShapeType="1"/>
          </p:cNvSpPr>
          <p:nvPr/>
        </p:nvSpPr>
        <p:spPr bwMode="auto">
          <a:xfrm flipV="1">
            <a:off x="9208295" y="2424113"/>
            <a:ext cx="11906" cy="773907"/>
          </a:xfrm>
          <a:prstGeom prst="line">
            <a:avLst/>
          </a:prstGeom>
          <a:noFill/>
          <a:ln w="381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sz="2700"/>
          </a:p>
        </p:txBody>
      </p:sp>
      <p:sp>
        <p:nvSpPr>
          <p:cNvPr id="48" name="Text Box 38">
            <a:extLst>
              <a:ext uri="{FF2B5EF4-FFF2-40B4-BE49-F238E27FC236}">
                <a16:creationId xmlns:a16="http://schemas.microsoft.com/office/drawing/2014/main" id="{3FEF405F-2AF9-2310-E603-81EA2B08751E}"/>
              </a:ext>
            </a:extLst>
          </p:cNvPr>
          <p:cNvSpPr txBox="1">
            <a:spLocks noChangeArrowheads="1"/>
          </p:cNvSpPr>
          <p:nvPr/>
        </p:nvSpPr>
        <p:spPr bwMode="auto">
          <a:xfrm>
            <a:off x="8970170" y="3119438"/>
            <a:ext cx="4572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3000">
                <a:latin typeface="Times New Roman" panose="02020603050405020304" pitchFamily="18" charset="0"/>
              </a:rPr>
              <a:t>A</a:t>
            </a:r>
          </a:p>
        </p:txBody>
      </p:sp>
      <p:sp>
        <p:nvSpPr>
          <p:cNvPr id="49" name="Text Box 39">
            <a:extLst>
              <a:ext uri="{FF2B5EF4-FFF2-40B4-BE49-F238E27FC236}">
                <a16:creationId xmlns:a16="http://schemas.microsoft.com/office/drawing/2014/main" id="{0D3DDA18-D517-BAA4-A077-0EAC8FB37526}"/>
              </a:ext>
            </a:extLst>
          </p:cNvPr>
          <p:cNvSpPr txBox="1">
            <a:spLocks noChangeArrowheads="1"/>
          </p:cNvSpPr>
          <p:nvPr/>
        </p:nvSpPr>
        <p:spPr bwMode="auto">
          <a:xfrm>
            <a:off x="9001125" y="1888332"/>
            <a:ext cx="4572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3000">
                <a:latin typeface="Times New Roman" panose="02020603050405020304" pitchFamily="18" charset="0"/>
              </a:rPr>
              <a:t>B</a:t>
            </a:r>
          </a:p>
        </p:txBody>
      </p:sp>
      <p:sp>
        <p:nvSpPr>
          <p:cNvPr id="50" name="Text Box 40">
            <a:extLst>
              <a:ext uri="{FF2B5EF4-FFF2-40B4-BE49-F238E27FC236}">
                <a16:creationId xmlns:a16="http://schemas.microsoft.com/office/drawing/2014/main" id="{79902F4C-5EC1-EEB3-D6EB-87348D29D909}"/>
              </a:ext>
            </a:extLst>
          </p:cNvPr>
          <p:cNvSpPr txBox="1">
            <a:spLocks noChangeArrowheads="1"/>
          </p:cNvSpPr>
          <p:nvPr/>
        </p:nvSpPr>
        <p:spPr bwMode="auto">
          <a:xfrm>
            <a:off x="10372725" y="1828800"/>
            <a:ext cx="45958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000">
                <a:latin typeface="Times New Roman" panose="02020603050405020304" pitchFamily="18" charset="0"/>
              </a:rPr>
              <a:t>I</a:t>
            </a:r>
          </a:p>
        </p:txBody>
      </p:sp>
      <p:sp>
        <p:nvSpPr>
          <p:cNvPr id="51" name="Text Box 41">
            <a:extLst>
              <a:ext uri="{FF2B5EF4-FFF2-40B4-BE49-F238E27FC236}">
                <a16:creationId xmlns:a16="http://schemas.microsoft.com/office/drawing/2014/main" id="{15F7C575-D68B-25A3-B391-6DB1588D5BB0}"/>
              </a:ext>
            </a:extLst>
          </p:cNvPr>
          <p:cNvSpPr txBox="1">
            <a:spLocks noChangeArrowheads="1"/>
          </p:cNvSpPr>
          <p:nvPr/>
        </p:nvSpPr>
        <p:spPr bwMode="auto">
          <a:xfrm>
            <a:off x="9894095" y="3033713"/>
            <a:ext cx="45958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3600">
                <a:latin typeface="Times New Roman" panose="02020603050405020304" pitchFamily="18" charset="0"/>
              </a:rPr>
              <a:t>O</a:t>
            </a:r>
          </a:p>
        </p:txBody>
      </p:sp>
      <p:sp>
        <p:nvSpPr>
          <p:cNvPr id="52" name="Line 42">
            <a:extLst>
              <a:ext uri="{FF2B5EF4-FFF2-40B4-BE49-F238E27FC236}">
                <a16:creationId xmlns:a16="http://schemas.microsoft.com/office/drawing/2014/main" id="{85FE2EB8-4627-3CCA-677A-FA19204B21AE}"/>
              </a:ext>
            </a:extLst>
          </p:cNvPr>
          <p:cNvSpPr>
            <a:spLocks noChangeShapeType="1"/>
          </p:cNvSpPr>
          <p:nvPr/>
        </p:nvSpPr>
        <p:spPr bwMode="auto">
          <a:xfrm>
            <a:off x="6579395" y="804863"/>
            <a:ext cx="3783806" cy="1657350"/>
          </a:xfrm>
          <a:prstGeom prst="line">
            <a:avLst/>
          </a:prstGeom>
          <a:noFill/>
          <a:ln w="19050" cap="rnd">
            <a:solidFill>
              <a:srgbClr val="FF9900"/>
            </a:solidFill>
            <a:prstDash val="sysDot"/>
            <a:round/>
            <a:headEnd/>
            <a:tailEnd/>
          </a:ln>
          <a:extLst>
            <a:ext uri="{909E8E84-426E-40DD-AFC4-6F175D3DCCD1}">
              <a14:hiddenFill xmlns:a14="http://schemas.microsoft.com/office/drawing/2010/main">
                <a:noFill/>
              </a14:hiddenFill>
            </a:ext>
          </a:extLst>
        </p:spPr>
        <p:txBody>
          <a:bodyPr/>
          <a:lstStyle/>
          <a:p>
            <a:endParaRPr lang="en-US" sz="2700"/>
          </a:p>
        </p:txBody>
      </p:sp>
      <p:grpSp>
        <p:nvGrpSpPr>
          <p:cNvPr id="2" name="Group 44">
            <a:extLst>
              <a:ext uri="{FF2B5EF4-FFF2-40B4-BE49-F238E27FC236}">
                <a16:creationId xmlns:a16="http://schemas.microsoft.com/office/drawing/2014/main" id="{5E733B37-BC92-5F83-CA8F-29911E88A97E}"/>
              </a:ext>
            </a:extLst>
          </p:cNvPr>
          <p:cNvGrpSpPr>
            <a:grpSpLocks/>
          </p:cNvGrpSpPr>
          <p:nvPr/>
        </p:nvGrpSpPr>
        <p:grpSpPr bwMode="auto">
          <a:xfrm rot="227816">
            <a:off x="10327482" y="2607470"/>
            <a:ext cx="3581400" cy="1223963"/>
            <a:chOff x="1680" y="2557"/>
            <a:chExt cx="1504" cy="514"/>
          </a:xfrm>
        </p:grpSpPr>
        <p:sp>
          <p:nvSpPr>
            <p:cNvPr id="18466" name="Line 45">
              <a:extLst>
                <a:ext uri="{FF2B5EF4-FFF2-40B4-BE49-F238E27FC236}">
                  <a16:creationId xmlns:a16="http://schemas.microsoft.com/office/drawing/2014/main" id="{E3A22024-947B-C1B0-2EB2-A6ECE959381A}"/>
                </a:ext>
              </a:extLst>
            </p:cNvPr>
            <p:cNvSpPr>
              <a:spLocks noChangeShapeType="1"/>
            </p:cNvSpPr>
            <p:nvPr/>
          </p:nvSpPr>
          <p:spPr bwMode="auto">
            <a:xfrm>
              <a:off x="1680" y="2557"/>
              <a:ext cx="809" cy="288"/>
            </a:xfrm>
            <a:prstGeom prst="line">
              <a:avLst/>
            </a:prstGeom>
            <a:noFill/>
            <a:ln w="19050">
              <a:solidFill>
                <a:srgbClr val="FF9900"/>
              </a:solidFill>
              <a:round/>
              <a:headEnd/>
              <a:tailEnd type="triangle" w="med" len="med"/>
            </a:ln>
            <a:extLst>
              <a:ext uri="{909E8E84-426E-40DD-AFC4-6F175D3DCCD1}">
                <a14:hiddenFill xmlns:a14="http://schemas.microsoft.com/office/drawing/2010/main">
                  <a:noFill/>
                </a14:hiddenFill>
              </a:ext>
            </a:extLst>
          </p:spPr>
          <p:txBody>
            <a:bodyPr/>
            <a:lstStyle/>
            <a:p>
              <a:endParaRPr lang="en-US" sz="2700"/>
            </a:p>
          </p:txBody>
        </p:sp>
        <p:sp>
          <p:nvSpPr>
            <p:cNvPr id="18467" name="Line 46">
              <a:extLst>
                <a:ext uri="{FF2B5EF4-FFF2-40B4-BE49-F238E27FC236}">
                  <a16:creationId xmlns:a16="http://schemas.microsoft.com/office/drawing/2014/main" id="{E29AE61D-3FC6-30FB-29EA-A5AA26B8F9B9}"/>
                </a:ext>
              </a:extLst>
            </p:cNvPr>
            <p:cNvSpPr>
              <a:spLocks noChangeShapeType="1"/>
            </p:cNvSpPr>
            <p:nvPr/>
          </p:nvSpPr>
          <p:spPr bwMode="auto">
            <a:xfrm>
              <a:off x="2448" y="2832"/>
              <a:ext cx="736" cy="239"/>
            </a:xfrm>
            <a:prstGeom prst="line">
              <a:avLst/>
            </a:prstGeom>
            <a:noFill/>
            <a:ln w="19050">
              <a:solidFill>
                <a:srgbClr val="FF9900"/>
              </a:solidFill>
              <a:round/>
              <a:headEnd/>
              <a:tailEnd/>
            </a:ln>
            <a:extLst>
              <a:ext uri="{909E8E84-426E-40DD-AFC4-6F175D3DCCD1}">
                <a14:hiddenFill xmlns:a14="http://schemas.microsoft.com/office/drawing/2010/main">
                  <a:noFill/>
                </a14:hiddenFill>
              </a:ext>
            </a:extLst>
          </p:spPr>
          <p:txBody>
            <a:bodyPr/>
            <a:lstStyle/>
            <a:p>
              <a:endParaRPr lang="en-US" sz="2700"/>
            </a:p>
          </p:txBody>
        </p:sp>
      </p:grpSp>
      <p:grpSp>
        <p:nvGrpSpPr>
          <p:cNvPr id="3" name="Group 47">
            <a:extLst>
              <a:ext uri="{FF2B5EF4-FFF2-40B4-BE49-F238E27FC236}">
                <a16:creationId xmlns:a16="http://schemas.microsoft.com/office/drawing/2014/main" id="{12A0B0B8-3435-79CB-8BBA-AA5800D467DE}"/>
              </a:ext>
            </a:extLst>
          </p:cNvPr>
          <p:cNvGrpSpPr>
            <a:grpSpLocks/>
          </p:cNvGrpSpPr>
          <p:nvPr/>
        </p:nvGrpSpPr>
        <p:grpSpPr bwMode="auto">
          <a:xfrm>
            <a:off x="9177338" y="2466976"/>
            <a:ext cx="3700463" cy="2395538"/>
            <a:chOff x="1200" y="2572"/>
            <a:chExt cx="1554" cy="1006"/>
          </a:xfrm>
        </p:grpSpPr>
        <p:sp>
          <p:nvSpPr>
            <p:cNvPr id="18463" name="Line 48">
              <a:extLst>
                <a:ext uri="{FF2B5EF4-FFF2-40B4-BE49-F238E27FC236}">
                  <a16:creationId xmlns:a16="http://schemas.microsoft.com/office/drawing/2014/main" id="{4F37955D-3308-3A5D-0016-011EADC95E7D}"/>
                </a:ext>
              </a:extLst>
            </p:cNvPr>
            <p:cNvSpPr>
              <a:spLocks noChangeShapeType="1"/>
            </p:cNvSpPr>
            <p:nvPr/>
          </p:nvSpPr>
          <p:spPr bwMode="auto">
            <a:xfrm>
              <a:off x="1200" y="2577"/>
              <a:ext cx="1104" cy="713"/>
            </a:xfrm>
            <a:prstGeom prst="line">
              <a:avLst/>
            </a:prstGeom>
            <a:noFill/>
            <a:ln w="19050">
              <a:solidFill>
                <a:srgbClr val="FF9900"/>
              </a:solidFill>
              <a:round/>
              <a:headEnd/>
              <a:tailEnd type="triangle" w="med" len="med"/>
            </a:ln>
            <a:extLst>
              <a:ext uri="{909E8E84-426E-40DD-AFC4-6F175D3DCCD1}">
                <a14:hiddenFill xmlns:a14="http://schemas.microsoft.com/office/drawing/2010/main">
                  <a:noFill/>
                </a14:hiddenFill>
              </a:ext>
            </a:extLst>
          </p:spPr>
          <p:txBody>
            <a:bodyPr/>
            <a:lstStyle/>
            <a:p>
              <a:endParaRPr lang="en-US" sz="2700"/>
            </a:p>
          </p:txBody>
        </p:sp>
        <p:sp>
          <p:nvSpPr>
            <p:cNvPr id="18464" name="Line 49">
              <a:extLst>
                <a:ext uri="{FF2B5EF4-FFF2-40B4-BE49-F238E27FC236}">
                  <a16:creationId xmlns:a16="http://schemas.microsoft.com/office/drawing/2014/main" id="{ACE58787-2292-8D71-FE07-356562CA9858}"/>
                </a:ext>
              </a:extLst>
            </p:cNvPr>
            <p:cNvSpPr>
              <a:spLocks noChangeShapeType="1"/>
            </p:cNvSpPr>
            <p:nvPr/>
          </p:nvSpPr>
          <p:spPr bwMode="auto">
            <a:xfrm>
              <a:off x="1200" y="2572"/>
              <a:ext cx="288" cy="190"/>
            </a:xfrm>
            <a:prstGeom prst="line">
              <a:avLst/>
            </a:prstGeom>
            <a:noFill/>
            <a:ln w="19050">
              <a:solidFill>
                <a:srgbClr val="FF9900"/>
              </a:solidFill>
              <a:round/>
              <a:headEnd/>
              <a:tailEnd type="triangle" w="med" len="med"/>
            </a:ln>
            <a:extLst>
              <a:ext uri="{909E8E84-426E-40DD-AFC4-6F175D3DCCD1}">
                <a14:hiddenFill xmlns:a14="http://schemas.microsoft.com/office/drawing/2010/main">
                  <a:noFill/>
                </a14:hiddenFill>
              </a:ext>
            </a:extLst>
          </p:spPr>
          <p:txBody>
            <a:bodyPr/>
            <a:lstStyle/>
            <a:p>
              <a:endParaRPr lang="en-US" sz="2700"/>
            </a:p>
          </p:txBody>
        </p:sp>
        <p:sp>
          <p:nvSpPr>
            <p:cNvPr id="18465" name="Line 50">
              <a:extLst>
                <a:ext uri="{FF2B5EF4-FFF2-40B4-BE49-F238E27FC236}">
                  <a16:creationId xmlns:a16="http://schemas.microsoft.com/office/drawing/2014/main" id="{6FA03062-CB66-1FFF-0A2F-29DB15515C36}"/>
                </a:ext>
              </a:extLst>
            </p:cNvPr>
            <p:cNvSpPr>
              <a:spLocks noChangeShapeType="1"/>
            </p:cNvSpPr>
            <p:nvPr/>
          </p:nvSpPr>
          <p:spPr bwMode="auto">
            <a:xfrm>
              <a:off x="2095" y="3146"/>
              <a:ext cx="659" cy="432"/>
            </a:xfrm>
            <a:prstGeom prst="line">
              <a:avLst/>
            </a:prstGeom>
            <a:noFill/>
            <a:ln w="19050">
              <a:solidFill>
                <a:srgbClr val="FF9900"/>
              </a:solidFill>
              <a:round/>
              <a:headEnd/>
              <a:tailEnd/>
            </a:ln>
            <a:extLst>
              <a:ext uri="{909E8E84-426E-40DD-AFC4-6F175D3DCCD1}">
                <a14:hiddenFill xmlns:a14="http://schemas.microsoft.com/office/drawing/2010/main">
                  <a:noFill/>
                </a14:hiddenFill>
              </a:ext>
            </a:extLst>
          </p:spPr>
          <p:txBody>
            <a:bodyPr/>
            <a:lstStyle/>
            <a:p>
              <a:endParaRPr lang="en-US" sz="2700"/>
            </a:p>
          </p:txBody>
        </p:sp>
      </p:grpSp>
      <p:grpSp>
        <p:nvGrpSpPr>
          <p:cNvPr id="4" name="Group 51">
            <a:extLst>
              <a:ext uri="{FF2B5EF4-FFF2-40B4-BE49-F238E27FC236}">
                <a16:creationId xmlns:a16="http://schemas.microsoft.com/office/drawing/2014/main" id="{DC38B93D-7907-B4CC-77AD-DCFD61D59E43}"/>
              </a:ext>
            </a:extLst>
          </p:cNvPr>
          <p:cNvGrpSpPr>
            <a:grpSpLocks/>
          </p:cNvGrpSpPr>
          <p:nvPr/>
        </p:nvGrpSpPr>
        <p:grpSpPr bwMode="auto">
          <a:xfrm>
            <a:off x="8189120" y="3071814"/>
            <a:ext cx="459581" cy="795338"/>
            <a:chOff x="576" y="2826"/>
            <a:chExt cx="193" cy="334"/>
          </a:xfrm>
        </p:grpSpPr>
        <p:sp>
          <p:nvSpPr>
            <p:cNvPr id="18461" name="Text Box 52">
              <a:extLst>
                <a:ext uri="{FF2B5EF4-FFF2-40B4-BE49-F238E27FC236}">
                  <a16:creationId xmlns:a16="http://schemas.microsoft.com/office/drawing/2014/main" id="{73BFC15D-AB60-5902-2ECB-45D60819DBC6}"/>
                </a:ext>
              </a:extLst>
            </p:cNvPr>
            <p:cNvSpPr txBox="1">
              <a:spLocks noChangeArrowheads="1"/>
            </p:cNvSpPr>
            <p:nvPr/>
          </p:nvSpPr>
          <p:spPr bwMode="auto">
            <a:xfrm>
              <a:off x="576" y="2889"/>
              <a:ext cx="193"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3600">
                  <a:latin typeface="Times New Roman" panose="02020603050405020304" pitchFamily="18" charset="0"/>
                </a:rPr>
                <a:t>F</a:t>
              </a:r>
            </a:p>
          </p:txBody>
        </p:sp>
        <p:sp>
          <p:nvSpPr>
            <p:cNvPr id="18462" name="Line 53">
              <a:extLst>
                <a:ext uri="{FF2B5EF4-FFF2-40B4-BE49-F238E27FC236}">
                  <a16:creationId xmlns:a16="http://schemas.microsoft.com/office/drawing/2014/main" id="{B17F9447-D77B-761E-F599-8F4D5C4F8469}"/>
                </a:ext>
              </a:extLst>
            </p:cNvPr>
            <p:cNvSpPr>
              <a:spLocks noChangeShapeType="1"/>
            </p:cNvSpPr>
            <p:nvPr/>
          </p:nvSpPr>
          <p:spPr bwMode="auto">
            <a:xfrm>
              <a:off x="672" y="2826"/>
              <a:ext cx="0" cy="8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2700"/>
            </a:p>
          </p:txBody>
        </p:sp>
      </p:grpSp>
      <p:grpSp>
        <p:nvGrpSpPr>
          <p:cNvPr id="5" name="Group 54">
            <a:extLst>
              <a:ext uri="{FF2B5EF4-FFF2-40B4-BE49-F238E27FC236}">
                <a16:creationId xmlns:a16="http://schemas.microsoft.com/office/drawing/2014/main" id="{7DCF603F-1785-ADB2-376D-20A29B181B32}"/>
              </a:ext>
            </a:extLst>
          </p:cNvPr>
          <p:cNvGrpSpPr>
            <a:grpSpLocks/>
          </p:cNvGrpSpPr>
          <p:nvPr/>
        </p:nvGrpSpPr>
        <p:grpSpPr bwMode="auto">
          <a:xfrm>
            <a:off x="11772900" y="2569374"/>
            <a:ext cx="685800" cy="757238"/>
            <a:chOff x="2448" y="2615"/>
            <a:chExt cx="288" cy="318"/>
          </a:xfrm>
        </p:grpSpPr>
        <p:sp>
          <p:nvSpPr>
            <p:cNvPr id="18459" name="Text Box 55">
              <a:extLst>
                <a:ext uri="{FF2B5EF4-FFF2-40B4-BE49-F238E27FC236}">
                  <a16:creationId xmlns:a16="http://schemas.microsoft.com/office/drawing/2014/main" id="{8B412A1B-3DAD-C153-9BAF-4896E28F3360}"/>
                </a:ext>
              </a:extLst>
            </p:cNvPr>
            <p:cNvSpPr txBox="1">
              <a:spLocks noChangeArrowheads="1"/>
            </p:cNvSpPr>
            <p:nvPr/>
          </p:nvSpPr>
          <p:spPr bwMode="auto">
            <a:xfrm>
              <a:off x="2448" y="2615"/>
              <a:ext cx="288"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3600">
                  <a:latin typeface="Times New Roman" panose="02020603050405020304" pitchFamily="18" charset="0"/>
                </a:rPr>
                <a:t>F’</a:t>
              </a:r>
            </a:p>
          </p:txBody>
        </p:sp>
        <p:sp>
          <p:nvSpPr>
            <p:cNvPr id="18460" name="Line 56">
              <a:extLst>
                <a:ext uri="{FF2B5EF4-FFF2-40B4-BE49-F238E27FC236}">
                  <a16:creationId xmlns:a16="http://schemas.microsoft.com/office/drawing/2014/main" id="{179E8C0F-0368-3B77-3F1A-4743D8F5C1FB}"/>
                </a:ext>
              </a:extLst>
            </p:cNvPr>
            <p:cNvSpPr>
              <a:spLocks noChangeShapeType="1"/>
            </p:cNvSpPr>
            <p:nvPr/>
          </p:nvSpPr>
          <p:spPr bwMode="auto">
            <a:xfrm>
              <a:off x="2579" y="2837"/>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2700"/>
            </a:p>
          </p:txBody>
        </p:sp>
      </p:grpSp>
      <p:graphicFrame>
        <p:nvGraphicFramePr>
          <p:cNvPr id="66" name="Object 58">
            <a:extLst>
              <a:ext uri="{FF2B5EF4-FFF2-40B4-BE49-F238E27FC236}">
                <a16:creationId xmlns:a16="http://schemas.microsoft.com/office/drawing/2014/main" id="{3D9A4CCB-50DB-D7D2-F34A-DF09495642EC}"/>
              </a:ext>
            </a:extLst>
          </p:cNvPr>
          <p:cNvGraphicFramePr>
            <a:graphicFrameLocks noChangeAspect="1"/>
          </p:cNvGraphicFramePr>
          <p:nvPr/>
        </p:nvGraphicFramePr>
        <p:xfrm>
          <a:off x="12994482" y="2626520"/>
          <a:ext cx="483393" cy="459581"/>
        </p:xfrm>
        <a:graphic>
          <a:graphicData uri="http://schemas.openxmlformats.org/presentationml/2006/ole">
            <mc:AlternateContent xmlns:mc="http://schemas.openxmlformats.org/markup-compatibility/2006">
              <mc:Choice xmlns:v="urn:schemas-microsoft-com:vml" Requires="v">
                <p:oleObj name="Equation" r:id="rId2" imgW="139579" imgH="164957" progId="Equation.3">
                  <p:embed/>
                </p:oleObj>
              </mc:Choice>
              <mc:Fallback>
                <p:oleObj name="Equation" r:id="rId2" imgW="139579" imgH="164957" progId="Equation.3">
                  <p:embed/>
                  <p:pic>
                    <p:nvPicPr>
                      <p:cNvPr id="66" name="Object 58">
                        <a:extLst>
                          <a:ext uri="{FF2B5EF4-FFF2-40B4-BE49-F238E27FC236}">
                            <a16:creationId xmlns:a16="http://schemas.microsoft.com/office/drawing/2014/main" id="{3D9A4CCB-50DB-D7D2-F34A-DF09495642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94482" y="2626520"/>
                        <a:ext cx="483393" cy="459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TextBox 7">
            <a:extLst>
              <a:ext uri="{FF2B5EF4-FFF2-40B4-BE49-F238E27FC236}">
                <a16:creationId xmlns:a16="http://schemas.microsoft.com/office/drawing/2014/main" id="{BDD46002-8AEF-3B2A-68CE-07BA69770BE3}"/>
              </a:ext>
            </a:extLst>
          </p:cNvPr>
          <p:cNvSpPr txBox="1">
            <a:spLocks noChangeArrowheads="1"/>
          </p:cNvSpPr>
          <p:nvPr/>
        </p:nvSpPr>
        <p:spPr bwMode="auto">
          <a:xfrm>
            <a:off x="9001126" y="4572001"/>
            <a:ext cx="2805113"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200" u="sng">
                <a:solidFill>
                  <a:srgbClr val="0000FF"/>
                </a:solidFill>
                <a:latin typeface="Times New Roman" panose="02020603050405020304" pitchFamily="18" charset="0"/>
              </a:rPr>
              <a:t>KÍNH LÚP</a:t>
            </a:r>
          </a:p>
        </p:txBody>
      </p:sp>
      <p:sp>
        <p:nvSpPr>
          <p:cNvPr id="10" name="Text Box 12">
            <a:extLst>
              <a:ext uri="{FF2B5EF4-FFF2-40B4-BE49-F238E27FC236}">
                <a16:creationId xmlns:a16="http://schemas.microsoft.com/office/drawing/2014/main" id="{4D70D0A9-89A3-FA7B-4288-53B02114BAA3}"/>
              </a:ext>
            </a:extLst>
          </p:cNvPr>
          <p:cNvSpPr txBox="1">
            <a:spLocks noChangeArrowheads="1"/>
          </p:cNvSpPr>
          <p:nvPr/>
        </p:nvSpPr>
        <p:spPr bwMode="auto">
          <a:xfrm>
            <a:off x="2226469" y="5143501"/>
            <a:ext cx="1348740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4200" b="1">
                <a:solidFill>
                  <a:srgbClr val="FF0000"/>
                </a:solidFill>
                <a:latin typeface="Times New Roman" panose="02020603050405020304" pitchFamily="18" charset="0"/>
                <a:cs typeface="Times New Roman" panose="02020603050405020304" pitchFamily="18" charset="0"/>
              </a:rPr>
              <a:t>- </a:t>
            </a:r>
            <a:r>
              <a:rPr lang="en-US" altLang="en-US" sz="4200" b="1" u="sng">
                <a:solidFill>
                  <a:srgbClr val="FF0000"/>
                </a:solidFill>
                <a:latin typeface="Times New Roman" panose="02020603050405020304" pitchFamily="18" charset="0"/>
                <a:cs typeface="Times New Roman" panose="02020603050405020304" pitchFamily="18" charset="0"/>
              </a:rPr>
              <a:t>?</a:t>
            </a:r>
            <a:r>
              <a:rPr lang="en-US" altLang="en-US" sz="4200">
                <a:solidFill>
                  <a:srgbClr val="0000CC"/>
                </a:solidFill>
                <a:latin typeface="Times New Roman" panose="02020603050405020304" pitchFamily="18" charset="0"/>
                <a:cs typeface="Times New Roman" panose="02020603050405020304" pitchFamily="18" charset="0"/>
              </a:rPr>
              <a:t> </a:t>
            </a:r>
            <a:r>
              <a:rPr lang="en-US" altLang="en-US" sz="4200">
                <a:latin typeface="Times New Roman" panose="02020603050405020304" pitchFamily="18" charset="0"/>
                <a:cs typeface="Times New Roman" panose="02020603050405020304" pitchFamily="18" charset="0"/>
              </a:rPr>
              <a:t>Qua kính lúp sẽ có ảnh thật hay ảo?To hay nhỏ hơn vật?</a:t>
            </a:r>
            <a:endParaRPr lang="en-US" altLang="en-US" sz="4050">
              <a:latin typeface="Times New Roman" panose="02020603050405020304" pitchFamily="18" charset="0"/>
              <a:cs typeface="Times New Roman" panose="02020603050405020304" pitchFamily="18" charset="0"/>
            </a:endParaRPr>
          </a:p>
        </p:txBody>
      </p:sp>
      <p:sp>
        <p:nvSpPr>
          <p:cNvPr id="11" name="Text Box 12">
            <a:extLst>
              <a:ext uri="{FF2B5EF4-FFF2-40B4-BE49-F238E27FC236}">
                <a16:creationId xmlns:a16="http://schemas.microsoft.com/office/drawing/2014/main" id="{E8C53F07-FB8F-EBA8-FCBE-3002F2AD93AC}"/>
              </a:ext>
            </a:extLst>
          </p:cNvPr>
          <p:cNvSpPr txBox="1">
            <a:spLocks noChangeArrowheads="1"/>
          </p:cNvSpPr>
          <p:nvPr/>
        </p:nvSpPr>
        <p:spPr bwMode="auto">
          <a:xfrm>
            <a:off x="2514600" y="5729288"/>
            <a:ext cx="129159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en-US" altLang="en-US" sz="4200">
                <a:solidFill>
                  <a:srgbClr val="0000CC"/>
                </a:solidFill>
                <a:latin typeface="Times New Roman" panose="02020603050405020304" pitchFamily="18" charset="0"/>
                <a:cs typeface="Times New Roman" panose="02020603050405020304" pitchFamily="18" charset="0"/>
              </a:rPr>
              <a:t>=&gt; Qua kính lúp sẽ có ảnh ảo, cùng chiều, lớn hơn vật.</a:t>
            </a:r>
            <a:endParaRPr lang="en-US" altLang="en-US" sz="4050">
              <a:solidFill>
                <a:srgbClr val="0000CC"/>
              </a:solidFill>
              <a:latin typeface="Times New Roman" panose="02020603050405020304" pitchFamily="18" charset="0"/>
              <a:cs typeface="Times New Roman" panose="02020603050405020304" pitchFamily="18" charset="0"/>
            </a:endParaRPr>
          </a:p>
        </p:txBody>
      </p:sp>
      <p:sp>
        <p:nvSpPr>
          <p:cNvPr id="12" name="Text Box 12">
            <a:extLst>
              <a:ext uri="{FF2B5EF4-FFF2-40B4-BE49-F238E27FC236}">
                <a16:creationId xmlns:a16="http://schemas.microsoft.com/office/drawing/2014/main" id="{ACC54B27-2598-D63E-A270-B327AD3A5C86}"/>
              </a:ext>
            </a:extLst>
          </p:cNvPr>
          <p:cNvSpPr txBox="1">
            <a:spLocks noChangeArrowheads="1"/>
          </p:cNvSpPr>
          <p:nvPr/>
        </p:nvSpPr>
        <p:spPr bwMode="auto">
          <a:xfrm>
            <a:off x="2286000" y="6400801"/>
            <a:ext cx="123444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4200" b="1">
                <a:solidFill>
                  <a:srgbClr val="FF0000"/>
                </a:solidFill>
                <a:latin typeface="Times New Roman" panose="02020603050405020304" pitchFamily="18" charset="0"/>
                <a:cs typeface="Times New Roman" panose="02020603050405020304" pitchFamily="18" charset="0"/>
              </a:rPr>
              <a:t>- ?</a:t>
            </a:r>
            <a:r>
              <a:rPr lang="en-US" altLang="en-US" sz="4200">
                <a:latin typeface="Times New Roman" panose="02020603050405020304" pitchFamily="18" charset="0"/>
                <a:cs typeface="Times New Roman" panose="02020603050405020304" pitchFamily="18" charset="0"/>
              </a:rPr>
              <a:t>Muốn có ảnh như trên, ta phải đặt vật trong khoảng</a:t>
            </a:r>
            <a:br>
              <a:rPr lang="en-US" altLang="en-US" sz="4200">
                <a:latin typeface="Times New Roman" panose="02020603050405020304" pitchFamily="18" charset="0"/>
                <a:cs typeface="Times New Roman" panose="02020603050405020304" pitchFamily="18" charset="0"/>
              </a:rPr>
            </a:br>
            <a:r>
              <a:rPr lang="en-US" altLang="en-US" sz="4200">
                <a:latin typeface="Times New Roman" panose="02020603050405020304" pitchFamily="18" charset="0"/>
                <a:cs typeface="Times New Roman" panose="02020603050405020304" pitchFamily="18" charset="0"/>
              </a:rPr>
              <a:t>    nào trước kính? </a:t>
            </a:r>
          </a:p>
        </p:txBody>
      </p:sp>
      <p:sp>
        <p:nvSpPr>
          <p:cNvPr id="13" name="Text Box 12">
            <a:extLst>
              <a:ext uri="{FF2B5EF4-FFF2-40B4-BE49-F238E27FC236}">
                <a16:creationId xmlns:a16="http://schemas.microsoft.com/office/drawing/2014/main" id="{F9D95EAC-CBB6-C92D-D3A1-F190C37F2C70}"/>
              </a:ext>
            </a:extLst>
          </p:cNvPr>
          <p:cNvSpPr txBox="1">
            <a:spLocks noChangeArrowheads="1"/>
          </p:cNvSpPr>
          <p:nvPr/>
        </p:nvSpPr>
        <p:spPr bwMode="auto">
          <a:xfrm>
            <a:off x="2514600" y="7712870"/>
            <a:ext cx="118872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en-US" altLang="en-US" sz="4200">
                <a:solidFill>
                  <a:srgbClr val="0000CC"/>
                </a:solidFill>
                <a:latin typeface="Times New Roman" panose="02020603050405020304" pitchFamily="18" charset="0"/>
                <a:cs typeface="Times New Roman" panose="02020603050405020304" pitchFamily="18" charset="0"/>
              </a:rPr>
              <a:t>=&gt; Muốn có ảnh ảo lớn hơn vật thì phải đặt vật trong khoảng tiêu cự của kính lúp.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up)">
                                      <p:cBhvr>
                                        <p:cTn id="7" dur="1000"/>
                                        <p:tgtEl>
                                          <p:spTgt spid="46"/>
                                        </p:tgtEl>
                                      </p:cBhvr>
                                    </p:animEffect>
                                  </p:childTnLst>
                                </p:cTn>
                              </p:par>
                            </p:childTnLst>
                          </p:cTn>
                        </p:par>
                        <p:par>
                          <p:cTn id="8" fill="hold" nodeType="afterGroup">
                            <p:stCondLst>
                              <p:cond delay="1000"/>
                            </p:stCondLst>
                            <p:childTnLst>
                              <p:par>
                                <p:cTn id="9" presetID="22" presetClass="entr" presetSubtype="8"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wipe(left)">
                                      <p:cBhvr>
                                        <p:cTn id="11" dur="1000"/>
                                        <p:tgtEl>
                                          <p:spTgt spid="45"/>
                                        </p:tgtEl>
                                      </p:cBhvr>
                                    </p:animEffect>
                                  </p:childTnLst>
                                </p:cTn>
                              </p:par>
                            </p:childTnLst>
                          </p:cTn>
                        </p:par>
                        <p:par>
                          <p:cTn id="12" fill="hold" nodeType="afterGroup">
                            <p:stCondLst>
                              <p:cond delay="2000"/>
                            </p:stCondLst>
                            <p:childTnLst>
                              <p:par>
                                <p:cTn id="13" presetID="22" presetClass="entr" presetSubtype="4" fill="hold" nodeType="afterEffect">
                                  <p:stCondLst>
                                    <p:cond delay="0"/>
                                  </p:stCondLst>
                                  <p:childTnLst>
                                    <p:set>
                                      <p:cBhvr>
                                        <p:cTn id="14" dur="1" fill="hold">
                                          <p:stCondLst>
                                            <p:cond delay="0"/>
                                          </p:stCondLst>
                                        </p:cTn>
                                        <p:tgtEl>
                                          <p:spTgt spid="66"/>
                                        </p:tgtEl>
                                        <p:attrNameLst>
                                          <p:attrName>style.visibility</p:attrName>
                                        </p:attrNameLst>
                                      </p:cBhvr>
                                      <p:to>
                                        <p:strVal val="visible"/>
                                      </p:to>
                                    </p:set>
                                    <p:animEffect transition="in" filter="wipe(down)">
                                      <p:cBhvr>
                                        <p:cTn id="15" dur="500"/>
                                        <p:tgtEl>
                                          <p:spTgt spid="66"/>
                                        </p:tgtEl>
                                      </p:cBhvr>
                                    </p:animEffect>
                                  </p:childTnLst>
                                </p:cTn>
                              </p:par>
                            </p:childTnLst>
                          </p:cTn>
                        </p:par>
                        <p:par>
                          <p:cTn id="16" fill="hold" nodeType="afterGroup">
                            <p:stCondLst>
                              <p:cond delay="2500"/>
                            </p:stCondLst>
                            <p:childTnLst>
                              <p:par>
                                <p:cTn id="17" presetID="22" presetClass="entr" presetSubtype="4" fill="hold"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wipe(down)">
                                      <p:cBhvr>
                                        <p:cTn id="19" dur="500"/>
                                        <p:tgtEl>
                                          <p:spTgt spid="51"/>
                                        </p:tgtEl>
                                      </p:cBhvr>
                                    </p:animEffect>
                                  </p:childTnLst>
                                </p:cTn>
                              </p:par>
                            </p:childTnLst>
                          </p:cTn>
                        </p:par>
                        <p:par>
                          <p:cTn id="20" fill="hold" nodeType="afterGroup">
                            <p:stCondLst>
                              <p:cond delay="3000"/>
                            </p:stCondLst>
                            <p:childTnLst>
                              <p:par>
                                <p:cTn id="21" presetID="22" presetClass="entr" presetSubtype="4"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down)">
                                      <p:cBhvr>
                                        <p:cTn id="23" dur="500"/>
                                        <p:tgtEl>
                                          <p:spTgt spid="4"/>
                                        </p:tgtEl>
                                      </p:cBhvr>
                                    </p:animEffect>
                                  </p:childTnLst>
                                </p:cTn>
                              </p:par>
                            </p:childTnLst>
                          </p:cTn>
                        </p:par>
                        <p:par>
                          <p:cTn id="24" fill="hold" nodeType="afterGroup">
                            <p:stCondLst>
                              <p:cond delay="3500"/>
                            </p:stCondLst>
                            <p:childTnLst>
                              <p:par>
                                <p:cTn id="25" presetID="22" presetClass="entr" presetSubtype="4"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down)">
                                      <p:cBhvr>
                                        <p:cTn id="27" dur="500"/>
                                        <p:tgtEl>
                                          <p:spTgt spid="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ox(in)">
                                      <p:cBhvr>
                                        <p:cTn id="32" dur="2000"/>
                                        <p:tgtEl>
                                          <p:spTgt spid="8"/>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4" fill="hold" nodeType="click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down)">
                                      <p:cBhvr>
                                        <p:cTn id="37" dur="1000"/>
                                        <p:tgtEl>
                                          <p:spTgt spid="47"/>
                                        </p:tgtEl>
                                      </p:cBhvr>
                                    </p:animEffect>
                                  </p:childTnLst>
                                </p:cTn>
                              </p:par>
                            </p:childTnLst>
                          </p:cTn>
                        </p:par>
                        <p:par>
                          <p:cTn id="38" fill="hold" nodeType="afterGroup">
                            <p:stCondLst>
                              <p:cond delay="1000"/>
                            </p:stCondLst>
                            <p:childTnLst>
                              <p:par>
                                <p:cTn id="39" presetID="22" presetClass="entr" presetSubtype="4"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Effect transition="in" filter="wipe(down)">
                                      <p:cBhvr>
                                        <p:cTn id="41" dur="500"/>
                                        <p:tgtEl>
                                          <p:spTgt spid="48"/>
                                        </p:tgtEl>
                                      </p:cBhvr>
                                    </p:animEffect>
                                  </p:childTnLst>
                                </p:cTn>
                              </p:par>
                            </p:childTnLst>
                          </p:cTn>
                        </p:par>
                        <p:par>
                          <p:cTn id="42" fill="hold" nodeType="afterGroup">
                            <p:stCondLst>
                              <p:cond delay="1500"/>
                            </p:stCondLst>
                            <p:childTnLst>
                              <p:par>
                                <p:cTn id="43" presetID="22" presetClass="entr" presetSubtype="4" fill="hold" nodeType="after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wipe(down)">
                                      <p:cBhvr>
                                        <p:cTn id="45" dur="500"/>
                                        <p:tgtEl>
                                          <p:spTgt spid="49"/>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4" presetClass="entr" presetSubtype="16" fill="hold" nodeType="clickEffect">
                                  <p:stCondLst>
                                    <p:cond delay="0"/>
                                  </p:stCondLst>
                                  <p:childTnLst>
                                    <p:set>
                                      <p:cBhvr>
                                        <p:cTn id="49" dur="1" fill="hold">
                                          <p:stCondLst>
                                            <p:cond delay="0"/>
                                          </p:stCondLst>
                                        </p:cTn>
                                        <p:tgtEl>
                                          <p:spTgt spid="40"/>
                                        </p:tgtEl>
                                        <p:attrNameLst>
                                          <p:attrName>style.visibility</p:attrName>
                                        </p:attrNameLst>
                                      </p:cBhvr>
                                      <p:to>
                                        <p:strVal val="visible"/>
                                      </p:to>
                                    </p:set>
                                    <p:animEffect transition="in" filter="box(in)">
                                      <p:cBhvr>
                                        <p:cTn id="50" dur="2000"/>
                                        <p:tgtEl>
                                          <p:spTgt spid="40"/>
                                        </p:tgtEl>
                                      </p:cBhvr>
                                    </p:animEffect>
                                  </p:childTnLst>
                                </p:cTn>
                              </p:par>
                              <p:par>
                                <p:cTn id="51" presetID="4" presetClass="entr" presetSubtype="16" fill="hold" nodeType="withEffect">
                                  <p:stCondLst>
                                    <p:cond delay="0"/>
                                  </p:stCondLst>
                                  <p:childTnLst>
                                    <p:set>
                                      <p:cBhvr>
                                        <p:cTn id="52" dur="1" fill="hold">
                                          <p:stCondLst>
                                            <p:cond delay="0"/>
                                          </p:stCondLst>
                                        </p:cTn>
                                        <p:tgtEl>
                                          <p:spTgt spid="50"/>
                                        </p:tgtEl>
                                        <p:attrNameLst>
                                          <p:attrName>style.visibility</p:attrName>
                                        </p:attrNameLst>
                                      </p:cBhvr>
                                      <p:to>
                                        <p:strVal val="visible"/>
                                      </p:to>
                                    </p:set>
                                    <p:animEffect transition="in" filter="box(in)">
                                      <p:cBhvr>
                                        <p:cTn id="53" dur="2000"/>
                                        <p:tgtEl>
                                          <p:spTgt spid="50"/>
                                        </p:tgtEl>
                                      </p:cBhvr>
                                    </p:animEffect>
                                  </p:childTnLst>
                                </p:cTn>
                              </p:par>
                              <p:par>
                                <p:cTn id="54" presetID="4" presetClass="entr" presetSubtype="16" fill="hold" nodeType="with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box(in)">
                                      <p:cBhvr>
                                        <p:cTn id="56" dur="2000"/>
                                        <p:tgtEl>
                                          <p:spTgt spid="2"/>
                                        </p:tgtEl>
                                      </p:cBhvr>
                                    </p:animEffect>
                                  </p:childTnLst>
                                </p:cTn>
                              </p:par>
                              <p:par>
                                <p:cTn id="57" presetID="4" presetClass="entr" presetSubtype="16" fill="hold" nodeType="withEffect">
                                  <p:stCondLst>
                                    <p:cond delay="0"/>
                                  </p:stCondLst>
                                  <p:childTnLst>
                                    <p:set>
                                      <p:cBhvr>
                                        <p:cTn id="58" dur="1" fill="hold">
                                          <p:stCondLst>
                                            <p:cond delay="0"/>
                                          </p:stCondLst>
                                        </p:cTn>
                                        <p:tgtEl>
                                          <p:spTgt spid="52"/>
                                        </p:tgtEl>
                                        <p:attrNameLst>
                                          <p:attrName>style.visibility</p:attrName>
                                        </p:attrNameLst>
                                      </p:cBhvr>
                                      <p:to>
                                        <p:strVal val="visible"/>
                                      </p:to>
                                    </p:set>
                                    <p:animEffect transition="in" filter="box(in)">
                                      <p:cBhvr>
                                        <p:cTn id="59" dur="2000"/>
                                        <p:tgtEl>
                                          <p:spTgt spid="52"/>
                                        </p:tgtEl>
                                      </p:cBhvr>
                                    </p:animEffect>
                                  </p:childTnLst>
                                </p:cTn>
                              </p:par>
                              <p:par>
                                <p:cTn id="60" presetID="4" presetClass="entr" presetSubtype="16"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box(in)">
                                      <p:cBhvr>
                                        <p:cTn id="62" dur="2000"/>
                                        <p:tgtEl>
                                          <p:spTgt spid="3"/>
                                        </p:tgtEl>
                                      </p:cBhvr>
                                    </p:animEffect>
                                  </p:childTnLst>
                                </p:cTn>
                              </p:par>
                              <p:par>
                                <p:cTn id="63" presetID="4" presetClass="entr" presetSubtype="16" fill="hold" nodeType="with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box(in)">
                                      <p:cBhvr>
                                        <p:cTn id="65" dur="2000"/>
                                        <p:tgtEl>
                                          <p:spTgt spid="41"/>
                                        </p:tgtEl>
                                      </p:cBhvr>
                                    </p:animEffect>
                                  </p:childTnLst>
                                </p:cTn>
                              </p:par>
                              <p:par>
                                <p:cTn id="66" presetID="4" presetClass="entr" presetSubtype="16" fill="hold" nodeType="withEffect">
                                  <p:stCondLst>
                                    <p:cond delay="0"/>
                                  </p:stCondLst>
                                  <p:childTnLst>
                                    <p:set>
                                      <p:cBhvr>
                                        <p:cTn id="67" dur="1" fill="hold">
                                          <p:stCondLst>
                                            <p:cond delay="0"/>
                                          </p:stCondLst>
                                        </p:cTn>
                                        <p:tgtEl>
                                          <p:spTgt spid="42"/>
                                        </p:tgtEl>
                                        <p:attrNameLst>
                                          <p:attrName>style.visibility</p:attrName>
                                        </p:attrNameLst>
                                      </p:cBhvr>
                                      <p:to>
                                        <p:strVal val="visible"/>
                                      </p:to>
                                    </p:set>
                                    <p:animEffect transition="in" filter="box(in)">
                                      <p:cBhvr>
                                        <p:cTn id="68" dur="2000"/>
                                        <p:tgtEl>
                                          <p:spTgt spid="42"/>
                                        </p:tgtEl>
                                      </p:cBhvr>
                                    </p:animEffect>
                                  </p:childTnLst>
                                </p:cTn>
                              </p:par>
                              <p:par>
                                <p:cTn id="69" presetID="4" presetClass="entr" presetSubtype="16" fill="hold" nodeType="withEffect">
                                  <p:stCondLst>
                                    <p:cond delay="0"/>
                                  </p:stCondLst>
                                  <p:childTnLst>
                                    <p:set>
                                      <p:cBhvr>
                                        <p:cTn id="70" dur="1" fill="hold">
                                          <p:stCondLst>
                                            <p:cond delay="0"/>
                                          </p:stCondLst>
                                        </p:cTn>
                                        <p:tgtEl>
                                          <p:spTgt spid="43"/>
                                        </p:tgtEl>
                                        <p:attrNameLst>
                                          <p:attrName>style.visibility</p:attrName>
                                        </p:attrNameLst>
                                      </p:cBhvr>
                                      <p:to>
                                        <p:strVal val="visible"/>
                                      </p:to>
                                    </p:set>
                                    <p:animEffect transition="in" filter="box(in)">
                                      <p:cBhvr>
                                        <p:cTn id="71" dur="2000"/>
                                        <p:tgtEl>
                                          <p:spTgt spid="43"/>
                                        </p:tgtEl>
                                      </p:cBhvr>
                                    </p:animEffect>
                                  </p:childTnLst>
                                </p:cTn>
                              </p:par>
                              <p:par>
                                <p:cTn id="72" presetID="4" presetClass="entr" presetSubtype="16" fill="hold" nodeType="with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box(in)">
                                      <p:cBhvr>
                                        <p:cTn id="74" dur="2000"/>
                                        <p:tgtEl>
                                          <p:spTgt spid="44"/>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22" presetClass="entr" presetSubtype="8" fill="hold" nodeType="clickEffect">
                                  <p:stCondLst>
                                    <p:cond delay="0"/>
                                  </p:stCondLst>
                                  <p:childTnLst>
                                    <p:set>
                                      <p:cBhvr>
                                        <p:cTn id="78" dur="1" fill="hold">
                                          <p:stCondLst>
                                            <p:cond delay="0"/>
                                          </p:stCondLst>
                                        </p:cTn>
                                        <p:tgtEl>
                                          <p:spTgt spid="10"/>
                                        </p:tgtEl>
                                        <p:attrNameLst>
                                          <p:attrName>style.visibility</p:attrName>
                                        </p:attrNameLst>
                                      </p:cBhvr>
                                      <p:to>
                                        <p:strVal val="visible"/>
                                      </p:to>
                                    </p:set>
                                    <p:animEffect transition="in" filter="wipe(left)">
                                      <p:cBhvr>
                                        <p:cTn id="79" dur="1000"/>
                                        <p:tgtEl>
                                          <p:spTgt spid="10"/>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22" presetClass="entr" presetSubtype="8" fill="hold" nodeType="clickEffect">
                                  <p:stCondLst>
                                    <p:cond delay="0"/>
                                  </p:stCondLst>
                                  <p:childTnLst>
                                    <p:set>
                                      <p:cBhvr>
                                        <p:cTn id="83" dur="1" fill="hold">
                                          <p:stCondLst>
                                            <p:cond delay="0"/>
                                          </p:stCondLst>
                                        </p:cTn>
                                        <p:tgtEl>
                                          <p:spTgt spid="11"/>
                                        </p:tgtEl>
                                        <p:attrNameLst>
                                          <p:attrName>style.visibility</p:attrName>
                                        </p:attrNameLst>
                                      </p:cBhvr>
                                      <p:to>
                                        <p:strVal val="visible"/>
                                      </p:to>
                                    </p:set>
                                    <p:animEffect transition="in" filter="wipe(left)">
                                      <p:cBhvr>
                                        <p:cTn id="84" dur="1000"/>
                                        <p:tgtEl>
                                          <p:spTgt spid="11"/>
                                        </p:tgtEl>
                                      </p:cBhvr>
                                    </p:animEffect>
                                  </p:childTnLst>
                                </p:cTn>
                              </p:par>
                            </p:childTnLst>
                          </p:cTn>
                        </p:par>
                      </p:childTnLst>
                    </p:cTn>
                  </p:par>
                  <p:par>
                    <p:cTn id="85" fill="hold" nodeType="clickPar">
                      <p:stCondLst>
                        <p:cond delay="indefinite"/>
                      </p:stCondLst>
                      <p:childTnLst>
                        <p:par>
                          <p:cTn id="86" fill="hold" nodeType="withGroup">
                            <p:stCondLst>
                              <p:cond delay="0"/>
                            </p:stCondLst>
                            <p:childTnLst>
                              <p:par>
                                <p:cTn id="87" presetID="22" presetClass="entr" presetSubtype="8" fill="hold" nodeType="clickEffect">
                                  <p:stCondLst>
                                    <p:cond delay="0"/>
                                  </p:stCondLst>
                                  <p:childTnLst>
                                    <p:set>
                                      <p:cBhvr>
                                        <p:cTn id="88" dur="1" fill="hold">
                                          <p:stCondLst>
                                            <p:cond delay="0"/>
                                          </p:stCondLst>
                                        </p:cTn>
                                        <p:tgtEl>
                                          <p:spTgt spid="12"/>
                                        </p:tgtEl>
                                        <p:attrNameLst>
                                          <p:attrName>style.visibility</p:attrName>
                                        </p:attrNameLst>
                                      </p:cBhvr>
                                      <p:to>
                                        <p:strVal val="visible"/>
                                      </p:to>
                                    </p:set>
                                    <p:animEffect transition="in" filter="wipe(left)">
                                      <p:cBhvr>
                                        <p:cTn id="89" dur="1000"/>
                                        <p:tgtEl>
                                          <p:spTgt spid="12"/>
                                        </p:tgtEl>
                                      </p:cBhvr>
                                    </p:animEffect>
                                  </p:childTnLst>
                                </p:cTn>
                              </p:par>
                            </p:childTnLst>
                          </p:cTn>
                        </p:par>
                      </p:childTnLst>
                    </p:cTn>
                  </p:par>
                  <p:par>
                    <p:cTn id="90" fill="hold" nodeType="clickPar">
                      <p:stCondLst>
                        <p:cond delay="indefinite"/>
                      </p:stCondLst>
                      <p:childTnLst>
                        <p:par>
                          <p:cTn id="91" fill="hold" nodeType="withGroup">
                            <p:stCondLst>
                              <p:cond delay="0"/>
                            </p:stCondLst>
                            <p:childTnLst>
                              <p:par>
                                <p:cTn id="92" presetID="22" presetClass="entr" presetSubtype="8" fill="hold" nodeType="clickEffect">
                                  <p:stCondLst>
                                    <p:cond delay="0"/>
                                  </p:stCondLst>
                                  <p:childTnLst>
                                    <p:set>
                                      <p:cBhvr>
                                        <p:cTn id="93" dur="1" fill="hold">
                                          <p:stCondLst>
                                            <p:cond delay="0"/>
                                          </p:stCondLst>
                                        </p:cTn>
                                        <p:tgtEl>
                                          <p:spTgt spid="13"/>
                                        </p:tgtEl>
                                        <p:attrNameLst>
                                          <p:attrName>style.visibility</p:attrName>
                                        </p:attrNameLst>
                                      </p:cBhvr>
                                      <p:to>
                                        <p:strVal val="visible"/>
                                      </p:to>
                                    </p:set>
                                    <p:animEffect transition="in" filter="wipe(left)">
                                      <p:cBhvr>
                                        <p:cTn id="94"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3" grpId="1"/>
      <p:bldP spid="44" grpId="0"/>
      <p:bldP spid="44" grpId="1"/>
      <p:bldP spid="48" grpId="0"/>
      <p:bldP spid="49" grpId="0"/>
      <p:bldP spid="50" grpId="0"/>
      <p:bldP spid="50" grpId="1"/>
      <p:bldP spid="51"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11">
            <a:extLst>
              <a:ext uri="{FF2B5EF4-FFF2-40B4-BE49-F238E27FC236}">
                <a16:creationId xmlns:a16="http://schemas.microsoft.com/office/drawing/2014/main" id="{E3E30085-C762-5E24-98D4-1C8256E066F0}"/>
              </a:ext>
            </a:extLst>
          </p:cNvPr>
          <p:cNvSpPr txBox="1">
            <a:spLocks noChangeArrowheads="1"/>
          </p:cNvSpPr>
          <p:nvPr/>
        </p:nvSpPr>
        <p:spPr bwMode="auto">
          <a:xfrm>
            <a:off x="2286000" y="228600"/>
            <a:ext cx="131445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accent2"/>
                </a:solidFill>
                <a:latin typeface="Times New Roman" panose="02020603050405020304" pitchFamily="18" charset="0"/>
              </a:defRPr>
            </a:lvl1pPr>
            <a:lvl2pPr marL="742950" indent="-285750">
              <a:defRPr sz="2800">
                <a:solidFill>
                  <a:schemeClr val="accent2"/>
                </a:solidFill>
                <a:latin typeface="Times New Roman" panose="02020603050405020304" pitchFamily="18" charset="0"/>
              </a:defRPr>
            </a:lvl2pPr>
            <a:lvl3pPr marL="1143000" indent="-228600">
              <a:defRPr sz="2800">
                <a:solidFill>
                  <a:schemeClr val="accent2"/>
                </a:solidFill>
                <a:latin typeface="Times New Roman" panose="02020603050405020304" pitchFamily="18" charset="0"/>
              </a:defRPr>
            </a:lvl3pPr>
            <a:lvl4pPr marL="1600200" indent="-228600">
              <a:defRPr sz="2800">
                <a:solidFill>
                  <a:schemeClr val="accent2"/>
                </a:solidFill>
                <a:latin typeface="Times New Roman" panose="02020603050405020304" pitchFamily="18" charset="0"/>
              </a:defRPr>
            </a:lvl4pPr>
            <a:lvl5pPr marL="2057400" indent="-228600">
              <a:defRPr sz="2800">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a:solidFill>
                  <a:schemeClr val="accent2"/>
                </a:solidFill>
                <a:latin typeface="Times New Roman" panose="02020603050405020304" pitchFamily="18" charset="0"/>
              </a:defRPr>
            </a:lvl9pPr>
          </a:lstStyle>
          <a:p>
            <a:pPr rtl="1" eaLnBrk="1" hangingPunct="1">
              <a:spcBef>
                <a:spcPct val="50000"/>
              </a:spcBef>
            </a:pPr>
            <a:r>
              <a:rPr lang="en-US" altLang="en-US" sz="4800" b="1" u="sng">
                <a:solidFill>
                  <a:srgbClr val="000000"/>
                </a:solidFill>
                <a:cs typeface="Times New Roman" panose="02020603050405020304" pitchFamily="18" charset="0"/>
              </a:rPr>
              <a:t>Bài 6</a:t>
            </a:r>
            <a:r>
              <a:rPr lang="en-US" altLang="en-US" sz="4800" b="1">
                <a:solidFill>
                  <a:srgbClr val="000000"/>
                </a:solidFill>
                <a:cs typeface="Times New Roman" panose="02020603050405020304" pitchFamily="18" charset="0"/>
              </a:rPr>
              <a:t>: </a:t>
            </a:r>
            <a:r>
              <a:rPr lang="en-US" altLang="en-US" sz="4200" b="1">
                <a:solidFill>
                  <a:srgbClr val="FF0000"/>
                </a:solidFill>
                <a:cs typeface="Times New Roman" panose="02020603050405020304" pitchFamily="18" charset="0"/>
              </a:rPr>
              <a:t>SỰ TẠO ẢNH QUA THẤU KÍNH -KÍNH LÚP</a:t>
            </a:r>
            <a:endParaRPr lang="en-US" altLang="en-US" sz="4200" b="1" u="sng">
              <a:solidFill>
                <a:srgbClr val="FF0000"/>
              </a:solidFill>
              <a:cs typeface="Times New Roman" panose="02020603050405020304" pitchFamily="18" charset="0"/>
            </a:endParaRPr>
          </a:p>
        </p:txBody>
      </p:sp>
      <p:sp>
        <p:nvSpPr>
          <p:cNvPr id="6" name="Text Box 10">
            <a:extLst>
              <a:ext uri="{FF2B5EF4-FFF2-40B4-BE49-F238E27FC236}">
                <a16:creationId xmlns:a16="http://schemas.microsoft.com/office/drawing/2014/main" id="{8A447FEF-127C-337D-FCCD-E07F2425AE03}"/>
              </a:ext>
            </a:extLst>
          </p:cNvPr>
          <p:cNvSpPr txBox="1">
            <a:spLocks noChangeArrowheads="1"/>
          </p:cNvSpPr>
          <p:nvPr/>
        </p:nvSpPr>
        <p:spPr bwMode="auto">
          <a:xfrm>
            <a:off x="2628900" y="1143001"/>
            <a:ext cx="7200900" cy="1846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accent2"/>
                </a:solidFill>
                <a:latin typeface="Times New Roman" panose="02020603050405020304" pitchFamily="18" charset="0"/>
              </a:defRPr>
            </a:lvl1pPr>
            <a:lvl2pPr marL="742950" indent="-285750">
              <a:defRPr sz="2800">
                <a:solidFill>
                  <a:schemeClr val="accent2"/>
                </a:solidFill>
                <a:latin typeface="Times New Roman" panose="02020603050405020304" pitchFamily="18" charset="0"/>
              </a:defRPr>
            </a:lvl2pPr>
            <a:lvl3pPr marL="1143000" indent="-228600">
              <a:defRPr sz="2800">
                <a:solidFill>
                  <a:schemeClr val="accent2"/>
                </a:solidFill>
                <a:latin typeface="Times New Roman" panose="02020603050405020304" pitchFamily="18" charset="0"/>
              </a:defRPr>
            </a:lvl3pPr>
            <a:lvl4pPr marL="1600200" indent="-228600">
              <a:defRPr sz="2800">
                <a:solidFill>
                  <a:schemeClr val="accent2"/>
                </a:solidFill>
                <a:latin typeface="Times New Roman" panose="02020603050405020304" pitchFamily="18" charset="0"/>
              </a:defRPr>
            </a:lvl4pPr>
            <a:lvl5pPr marL="2057400" indent="-228600">
              <a:defRPr sz="2800">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a:solidFill>
                  <a:schemeClr val="accent2"/>
                </a:solidFill>
                <a:latin typeface="Times New Roman" panose="02020603050405020304" pitchFamily="18" charset="0"/>
              </a:defRPr>
            </a:lvl9pPr>
          </a:lstStyle>
          <a:p>
            <a:pPr eaLnBrk="1" hangingPunct="1">
              <a:spcBef>
                <a:spcPct val="50000"/>
              </a:spcBef>
            </a:pPr>
            <a:r>
              <a:rPr lang="en-US" altLang="en-US" sz="4200" b="1">
                <a:solidFill>
                  <a:srgbClr val="0000FF"/>
                </a:solidFill>
                <a:cs typeface="Times New Roman" panose="02020603050405020304" pitchFamily="18" charset="0"/>
              </a:rPr>
              <a:t>IV. KÍNH LÚP</a:t>
            </a:r>
          </a:p>
          <a:p>
            <a:pPr eaLnBrk="1" hangingPunct="1">
              <a:spcBef>
                <a:spcPct val="50000"/>
              </a:spcBef>
            </a:pPr>
            <a:r>
              <a:rPr lang="en-US" altLang="en-US" sz="4800" b="1">
                <a:solidFill>
                  <a:srgbClr val="FF3300"/>
                </a:solidFill>
                <a:cs typeface="Times New Roman" panose="02020603050405020304" pitchFamily="18" charset="0"/>
              </a:rPr>
              <a:t>1. Đặc điểm của kính lúp:</a:t>
            </a:r>
          </a:p>
        </p:txBody>
      </p:sp>
      <p:sp>
        <p:nvSpPr>
          <p:cNvPr id="19460" name="TextBox 2">
            <a:extLst>
              <a:ext uri="{FF2B5EF4-FFF2-40B4-BE49-F238E27FC236}">
                <a16:creationId xmlns:a16="http://schemas.microsoft.com/office/drawing/2014/main" id="{07562C5B-7D76-6076-B0E4-0035183C711A}"/>
              </a:ext>
            </a:extLst>
          </p:cNvPr>
          <p:cNvSpPr txBox="1">
            <a:spLocks noChangeArrowheads="1"/>
          </p:cNvSpPr>
          <p:nvPr/>
        </p:nvSpPr>
        <p:spPr bwMode="auto">
          <a:xfrm>
            <a:off x="2628900" y="3086100"/>
            <a:ext cx="56007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accent2"/>
                </a:solidFill>
                <a:latin typeface="Times New Roman" panose="02020603050405020304" pitchFamily="18" charset="0"/>
              </a:defRPr>
            </a:lvl1pPr>
            <a:lvl2pPr marL="742950" indent="-285750">
              <a:defRPr sz="2800">
                <a:solidFill>
                  <a:schemeClr val="accent2"/>
                </a:solidFill>
                <a:latin typeface="Times New Roman" panose="02020603050405020304" pitchFamily="18" charset="0"/>
              </a:defRPr>
            </a:lvl2pPr>
            <a:lvl3pPr marL="1143000" indent="-228600">
              <a:defRPr sz="2800">
                <a:solidFill>
                  <a:schemeClr val="accent2"/>
                </a:solidFill>
                <a:latin typeface="Times New Roman" panose="02020603050405020304" pitchFamily="18" charset="0"/>
              </a:defRPr>
            </a:lvl3pPr>
            <a:lvl4pPr marL="1600200" indent="-228600">
              <a:defRPr sz="2800">
                <a:solidFill>
                  <a:schemeClr val="accent2"/>
                </a:solidFill>
                <a:latin typeface="Times New Roman" panose="02020603050405020304" pitchFamily="18" charset="0"/>
              </a:defRPr>
            </a:lvl4pPr>
            <a:lvl5pPr marL="2057400" indent="-228600">
              <a:defRPr sz="2800">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a:solidFill>
                  <a:schemeClr val="accent2"/>
                </a:solidFill>
                <a:latin typeface="Times New Roman" panose="02020603050405020304" pitchFamily="18" charset="0"/>
              </a:defRPr>
            </a:lvl9pPr>
          </a:lstStyle>
          <a:p>
            <a:r>
              <a:rPr lang="en-US" altLang="en-US" sz="4800" b="1">
                <a:solidFill>
                  <a:srgbClr val="FF3300"/>
                </a:solidFill>
              </a:rPr>
              <a:t>2. Sử dụng kính lúp:</a:t>
            </a:r>
          </a:p>
        </p:txBody>
      </p:sp>
      <p:sp>
        <p:nvSpPr>
          <p:cNvPr id="10" name="TextBox 9">
            <a:extLst>
              <a:ext uri="{FF2B5EF4-FFF2-40B4-BE49-F238E27FC236}">
                <a16:creationId xmlns:a16="http://schemas.microsoft.com/office/drawing/2014/main" id="{C54B5909-0E5C-96A0-A7DF-E8305D851B45}"/>
              </a:ext>
            </a:extLst>
          </p:cNvPr>
          <p:cNvSpPr txBox="1">
            <a:spLocks noChangeArrowheads="1"/>
          </p:cNvSpPr>
          <p:nvPr/>
        </p:nvSpPr>
        <p:spPr bwMode="auto">
          <a:xfrm>
            <a:off x="2400300" y="4014788"/>
            <a:ext cx="13601700" cy="2133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accent2"/>
                </a:solidFill>
                <a:latin typeface="Times New Roman" panose="02020603050405020304" pitchFamily="18" charset="0"/>
              </a:defRPr>
            </a:lvl1pPr>
            <a:lvl2pPr marL="742950" indent="-285750">
              <a:defRPr sz="2800">
                <a:solidFill>
                  <a:schemeClr val="accent2"/>
                </a:solidFill>
                <a:latin typeface="Times New Roman" panose="02020603050405020304" pitchFamily="18" charset="0"/>
              </a:defRPr>
            </a:lvl2pPr>
            <a:lvl3pPr marL="1143000" indent="-228600">
              <a:defRPr sz="2800">
                <a:solidFill>
                  <a:schemeClr val="accent2"/>
                </a:solidFill>
                <a:latin typeface="Times New Roman" panose="02020603050405020304" pitchFamily="18" charset="0"/>
              </a:defRPr>
            </a:lvl3pPr>
            <a:lvl4pPr marL="1600200" indent="-228600">
              <a:defRPr sz="2800">
                <a:solidFill>
                  <a:schemeClr val="accent2"/>
                </a:solidFill>
                <a:latin typeface="Times New Roman" panose="02020603050405020304" pitchFamily="18" charset="0"/>
              </a:defRPr>
            </a:lvl4pPr>
            <a:lvl5pPr marL="2057400" indent="-228600">
              <a:defRPr sz="2800">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a:solidFill>
                  <a:schemeClr val="accent2"/>
                </a:solidFill>
                <a:latin typeface="Times New Roman" panose="02020603050405020304" pitchFamily="18" charset="0"/>
              </a:defRPr>
            </a:lvl9pPr>
          </a:lstStyle>
          <a:p>
            <a:pPr>
              <a:lnSpc>
                <a:spcPct val="107000"/>
              </a:lnSpc>
              <a:spcBef>
                <a:spcPts val="900"/>
              </a:spcBef>
              <a:spcAft>
                <a:spcPts val="900"/>
              </a:spcAft>
            </a:pPr>
            <a:r>
              <a:rPr lang="en-US" altLang="en-US" sz="3600" b="1">
                <a:solidFill>
                  <a:srgbClr val="FF3300"/>
                </a:solidFill>
              </a:rPr>
              <a:t> </a:t>
            </a:r>
            <a:r>
              <a:rPr lang="en-US" altLang="en-US" sz="4200">
                <a:solidFill>
                  <a:schemeClr val="tx1"/>
                </a:solidFill>
                <a:cs typeface="Times New Roman" panose="02020603050405020304" pitchFamily="18" charset="0"/>
              </a:rPr>
              <a:t>- Khi quan sát một vật nhỏ qua kính lúp, ta nhìn thấy ảnh của vật. Ảnh này là ảnh ảo (không hứng được trên màn), cùng chiều và lớn hơn vật.</a:t>
            </a:r>
            <a:endParaRPr lang="en-US" altLang="en-US" sz="4200">
              <a:solidFill>
                <a:schemeClr val="tx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4CB5ACDA-7EEC-843B-42E9-7AEDF9BDE534}"/>
              </a:ext>
            </a:extLst>
          </p:cNvPr>
          <p:cNvSpPr txBox="1">
            <a:spLocks noChangeArrowheads="1"/>
          </p:cNvSpPr>
          <p:nvPr/>
        </p:nvSpPr>
        <p:spPr bwMode="auto">
          <a:xfrm>
            <a:off x="2514600" y="6057900"/>
            <a:ext cx="12973050" cy="2600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accent2"/>
                </a:solidFill>
                <a:latin typeface="Times New Roman" panose="02020603050405020304" pitchFamily="18" charset="0"/>
              </a:defRPr>
            </a:lvl1pPr>
            <a:lvl2pPr marL="742950" indent="-285750">
              <a:defRPr sz="2800">
                <a:solidFill>
                  <a:schemeClr val="accent2"/>
                </a:solidFill>
                <a:latin typeface="Times New Roman" panose="02020603050405020304" pitchFamily="18" charset="0"/>
              </a:defRPr>
            </a:lvl2pPr>
            <a:lvl3pPr marL="1143000" indent="-228600">
              <a:defRPr sz="2800">
                <a:solidFill>
                  <a:schemeClr val="accent2"/>
                </a:solidFill>
                <a:latin typeface="Times New Roman" panose="02020603050405020304" pitchFamily="18" charset="0"/>
              </a:defRPr>
            </a:lvl3pPr>
            <a:lvl4pPr marL="1600200" indent="-228600">
              <a:defRPr sz="2800">
                <a:solidFill>
                  <a:schemeClr val="accent2"/>
                </a:solidFill>
                <a:latin typeface="Times New Roman" panose="02020603050405020304" pitchFamily="18" charset="0"/>
              </a:defRPr>
            </a:lvl4pPr>
            <a:lvl5pPr marL="2057400" indent="-228600">
              <a:defRPr sz="2800">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a:solidFill>
                  <a:schemeClr val="accent2"/>
                </a:solidFill>
                <a:latin typeface="Times New Roman" panose="02020603050405020304" pitchFamily="18" charset="0"/>
              </a:defRPr>
            </a:lvl9pPr>
          </a:lstStyle>
          <a:p>
            <a:pPr algn="just">
              <a:lnSpc>
                <a:spcPct val="97000"/>
              </a:lnSpc>
              <a:spcAft>
                <a:spcPts val="432"/>
              </a:spcAft>
            </a:pPr>
            <a:r>
              <a:rPr lang="en-US" altLang="en-US" sz="4200">
                <a:solidFill>
                  <a:schemeClr val="tx1"/>
                </a:solidFill>
                <a:cs typeface="Times New Roman" panose="02020603050405020304" pitchFamily="18" charset="0"/>
              </a:rPr>
              <a:t>- Để quan sát được ảnh của vật qua kính lúp một cách rõ nét, ta phải đặt vật trong khoảng tiêu cự của kính vì kính lúp là thấu kính hội tụ, đặt vật trong khoảng tiêu cự mới tạo ra ảnh ảo và lớn hơn vật.</a:t>
            </a:r>
            <a:endParaRPr lang="en-US" altLang="en-US" sz="3000">
              <a:solidFill>
                <a:schemeClr val="tx1"/>
              </a:solidFill>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4" presetClass="entr" presetSubtype="16"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ox(in)">
                                      <p:cBhvr>
                                        <p:cTn id="1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11">
            <a:extLst>
              <a:ext uri="{FF2B5EF4-FFF2-40B4-BE49-F238E27FC236}">
                <a16:creationId xmlns:a16="http://schemas.microsoft.com/office/drawing/2014/main" id="{841CEEFA-E754-A3BE-2EAB-160527404BAC}"/>
              </a:ext>
            </a:extLst>
          </p:cNvPr>
          <p:cNvSpPr txBox="1">
            <a:spLocks noChangeArrowheads="1"/>
          </p:cNvSpPr>
          <p:nvPr/>
        </p:nvSpPr>
        <p:spPr bwMode="auto">
          <a:xfrm>
            <a:off x="2514600" y="1042988"/>
            <a:ext cx="3848100"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rtl="1" eaLnBrk="1" hangingPunct="1">
              <a:spcBef>
                <a:spcPct val="50000"/>
              </a:spcBef>
              <a:buFontTx/>
              <a:buNone/>
            </a:pPr>
            <a:r>
              <a:rPr lang="en-US" altLang="en-US" sz="4200" b="1">
                <a:latin typeface="Times New Roman" panose="02020603050405020304" pitchFamily="18" charset="0"/>
                <a:cs typeface="Times New Roman" panose="02020603050405020304" pitchFamily="18" charset="0"/>
              </a:rPr>
              <a:t> </a:t>
            </a:r>
            <a:r>
              <a:rPr lang="en-US" altLang="en-US" sz="4200" u="sng">
                <a:latin typeface="Times New Roman" panose="02020603050405020304" pitchFamily="18" charset="0"/>
                <a:cs typeface="Times New Roman" panose="02020603050405020304" pitchFamily="18" charset="0"/>
              </a:rPr>
              <a:t>Cách quan sát một vật nhỏ qua kính lúp</a:t>
            </a:r>
            <a:endParaRPr lang="en-US" altLang="en-US" sz="4200">
              <a:latin typeface="Times New Roman" panose="02020603050405020304" pitchFamily="18" charset="0"/>
              <a:cs typeface="Times New Roman" panose="02020603050405020304" pitchFamily="18" charset="0"/>
            </a:endParaRPr>
          </a:p>
        </p:txBody>
      </p:sp>
      <p:sp>
        <p:nvSpPr>
          <p:cNvPr id="40" name="Line 30">
            <a:extLst>
              <a:ext uri="{FF2B5EF4-FFF2-40B4-BE49-F238E27FC236}">
                <a16:creationId xmlns:a16="http://schemas.microsoft.com/office/drawing/2014/main" id="{E08BF87C-0534-4771-5A9C-4A1B6A8AEC58}"/>
              </a:ext>
            </a:extLst>
          </p:cNvPr>
          <p:cNvSpPr>
            <a:spLocks noChangeShapeType="1"/>
          </p:cNvSpPr>
          <p:nvPr/>
        </p:nvSpPr>
        <p:spPr bwMode="auto">
          <a:xfrm>
            <a:off x="9220201" y="2493170"/>
            <a:ext cx="1100138" cy="2381"/>
          </a:xfrm>
          <a:prstGeom prst="line">
            <a:avLst/>
          </a:prstGeom>
          <a:noFill/>
          <a:ln w="19050">
            <a:solidFill>
              <a:srgbClr val="FF9900"/>
            </a:solidFill>
            <a:round/>
            <a:headEnd/>
            <a:tailEnd type="triangle" w="med" len="med"/>
          </a:ln>
          <a:extLst>
            <a:ext uri="{909E8E84-426E-40DD-AFC4-6F175D3DCCD1}">
              <a14:hiddenFill xmlns:a14="http://schemas.microsoft.com/office/drawing/2010/main">
                <a:noFill/>
              </a14:hiddenFill>
            </a:ext>
          </a:extLst>
        </p:spPr>
        <p:txBody>
          <a:bodyPr/>
          <a:lstStyle/>
          <a:p>
            <a:endParaRPr lang="en-US" sz="2700"/>
          </a:p>
        </p:txBody>
      </p:sp>
      <p:sp>
        <p:nvSpPr>
          <p:cNvPr id="41" name="Line 31">
            <a:extLst>
              <a:ext uri="{FF2B5EF4-FFF2-40B4-BE49-F238E27FC236}">
                <a16:creationId xmlns:a16="http://schemas.microsoft.com/office/drawing/2014/main" id="{159A952A-8785-05E2-4BEA-FE24A3C637C0}"/>
              </a:ext>
            </a:extLst>
          </p:cNvPr>
          <p:cNvSpPr>
            <a:spLocks noChangeShapeType="1"/>
          </p:cNvSpPr>
          <p:nvPr/>
        </p:nvSpPr>
        <p:spPr bwMode="auto">
          <a:xfrm flipH="1" flipV="1">
            <a:off x="6362701" y="571500"/>
            <a:ext cx="2826545" cy="1885950"/>
          </a:xfrm>
          <a:prstGeom prst="line">
            <a:avLst/>
          </a:prstGeom>
          <a:noFill/>
          <a:ln w="19050" cap="rnd">
            <a:solidFill>
              <a:srgbClr val="FF9900"/>
            </a:solidFill>
            <a:prstDash val="sysDot"/>
            <a:round/>
            <a:headEnd/>
            <a:tailEnd/>
          </a:ln>
          <a:extLst>
            <a:ext uri="{909E8E84-426E-40DD-AFC4-6F175D3DCCD1}">
              <a14:hiddenFill xmlns:a14="http://schemas.microsoft.com/office/drawing/2010/main">
                <a:noFill/>
              </a14:hiddenFill>
            </a:ext>
          </a:extLst>
        </p:spPr>
        <p:txBody>
          <a:bodyPr/>
          <a:lstStyle/>
          <a:p>
            <a:endParaRPr lang="en-US" sz="2700"/>
          </a:p>
        </p:txBody>
      </p:sp>
      <p:sp>
        <p:nvSpPr>
          <p:cNvPr id="42" name="Line 32">
            <a:extLst>
              <a:ext uri="{FF2B5EF4-FFF2-40B4-BE49-F238E27FC236}">
                <a16:creationId xmlns:a16="http://schemas.microsoft.com/office/drawing/2014/main" id="{E44A19B2-D692-66C1-EC97-377A6F182484}"/>
              </a:ext>
            </a:extLst>
          </p:cNvPr>
          <p:cNvSpPr>
            <a:spLocks noChangeShapeType="1"/>
          </p:cNvSpPr>
          <p:nvPr/>
        </p:nvSpPr>
        <p:spPr bwMode="auto">
          <a:xfrm flipH="1" flipV="1">
            <a:off x="7172325" y="1028701"/>
            <a:ext cx="28575" cy="2119313"/>
          </a:xfrm>
          <a:prstGeom prst="line">
            <a:avLst/>
          </a:prstGeom>
          <a:noFill/>
          <a:ln w="38100">
            <a:solidFill>
              <a:srgbClr val="FF3300"/>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sz="2700"/>
          </a:p>
        </p:txBody>
      </p:sp>
      <p:sp>
        <p:nvSpPr>
          <p:cNvPr id="43" name="Text Box 33">
            <a:extLst>
              <a:ext uri="{FF2B5EF4-FFF2-40B4-BE49-F238E27FC236}">
                <a16:creationId xmlns:a16="http://schemas.microsoft.com/office/drawing/2014/main" id="{BF9CC800-2B7E-C96E-0D94-B444D80FB527}"/>
              </a:ext>
            </a:extLst>
          </p:cNvPr>
          <p:cNvSpPr txBox="1">
            <a:spLocks noChangeArrowheads="1"/>
          </p:cNvSpPr>
          <p:nvPr/>
        </p:nvSpPr>
        <p:spPr bwMode="auto">
          <a:xfrm>
            <a:off x="6819900" y="381000"/>
            <a:ext cx="914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4800">
                <a:latin typeface="Times New Roman" panose="02020603050405020304" pitchFamily="18" charset="0"/>
              </a:rPr>
              <a:t>B’</a:t>
            </a:r>
          </a:p>
        </p:txBody>
      </p:sp>
      <p:sp>
        <p:nvSpPr>
          <p:cNvPr id="44" name="Text Box 34">
            <a:extLst>
              <a:ext uri="{FF2B5EF4-FFF2-40B4-BE49-F238E27FC236}">
                <a16:creationId xmlns:a16="http://schemas.microsoft.com/office/drawing/2014/main" id="{E6364CA6-AC42-00BF-50A9-EC43A4AF4879}"/>
              </a:ext>
            </a:extLst>
          </p:cNvPr>
          <p:cNvSpPr txBox="1">
            <a:spLocks noChangeArrowheads="1"/>
          </p:cNvSpPr>
          <p:nvPr/>
        </p:nvSpPr>
        <p:spPr bwMode="auto">
          <a:xfrm>
            <a:off x="6819900" y="3071813"/>
            <a:ext cx="914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4800">
                <a:latin typeface="Times New Roman" panose="02020603050405020304" pitchFamily="18" charset="0"/>
              </a:rPr>
              <a:t>A’</a:t>
            </a:r>
          </a:p>
        </p:txBody>
      </p:sp>
      <p:sp>
        <p:nvSpPr>
          <p:cNvPr id="45" name="Line 35">
            <a:extLst>
              <a:ext uri="{FF2B5EF4-FFF2-40B4-BE49-F238E27FC236}">
                <a16:creationId xmlns:a16="http://schemas.microsoft.com/office/drawing/2014/main" id="{819778B0-1CEC-2F76-E0BA-F8AAADFB426A}"/>
              </a:ext>
            </a:extLst>
          </p:cNvPr>
          <p:cNvSpPr>
            <a:spLocks noChangeShapeType="1"/>
          </p:cNvSpPr>
          <p:nvPr/>
        </p:nvSpPr>
        <p:spPr bwMode="auto">
          <a:xfrm>
            <a:off x="6134100" y="3178970"/>
            <a:ext cx="7315200" cy="21431"/>
          </a:xfrm>
          <a:prstGeom prst="line">
            <a:avLst/>
          </a:prstGeom>
          <a:noFill/>
          <a:ln w="19050">
            <a:solidFill>
              <a:srgbClr val="660033"/>
            </a:solidFill>
            <a:round/>
            <a:headEnd/>
            <a:tailEnd/>
          </a:ln>
          <a:extLst>
            <a:ext uri="{909E8E84-426E-40DD-AFC4-6F175D3DCCD1}">
              <a14:hiddenFill xmlns:a14="http://schemas.microsoft.com/office/drawing/2010/main">
                <a:noFill/>
              </a14:hiddenFill>
            </a:ext>
          </a:extLst>
        </p:spPr>
        <p:txBody>
          <a:bodyPr/>
          <a:lstStyle/>
          <a:p>
            <a:endParaRPr lang="en-US" sz="2700"/>
          </a:p>
        </p:txBody>
      </p:sp>
      <p:sp>
        <p:nvSpPr>
          <p:cNvPr id="46" name="Line 36">
            <a:extLst>
              <a:ext uri="{FF2B5EF4-FFF2-40B4-BE49-F238E27FC236}">
                <a16:creationId xmlns:a16="http://schemas.microsoft.com/office/drawing/2014/main" id="{E61FB272-A79E-AD9E-CB5F-192C829B2CAF}"/>
              </a:ext>
            </a:extLst>
          </p:cNvPr>
          <p:cNvSpPr>
            <a:spLocks noChangeShapeType="1"/>
          </p:cNvSpPr>
          <p:nvPr/>
        </p:nvSpPr>
        <p:spPr bwMode="auto">
          <a:xfrm>
            <a:off x="10320338" y="1559720"/>
            <a:ext cx="0" cy="3086100"/>
          </a:xfrm>
          <a:prstGeom prst="line">
            <a:avLst/>
          </a:prstGeom>
          <a:noFill/>
          <a:ln w="38100">
            <a:solidFill>
              <a:srgbClr val="3333CC"/>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sz="2700"/>
          </a:p>
        </p:txBody>
      </p:sp>
      <p:sp>
        <p:nvSpPr>
          <p:cNvPr id="47" name="Line 37">
            <a:extLst>
              <a:ext uri="{FF2B5EF4-FFF2-40B4-BE49-F238E27FC236}">
                <a16:creationId xmlns:a16="http://schemas.microsoft.com/office/drawing/2014/main" id="{0A34F8B4-F2B2-8014-413B-C49A5B005BD7}"/>
              </a:ext>
            </a:extLst>
          </p:cNvPr>
          <p:cNvSpPr>
            <a:spLocks noChangeShapeType="1"/>
          </p:cNvSpPr>
          <p:nvPr/>
        </p:nvSpPr>
        <p:spPr bwMode="auto">
          <a:xfrm flipV="1">
            <a:off x="9208295" y="2424113"/>
            <a:ext cx="11906" cy="773907"/>
          </a:xfrm>
          <a:prstGeom prst="line">
            <a:avLst/>
          </a:prstGeom>
          <a:noFill/>
          <a:ln w="381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sz="2700"/>
          </a:p>
        </p:txBody>
      </p:sp>
      <p:sp>
        <p:nvSpPr>
          <p:cNvPr id="48" name="Text Box 38">
            <a:extLst>
              <a:ext uri="{FF2B5EF4-FFF2-40B4-BE49-F238E27FC236}">
                <a16:creationId xmlns:a16="http://schemas.microsoft.com/office/drawing/2014/main" id="{4C797B52-41BE-5DA6-F521-963DBB806D60}"/>
              </a:ext>
            </a:extLst>
          </p:cNvPr>
          <p:cNvSpPr txBox="1">
            <a:spLocks noChangeArrowheads="1"/>
          </p:cNvSpPr>
          <p:nvPr/>
        </p:nvSpPr>
        <p:spPr bwMode="auto">
          <a:xfrm>
            <a:off x="8970170" y="3119438"/>
            <a:ext cx="4572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3000">
                <a:latin typeface="Times New Roman" panose="02020603050405020304" pitchFamily="18" charset="0"/>
              </a:rPr>
              <a:t>A</a:t>
            </a:r>
          </a:p>
        </p:txBody>
      </p:sp>
      <p:sp>
        <p:nvSpPr>
          <p:cNvPr id="49" name="Text Box 39">
            <a:extLst>
              <a:ext uri="{FF2B5EF4-FFF2-40B4-BE49-F238E27FC236}">
                <a16:creationId xmlns:a16="http://schemas.microsoft.com/office/drawing/2014/main" id="{9419A27D-143B-8DB9-B628-4A37C4468711}"/>
              </a:ext>
            </a:extLst>
          </p:cNvPr>
          <p:cNvSpPr txBox="1">
            <a:spLocks noChangeArrowheads="1"/>
          </p:cNvSpPr>
          <p:nvPr/>
        </p:nvSpPr>
        <p:spPr bwMode="auto">
          <a:xfrm>
            <a:off x="9001125" y="1888332"/>
            <a:ext cx="4572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3000">
                <a:latin typeface="Times New Roman" panose="02020603050405020304" pitchFamily="18" charset="0"/>
              </a:rPr>
              <a:t>B</a:t>
            </a:r>
          </a:p>
        </p:txBody>
      </p:sp>
      <p:sp>
        <p:nvSpPr>
          <p:cNvPr id="50" name="Text Box 40">
            <a:extLst>
              <a:ext uri="{FF2B5EF4-FFF2-40B4-BE49-F238E27FC236}">
                <a16:creationId xmlns:a16="http://schemas.microsoft.com/office/drawing/2014/main" id="{C7E532FD-D232-B3BF-6176-ED8A9146103B}"/>
              </a:ext>
            </a:extLst>
          </p:cNvPr>
          <p:cNvSpPr txBox="1">
            <a:spLocks noChangeArrowheads="1"/>
          </p:cNvSpPr>
          <p:nvPr/>
        </p:nvSpPr>
        <p:spPr bwMode="auto">
          <a:xfrm>
            <a:off x="10372725" y="1828800"/>
            <a:ext cx="45958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000">
                <a:latin typeface="Times New Roman" panose="02020603050405020304" pitchFamily="18" charset="0"/>
              </a:rPr>
              <a:t>I</a:t>
            </a:r>
          </a:p>
        </p:txBody>
      </p:sp>
      <p:sp>
        <p:nvSpPr>
          <p:cNvPr id="51" name="Text Box 41">
            <a:extLst>
              <a:ext uri="{FF2B5EF4-FFF2-40B4-BE49-F238E27FC236}">
                <a16:creationId xmlns:a16="http://schemas.microsoft.com/office/drawing/2014/main" id="{C7724020-00C6-E111-9542-FD646B959D78}"/>
              </a:ext>
            </a:extLst>
          </p:cNvPr>
          <p:cNvSpPr txBox="1">
            <a:spLocks noChangeArrowheads="1"/>
          </p:cNvSpPr>
          <p:nvPr/>
        </p:nvSpPr>
        <p:spPr bwMode="auto">
          <a:xfrm>
            <a:off x="9894095" y="3033713"/>
            <a:ext cx="45958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3600">
                <a:latin typeface="Times New Roman" panose="02020603050405020304" pitchFamily="18" charset="0"/>
              </a:rPr>
              <a:t>O</a:t>
            </a:r>
          </a:p>
        </p:txBody>
      </p:sp>
      <p:sp>
        <p:nvSpPr>
          <p:cNvPr id="52" name="Line 42">
            <a:extLst>
              <a:ext uri="{FF2B5EF4-FFF2-40B4-BE49-F238E27FC236}">
                <a16:creationId xmlns:a16="http://schemas.microsoft.com/office/drawing/2014/main" id="{E7E24B74-3C0C-04B4-A9EA-AA925D47AC2C}"/>
              </a:ext>
            </a:extLst>
          </p:cNvPr>
          <p:cNvSpPr>
            <a:spLocks noChangeShapeType="1"/>
          </p:cNvSpPr>
          <p:nvPr/>
        </p:nvSpPr>
        <p:spPr bwMode="auto">
          <a:xfrm>
            <a:off x="6579395" y="804863"/>
            <a:ext cx="3783806" cy="1657350"/>
          </a:xfrm>
          <a:prstGeom prst="line">
            <a:avLst/>
          </a:prstGeom>
          <a:noFill/>
          <a:ln w="19050" cap="rnd">
            <a:solidFill>
              <a:srgbClr val="FF9900"/>
            </a:solidFill>
            <a:prstDash val="sysDot"/>
            <a:round/>
            <a:headEnd/>
            <a:tailEnd/>
          </a:ln>
          <a:extLst>
            <a:ext uri="{909E8E84-426E-40DD-AFC4-6F175D3DCCD1}">
              <a14:hiddenFill xmlns:a14="http://schemas.microsoft.com/office/drawing/2010/main">
                <a:noFill/>
              </a14:hiddenFill>
            </a:ext>
          </a:extLst>
        </p:spPr>
        <p:txBody>
          <a:bodyPr/>
          <a:lstStyle/>
          <a:p>
            <a:endParaRPr lang="en-US" sz="2700"/>
          </a:p>
        </p:txBody>
      </p:sp>
      <p:grpSp>
        <p:nvGrpSpPr>
          <p:cNvPr id="2" name="Group 44">
            <a:extLst>
              <a:ext uri="{FF2B5EF4-FFF2-40B4-BE49-F238E27FC236}">
                <a16:creationId xmlns:a16="http://schemas.microsoft.com/office/drawing/2014/main" id="{5F9AC76D-D5CB-19B2-0AF8-E044B3B12FC7}"/>
              </a:ext>
            </a:extLst>
          </p:cNvPr>
          <p:cNvGrpSpPr>
            <a:grpSpLocks/>
          </p:cNvGrpSpPr>
          <p:nvPr/>
        </p:nvGrpSpPr>
        <p:grpSpPr bwMode="auto">
          <a:xfrm rot="227816">
            <a:off x="10327482" y="2607470"/>
            <a:ext cx="3581400" cy="1223963"/>
            <a:chOff x="1680" y="2557"/>
            <a:chExt cx="1504" cy="514"/>
          </a:xfrm>
        </p:grpSpPr>
        <p:sp>
          <p:nvSpPr>
            <p:cNvPr id="20514" name="Line 45">
              <a:extLst>
                <a:ext uri="{FF2B5EF4-FFF2-40B4-BE49-F238E27FC236}">
                  <a16:creationId xmlns:a16="http://schemas.microsoft.com/office/drawing/2014/main" id="{D061EC22-4A27-B56D-0A09-3D0410C0383D}"/>
                </a:ext>
              </a:extLst>
            </p:cNvPr>
            <p:cNvSpPr>
              <a:spLocks noChangeShapeType="1"/>
            </p:cNvSpPr>
            <p:nvPr/>
          </p:nvSpPr>
          <p:spPr bwMode="auto">
            <a:xfrm>
              <a:off x="1680" y="2557"/>
              <a:ext cx="809" cy="288"/>
            </a:xfrm>
            <a:prstGeom prst="line">
              <a:avLst/>
            </a:prstGeom>
            <a:noFill/>
            <a:ln w="19050">
              <a:solidFill>
                <a:srgbClr val="FF9900"/>
              </a:solidFill>
              <a:round/>
              <a:headEnd/>
              <a:tailEnd type="triangle" w="med" len="med"/>
            </a:ln>
            <a:extLst>
              <a:ext uri="{909E8E84-426E-40DD-AFC4-6F175D3DCCD1}">
                <a14:hiddenFill xmlns:a14="http://schemas.microsoft.com/office/drawing/2010/main">
                  <a:noFill/>
                </a14:hiddenFill>
              </a:ext>
            </a:extLst>
          </p:spPr>
          <p:txBody>
            <a:bodyPr/>
            <a:lstStyle/>
            <a:p>
              <a:endParaRPr lang="en-US" sz="2700"/>
            </a:p>
          </p:txBody>
        </p:sp>
        <p:sp>
          <p:nvSpPr>
            <p:cNvPr id="20515" name="Line 46">
              <a:extLst>
                <a:ext uri="{FF2B5EF4-FFF2-40B4-BE49-F238E27FC236}">
                  <a16:creationId xmlns:a16="http://schemas.microsoft.com/office/drawing/2014/main" id="{FB507729-5B6E-407D-7FAD-F9F335BA07CB}"/>
                </a:ext>
              </a:extLst>
            </p:cNvPr>
            <p:cNvSpPr>
              <a:spLocks noChangeShapeType="1"/>
            </p:cNvSpPr>
            <p:nvPr/>
          </p:nvSpPr>
          <p:spPr bwMode="auto">
            <a:xfrm>
              <a:off x="2448" y="2832"/>
              <a:ext cx="736" cy="239"/>
            </a:xfrm>
            <a:prstGeom prst="line">
              <a:avLst/>
            </a:prstGeom>
            <a:noFill/>
            <a:ln w="19050">
              <a:solidFill>
                <a:srgbClr val="FF9900"/>
              </a:solidFill>
              <a:round/>
              <a:headEnd/>
              <a:tailEnd/>
            </a:ln>
            <a:extLst>
              <a:ext uri="{909E8E84-426E-40DD-AFC4-6F175D3DCCD1}">
                <a14:hiddenFill xmlns:a14="http://schemas.microsoft.com/office/drawing/2010/main">
                  <a:noFill/>
                </a14:hiddenFill>
              </a:ext>
            </a:extLst>
          </p:spPr>
          <p:txBody>
            <a:bodyPr/>
            <a:lstStyle/>
            <a:p>
              <a:endParaRPr lang="en-US" sz="2700"/>
            </a:p>
          </p:txBody>
        </p:sp>
      </p:grpSp>
      <p:grpSp>
        <p:nvGrpSpPr>
          <p:cNvPr id="3" name="Group 47">
            <a:extLst>
              <a:ext uri="{FF2B5EF4-FFF2-40B4-BE49-F238E27FC236}">
                <a16:creationId xmlns:a16="http://schemas.microsoft.com/office/drawing/2014/main" id="{80D3C410-F8FD-67EF-ABDB-821301372867}"/>
              </a:ext>
            </a:extLst>
          </p:cNvPr>
          <p:cNvGrpSpPr>
            <a:grpSpLocks/>
          </p:cNvGrpSpPr>
          <p:nvPr/>
        </p:nvGrpSpPr>
        <p:grpSpPr bwMode="auto">
          <a:xfrm>
            <a:off x="9177338" y="2466976"/>
            <a:ext cx="3700463" cy="2395538"/>
            <a:chOff x="1200" y="2572"/>
            <a:chExt cx="1554" cy="1006"/>
          </a:xfrm>
        </p:grpSpPr>
        <p:sp>
          <p:nvSpPr>
            <p:cNvPr id="20511" name="Line 48">
              <a:extLst>
                <a:ext uri="{FF2B5EF4-FFF2-40B4-BE49-F238E27FC236}">
                  <a16:creationId xmlns:a16="http://schemas.microsoft.com/office/drawing/2014/main" id="{767F2F59-4F0D-B18A-C35A-1E5E2B65251F}"/>
                </a:ext>
              </a:extLst>
            </p:cNvPr>
            <p:cNvSpPr>
              <a:spLocks noChangeShapeType="1"/>
            </p:cNvSpPr>
            <p:nvPr/>
          </p:nvSpPr>
          <p:spPr bwMode="auto">
            <a:xfrm>
              <a:off x="1200" y="2577"/>
              <a:ext cx="1104" cy="713"/>
            </a:xfrm>
            <a:prstGeom prst="line">
              <a:avLst/>
            </a:prstGeom>
            <a:noFill/>
            <a:ln w="19050">
              <a:solidFill>
                <a:srgbClr val="FF9900"/>
              </a:solidFill>
              <a:round/>
              <a:headEnd/>
              <a:tailEnd type="triangle" w="med" len="med"/>
            </a:ln>
            <a:extLst>
              <a:ext uri="{909E8E84-426E-40DD-AFC4-6F175D3DCCD1}">
                <a14:hiddenFill xmlns:a14="http://schemas.microsoft.com/office/drawing/2010/main">
                  <a:noFill/>
                </a14:hiddenFill>
              </a:ext>
            </a:extLst>
          </p:spPr>
          <p:txBody>
            <a:bodyPr/>
            <a:lstStyle/>
            <a:p>
              <a:endParaRPr lang="en-US" sz="2700"/>
            </a:p>
          </p:txBody>
        </p:sp>
        <p:sp>
          <p:nvSpPr>
            <p:cNvPr id="20512" name="Line 49">
              <a:extLst>
                <a:ext uri="{FF2B5EF4-FFF2-40B4-BE49-F238E27FC236}">
                  <a16:creationId xmlns:a16="http://schemas.microsoft.com/office/drawing/2014/main" id="{56BD6270-083D-5CCF-A414-F0EE7E2D5EBD}"/>
                </a:ext>
              </a:extLst>
            </p:cNvPr>
            <p:cNvSpPr>
              <a:spLocks noChangeShapeType="1"/>
            </p:cNvSpPr>
            <p:nvPr/>
          </p:nvSpPr>
          <p:spPr bwMode="auto">
            <a:xfrm>
              <a:off x="1200" y="2572"/>
              <a:ext cx="288" cy="190"/>
            </a:xfrm>
            <a:prstGeom prst="line">
              <a:avLst/>
            </a:prstGeom>
            <a:noFill/>
            <a:ln w="19050">
              <a:solidFill>
                <a:srgbClr val="FF9900"/>
              </a:solidFill>
              <a:round/>
              <a:headEnd/>
              <a:tailEnd type="triangle" w="med" len="med"/>
            </a:ln>
            <a:extLst>
              <a:ext uri="{909E8E84-426E-40DD-AFC4-6F175D3DCCD1}">
                <a14:hiddenFill xmlns:a14="http://schemas.microsoft.com/office/drawing/2010/main">
                  <a:noFill/>
                </a14:hiddenFill>
              </a:ext>
            </a:extLst>
          </p:spPr>
          <p:txBody>
            <a:bodyPr/>
            <a:lstStyle/>
            <a:p>
              <a:endParaRPr lang="en-US" sz="2700"/>
            </a:p>
          </p:txBody>
        </p:sp>
        <p:sp>
          <p:nvSpPr>
            <p:cNvPr id="20513" name="Line 50">
              <a:extLst>
                <a:ext uri="{FF2B5EF4-FFF2-40B4-BE49-F238E27FC236}">
                  <a16:creationId xmlns:a16="http://schemas.microsoft.com/office/drawing/2014/main" id="{7CFBE943-3B1A-3FA9-2DB8-AFD56C1A6CF7}"/>
                </a:ext>
              </a:extLst>
            </p:cNvPr>
            <p:cNvSpPr>
              <a:spLocks noChangeShapeType="1"/>
            </p:cNvSpPr>
            <p:nvPr/>
          </p:nvSpPr>
          <p:spPr bwMode="auto">
            <a:xfrm>
              <a:off x="2095" y="3146"/>
              <a:ext cx="659" cy="432"/>
            </a:xfrm>
            <a:prstGeom prst="line">
              <a:avLst/>
            </a:prstGeom>
            <a:noFill/>
            <a:ln w="19050">
              <a:solidFill>
                <a:srgbClr val="FF9900"/>
              </a:solidFill>
              <a:round/>
              <a:headEnd/>
              <a:tailEnd/>
            </a:ln>
            <a:extLst>
              <a:ext uri="{909E8E84-426E-40DD-AFC4-6F175D3DCCD1}">
                <a14:hiddenFill xmlns:a14="http://schemas.microsoft.com/office/drawing/2010/main">
                  <a:noFill/>
                </a14:hiddenFill>
              </a:ext>
            </a:extLst>
          </p:spPr>
          <p:txBody>
            <a:bodyPr/>
            <a:lstStyle/>
            <a:p>
              <a:endParaRPr lang="en-US" sz="2700"/>
            </a:p>
          </p:txBody>
        </p:sp>
      </p:grpSp>
      <p:grpSp>
        <p:nvGrpSpPr>
          <p:cNvPr id="4" name="Group 51">
            <a:extLst>
              <a:ext uri="{FF2B5EF4-FFF2-40B4-BE49-F238E27FC236}">
                <a16:creationId xmlns:a16="http://schemas.microsoft.com/office/drawing/2014/main" id="{92F335B7-60ED-53E2-69AD-AF780D387E5B}"/>
              </a:ext>
            </a:extLst>
          </p:cNvPr>
          <p:cNvGrpSpPr>
            <a:grpSpLocks/>
          </p:cNvGrpSpPr>
          <p:nvPr/>
        </p:nvGrpSpPr>
        <p:grpSpPr bwMode="auto">
          <a:xfrm>
            <a:off x="8189120" y="3071814"/>
            <a:ext cx="459581" cy="795338"/>
            <a:chOff x="576" y="2826"/>
            <a:chExt cx="193" cy="334"/>
          </a:xfrm>
        </p:grpSpPr>
        <p:sp>
          <p:nvSpPr>
            <p:cNvPr id="20509" name="Text Box 52">
              <a:extLst>
                <a:ext uri="{FF2B5EF4-FFF2-40B4-BE49-F238E27FC236}">
                  <a16:creationId xmlns:a16="http://schemas.microsoft.com/office/drawing/2014/main" id="{B2AEFFF6-F02F-EB2F-98DE-CCB6117D3841}"/>
                </a:ext>
              </a:extLst>
            </p:cNvPr>
            <p:cNvSpPr txBox="1">
              <a:spLocks noChangeArrowheads="1"/>
            </p:cNvSpPr>
            <p:nvPr/>
          </p:nvSpPr>
          <p:spPr bwMode="auto">
            <a:xfrm>
              <a:off x="576" y="2889"/>
              <a:ext cx="193"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3600">
                  <a:latin typeface="Times New Roman" panose="02020603050405020304" pitchFamily="18" charset="0"/>
                </a:rPr>
                <a:t>F</a:t>
              </a:r>
            </a:p>
          </p:txBody>
        </p:sp>
        <p:sp>
          <p:nvSpPr>
            <p:cNvPr id="20510" name="Line 53">
              <a:extLst>
                <a:ext uri="{FF2B5EF4-FFF2-40B4-BE49-F238E27FC236}">
                  <a16:creationId xmlns:a16="http://schemas.microsoft.com/office/drawing/2014/main" id="{533DAE9E-A8A0-0C5E-E070-D0085D9379FF}"/>
                </a:ext>
              </a:extLst>
            </p:cNvPr>
            <p:cNvSpPr>
              <a:spLocks noChangeShapeType="1"/>
            </p:cNvSpPr>
            <p:nvPr/>
          </p:nvSpPr>
          <p:spPr bwMode="auto">
            <a:xfrm>
              <a:off x="672" y="2826"/>
              <a:ext cx="0" cy="8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2700"/>
            </a:p>
          </p:txBody>
        </p:sp>
      </p:grpSp>
      <p:grpSp>
        <p:nvGrpSpPr>
          <p:cNvPr id="5" name="Group 54">
            <a:extLst>
              <a:ext uri="{FF2B5EF4-FFF2-40B4-BE49-F238E27FC236}">
                <a16:creationId xmlns:a16="http://schemas.microsoft.com/office/drawing/2014/main" id="{82CD2145-4233-07E1-A8BF-FF4541FB06E8}"/>
              </a:ext>
            </a:extLst>
          </p:cNvPr>
          <p:cNvGrpSpPr>
            <a:grpSpLocks/>
          </p:cNvGrpSpPr>
          <p:nvPr/>
        </p:nvGrpSpPr>
        <p:grpSpPr bwMode="auto">
          <a:xfrm>
            <a:off x="11772900" y="2569374"/>
            <a:ext cx="685800" cy="757238"/>
            <a:chOff x="2448" y="2615"/>
            <a:chExt cx="288" cy="318"/>
          </a:xfrm>
        </p:grpSpPr>
        <p:sp>
          <p:nvSpPr>
            <p:cNvPr id="20507" name="Text Box 55">
              <a:extLst>
                <a:ext uri="{FF2B5EF4-FFF2-40B4-BE49-F238E27FC236}">
                  <a16:creationId xmlns:a16="http://schemas.microsoft.com/office/drawing/2014/main" id="{84C4512E-631F-8148-0249-4BFDCD9B9B94}"/>
                </a:ext>
              </a:extLst>
            </p:cNvPr>
            <p:cNvSpPr txBox="1">
              <a:spLocks noChangeArrowheads="1"/>
            </p:cNvSpPr>
            <p:nvPr/>
          </p:nvSpPr>
          <p:spPr bwMode="auto">
            <a:xfrm>
              <a:off x="2448" y="2615"/>
              <a:ext cx="288"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3600">
                  <a:latin typeface="Times New Roman" panose="02020603050405020304" pitchFamily="18" charset="0"/>
                </a:rPr>
                <a:t>F’</a:t>
              </a:r>
            </a:p>
          </p:txBody>
        </p:sp>
        <p:sp>
          <p:nvSpPr>
            <p:cNvPr id="20508" name="Line 56">
              <a:extLst>
                <a:ext uri="{FF2B5EF4-FFF2-40B4-BE49-F238E27FC236}">
                  <a16:creationId xmlns:a16="http://schemas.microsoft.com/office/drawing/2014/main" id="{77CCC5AC-D9EA-2135-7B60-E15A2061D3CA}"/>
                </a:ext>
              </a:extLst>
            </p:cNvPr>
            <p:cNvSpPr>
              <a:spLocks noChangeShapeType="1"/>
            </p:cNvSpPr>
            <p:nvPr/>
          </p:nvSpPr>
          <p:spPr bwMode="auto">
            <a:xfrm>
              <a:off x="2579" y="2837"/>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2700"/>
            </a:p>
          </p:txBody>
        </p:sp>
      </p:grpSp>
      <p:graphicFrame>
        <p:nvGraphicFramePr>
          <p:cNvPr id="66" name="Object 58">
            <a:extLst>
              <a:ext uri="{FF2B5EF4-FFF2-40B4-BE49-F238E27FC236}">
                <a16:creationId xmlns:a16="http://schemas.microsoft.com/office/drawing/2014/main" id="{AABE373E-20B4-A202-FCDB-E384CC1DC823}"/>
              </a:ext>
            </a:extLst>
          </p:cNvPr>
          <p:cNvGraphicFramePr>
            <a:graphicFrameLocks noChangeAspect="1"/>
          </p:cNvGraphicFramePr>
          <p:nvPr/>
        </p:nvGraphicFramePr>
        <p:xfrm>
          <a:off x="12994482" y="2626520"/>
          <a:ext cx="483393" cy="459581"/>
        </p:xfrm>
        <a:graphic>
          <a:graphicData uri="http://schemas.openxmlformats.org/presentationml/2006/ole">
            <mc:AlternateContent xmlns:mc="http://schemas.openxmlformats.org/markup-compatibility/2006">
              <mc:Choice xmlns:v="urn:schemas-microsoft-com:vml" Requires="v">
                <p:oleObj name="Equation" r:id="rId2" imgW="139579" imgH="164957" progId="Equation.3">
                  <p:embed/>
                </p:oleObj>
              </mc:Choice>
              <mc:Fallback>
                <p:oleObj name="Equation" r:id="rId2" imgW="139579" imgH="164957" progId="Equation.3">
                  <p:embed/>
                  <p:pic>
                    <p:nvPicPr>
                      <p:cNvPr id="66" name="Object 58">
                        <a:extLst>
                          <a:ext uri="{FF2B5EF4-FFF2-40B4-BE49-F238E27FC236}">
                            <a16:creationId xmlns:a16="http://schemas.microsoft.com/office/drawing/2014/main" id="{AABE373E-20B4-A202-FCDB-E384CC1DC8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94482" y="2626520"/>
                        <a:ext cx="483393" cy="459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TextBox 7">
            <a:extLst>
              <a:ext uri="{FF2B5EF4-FFF2-40B4-BE49-F238E27FC236}">
                <a16:creationId xmlns:a16="http://schemas.microsoft.com/office/drawing/2014/main" id="{85474A56-9D6C-7C56-A29A-925697C23BBC}"/>
              </a:ext>
            </a:extLst>
          </p:cNvPr>
          <p:cNvSpPr txBox="1">
            <a:spLocks noChangeArrowheads="1"/>
          </p:cNvSpPr>
          <p:nvPr/>
        </p:nvSpPr>
        <p:spPr bwMode="auto">
          <a:xfrm>
            <a:off x="9001126" y="4572001"/>
            <a:ext cx="2805113"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200" u="sng">
                <a:solidFill>
                  <a:srgbClr val="0000FF"/>
                </a:solidFill>
                <a:latin typeface="Times New Roman" panose="02020603050405020304" pitchFamily="18" charset="0"/>
              </a:rPr>
              <a:t>KÍNH LÚP</a:t>
            </a:r>
          </a:p>
        </p:txBody>
      </p:sp>
      <p:sp>
        <p:nvSpPr>
          <p:cNvPr id="10" name="Text Box 12">
            <a:extLst>
              <a:ext uri="{FF2B5EF4-FFF2-40B4-BE49-F238E27FC236}">
                <a16:creationId xmlns:a16="http://schemas.microsoft.com/office/drawing/2014/main" id="{5515D727-3C8F-D4D4-C4D2-C33EB523FB0E}"/>
              </a:ext>
            </a:extLst>
          </p:cNvPr>
          <p:cNvSpPr txBox="1">
            <a:spLocks noChangeArrowheads="1"/>
          </p:cNvSpPr>
          <p:nvPr/>
        </p:nvSpPr>
        <p:spPr bwMode="auto">
          <a:xfrm>
            <a:off x="2226469" y="5143501"/>
            <a:ext cx="1348740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4200" b="1">
                <a:solidFill>
                  <a:srgbClr val="FF0000"/>
                </a:solidFill>
                <a:latin typeface="Times New Roman" panose="02020603050405020304" pitchFamily="18" charset="0"/>
                <a:cs typeface="Times New Roman" panose="02020603050405020304" pitchFamily="18" charset="0"/>
              </a:rPr>
              <a:t>- </a:t>
            </a:r>
            <a:r>
              <a:rPr lang="en-US" altLang="en-US" sz="4200" b="1" u="sng">
                <a:solidFill>
                  <a:srgbClr val="FF0000"/>
                </a:solidFill>
                <a:latin typeface="Times New Roman" panose="02020603050405020304" pitchFamily="18" charset="0"/>
                <a:cs typeface="Times New Roman" panose="02020603050405020304" pitchFamily="18" charset="0"/>
              </a:rPr>
              <a:t>?</a:t>
            </a:r>
            <a:r>
              <a:rPr lang="en-US" altLang="en-US" sz="4200">
                <a:solidFill>
                  <a:srgbClr val="0000CC"/>
                </a:solidFill>
                <a:latin typeface="Times New Roman" panose="02020603050405020304" pitchFamily="18" charset="0"/>
                <a:cs typeface="Times New Roman" panose="02020603050405020304" pitchFamily="18" charset="0"/>
              </a:rPr>
              <a:t> </a:t>
            </a:r>
            <a:r>
              <a:rPr lang="en-US" altLang="en-US" sz="4200">
                <a:latin typeface="Times New Roman" panose="02020603050405020304" pitchFamily="18" charset="0"/>
                <a:cs typeface="Times New Roman" panose="02020603050405020304" pitchFamily="18" charset="0"/>
              </a:rPr>
              <a:t>Qua kính lúp sẽ có ảnh thật hay ảo?To hay nhỏ hơn vật?</a:t>
            </a:r>
            <a:endParaRPr lang="en-US" altLang="en-US" sz="4050">
              <a:latin typeface="Times New Roman" panose="02020603050405020304" pitchFamily="18" charset="0"/>
              <a:cs typeface="Times New Roman" panose="02020603050405020304" pitchFamily="18" charset="0"/>
            </a:endParaRPr>
          </a:p>
        </p:txBody>
      </p:sp>
      <p:sp>
        <p:nvSpPr>
          <p:cNvPr id="11" name="Text Box 12">
            <a:extLst>
              <a:ext uri="{FF2B5EF4-FFF2-40B4-BE49-F238E27FC236}">
                <a16:creationId xmlns:a16="http://schemas.microsoft.com/office/drawing/2014/main" id="{20652EE2-7409-1DB2-D7CE-D1357F1FCEA0}"/>
              </a:ext>
            </a:extLst>
          </p:cNvPr>
          <p:cNvSpPr txBox="1">
            <a:spLocks noChangeArrowheads="1"/>
          </p:cNvSpPr>
          <p:nvPr/>
        </p:nvSpPr>
        <p:spPr bwMode="auto">
          <a:xfrm>
            <a:off x="2514600" y="5729288"/>
            <a:ext cx="129159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en-US" altLang="en-US" sz="4200">
                <a:solidFill>
                  <a:srgbClr val="0000CC"/>
                </a:solidFill>
                <a:latin typeface="Times New Roman" panose="02020603050405020304" pitchFamily="18" charset="0"/>
                <a:cs typeface="Times New Roman" panose="02020603050405020304" pitchFamily="18" charset="0"/>
              </a:rPr>
              <a:t>=&gt; Qua kính lúp sẽ có ảnh ảo, cùng chiều, lớn hơn vật.</a:t>
            </a:r>
            <a:endParaRPr lang="en-US" altLang="en-US" sz="4050">
              <a:solidFill>
                <a:srgbClr val="0000CC"/>
              </a:solidFill>
              <a:latin typeface="Times New Roman" panose="02020603050405020304" pitchFamily="18" charset="0"/>
              <a:cs typeface="Times New Roman" panose="02020603050405020304" pitchFamily="18" charset="0"/>
            </a:endParaRPr>
          </a:p>
        </p:txBody>
      </p:sp>
      <p:sp>
        <p:nvSpPr>
          <p:cNvPr id="12" name="Text Box 12">
            <a:extLst>
              <a:ext uri="{FF2B5EF4-FFF2-40B4-BE49-F238E27FC236}">
                <a16:creationId xmlns:a16="http://schemas.microsoft.com/office/drawing/2014/main" id="{52A323BE-2459-703F-78C5-776DE0A9EC9F}"/>
              </a:ext>
            </a:extLst>
          </p:cNvPr>
          <p:cNvSpPr txBox="1">
            <a:spLocks noChangeArrowheads="1"/>
          </p:cNvSpPr>
          <p:nvPr/>
        </p:nvSpPr>
        <p:spPr bwMode="auto">
          <a:xfrm>
            <a:off x="2286000" y="6400801"/>
            <a:ext cx="123444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4200" b="1">
                <a:solidFill>
                  <a:srgbClr val="FF0000"/>
                </a:solidFill>
                <a:latin typeface="Times New Roman" panose="02020603050405020304" pitchFamily="18" charset="0"/>
                <a:cs typeface="Times New Roman" panose="02020603050405020304" pitchFamily="18" charset="0"/>
              </a:rPr>
              <a:t>- ?</a:t>
            </a:r>
            <a:r>
              <a:rPr lang="en-US" altLang="en-US" sz="4200">
                <a:latin typeface="Times New Roman" panose="02020603050405020304" pitchFamily="18" charset="0"/>
                <a:cs typeface="Times New Roman" panose="02020603050405020304" pitchFamily="18" charset="0"/>
              </a:rPr>
              <a:t>Muốn có ảnh như trên, ta phải đặt vật trong khoảng</a:t>
            </a:r>
            <a:br>
              <a:rPr lang="en-US" altLang="en-US" sz="4200">
                <a:latin typeface="Times New Roman" panose="02020603050405020304" pitchFamily="18" charset="0"/>
                <a:cs typeface="Times New Roman" panose="02020603050405020304" pitchFamily="18" charset="0"/>
              </a:rPr>
            </a:br>
            <a:r>
              <a:rPr lang="en-US" altLang="en-US" sz="4200">
                <a:latin typeface="Times New Roman" panose="02020603050405020304" pitchFamily="18" charset="0"/>
                <a:cs typeface="Times New Roman" panose="02020603050405020304" pitchFamily="18" charset="0"/>
              </a:rPr>
              <a:t>    nào trước kính? </a:t>
            </a:r>
          </a:p>
        </p:txBody>
      </p:sp>
      <p:sp>
        <p:nvSpPr>
          <p:cNvPr id="13" name="Text Box 12">
            <a:extLst>
              <a:ext uri="{FF2B5EF4-FFF2-40B4-BE49-F238E27FC236}">
                <a16:creationId xmlns:a16="http://schemas.microsoft.com/office/drawing/2014/main" id="{E7B9D048-2F1C-B1E9-557A-0D498650D694}"/>
              </a:ext>
            </a:extLst>
          </p:cNvPr>
          <p:cNvSpPr txBox="1">
            <a:spLocks noChangeArrowheads="1"/>
          </p:cNvSpPr>
          <p:nvPr/>
        </p:nvSpPr>
        <p:spPr bwMode="auto">
          <a:xfrm>
            <a:off x="2514600" y="7712870"/>
            <a:ext cx="118872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en-US" altLang="en-US" sz="4200">
                <a:solidFill>
                  <a:srgbClr val="0000CC"/>
                </a:solidFill>
                <a:latin typeface="Times New Roman" panose="02020603050405020304" pitchFamily="18" charset="0"/>
                <a:cs typeface="Times New Roman" panose="02020603050405020304" pitchFamily="18" charset="0"/>
              </a:rPr>
              <a:t>=&gt; Muốn có ảnh ảo lớn hơn vật thì phải đặt vật trong khoảng tiêu cự của kính lúp.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up)">
                                      <p:cBhvr>
                                        <p:cTn id="7" dur="1000"/>
                                        <p:tgtEl>
                                          <p:spTgt spid="46"/>
                                        </p:tgtEl>
                                      </p:cBhvr>
                                    </p:animEffect>
                                  </p:childTnLst>
                                </p:cTn>
                              </p:par>
                            </p:childTnLst>
                          </p:cTn>
                        </p:par>
                        <p:par>
                          <p:cTn id="8" fill="hold" nodeType="afterGroup">
                            <p:stCondLst>
                              <p:cond delay="1000"/>
                            </p:stCondLst>
                            <p:childTnLst>
                              <p:par>
                                <p:cTn id="9" presetID="22" presetClass="entr" presetSubtype="8"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wipe(left)">
                                      <p:cBhvr>
                                        <p:cTn id="11" dur="1000"/>
                                        <p:tgtEl>
                                          <p:spTgt spid="45"/>
                                        </p:tgtEl>
                                      </p:cBhvr>
                                    </p:animEffect>
                                  </p:childTnLst>
                                </p:cTn>
                              </p:par>
                            </p:childTnLst>
                          </p:cTn>
                        </p:par>
                        <p:par>
                          <p:cTn id="12" fill="hold" nodeType="afterGroup">
                            <p:stCondLst>
                              <p:cond delay="2000"/>
                            </p:stCondLst>
                            <p:childTnLst>
                              <p:par>
                                <p:cTn id="13" presetID="22" presetClass="entr" presetSubtype="4" fill="hold" nodeType="afterEffect">
                                  <p:stCondLst>
                                    <p:cond delay="0"/>
                                  </p:stCondLst>
                                  <p:childTnLst>
                                    <p:set>
                                      <p:cBhvr>
                                        <p:cTn id="14" dur="1" fill="hold">
                                          <p:stCondLst>
                                            <p:cond delay="0"/>
                                          </p:stCondLst>
                                        </p:cTn>
                                        <p:tgtEl>
                                          <p:spTgt spid="66"/>
                                        </p:tgtEl>
                                        <p:attrNameLst>
                                          <p:attrName>style.visibility</p:attrName>
                                        </p:attrNameLst>
                                      </p:cBhvr>
                                      <p:to>
                                        <p:strVal val="visible"/>
                                      </p:to>
                                    </p:set>
                                    <p:animEffect transition="in" filter="wipe(down)">
                                      <p:cBhvr>
                                        <p:cTn id="15" dur="500"/>
                                        <p:tgtEl>
                                          <p:spTgt spid="66"/>
                                        </p:tgtEl>
                                      </p:cBhvr>
                                    </p:animEffect>
                                  </p:childTnLst>
                                </p:cTn>
                              </p:par>
                            </p:childTnLst>
                          </p:cTn>
                        </p:par>
                        <p:par>
                          <p:cTn id="16" fill="hold" nodeType="afterGroup">
                            <p:stCondLst>
                              <p:cond delay="2500"/>
                            </p:stCondLst>
                            <p:childTnLst>
                              <p:par>
                                <p:cTn id="17" presetID="22" presetClass="entr" presetSubtype="4" fill="hold"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wipe(down)">
                                      <p:cBhvr>
                                        <p:cTn id="19" dur="500"/>
                                        <p:tgtEl>
                                          <p:spTgt spid="51"/>
                                        </p:tgtEl>
                                      </p:cBhvr>
                                    </p:animEffect>
                                  </p:childTnLst>
                                </p:cTn>
                              </p:par>
                            </p:childTnLst>
                          </p:cTn>
                        </p:par>
                        <p:par>
                          <p:cTn id="20" fill="hold" nodeType="afterGroup">
                            <p:stCondLst>
                              <p:cond delay="3000"/>
                            </p:stCondLst>
                            <p:childTnLst>
                              <p:par>
                                <p:cTn id="21" presetID="22" presetClass="entr" presetSubtype="4"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down)">
                                      <p:cBhvr>
                                        <p:cTn id="23" dur="500"/>
                                        <p:tgtEl>
                                          <p:spTgt spid="4"/>
                                        </p:tgtEl>
                                      </p:cBhvr>
                                    </p:animEffect>
                                  </p:childTnLst>
                                </p:cTn>
                              </p:par>
                            </p:childTnLst>
                          </p:cTn>
                        </p:par>
                        <p:par>
                          <p:cTn id="24" fill="hold" nodeType="afterGroup">
                            <p:stCondLst>
                              <p:cond delay="3500"/>
                            </p:stCondLst>
                            <p:childTnLst>
                              <p:par>
                                <p:cTn id="25" presetID="22" presetClass="entr" presetSubtype="4"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down)">
                                      <p:cBhvr>
                                        <p:cTn id="27" dur="500"/>
                                        <p:tgtEl>
                                          <p:spTgt spid="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ox(in)">
                                      <p:cBhvr>
                                        <p:cTn id="32" dur="2000"/>
                                        <p:tgtEl>
                                          <p:spTgt spid="8"/>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4" fill="hold" nodeType="click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down)">
                                      <p:cBhvr>
                                        <p:cTn id="37" dur="1000"/>
                                        <p:tgtEl>
                                          <p:spTgt spid="47"/>
                                        </p:tgtEl>
                                      </p:cBhvr>
                                    </p:animEffect>
                                  </p:childTnLst>
                                </p:cTn>
                              </p:par>
                            </p:childTnLst>
                          </p:cTn>
                        </p:par>
                        <p:par>
                          <p:cTn id="38" fill="hold" nodeType="afterGroup">
                            <p:stCondLst>
                              <p:cond delay="1000"/>
                            </p:stCondLst>
                            <p:childTnLst>
                              <p:par>
                                <p:cTn id="39" presetID="22" presetClass="entr" presetSubtype="4"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Effect transition="in" filter="wipe(down)">
                                      <p:cBhvr>
                                        <p:cTn id="41" dur="500"/>
                                        <p:tgtEl>
                                          <p:spTgt spid="48"/>
                                        </p:tgtEl>
                                      </p:cBhvr>
                                    </p:animEffect>
                                  </p:childTnLst>
                                </p:cTn>
                              </p:par>
                            </p:childTnLst>
                          </p:cTn>
                        </p:par>
                        <p:par>
                          <p:cTn id="42" fill="hold" nodeType="afterGroup">
                            <p:stCondLst>
                              <p:cond delay="1500"/>
                            </p:stCondLst>
                            <p:childTnLst>
                              <p:par>
                                <p:cTn id="43" presetID="22" presetClass="entr" presetSubtype="4" fill="hold" nodeType="after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wipe(down)">
                                      <p:cBhvr>
                                        <p:cTn id="45" dur="500"/>
                                        <p:tgtEl>
                                          <p:spTgt spid="49"/>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4" presetClass="entr" presetSubtype="16" fill="hold" nodeType="clickEffect">
                                  <p:stCondLst>
                                    <p:cond delay="0"/>
                                  </p:stCondLst>
                                  <p:childTnLst>
                                    <p:set>
                                      <p:cBhvr>
                                        <p:cTn id="49" dur="1" fill="hold">
                                          <p:stCondLst>
                                            <p:cond delay="0"/>
                                          </p:stCondLst>
                                        </p:cTn>
                                        <p:tgtEl>
                                          <p:spTgt spid="40"/>
                                        </p:tgtEl>
                                        <p:attrNameLst>
                                          <p:attrName>style.visibility</p:attrName>
                                        </p:attrNameLst>
                                      </p:cBhvr>
                                      <p:to>
                                        <p:strVal val="visible"/>
                                      </p:to>
                                    </p:set>
                                    <p:animEffect transition="in" filter="box(in)">
                                      <p:cBhvr>
                                        <p:cTn id="50" dur="2000"/>
                                        <p:tgtEl>
                                          <p:spTgt spid="40"/>
                                        </p:tgtEl>
                                      </p:cBhvr>
                                    </p:animEffect>
                                  </p:childTnLst>
                                </p:cTn>
                              </p:par>
                              <p:par>
                                <p:cTn id="51" presetID="4" presetClass="entr" presetSubtype="16" fill="hold" nodeType="withEffect">
                                  <p:stCondLst>
                                    <p:cond delay="0"/>
                                  </p:stCondLst>
                                  <p:childTnLst>
                                    <p:set>
                                      <p:cBhvr>
                                        <p:cTn id="52" dur="1" fill="hold">
                                          <p:stCondLst>
                                            <p:cond delay="0"/>
                                          </p:stCondLst>
                                        </p:cTn>
                                        <p:tgtEl>
                                          <p:spTgt spid="50"/>
                                        </p:tgtEl>
                                        <p:attrNameLst>
                                          <p:attrName>style.visibility</p:attrName>
                                        </p:attrNameLst>
                                      </p:cBhvr>
                                      <p:to>
                                        <p:strVal val="visible"/>
                                      </p:to>
                                    </p:set>
                                    <p:animEffect transition="in" filter="box(in)">
                                      <p:cBhvr>
                                        <p:cTn id="53" dur="2000"/>
                                        <p:tgtEl>
                                          <p:spTgt spid="50"/>
                                        </p:tgtEl>
                                      </p:cBhvr>
                                    </p:animEffect>
                                  </p:childTnLst>
                                </p:cTn>
                              </p:par>
                              <p:par>
                                <p:cTn id="54" presetID="4" presetClass="entr" presetSubtype="16" fill="hold" nodeType="with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box(in)">
                                      <p:cBhvr>
                                        <p:cTn id="56" dur="2000"/>
                                        <p:tgtEl>
                                          <p:spTgt spid="2"/>
                                        </p:tgtEl>
                                      </p:cBhvr>
                                    </p:animEffect>
                                  </p:childTnLst>
                                </p:cTn>
                              </p:par>
                              <p:par>
                                <p:cTn id="57" presetID="4" presetClass="entr" presetSubtype="16" fill="hold" nodeType="withEffect">
                                  <p:stCondLst>
                                    <p:cond delay="0"/>
                                  </p:stCondLst>
                                  <p:childTnLst>
                                    <p:set>
                                      <p:cBhvr>
                                        <p:cTn id="58" dur="1" fill="hold">
                                          <p:stCondLst>
                                            <p:cond delay="0"/>
                                          </p:stCondLst>
                                        </p:cTn>
                                        <p:tgtEl>
                                          <p:spTgt spid="52"/>
                                        </p:tgtEl>
                                        <p:attrNameLst>
                                          <p:attrName>style.visibility</p:attrName>
                                        </p:attrNameLst>
                                      </p:cBhvr>
                                      <p:to>
                                        <p:strVal val="visible"/>
                                      </p:to>
                                    </p:set>
                                    <p:animEffect transition="in" filter="box(in)">
                                      <p:cBhvr>
                                        <p:cTn id="59" dur="2000"/>
                                        <p:tgtEl>
                                          <p:spTgt spid="52"/>
                                        </p:tgtEl>
                                      </p:cBhvr>
                                    </p:animEffect>
                                  </p:childTnLst>
                                </p:cTn>
                              </p:par>
                              <p:par>
                                <p:cTn id="60" presetID="4" presetClass="entr" presetSubtype="16"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box(in)">
                                      <p:cBhvr>
                                        <p:cTn id="62" dur="2000"/>
                                        <p:tgtEl>
                                          <p:spTgt spid="3"/>
                                        </p:tgtEl>
                                      </p:cBhvr>
                                    </p:animEffect>
                                  </p:childTnLst>
                                </p:cTn>
                              </p:par>
                              <p:par>
                                <p:cTn id="63" presetID="4" presetClass="entr" presetSubtype="16" fill="hold" nodeType="with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box(in)">
                                      <p:cBhvr>
                                        <p:cTn id="65" dur="2000"/>
                                        <p:tgtEl>
                                          <p:spTgt spid="41"/>
                                        </p:tgtEl>
                                      </p:cBhvr>
                                    </p:animEffect>
                                  </p:childTnLst>
                                </p:cTn>
                              </p:par>
                              <p:par>
                                <p:cTn id="66" presetID="4" presetClass="entr" presetSubtype="16" fill="hold" nodeType="withEffect">
                                  <p:stCondLst>
                                    <p:cond delay="0"/>
                                  </p:stCondLst>
                                  <p:childTnLst>
                                    <p:set>
                                      <p:cBhvr>
                                        <p:cTn id="67" dur="1" fill="hold">
                                          <p:stCondLst>
                                            <p:cond delay="0"/>
                                          </p:stCondLst>
                                        </p:cTn>
                                        <p:tgtEl>
                                          <p:spTgt spid="42"/>
                                        </p:tgtEl>
                                        <p:attrNameLst>
                                          <p:attrName>style.visibility</p:attrName>
                                        </p:attrNameLst>
                                      </p:cBhvr>
                                      <p:to>
                                        <p:strVal val="visible"/>
                                      </p:to>
                                    </p:set>
                                    <p:animEffect transition="in" filter="box(in)">
                                      <p:cBhvr>
                                        <p:cTn id="68" dur="2000"/>
                                        <p:tgtEl>
                                          <p:spTgt spid="42"/>
                                        </p:tgtEl>
                                      </p:cBhvr>
                                    </p:animEffect>
                                  </p:childTnLst>
                                </p:cTn>
                              </p:par>
                              <p:par>
                                <p:cTn id="69" presetID="4" presetClass="entr" presetSubtype="16" fill="hold" nodeType="withEffect">
                                  <p:stCondLst>
                                    <p:cond delay="0"/>
                                  </p:stCondLst>
                                  <p:childTnLst>
                                    <p:set>
                                      <p:cBhvr>
                                        <p:cTn id="70" dur="1" fill="hold">
                                          <p:stCondLst>
                                            <p:cond delay="0"/>
                                          </p:stCondLst>
                                        </p:cTn>
                                        <p:tgtEl>
                                          <p:spTgt spid="43"/>
                                        </p:tgtEl>
                                        <p:attrNameLst>
                                          <p:attrName>style.visibility</p:attrName>
                                        </p:attrNameLst>
                                      </p:cBhvr>
                                      <p:to>
                                        <p:strVal val="visible"/>
                                      </p:to>
                                    </p:set>
                                    <p:animEffect transition="in" filter="box(in)">
                                      <p:cBhvr>
                                        <p:cTn id="71" dur="2000"/>
                                        <p:tgtEl>
                                          <p:spTgt spid="43"/>
                                        </p:tgtEl>
                                      </p:cBhvr>
                                    </p:animEffect>
                                  </p:childTnLst>
                                </p:cTn>
                              </p:par>
                              <p:par>
                                <p:cTn id="72" presetID="4" presetClass="entr" presetSubtype="16" fill="hold" nodeType="with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box(in)">
                                      <p:cBhvr>
                                        <p:cTn id="74" dur="2000"/>
                                        <p:tgtEl>
                                          <p:spTgt spid="44"/>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22" presetClass="entr" presetSubtype="8" fill="hold" nodeType="clickEffect">
                                  <p:stCondLst>
                                    <p:cond delay="0"/>
                                  </p:stCondLst>
                                  <p:childTnLst>
                                    <p:set>
                                      <p:cBhvr>
                                        <p:cTn id="78" dur="1" fill="hold">
                                          <p:stCondLst>
                                            <p:cond delay="0"/>
                                          </p:stCondLst>
                                        </p:cTn>
                                        <p:tgtEl>
                                          <p:spTgt spid="10"/>
                                        </p:tgtEl>
                                        <p:attrNameLst>
                                          <p:attrName>style.visibility</p:attrName>
                                        </p:attrNameLst>
                                      </p:cBhvr>
                                      <p:to>
                                        <p:strVal val="visible"/>
                                      </p:to>
                                    </p:set>
                                    <p:animEffect transition="in" filter="wipe(left)">
                                      <p:cBhvr>
                                        <p:cTn id="79" dur="1000"/>
                                        <p:tgtEl>
                                          <p:spTgt spid="10"/>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22" presetClass="entr" presetSubtype="8" fill="hold" nodeType="clickEffect">
                                  <p:stCondLst>
                                    <p:cond delay="0"/>
                                  </p:stCondLst>
                                  <p:childTnLst>
                                    <p:set>
                                      <p:cBhvr>
                                        <p:cTn id="83" dur="1" fill="hold">
                                          <p:stCondLst>
                                            <p:cond delay="0"/>
                                          </p:stCondLst>
                                        </p:cTn>
                                        <p:tgtEl>
                                          <p:spTgt spid="11"/>
                                        </p:tgtEl>
                                        <p:attrNameLst>
                                          <p:attrName>style.visibility</p:attrName>
                                        </p:attrNameLst>
                                      </p:cBhvr>
                                      <p:to>
                                        <p:strVal val="visible"/>
                                      </p:to>
                                    </p:set>
                                    <p:animEffect transition="in" filter="wipe(left)">
                                      <p:cBhvr>
                                        <p:cTn id="84" dur="1000"/>
                                        <p:tgtEl>
                                          <p:spTgt spid="11"/>
                                        </p:tgtEl>
                                      </p:cBhvr>
                                    </p:animEffect>
                                  </p:childTnLst>
                                </p:cTn>
                              </p:par>
                            </p:childTnLst>
                          </p:cTn>
                        </p:par>
                      </p:childTnLst>
                    </p:cTn>
                  </p:par>
                  <p:par>
                    <p:cTn id="85" fill="hold" nodeType="clickPar">
                      <p:stCondLst>
                        <p:cond delay="indefinite"/>
                      </p:stCondLst>
                      <p:childTnLst>
                        <p:par>
                          <p:cTn id="86" fill="hold" nodeType="withGroup">
                            <p:stCondLst>
                              <p:cond delay="0"/>
                            </p:stCondLst>
                            <p:childTnLst>
                              <p:par>
                                <p:cTn id="87" presetID="22" presetClass="entr" presetSubtype="8" fill="hold" nodeType="clickEffect">
                                  <p:stCondLst>
                                    <p:cond delay="0"/>
                                  </p:stCondLst>
                                  <p:childTnLst>
                                    <p:set>
                                      <p:cBhvr>
                                        <p:cTn id="88" dur="1" fill="hold">
                                          <p:stCondLst>
                                            <p:cond delay="0"/>
                                          </p:stCondLst>
                                        </p:cTn>
                                        <p:tgtEl>
                                          <p:spTgt spid="12"/>
                                        </p:tgtEl>
                                        <p:attrNameLst>
                                          <p:attrName>style.visibility</p:attrName>
                                        </p:attrNameLst>
                                      </p:cBhvr>
                                      <p:to>
                                        <p:strVal val="visible"/>
                                      </p:to>
                                    </p:set>
                                    <p:animEffect transition="in" filter="wipe(left)">
                                      <p:cBhvr>
                                        <p:cTn id="89" dur="1000"/>
                                        <p:tgtEl>
                                          <p:spTgt spid="12"/>
                                        </p:tgtEl>
                                      </p:cBhvr>
                                    </p:animEffect>
                                  </p:childTnLst>
                                </p:cTn>
                              </p:par>
                            </p:childTnLst>
                          </p:cTn>
                        </p:par>
                      </p:childTnLst>
                    </p:cTn>
                  </p:par>
                  <p:par>
                    <p:cTn id="90" fill="hold" nodeType="clickPar">
                      <p:stCondLst>
                        <p:cond delay="indefinite"/>
                      </p:stCondLst>
                      <p:childTnLst>
                        <p:par>
                          <p:cTn id="91" fill="hold" nodeType="withGroup">
                            <p:stCondLst>
                              <p:cond delay="0"/>
                            </p:stCondLst>
                            <p:childTnLst>
                              <p:par>
                                <p:cTn id="92" presetID="22" presetClass="entr" presetSubtype="8" fill="hold" nodeType="clickEffect">
                                  <p:stCondLst>
                                    <p:cond delay="0"/>
                                  </p:stCondLst>
                                  <p:childTnLst>
                                    <p:set>
                                      <p:cBhvr>
                                        <p:cTn id="93" dur="1" fill="hold">
                                          <p:stCondLst>
                                            <p:cond delay="0"/>
                                          </p:stCondLst>
                                        </p:cTn>
                                        <p:tgtEl>
                                          <p:spTgt spid="13"/>
                                        </p:tgtEl>
                                        <p:attrNameLst>
                                          <p:attrName>style.visibility</p:attrName>
                                        </p:attrNameLst>
                                      </p:cBhvr>
                                      <p:to>
                                        <p:strVal val="visible"/>
                                      </p:to>
                                    </p:set>
                                    <p:animEffect transition="in" filter="wipe(left)">
                                      <p:cBhvr>
                                        <p:cTn id="94"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3" grpId="1"/>
      <p:bldP spid="44" grpId="0"/>
      <p:bldP spid="44" grpId="1"/>
      <p:bldP spid="48" grpId="0"/>
      <p:bldP spid="49" grpId="0"/>
      <p:bldP spid="50" grpId="0"/>
      <p:bldP spid="50" grpId="1"/>
      <p:bldP spid="51" grpId="0"/>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11">
            <a:extLst>
              <a:ext uri="{FF2B5EF4-FFF2-40B4-BE49-F238E27FC236}">
                <a16:creationId xmlns:a16="http://schemas.microsoft.com/office/drawing/2014/main" id="{7E0099F9-F8B3-052C-DF3B-620B7FF8195E}"/>
              </a:ext>
            </a:extLst>
          </p:cNvPr>
          <p:cNvSpPr txBox="1">
            <a:spLocks noChangeArrowheads="1"/>
          </p:cNvSpPr>
          <p:nvPr/>
        </p:nvSpPr>
        <p:spPr bwMode="auto">
          <a:xfrm>
            <a:off x="2514600" y="1042988"/>
            <a:ext cx="3848100"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rtl="1" eaLnBrk="1" hangingPunct="1">
              <a:spcBef>
                <a:spcPct val="50000"/>
              </a:spcBef>
              <a:buFontTx/>
              <a:buNone/>
            </a:pPr>
            <a:r>
              <a:rPr lang="en-US" altLang="en-US" sz="4200" b="1">
                <a:solidFill>
                  <a:srgbClr val="000000"/>
                </a:solidFill>
                <a:latin typeface="Times New Roman" panose="02020603050405020304" pitchFamily="18" charset="0"/>
                <a:cs typeface="Times New Roman" panose="02020603050405020304" pitchFamily="18" charset="0"/>
              </a:rPr>
              <a:t> </a:t>
            </a:r>
            <a:r>
              <a:rPr lang="en-US" altLang="en-US" sz="4200" u="sng">
                <a:solidFill>
                  <a:srgbClr val="000000"/>
                </a:solidFill>
                <a:latin typeface="Times New Roman" panose="02020603050405020304" pitchFamily="18" charset="0"/>
                <a:cs typeface="Times New Roman" panose="02020603050405020304" pitchFamily="18" charset="0"/>
              </a:rPr>
              <a:t>Cách quan sát một vật nhỏ qua kính lúp</a:t>
            </a:r>
            <a:endParaRPr lang="en-US" altLang="en-US" sz="4200">
              <a:solidFill>
                <a:srgbClr val="000000"/>
              </a:solidFill>
              <a:latin typeface="Times New Roman" panose="02020603050405020304" pitchFamily="18" charset="0"/>
              <a:cs typeface="Times New Roman" panose="02020603050405020304" pitchFamily="18" charset="0"/>
            </a:endParaRPr>
          </a:p>
        </p:txBody>
      </p:sp>
      <p:sp>
        <p:nvSpPr>
          <p:cNvPr id="21507" name="Line 30">
            <a:extLst>
              <a:ext uri="{FF2B5EF4-FFF2-40B4-BE49-F238E27FC236}">
                <a16:creationId xmlns:a16="http://schemas.microsoft.com/office/drawing/2014/main" id="{3400860D-CF88-04CF-3C81-14EBC0C89503}"/>
              </a:ext>
            </a:extLst>
          </p:cNvPr>
          <p:cNvSpPr>
            <a:spLocks noChangeShapeType="1"/>
          </p:cNvSpPr>
          <p:nvPr/>
        </p:nvSpPr>
        <p:spPr bwMode="auto">
          <a:xfrm>
            <a:off x="9220201" y="2493170"/>
            <a:ext cx="1100138" cy="2381"/>
          </a:xfrm>
          <a:prstGeom prst="line">
            <a:avLst/>
          </a:prstGeom>
          <a:noFill/>
          <a:ln w="19050">
            <a:solidFill>
              <a:srgbClr val="FF9900"/>
            </a:solidFill>
            <a:round/>
            <a:headEnd/>
            <a:tailEnd type="triangle" w="med" len="med"/>
          </a:ln>
          <a:extLst>
            <a:ext uri="{909E8E84-426E-40DD-AFC4-6F175D3DCCD1}">
              <a14:hiddenFill xmlns:a14="http://schemas.microsoft.com/office/drawing/2010/main">
                <a:noFill/>
              </a14:hiddenFill>
            </a:ext>
          </a:extLst>
        </p:spPr>
        <p:txBody>
          <a:bodyPr/>
          <a:lstStyle/>
          <a:p>
            <a:endParaRPr lang="en-US" sz="2700"/>
          </a:p>
        </p:txBody>
      </p:sp>
      <p:sp>
        <p:nvSpPr>
          <p:cNvPr id="21508" name="Line 31">
            <a:extLst>
              <a:ext uri="{FF2B5EF4-FFF2-40B4-BE49-F238E27FC236}">
                <a16:creationId xmlns:a16="http://schemas.microsoft.com/office/drawing/2014/main" id="{55F0C27C-1127-2E66-3953-7F2C578D2558}"/>
              </a:ext>
            </a:extLst>
          </p:cNvPr>
          <p:cNvSpPr>
            <a:spLocks noChangeShapeType="1"/>
          </p:cNvSpPr>
          <p:nvPr/>
        </p:nvSpPr>
        <p:spPr bwMode="auto">
          <a:xfrm flipH="1" flipV="1">
            <a:off x="6362701" y="571500"/>
            <a:ext cx="2826545" cy="1885950"/>
          </a:xfrm>
          <a:prstGeom prst="line">
            <a:avLst/>
          </a:prstGeom>
          <a:noFill/>
          <a:ln w="19050" cap="rnd">
            <a:solidFill>
              <a:srgbClr val="FF9900"/>
            </a:solidFill>
            <a:prstDash val="sysDot"/>
            <a:round/>
            <a:headEnd/>
            <a:tailEnd/>
          </a:ln>
          <a:extLst>
            <a:ext uri="{909E8E84-426E-40DD-AFC4-6F175D3DCCD1}">
              <a14:hiddenFill xmlns:a14="http://schemas.microsoft.com/office/drawing/2010/main">
                <a:noFill/>
              </a14:hiddenFill>
            </a:ext>
          </a:extLst>
        </p:spPr>
        <p:txBody>
          <a:bodyPr/>
          <a:lstStyle/>
          <a:p>
            <a:endParaRPr lang="en-US" sz="2700"/>
          </a:p>
        </p:txBody>
      </p:sp>
      <p:sp>
        <p:nvSpPr>
          <p:cNvPr id="21509" name="Line 32">
            <a:extLst>
              <a:ext uri="{FF2B5EF4-FFF2-40B4-BE49-F238E27FC236}">
                <a16:creationId xmlns:a16="http://schemas.microsoft.com/office/drawing/2014/main" id="{28B43FDA-01C3-B563-2F19-A4FE60606A47}"/>
              </a:ext>
            </a:extLst>
          </p:cNvPr>
          <p:cNvSpPr>
            <a:spLocks noChangeShapeType="1"/>
          </p:cNvSpPr>
          <p:nvPr/>
        </p:nvSpPr>
        <p:spPr bwMode="auto">
          <a:xfrm flipH="1" flipV="1">
            <a:off x="7172325" y="1028701"/>
            <a:ext cx="28575" cy="2119313"/>
          </a:xfrm>
          <a:prstGeom prst="line">
            <a:avLst/>
          </a:prstGeom>
          <a:noFill/>
          <a:ln w="38100">
            <a:solidFill>
              <a:srgbClr val="FF3300"/>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sz="2700"/>
          </a:p>
        </p:txBody>
      </p:sp>
      <p:sp>
        <p:nvSpPr>
          <p:cNvPr id="43" name="Text Box 33">
            <a:extLst>
              <a:ext uri="{FF2B5EF4-FFF2-40B4-BE49-F238E27FC236}">
                <a16:creationId xmlns:a16="http://schemas.microsoft.com/office/drawing/2014/main" id="{A7A57577-F9F4-DB4C-CFC7-7E1E85A863AB}"/>
              </a:ext>
            </a:extLst>
          </p:cNvPr>
          <p:cNvSpPr txBox="1">
            <a:spLocks noChangeArrowheads="1"/>
          </p:cNvSpPr>
          <p:nvPr/>
        </p:nvSpPr>
        <p:spPr bwMode="auto">
          <a:xfrm>
            <a:off x="6819900" y="381000"/>
            <a:ext cx="914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4800">
                <a:solidFill>
                  <a:srgbClr val="000000"/>
                </a:solidFill>
                <a:latin typeface="Times New Roman" panose="02020603050405020304" pitchFamily="18" charset="0"/>
              </a:rPr>
              <a:t>B’</a:t>
            </a:r>
          </a:p>
        </p:txBody>
      </p:sp>
      <p:sp>
        <p:nvSpPr>
          <p:cNvPr id="44" name="Text Box 34">
            <a:extLst>
              <a:ext uri="{FF2B5EF4-FFF2-40B4-BE49-F238E27FC236}">
                <a16:creationId xmlns:a16="http://schemas.microsoft.com/office/drawing/2014/main" id="{AFF81930-7593-B411-B9B9-ECFEFBD74BC5}"/>
              </a:ext>
            </a:extLst>
          </p:cNvPr>
          <p:cNvSpPr txBox="1">
            <a:spLocks noChangeArrowheads="1"/>
          </p:cNvSpPr>
          <p:nvPr/>
        </p:nvSpPr>
        <p:spPr bwMode="auto">
          <a:xfrm>
            <a:off x="6819900" y="3071813"/>
            <a:ext cx="914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4800">
                <a:solidFill>
                  <a:srgbClr val="000000"/>
                </a:solidFill>
                <a:latin typeface="Times New Roman" panose="02020603050405020304" pitchFamily="18" charset="0"/>
              </a:rPr>
              <a:t>A’</a:t>
            </a:r>
          </a:p>
        </p:txBody>
      </p:sp>
      <p:sp>
        <p:nvSpPr>
          <p:cNvPr id="21512" name="Line 35">
            <a:extLst>
              <a:ext uri="{FF2B5EF4-FFF2-40B4-BE49-F238E27FC236}">
                <a16:creationId xmlns:a16="http://schemas.microsoft.com/office/drawing/2014/main" id="{AFD6C915-316A-C33E-62A0-25DFA851E68B}"/>
              </a:ext>
            </a:extLst>
          </p:cNvPr>
          <p:cNvSpPr>
            <a:spLocks noChangeShapeType="1"/>
          </p:cNvSpPr>
          <p:nvPr/>
        </p:nvSpPr>
        <p:spPr bwMode="auto">
          <a:xfrm>
            <a:off x="6134100" y="3178970"/>
            <a:ext cx="7315200" cy="21431"/>
          </a:xfrm>
          <a:prstGeom prst="line">
            <a:avLst/>
          </a:prstGeom>
          <a:noFill/>
          <a:ln w="19050">
            <a:solidFill>
              <a:srgbClr val="660033"/>
            </a:solidFill>
            <a:round/>
            <a:headEnd/>
            <a:tailEnd/>
          </a:ln>
          <a:extLst>
            <a:ext uri="{909E8E84-426E-40DD-AFC4-6F175D3DCCD1}">
              <a14:hiddenFill xmlns:a14="http://schemas.microsoft.com/office/drawing/2010/main">
                <a:noFill/>
              </a14:hiddenFill>
            </a:ext>
          </a:extLst>
        </p:spPr>
        <p:txBody>
          <a:bodyPr/>
          <a:lstStyle/>
          <a:p>
            <a:endParaRPr lang="en-US" sz="2700"/>
          </a:p>
        </p:txBody>
      </p:sp>
      <p:sp>
        <p:nvSpPr>
          <p:cNvPr id="21513" name="Line 36">
            <a:extLst>
              <a:ext uri="{FF2B5EF4-FFF2-40B4-BE49-F238E27FC236}">
                <a16:creationId xmlns:a16="http://schemas.microsoft.com/office/drawing/2014/main" id="{7A08011A-56E0-4100-3051-698E05F3CA33}"/>
              </a:ext>
            </a:extLst>
          </p:cNvPr>
          <p:cNvSpPr>
            <a:spLocks noChangeShapeType="1"/>
          </p:cNvSpPr>
          <p:nvPr/>
        </p:nvSpPr>
        <p:spPr bwMode="auto">
          <a:xfrm>
            <a:off x="10320338" y="1559720"/>
            <a:ext cx="0" cy="3086100"/>
          </a:xfrm>
          <a:prstGeom prst="line">
            <a:avLst/>
          </a:prstGeom>
          <a:noFill/>
          <a:ln w="38100">
            <a:solidFill>
              <a:srgbClr val="3333CC"/>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sz="2700"/>
          </a:p>
        </p:txBody>
      </p:sp>
      <p:sp>
        <p:nvSpPr>
          <p:cNvPr id="21514" name="Line 37">
            <a:extLst>
              <a:ext uri="{FF2B5EF4-FFF2-40B4-BE49-F238E27FC236}">
                <a16:creationId xmlns:a16="http://schemas.microsoft.com/office/drawing/2014/main" id="{8F0F5839-4B8B-08DB-D2C3-C5D45412BC3D}"/>
              </a:ext>
            </a:extLst>
          </p:cNvPr>
          <p:cNvSpPr>
            <a:spLocks noChangeShapeType="1"/>
          </p:cNvSpPr>
          <p:nvPr/>
        </p:nvSpPr>
        <p:spPr bwMode="auto">
          <a:xfrm flipV="1">
            <a:off x="9208295" y="2424113"/>
            <a:ext cx="11906" cy="773907"/>
          </a:xfrm>
          <a:prstGeom prst="line">
            <a:avLst/>
          </a:prstGeom>
          <a:noFill/>
          <a:ln w="381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sz="2700"/>
          </a:p>
        </p:txBody>
      </p:sp>
      <p:sp>
        <p:nvSpPr>
          <p:cNvPr id="48" name="Text Box 38">
            <a:extLst>
              <a:ext uri="{FF2B5EF4-FFF2-40B4-BE49-F238E27FC236}">
                <a16:creationId xmlns:a16="http://schemas.microsoft.com/office/drawing/2014/main" id="{DADB60BC-2493-8C09-B477-596E8E99840E}"/>
              </a:ext>
            </a:extLst>
          </p:cNvPr>
          <p:cNvSpPr txBox="1">
            <a:spLocks noChangeArrowheads="1"/>
          </p:cNvSpPr>
          <p:nvPr/>
        </p:nvSpPr>
        <p:spPr bwMode="auto">
          <a:xfrm>
            <a:off x="8970170" y="3119438"/>
            <a:ext cx="4572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3000">
                <a:solidFill>
                  <a:srgbClr val="000000"/>
                </a:solidFill>
                <a:latin typeface="Times New Roman" panose="02020603050405020304" pitchFamily="18" charset="0"/>
              </a:rPr>
              <a:t>A</a:t>
            </a:r>
          </a:p>
        </p:txBody>
      </p:sp>
      <p:sp>
        <p:nvSpPr>
          <p:cNvPr id="49" name="Text Box 39">
            <a:extLst>
              <a:ext uri="{FF2B5EF4-FFF2-40B4-BE49-F238E27FC236}">
                <a16:creationId xmlns:a16="http://schemas.microsoft.com/office/drawing/2014/main" id="{BA3C5A13-A90E-A32A-35C7-CF3066162E17}"/>
              </a:ext>
            </a:extLst>
          </p:cNvPr>
          <p:cNvSpPr txBox="1">
            <a:spLocks noChangeArrowheads="1"/>
          </p:cNvSpPr>
          <p:nvPr/>
        </p:nvSpPr>
        <p:spPr bwMode="auto">
          <a:xfrm>
            <a:off x="9001125" y="1888332"/>
            <a:ext cx="4572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3000">
                <a:solidFill>
                  <a:srgbClr val="000000"/>
                </a:solidFill>
                <a:latin typeface="Times New Roman" panose="02020603050405020304" pitchFamily="18" charset="0"/>
              </a:rPr>
              <a:t>B</a:t>
            </a:r>
          </a:p>
        </p:txBody>
      </p:sp>
      <p:sp>
        <p:nvSpPr>
          <p:cNvPr id="50" name="Text Box 40">
            <a:extLst>
              <a:ext uri="{FF2B5EF4-FFF2-40B4-BE49-F238E27FC236}">
                <a16:creationId xmlns:a16="http://schemas.microsoft.com/office/drawing/2014/main" id="{C6A8857A-8862-4D4D-B0E6-99630065B880}"/>
              </a:ext>
            </a:extLst>
          </p:cNvPr>
          <p:cNvSpPr txBox="1">
            <a:spLocks noChangeArrowheads="1"/>
          </p:cNvSpPr>
          <p:nvPr/>
        </p:nvSpPr>
        <p:spPr bwMode="auto">
          <a:xfrm>
            <a:off x="10372725" y="1828800"/>
            <a:ext cx="45958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000">
                <a:solidFill>
                  <a:srgbClr val="000000"/>
                </a:solidFill>
                <a:latin typeface="Times New Roman" panose="02020603050405020304" pitchFamily="18" charset="0"/>
              </a:rPr>
              <a:t>I</a:t>
            </a:r>
          </a:p>
        </p:txBody>
      </p:sp>
      <p:sp>
        <p:nvSpPr>
          <p:cNvPr id="51" name="Text Box 41">
            <a:extLst>
              <a:ext uri="{FF2B5EF4-FFF2-40B4-BE49-F238E27FC236}">
                <a16:creationId xmlns:a16="http://schemas.microsoft.com/office/drawing/2014/main" id="{51E33963-0A2E-358A-14F7-86C25ACB9433}"/>
              </a:ext>
            </a:extLst>
          </p:cNvPr>
          <p:cNvSpPr txBox="1">
            <a:spLocks noChangeArrowheads="1"/>
          </p:cNvSpPr>
          <p:nvPr/>
        </p:nvSpPr>
        <p:spPr bwMode="auto">
          <a:xfrm>
            <a:off x="9894095" y="3033713"/>
            <a:ext cx="45958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3600">
                <a:solidFill>
                  <a:srgbClr val="000000"/>
                </a:solidFill>
                <a:latin typeface="Times New Roman" panose="02020603050405020304" pitchFamily="18" charset="0"/>
              </a:rPr>
              <a:t>O</a:t>
            </a:r>
          </a:p>
        </p:txBody>
      </p:sp>
      <p:sp>
        <p:nvSpPr>
          <p:cNvPr id="21519" name="Line 42">
            <a:extLst>
              <a:ext uri="{FF2B5EF4-FFF2-40B4-BE49-F238E27FC236}">
                <a16:creationId xmlns:a16="http://schemas.microsoft.com/office/drawing/2014/main" id="{383E4EA3-5203-F078-DECA-38968D213218}"/>
              </a:ext>
            </a:extLst>
          </p:cNvPr>
          <p:cNvSpPr>
            <a:spLocks noChangeShapeType="1"/>
          </p:cNvSpPr>
          <p:nvPr/>
        </p:nvSpPr>
        <p:spPr bwMode="auto">
          <a:xfrm>
            <a:off x="6579395" y="804863"/>
            <a:ext cx="3783806" cy="1657350"/>
          </a:xfrm>
          <a:prstGeom prst="line">
            <a:avLst/>
          </a:prstGeom>
          <a:noFill/>
          <a:ln w="19050" cap="rnd">
            <a:solidFill>
              <a:srgbClr val="FF9900"/>
            </a:solidFill>
            <a:prstDash val="sysDot"/>
            <a:round/>
            <a:headEnd/>
            <a:tailEnd/>
          </a:ln>
          <a:extLst>
            <a:ext uri="{909E8E84-426E-40DD-AFC4-6F175D3DCCD1}">
              <a14:hiddenFill xmlns:a14="http://schemas.microsoft.com/office/drawing/2010/main">
                <a:noFill/>
              </a14:hiddenFill>
            </a:ext>
          </a:extLst>
        </p:spPr>
        <p:txBody>
          <a:bodyPr/>
          <a:lstStyle/>
          <a:p>
            <a:endParaRPr lang="en-US" sz="2700"/>
          </a:p>
        </p:txBody>
      </p:sp>
      <p:grpSp>
        <p:nvGrpSpPr>
          <p:cNvPr id="21520" name="Group 44">
            <a:extLst>
              <a:ext uri="{FF2B5EF4-FFF2-40B4-BE49-F238E27FC236}">
                <a16:creationId xmlns:a16="http://schemas.microsoft.com/office/drawing/2014/main" id="{0E6E575F-8E58-CFF5-781B-BA501E00126E}"/>
              </a:ext>
            </a:extLst>
          </p:cNvPr>
          <p:cNvGrpSpPr>
            <a:grpSpLocks/>
          </p:cNvGrpSpPr>
          <p:nvPr/>
        </p:nvGrpSpPr>
        <p:grpSpPr bwMode="auto">
          <a:xfrm rot="227816">
            <a:off x="10327482" y="2607470"/>
            <a:ext cx="3581400" cy="1223963"/>
            <a:chOff x="1680" y="2557"/>
            <a:chExt cx="1504" cy="514"/>
          </a:xfrm>
        </p:grpSpPr>
        <p:sp>
          <p:nvSpPr>
            <p:cNvPr id="21538" name="Line 45">
              <a:extLst>
                <a:ext uri="{FF2B5EF4-FFF2-40B4-BE49-F238E27FC236}">
                  <a16:creationId xmlns:a16="http://schemas.microsoft.com/office/drawing/2014/main" id="{411FB414-E935-3CD7-D062-3692D5415940}"/>
                </a:ext>
              </a:extLst>
            </p:cNvPr>
            <p:cNvSpPr>
              <a:spLocks noChangeShapeType="1"/>
            </p:cNvSpPr>
            <p:nvPr/>
          </p:nvSpPr>
          <p:spPr bwMode="auto">
            <a:xfrm>
              <a:off x="1680" y="2557"/>
              <a:ext cx="809" cy="288"/>
            </a:xfrm>
            <a:prstGeom prst="line">
              <a:avLst/>
            </a:prstGeom>
            <a:noFill/>
            <a:ln w="19050">
              <a:solidFill>
                <a:srgbClr val="FF9900"/>
              </a:solidFill>
              <a:round/>
              <a:headEnd/>
              <a:tailEnd type="triangle" w="med" len="med"/>
            </a:ln>
            <a:extLst>
              <a:ext uri="{909E8E84-426E-40DD-AFC4-6F175D3DCCD1}">
                <a14:hiddenFill xmlns:a14="http://schemas.microsoft.com/office/drawing/2010/main">
                  <a:noFill/>
                </a14:hiddenFill>
              </a:ext>
            </a:extLst>
          </p:spPr>
          <p:txBody>
            <a:bodyPr/>
            <a:lstStyle/>
            <a:p>
              <a:endParaRPr lang="en-US" sz="2700"/>
            </a:p>
          </p:txBody>
        </p:sp>
        <p:sp>
          <p:nvSpPr>
            <p:cNvPr id="21539" name="Line 46">
              <a:extLst>
                <a:ext uri="{FF2B5EF4-FFF2-40B4-BE49-F238E27FC236}">
                  <a16:creationId xmlns:a16="http://schemas.microsoft.com/office/drawing/2014/main" id="{73A5431F-C27E-DEA7-2CE3-046BEF16D500}"/>
                </a:ext>
              </a:extLst>
            </p:cNvPr>
            <p:cNvSpPr>
              <a:spLocks noChangeShapeType="1"/>
            </p:cNvSpPr>
            <p:nvPr/>
          </p:nvSpPr>
          <p:spPr bwMode="auto">
            <a:xfrm>
              <a:off x="2448" y="2832"/>
              <a:ext cx="736" cy="239"/>
            </a:xfrm>
            <a:prstGeom prst="line">
              <a:avLst/>
            </a:prstGeom>
            <a:noFill/>
            <a:ln w="19050">
              <a:solidFill>
                <a:srgbClr val="FF9900"/>
              </a:solidFill>
              <a:round/>
              <a:headEnd/>
              <a:tailEnd/>
            </a:ln>
            <a:extLst>
              <a:ext uri="{909E8E84-426E-40DD-AFC4-6F175D3DCCD1}">
                <a14:hiddenFill xmlns:a14="http://schemas.microsoft.com/office/drawing/2010/main">
                  <a:noFill/>
                </a14:hiddenFill>
              </a:ext>
            </a:extLst>
          </p:spPr>
          <p:txBody>
            <a:bodyPr/>
            <a:lstStyle/>
            <a:p>
              <a:endParaRPr lang="en-US" sz="2700"/>
            </a:p>
          </p:txBody>
        </p:sp>
      </p:grpSp>
      <p:grpSp>
        <p:nvGrpSpPr>
          <p:cNvPr id="21521" name="Group 47">
            <a:extLst>
              <a:ext uri="{FF2B5EF4-FFF2-40B4-BE49-F238E27FC236}">
                <a16:creationId xmlns:a16="http://schemas.microsoft.com/office/drawing/2014/main" id="{0A10EB21-D2AC-D525-F3DA-D41746CD0C9B}"/>
              </a:ext>
            </a:extLst>
          </p:cNvPr>
          <p:cNvGrpSpPr>
            <a:grpSpLocks/>
          </p:cNvGrpSpPr>
          <p:nvPr/>
        </p:nvGrpSpPr>
        <p:grpSpPr bwMode="auto">
          <a:xfrm>
            <a:off x="9177338" y="2466976"/>
            <a:ext cx="3700463" cy="2395538"/>
            <a:chOff x="1200" y="2572"/>
            <a:chExt cx="1554" cy="1006"/>
          </a:xfrm>
        </p:grpSpPr>
        <p:sp>
          <p:nvSpPr>
            <p:cNvPr id="21535" name="Line 48">
              <a:extLst>
                <a:ext uri="{FF2B5EF4-FFF2-40B4-BE49-F238E27FC236}">
                  <a16:creationId xmlns:a16="http://schemas.microsoft.com/office/drawing/2014/main" id="{760854D1-B001-98EB-0203-CF3C38B47D9B}"/>
                </a:ext>
              </a:extLst>
            </p:cNvPr>
            <p:cNvSpPr>
              <a:spLocks noChangeShapeType="1"/>
            </p:cNvSpPr>
            <p:nvPr/>
          </p:nvSpPr>
          <p:spPr bwMode="auto">
            <a:xfrm>
              <a:off x="1200" y="2577"/>
              <a:ext cx="1104" cy="713"/>
            </a:xfrm>
            <a:prstGeom prst="line">
              <a:avLst/>
            </a:prstGeom>
            <a:noFill/>
            <a:ln w="19050">
              <a:solidFill>
                <a:srgbClr val="FF9900"/>
              </a:solidFill>
              <a:round/>
              <a:headEnd/>
              <a:tailEnd type="triangle" w="med" len="med"/>
            </a:ln>
            <a:extLst>
              <a:ext uri="{909E8E84-426E-40DD-AFC4-6F175D3DCCD1}">
                <a14:hiddenFill xmlns:a14="http://schemas.microsoft.com/office/drawing/2010/main">
                  <a:noFill/>
                </a14:hiddenFill>
              </a:ext>
            </a:extLst>
          </p:spPr>
          <p:txBody>
            <a:bodyPr/>
            <a:lstStyle/>
            <a:p>
              <a:endParaRPr lang="en-US" sz="2700"/>
            </a:p>
          </p:txBody>
        </p:sp>
        <p:sp>
          <p:nvSpPr>
            <p:cNvPr id="21536" name="Line 49">
              <a:extLst>
                <a:ext uri="{FF2B5EF4-FFF2-40B4-BE49-F238E27FC236}">
                  <a16:creationId xmlns:a16="http://schemas.microsoft.com/office/drawing/2014/main" id="{951ECFC4-8497-2CEA-D720-36993DB21E32}"/>
                </a:ext>
              </a:extLst>
            </p:cNvPr>
            <p:cNvSpPr>
              <a:spLocks noChangeShapeType="1"/>
            </p:cNvSpPr>
            <p:nvPr/>
          </p:nvSpPr>
          <p:spPr bwMode="auto">
            <a:xfrm>
              <a:off x="1200" y="2572"/>
              <a:ext cx="288" cy="190"/>
            </a:xfrm>
            <a:prstGeom prst="line">
              <a:avLst/>
            </a:prstGeom>
            <a:noFill/>
            <a:ln w="19050">
              <a:solidFill>
                <a:srgbClr val="FF9900"/>
              </a:solidFill>
              <a:round/>
              <a:headEnd/>
              <a:tailEnd type="triangle" w="med" len="med"/>
            </a:ln>
            <a:extLst>
              <a:ext uri="{909E8E84-426E-40DD-AFC4-6F175D3DCCD1}">
                <a14:hiddenFill xmlns:a14="http://schemas.microsoft.com/office/drawing/2010/main">
                  <a:noFill/>
                </a14:hiddenFill>
              </a:ext>
            </a:extLst>
          </p:spPr>
          <p:txBody>
            <a:bodyPr/>
            <a:lstStyle/>
            <a:p>
              <a:endParaRPr lang="en-US" sz="2700"/>
            </a:p>
          </p:txBody>
        </p:sp>
        <p:sp>
          <p:nvSpPr>
            <p:cNvPr id="21537" name="Line 50">
              <a:extLst>
                <a:ext uri="{FF2B5EF4-FFF2-40B4-BE49-F238E27FC236}">
                  <a16:creationId xmlns:a16="http://schemas.microsoft.com/office/drawing/2014/main" id="{8649F3CC-CF72-AF69-ACE2-7BF45B65BB97}"/>
                </a:ext>
              </a:extLst>
            </p:cNvPr>
            <p:cNvSpPr>
              <a:spLocks noChangeShapeType="1"/>
            </p:cNvSpPr>
            <p:nvPr/>
          </p:nvSpPr>
          <p:spPr bwMode="auto">
            <a:xfrm>
              <a:off x="2095" y="3146"/>
              <a:ext cx="659" cy="432"/>
            </a:xfrm>
            <a:prstGeom prst="line">
              <a:avLst/>
            </a:prstGeom>
            <a:noFill/>
            <a:ln w="19050">
              <a:solidFill>
                <a:srgbClr val="FF9900"/>
              </a:solidFill>
              <a:round/>
              <a:headEnd/>
              <a:tailEnd/>
            </a:ln>
            <a:extLst>
              <a:ext uri="{909E8E84-426E-40DD-AFC4-6F175D3DCCD1}">
                <a14:hiddenFill xmlns:a14="http://schemas.microsoft.com/office/drawing/2010/main">
                  <a:noFill/>
                </a14:hiddenFill>
              </a:ext>
            </a:extLst>
          </p:spPr>
          <p:txBody>
            <a:bodyPr/>
            <a:lstStyle/>
            <a:p>
              <a:endParaRPr lang="en-US" sz="2700"/>
            </a:p>
          </p:txBody>
        </p:sp>
      </p:grpSp>
      <p:grpSp>
        <p:nvGrpSpPr>
          <p:cNvPr id="21522" name="Group 51">
            <a:extLst>
              <a:ext uri="{FF2B5EF4-FFF2-40B4-BE49-F238E27FC236}">
                <a16:creationId xmlns:a16="http://schemas.microsoft.com/office/drawing/2014/main" id="{2AB0837F-A752-DE6E-1EA1-DF979E56E547}"/>
              </a:ext>
            </a:extLst>
          </p:cNvPr>
          <p:cNvGrpSpPr>
            <a:grpSpLocks/>
          </p:cNvGrpSpPr>
          <p:nvPr/>
        </p:nvGrpSpPr>
        <p:grpSpPr bwMode="auto">
          <a:xfrm>
            <a:off x="8189120" y="3071814"/>
            <a:ext cx="459581" cy="795338"/>
            <a:chOff x="576" y="2826"/>
            <a:chExt cx="193" cy="334"/>
          </a:xfrm>
        </p:grpSpPr>
        <p:sp>
          <p:nvSpPr>
            <p:cNvPr id="21533" name="Text Box 52">
              <a:extLst>
                <a:ext uri="{FF2B5EF4-FFF2-40B4-BE49-F238E27FC236}">
                  <a16:creationId xmlns:a16="http://schemas.microsoft.com/office/drawing/2014/main" id="{61B3FF75-EFFC-BDC3-2E73-65F67EBB4674}"/>
                </a:ext>
              </a:extLst>
            </p:cNvPr>
            <p:cNvSpPr txBox="1">
              <a:spLocks noChangeArrowheads="1"/>
            </p:cNvSpPr>
            <p:nvPr/>
          </p:nvSpPr>
          <p:spPr bwMode="auto">
            <a:xfrm>
              <a:off x="576" y="2889"/>
              <a:ext cx="193"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3600">
                  <a:solidFill>
                    <a:srgbClr val="000000"/>
                  </a:solidFill>
                  <a:latin typeface="Times New Roman" panose="02020603050405020304" pitchFamily="18" charset="0"/>
                </a:rPr>
                <a:t>F</a:t>
              </a:r>
            </a:p>
          </p:txBody>
        </p:sp>
        <p:sp>
          <p:nvSpPr>
            <p:cNvPr id="21534" name="Line 53">
              <a:extLst>
                <a:ext uri="{FF2B5EF4-FFF2-40B4-BE49-F238E27FC236}">
                  <a16:creationId xmlns:a16="http://schemas.microsoft.com/office/drawing/2014/main" id="{AB85F44D-DD39-1F08-2E09-6E95CF4EAADE}"/>
                </a:ext>
              </a:extLst>
            </p:cNvPr>
            <p:cNvSpPr>
              <a:spLocks noChangeShapeType="1"/>
            </p:cNvSpPr>
            <p:nvPr/>
          </p:nvSpPr>
          <p:spPr bwMode="auto">
            <a:xfrm>
              <a:off x="672" y="2826"/>
              <a:ext cx="0" cy="8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2700"/>
            </a:p>
          </p:txBody>
        </p:sp>
      </p:grpSp>
      <p:grpSp>
        <p:nvGrpSpPr>
          <p:cNvPr id="21523" name="Group 54">
            <a:extLst>
              <a:ext uri="{FF2B5EF4-FFF2-40B4-BE49-F238E27FC236}">
                <a16:creationId xmlns:a16="http://schemas.microsoft.com/office/drawing/2014/main" id="{FBE18370-11AF-BF7A-2A12-8B83E105B072}"/>
              </a:ext>
            </a:extLst>
          </p:cNvPr>
          <p:cNvGrpSpPr>
            <a:grpSpLocks/>
          </p:cNvGrpSpPr>
          <p:nvPr/>
        </p:nvGrpSpPr>
        <p:grpSpPr bwMode="auto">
          <a:xfrm>
            <a:off x="11772900" y="2569374"/>
            <a:ext cx="685800" cy="757238"/>
            <a:chOff x="2448" y="2615"/>
            <a:chExt cx="288" cy="318"/>
          </a:xfrm>
        </p:grpSpPr>
        <p:sp>
          <p:nvSpPr>
            <p:cNvPr id="21531" name="Text Box 55">
              <a:extLst>
                <a:ext uri="{FF2B5EF4-FFF2-40B4-BE49-F238E27FC236}">
                  <a16:creationId xmlns:a16="http://schemas.microsoft.com/office/drawing/2014/main" id="{EE7970E0-8A16-72CF-19F4-F758609319F4}"/>
                </a:ext>
              </a:extLst>
            </p:cNvPr>
            <p:cNvSpPr txBox="1">
              <a:spLocks noChangeArrowheads="1"/>
            </p:cNvSpPr>
            <p:nvPr/>
          </p:nvSpPr>
          <p:spPr bwMode="auto">
            <a:xfrm>
              <a:off x="2448" y="2615"/>
              <a:ext cx="288"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3600">
                  <a:solidFill>
                    <a:srgbClr val="000000"/>
                  </a:solidFill>
                  <a:latin typeface="Times New Roman" panose="02020603050405020304" pitchFamily="18" charset="0"/>
                </a:rPr>
                <a:t>F’</a:t>
              </a:r>
            </a:p>
          </p:txBody>
        </p:sp>
        <p:sp>
          <p:nvSpPr>
            <p:cNvPr id="21532" name="Line 56">
              <a:extLst>
                <a:ext uri="{FF2B5EF4-FFF2-40B4-BE49-F238E27FC236}">
                  <a16:creationId xmlns:a16="http://schemas.microsoft.com/office/drawing/2014/main" id="{8F02EB50-17A9-5DFB-7BC9-C387A484A6C7}"/>
                </a:ext>
              </a:extLst>
            </p:cNvPr>
            <p:cNvSpPr>
              <a:spLocks noChangeShapeType="1"/>
            </p:cNvSpPr>
            <p:nvPr/>
          </p:nvSpPr>
          <p:spPr bwMode="auto">
            <a:xfrm>
              <a:off x="2579" y="2837"/>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2700"/>
            </a:p>
          </p:txBody>
        </p:sp>
      </p:grpSp>
      <p:graphicFrame>
        <p:nvGraphicFramePr>
          <p:cNvPr id="21524" name="Object 58">
            <a:extLst>
              <a:ext uri="{FF2B5EF4-FFF2-40B4-BE49-F238E27FC236}">
                <a16:creationId xmlns:a16="http://schemas.microsoft.com/office/drawing/2014/main" id="{F38DC54C-E968-48C0-8CEC-9A3BFF65A23B}"/>
              </a:ext>
            </a:extLst>
          </p:cNvPr>
          <p:cNvGraphicFramePr>
            <a:graphicFrameLocks noChangeAspect="1"/>
          </p:cNvGraphicFramePr>
          <p:nvPr/>
        </p:nvGraphicFramePr>
        <p:xfrm>
          <a:off x="12994482" y="2626520"/>
          <a:ext cx="483393" cy="459581"/>
        </p:xfrm>
        <a:graphic>
          <a:graphicData uri="http://schemas.openxmlformats.org/presentationml/2006/ole">
            <mc:AlternateContent xmlns:mc="http://schemas.openxmlformats.org/markup-compatibility/2006">
              <mc:Choice xmlns:v="urn:schemas-microsoft-com:vml" Requires="v">
                <p:oleObj name="Equation" r:id="rId2" imgW="139579" imgH="164957" progId="Equation.3">
                  <p:embed/>
                </p:oleObj>
              </mc:Choice>
              <mc:Fallback>
                <p:oleObj name="Equation" r:id="rId2" imgW="139579" imgH="164957" progId="Equation.3">
                  <p:embed/>
                  <p:pic>
                    <p:nvPicPr>
                      <p:cNvPr id="21524" name="Object 58">
                        <a:extLst>
                          <a:ext uri="{FF2B5EF4-FFF2-40B4-BE49-F238E27FC236}">
                            <a16:creationId xmlns:a16="http://schemas.microsoft.com/office/drawing/2014/main" id="{F38DC54C-E968-48C0-8CEC-9A3BFF65A2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94482" y="2626520"/>
                        <a:ext cx="483393" cy="459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TextBox 7">
            <a:extLst>
              <a:ext uri="{FF2B5EF4-FFF2-40B4-BE49-F238E27FC236}">
                <a16:creationId xmlns:a16="http://schemas.microsoft.com/office/drawing/2014/main" id="{5F4C44B7-C982-860B-4AFF-E2FB90CE255A}"/>
              </a:ext>
            </a:extLst>
          </p:cNvPr>
          <p:cNvSpPr txBox="1">
            <a:spLocks noChangeArrowheads="1"/>
          </p:cNvSpPr>
          <p:nvPr/>
        </p:nvSpPr>
        <p:spPr bwMode="auto">
          <a:xfrm>
            <a:off x="9001126" y="4572001"/>
            <a:ext cx="2805113"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200" u="sng">
                <a:solidFill>
                  <a:srgbClr val="0000FF"/>
                </a:solidFill>
                <a:latin typeface="Times New Roman" panose="02020603050405020304" pitchFamily="18" charset="0"/>
              </a:rPr>
              <a:t>KÍNH LÚP</a:t>
            </a:r>
          </a:p>
        </p:txBody>
      </p:sp>
      <p:sp>
        <p:nvSpPr>
          <p:cNvPr id="6" name="Text Box 12">
            <a:extLst>
              <a:ext uri="{FF2B5EF4-FFF2-40B4-BE49-F238E27FC236}">
                <a16:creationId xmlns:a16="http://schemas.microsoft.com/office/drawing/2014/main" id="{E5F7EFEC-1C46-5FC2-E9D6-4DE695805FEF}"/>
              </a:ext>
            </a:extLst>
          </p:cNvPr>
          <p:cNvSpPr txBox="1">
            <a:spLocks noChangeArrowheads="1"/>
          </p:cNvSpPr>
          <p:nvPr/>
        </p:nvSpPr>
        <p:spPr bwMode="auto">
          <a:xfrm>
            <a:off x="2519363" y="6057901"/>
            <a:ext cx="130302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600" b="1">
                <a:solidFill>
                  <a:srgbClr val="FF0000"/>
                </a:solidFill>
                <a:latin typeface="Times New Roman" panose="02020603050405020304" pitchFamily="18" charset="0"/>
                <a:cs typeface="Times New Roman" panose="02020603050405020304" pitchFamily="18" charset="0"/>
              </a:rPr>
              <a:t>*</a:t>
            </a:r>
            <a:r>
              <a:rPr lang="en-US" altLang="en-US" sz="4200">
                <a:latin typeface="Times New Roman" panose="02020603050405020304" pitchFamily="18" charset="0"/>
                <a:cs typeface="Times New Roman" panose="02020603050405020304" pitchFamily="18" charset="0"/>
              </a:rPr>
              <a:t>Khi dịch chuyển vật sao cho A trùng với F (hay d=f ) thì Ảnh A’B’được tạo bởi kính lúp ở gần hay ở xa? </a:t>
            </a:r>
          </a:p>
        </p:txBody>
      </p:sp>
      <p:sp>
        <p:nvSpPr>
          <p:cNvPr id="7" name="Text Box 12">
            <a:extLst>
              <a:ext uri="{FF2B5EF4-FFF2-40B4-BE49-F238E27FC236}">
                <a16:creationId xmlns:a16="http://schemas.microsoft.com/office/drawing/2014/main" id="{AADA5800-261B-59C5-847A-739243F9D9BB}"/>
              </a:ext>
            </a:extLst>
          </p:cNvPr>
          <p:cNvSpPr txBox="1">
            <a:spLocks noChangeArrowheads="1"/>
          </p:cNvSpPr>
          <p:nvPr/>
        </p:nvSpPr>
        <p:spPr bwMode="auto">
          <a:xfrm>
            <a:off x="2674145" y="7550945"/>
            <a:ext cx="12915900"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600">
                <a:solidFill>
                  <a:srgbClr val="0000FF"/>
                </a:solidFill>
                <a:latin typeface="Times New Roman" panose="02020603050405020304" pitchFamily="18" charset="0"/>
                <a:cs typeface="Times New Roman" panose="02020603050405020304" pitchFamily="18" charset="0"/>
              </a:rPr>
              <a:t>=&gt;</a:t>
            </a:r>
            <a:r>
              <a:rPr lang="en-US" altLang="en-US" sz="4200">
                <a:solidFill>
                  <a:srgbClr val="0000FF"/>
                </a:solidFill>
                <a:latin typeface="Times New Roman" panose="02020603050405020304" pitchFamily="18" charset="0"/>
                <a:cs typeface="Times New Roman" panose="02020603050405020304" pitchFamily="18" charset="0"/>
              </a:rPr>
              <a:t> OA &lt; OF hay d &lt; f :  A’được tạo bởi kính lúp ở gần gọi là điểm cực cận =&gt; trường hợp này người ta gọi là ngắm chừng ở cực cận .</a:t>
            </a:r>
          </a:p>
        </p:txBody>
      </p:sp>
      <p:sp>
        <p:nvSpPr>
          <p:cNvPr id="11" name="Left Brace 10">
            <a:extLst>
              <a:ext uri="{FF2B5EF4-FFF2-40B4-BE49-F238E27FC236}">
                <a16:creationId xmlns:a16="http://schemas.microsoft.com/office/drawing/2014/main" id="{B271A12C-F2FA-55BE-CEB3-0176DD135283}"/>
              </a:ext>
            </a:extLst>
          </p:cNvPr>
          <p:cNvSpPr>
            <a:spLocks/>
          </p:cNvSpPr>
          <p:nvPr/>
        </p:nvSpPr>
        <p:spPr bwMode="auto">
          <a:xfrm rot="1692729" flipH="1">
            <a:off x="12723020" y="3619501"/>
            <a:ext cx="421481" cy="1159670"/>
          </a:xfrm>
          <a:prstGeom prst="leftBrace">
            <a:avLst>
              <a:gd name="adj1" fmla="val 38775"/>
              <a:gd name="adj2" fmla="val 48750"/>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4200">
              <a:solidFill>
                <a:srgbClr val="333399"/>
              </a:solidFill>
              <a:latin typeface="Times New Roman" panose="02020603050405020304" pitchFamily="18" charset="0"/>
            </a:endParaRPr>
          </a:p>
        </p:txBody>
      </p:sp>
      <p:sp>
        <p:nvSpPr>
          <p:cNvPr id="12" name="TextBox 11">
            <a:extLst>
              <a:ext uri="{FF2B5EF4-FFF2-40B4-BE49-F238E27FC236}">
                <a16:creationId xmlns:a16="http://schemas.microsoft.com/office/drawing/2014/main" id="{AC9EB389-A759-5C83-C972-6067B9983DF5}"/>
              </a:ext>
            </a:extLst>
          </p:cNvPr>
          <p:cNvSpPr txBox="1">
            <a:spLocks noChangeArrowheads="1"/>
          </p:cNvSpPr>
          <p:nvPr/>
        </p:nvSpPr>
        <p:spPr bwMode="auto">
          <a:xfrm>
            <a:off x="12668250" y="3771901"/>
            <a:ext cx="2305050" cy="1338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200">
                <a:solidFill>
                  <a:srgbClr val="000000"/>
                </a:solidFill>
                <a:latin typeface="Times New Roman" panose="02020603050405020304" pitchFamily="18" charset="0"/>
              </a:rPr>
              <a:t>   </a:t>
            </a:r>
            <a:r>
              <a:rPr lang="en-US" altLang="en-US" sz="3900" b="1">
                <a:solidFill>
                  <a:srgbClr val="FF0000"/>
                </a:solidFill>
                <a:latin typeface="Times New Roman" panose="02020603050405020304" pitchFamily="18" charset="0"/>
              </a:rPr>
              <a:t>vùng nhìn thấy                </a:t>
            </a:r>
          </a:p>
        </p:txBody>
      </p:sp>
      <p:sp>
        <p:nvSpPr>
          <p:cNvPr id="13" name="Text Box 12">
            <a:extLst>
              <a:ext uri="{FF2B5EF4-FFF2-40B4-BE49-F238E27FC236}">
                <a16:creationId xmlns:a16="http://schemas.microsoft.com/office/drawing/2014/main" id="{1F22AC6A-73AB-0BD2-FF6A-ED2218041DB8}"/>
              </a:ext>
            </a:extLst>
          </p:cNvPr>
          <p:cNvSpPr txBox="1">
            <a:spLocks noChangeArrowheads="1"/>
          </p:cNvSpPr>
          <p:nvPr/>
        </p:nvSpPr>
        <p:spPr bwMode="auto">
          <a:xfrm>
            <a:off x="2514600" y="5283995"/>
            <a:ext cx="136017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600" b="1">
                <a:solidFill>
                  <a:srgbClr val="FF0000"/>
                </a:solidFill>
                <a:latin typeface="Times New Roman" panose="02020603050405020304" pitchFamily="18" charset="0"/>
                <a:cs typeface="Times New Roman" panose="02020603050405020304" pitchFamily="18" charset="0"/>
              </a:rPr>
              <a:t>*</a:t>
            </a:r>
            <a:r>
              <a:rPr lang="en-US" altLang="en-US" sz="4200">
                <a:latin typeface="Times New Roman" panose="02020603050405020304" pitchFamily="18" charset="0"/>
                <a:cs typeface="Times New Roman" panose="02020603050405020304" pitchFamily="18" charset="0"/>
              </a:rPr>
              <a:t>Hãy xác định vùng nhìn thấy ảnh của vật AB tạo bởi kính lúp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ox(in)">
                                      <p:cBhvr>
                                        <p:cTn id="12" dur="2000"/>
                                        <p:tgtEl>
                                          <p:spTgt spid="11"/>
                                        </p:tgtEl>
                                      </p:cBhvr>
                                    </p:animEffect>
                                  </p:childTnLst>
                                </p:cTn>
                              </p:par>
                              <p:par>
                                <p:cTn id="13" presetID="4" presetClass="entr" presetSubtype="16"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ox(in)">
                                      <p:cBhvr>
                                        <p:cTn id="15" dur="2000"/>
                                        <p:tgtEl>
                                          <p:spTgt spid="12"/>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1000"/>
                                        <p:tgtEl>
                                          <p:spTgt spid="6"/>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left)">
                                      <p:cBhvr>
                                        <p:cTn id="25"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3" grpId="1"/>
      <p:bldP spid="44" grpId="0"/>
      <p:bldP spid="44" grpId="1"/>
      <p:bldP spid="48" grpId="0"/>
      <p:bldP spid="49" grpId="0"/>
      <p:bldP spid="50" grpId="0"/>
      <p:bldP spid="50" grpId="1"/>
      <p:bldP spid="51" grpId="0"/>
      <p:bldP spid="8" grpId="0"/>
      <p:bldP spid="11" grpId="0" animBg="1"/>
      <p:bldP spid="11" grpId="1" animBg="1"/>
      <p:bldP spid="12" grpId="0"/>
      <p:bldP spid="12" grpId="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0">
            <a:extLst>
              <a:ext uri="{FF2B5EF4-FFF2-40B4-BE49-F238E27FC236}">
                <a16:creationId xmlns:a16="http://schemas.microsoft.com/office/drawing/2014/main" id="{D4ED7806-6BDB-E4CD-E60D-92CB2A805090}"/>
              </a:ext>
            </a:extLst>
          </p:cNvPr>
          <p:cNvSpPr txBox="1">
            <a:spLocks noChangeArrowheads="1"/>
          </p:cNvSpPr>
          <p:nvPr/>
        </p:nvSpPr>
        <p:spPr bwMode="auto">
          <a:xfrm>
            <a:off x="2628900" y="1143001"/>
            <a:ext cx="7200900" cy="1846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accent2"/>
                </a:solidFill>
                <a:latin typeface="Times New Roman" panose="02020603050405020304" pitchFamily="18" charset="0"/>
              </a:defRPr>
            </a:lvl1pPr>
            <a:lvl2pPr marL="742950" indent="-285750">
              <a:defRPr sz="2800">
                <a:solidFill>
                  <a:schemeClr val="accent2"/>
                </a:solidFill>
                <a:latin typeface="Times New Roman" panose="02020603050405020304" pitchFamily="18" charset="0"/>
              </a:defRPr>
            </a:lvl2pPr>
            <a:lvl3pPr marL="1143000" indent="-228600">
              <a:defRPr sz="2800">
                <a:solidFill>
                  <a:schemeClr val="accent2"/>
                </a:solidFill>
                <a:latin typeface="Times New Roman" panose="02020603050405020304" pitchFamily="18" charset="0"/>
              </a:defRPr>
            </a:lvl3pPr>
            <a:lvl4pPr marL="1600200" indent="-228600">
              <a:defRPr sz="2800">
                <a:solidFill>
                  <a:schemeClr val="accent2"/>
                </a:solidFill>
                <a:latin typeface="Times New Roman" panose="02020603050405020304" pitchFamily="18" charset="0"/>
              </a:defRPr>
            </a:lvl4pPr>
            <a:lvl5pPr marL="2057400" indent="-228600">
              <a:defRPr sz="2800">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a:solidFill>
                  <a:schemeClr val="accent2"/>
                </a:solidFill>
                <a:latin typeface="Times New Roman" panose="02020603050405020304" pitchFamily="18" charset="0"/>
              </a:defRPr>
            </a:lvl9pPr>
          </a:lstStyle>
          <a:p>
            <a:pPr eaLnBrk="1" hangingPunct="1">
              <a:spcBef>
                <a:spcPct val="50000"/>
              </a:spcBef>
            </a:pPr>
            <a:r>
              <a:rPr lang="en-US" altLang="en-US" sz="4200" b="1">
                <a:solidFill>
                  <a:srgbClr val="0000FF"/>
                </a:solidFill>
                <a:cs typeface="Times New Roman" panose="02020603050405020304" pitchFamily="18" charset="0"/>
              </a:rPr>
              <a:t>IV. KÍNH LÚP</a:t>
            </a:r>
          </a:p>
          <a:p>
            <a:pPr eaLnBrk="1" hangingPunct="1">
              <a:spcBef>
                <a:spcPct val="50000"/>
              </a:spcBef>
            </a:pPr>
            <a:r>
              <a:rPr lang="en-US" altLang="en-US" sz="4800" b="1">
                <a:solidFill>
                  <a:srgbClr val="FF3300"/>
                </a:solidFill>
                <a:cs typeface="Times New Roman" panose="02020603050405020304" pitchFamily="18" charset="0"/>
              </a:rPr>
              <a:t>1. Đặc điểm của kính lúp:</a:t>
            </a:r>
          </a:p>
        </p:txBody>
      </p:sp>
      <p:sp>
        <p:nvSpPr>
          <p:cNvPr id="22532" name="TextBox 2">
            <a:extLst>
              <a:ext uri="{FF2B5EF4-FFF2-40B4-BE49-F238E27FC236}">
                <a16:creationId xmlns:a16="http://schemas.microsoft.com/office/drawing/2014/main" id="{AB3AF4B0-A27F-0DF8-71CF-2A54979213B0}"/>
              </a:ext>
            </a:extLst>
          </p:cNvPr>
          <p:cNvSpPr txBox="1">
            <a:spLocks noChangeArrowheads="1"/>
          </p:cNvSpPr>
          <p:nvPr/>
        </p:nvSpPr>
        <p:spPr bwMode="auto">
          <a:xfrm>
            <a:off x="2628900" y="3133725"/>
            <a:ext cx="56007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accent2"/>
                </a:solidFill>
                <a:latin typeface="Times New Roman" panose="02020603050405020304" pitchFamily="18" charset="0"/>
              </a:defRPr>
            </a:lvl1pPr>
            <a:lvl2pPr marL="742950" indent="-285750">
              <a:defRPr sz="2800">
                <a:solidFill>
                  <a:schemeClr val="accent2"/>
                </a:solidFill>
                <a:latin typeface="Times New Roman" panose="02020603050405020304" pitchFamily="18" charset="0"/>
              </a:defRPr>
            </a:lvl2pPr>
            <a:lvl3pPr marL="1143000" indent="-228600">
              <a:defRPr sz="2800">
                <a:solidFill>
                  <a:schemeClr val="accent2"/>
                </a:solidFill>
                <a:latin typeface="Times New Roman" panose="02020603050405020304" pitchFamily="18" charset="0"/>
              </a:defRPr>
            </a:lvl3pPr>
            <a:lvl4pPr marL="1600200" indent="-228600">
              <a:defRPr sz="2800">
                <a:solidFill>
                  <a:schemeClr val="accent2"/>
                </a:solidFill>
                <a:latin typeface="Times New Roman" panose="02020603050405020304" pitchFamily="18" charset="0"/>
              </a:defRPr>
            </a:lvl4pPr>
            <a:lvl5pPr marL="2057400" indent="-228600">
              <a:defRPr sz="2800">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a:solidFill>
                  <a:schemeClr val="accent2"/>
                </a:solidFill>
                <a:latin typeface="Times New Roman" panose="02020603050405020304" pitchFamily="18" charset="0"/>
              </a:defRPr>
            </a:lvl9pPr>
          </a:lstStyle>
          <a:p>
            <a:r>
              <a:rPr lang="en-US" altLang="en-US" sz="4800" b="1">
                <a:solidFill>
                  <a:srgbClr val="FF3300"/>
                </a:solidFill>
              </a:rPr>
              <a:t>2. Sử dụng kính lúp:</a:t>
            </a:r>
          </a:p>
        </p:txBody>
      </p:sp>
      <p:sp>
        <p:nvSpPr>
          <p:cNvPr id="10" name="TextBox 9">
            <a:extLst>
              <a:ext uri="{FF2B5EF4-FFF2-40B4-BE49-F238E27FC236}">
                <a16:creationId xmlns:a16="http://schemas.microsoft.com/office/drawing/2014/main" id="{93FFC83C-6E3C-6226-F0BD-0B5429E31146}"/>
              </a:ext>
            </a:extLst>
          </p:cNvPr>
          <p:cNvSpPr txBox="1">
            <a:spLocks noChangeArrowheads="1"/>
          </p:cNvSpPr>
          <p:nvPr/>
        </p:nvSpPr>
        <p:spPr bwMode="auto">
          <a:xfrm>
            <a:off x="2400300" y="4014788"/>
            <a:ext cx="13601700" cy="2351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accent2"/>
                </a:solidFill>
                <a:latin typeface="Times New Roman" panose="02020603050405020304" pitchFamily="18" charset="0"/>
              </a:defRPr>
            </a:lvl1pPr>
            <a:lvl2pPr marL="742950" indent="-285750">
              <a:defRPr sz="2800">
                <a:solidFill>
                  <a:schemeClr val="accent2"/>
                </a:solidFill>
                <a:latin typeface="Times New Roman" panose="02020603050405020304" pitchFamily="18" charset="0"/>
              </a:defRPr>
            </a:lvl2pPr>
            <a:lvl3pPr marL="1143000" indent="-228600">
              <a:defRPr sz="2800">
                <a:solidFill>
                  <a:schemeClr val="accent2"/>
                </a:solidFill>
                <a:latin typeface="Times New Roman" panose="02020603050405020304" pitchFamily="18" charset="0"/>
              </a:defRPr>
            </a:lvl3pPr>
            <a:lvl4pPr marL="1600200" indent="-228600">
              <a:defRPr sz="2800">
                <a:solidFill>
                  <a:schemeClr val="accent2"/>
                </a:solidFill>
                <a:latin typeface="Times New Roman" panose="02020603050405020304" pitchFamily="18" charset="0"/>
              </a:defRPr>
            </a:lvl4pPr>
            <a:lvl5pPr marL="2057400" indent="-228600">
              <a:defRPr sz="2800">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a:solidFill>
                  <a:schemeClr val="accent2"/>
                </a:solidFill>
                <a:latin typeface="Times New Roman" panose="02020603050405020304" pitchFamily="18" charset="0"/>
              </a:defRPr>
            </a:lvl9pPr>
          </a:lstStyle>
          <a:p>
            <a:pPr>
              <a:lnSpc>
                <a:spcPct val="107000"/>
              </a:lnSpc>
              <a:spcBef>
                <a:spcPts val="900"/>
              </a:spcBef>
              <a:spcAft>
                <a:spcPts val="900"/>
              </a:spcAft>
            </a:pPr>
            <a:r>
              <a:rPr lang="en-US" altLang="en-US" sz="3600" b="1">
                <a:solidFill>
                  <a:srgbClr val="FF3300"/>
                </a:solidFill>
              </a:rPr>
              <a:t> </a:t>
            </a:r>
            <a:r>
              <a:rPr lang="en-US" altLang="en-US" sz="4200" b="1" u="sng">
                <a:solidFill>
                  <a:srgbClr val="000099"/>
                </a:solidFill>
                <a:cs typeface="Times New Roman" panose="02020603050405020304" pitchFamily="18" charset="0"/>
              </a:rPr>
              <a:t>* Lưu ý </a:t>
            </a:r>
            <a:r>
              <a:rPr lang="en-US" altLang="en-US" sz="4200">
                <a:solidFill>
                  <a:srgbClr val="000099"/>
                </a:solidFill>
                <a:cs typeface="Times New Roman" panose="02020603050405020304" pitchFamily="18" charset="0"/>
              </a:rPr>
              <a:t>:</a:t>
            </a:r>
          </a:p>
          <a:p>
            <a:pPr>
              <a:lnSpc>
                <a:spcPct val="107000"/>
              </a:lnSpc>
              <a:spcBef>
                <a:spcPts val="900"/>
              </a:spcBef>
              <a:spcAft>
                <a:spcPts val="900"/>
              </a:spcAft>
            </a:pPr>
            <a:r>
              <a:rPr lang="en-US" altLang="en-US" sz="420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altLang="en-US" sz="4200">
                <a:solidFill>
                  <a:srgbClr val="0000FF"/>
                </a:solidFill>
                <a:ea typeface="Calibri" panose="020F0502020204030204" pitchFamily="34" charset="0"/>
                <a:cs typeface="Times New Roman" panose="02020603050405020304" pitchFamily="18" charset="0"/>
              </a:rPr>
              <a:t>-  Ngắm chừng ở cực cận : </a:t>
            </a:r>
            <a:r>
              <a:rPr lang="en-US" altLang="en-US" sz="4200">
                <a:solidFill>
                  <a:schemeClr val="tx2"/>
                </a:solidFill>
                <a:ea typeface="Calibri" panose="020F0502020204030204" pitchFamily="34" charset="0"/>
                <a:cs typeface="Times New Roman" panose="02020603050405020304" pitchFamily="18" charset="0"/>
              </a:rPr>
              <a:t>Khi d&lt; f , </a:t>
            </a:r>
            <a:r>
              <a:rPr lang="en-US" altLang="en-US" sz="4200">
                <a:solidFill>
                  <a:schemeClr val="tx2"/>
                </a:solidFill>
                <a:cs typeface="Times New Roman" panose="02020603050405020304" pitchFamily="18" charset="0"/>
              </a:rPr>
              <a:t>Ảnh của vật qua kính lúp ở điểm cực cận</a:t>
            </a:r>
            <a:r>
              <a:rPr lang="en-US" altLang="en-US" sz="4200">
                <a:solidFill>
                  <a:schemeClr val="tx2"/>
                </a:solidFill>
                <a:cs typeface="Calibri" panose="020F0502020204030204" pitchFamily="34" charset="0"/>
              </a:rPr>
              <a:t> .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415355A-C81D-4D1C-8E2F-DBF0118C16A1}"/>
              </a:ext>
            </a:extLst>
          </p:cNvPr>
          <p:cNvPicPr/>
          <p:nvPr/>
        </p:nvPicPr>
        <p:blipFill rotWithShape="1">
          <a:blip r:embed="rId2"/>
          <a:srcRect l="90833" t="2037" b="82460"/>
          <a:stretch/>
        </p:blipFill>
        <p:spPr>
          <a:xfrm>
            <a:off x="16611600" y="0"/>
            <a:ext cx="1676400" cy="1594757"/>
          </a:xfrm>
          <a:prstGeom prst="rect">
            <a:avLst/>
          </a:prstGeom>
        </p:spPr>
      </p:pic>
      <p:pic>
        <p:nvPicPr>
          <p:cNvPr id="3" name="Picture 2">
            <a:extLst>
              <a:ext uri="{FF2B5EF4-FFF2-40B4-BE49-F238E27FC236}">
                <a16:creationId xmlns:a16="http://schemas.microsoft.com/office/drawing/2014/main" id="{10C4D796-B498-4C76-BB3D-49E2C95A62A7}"/>
              </a:ext>
            </a:extLst>
          </p:cNvPr>
          <p:cNvPicPr>
            <a:picLocks noChangeAspect="1"/>
          </p:cNvPicPr>
          <p:nvPr/>
        </p:nvPicPr>
        <p:blipFill>
          <a:blip r:embed="rId3"/>
          <a:stretch>
            <a:fillRect/>
          </a:stretch>
        </p:blipFill>
        <p:spPr>
          <a:xfrm>
            <a:off x="2255" y="10093432"/>
            <a:ext cx="18283489" cy="231668"/>
          </a:xfrm>
          <a:prstGeom prst="rect">
            <a:avLst/>
          </a:prstGeom>
        </p:spPr>
      </p:pic>
      <p:sp>
        <p:nvSpPr>
          <p:cNvPr id="4" name="Rectangle 77">
            <a:extLst>
              <a:ext uri="{FF2B5EF4-FFF2-40B4-BE49-F238E27FC236}">
                <a16:creationId xmlns:a16="http://schemas.microsoft.com/office/drawing/2014/main" id="{B37599B7-1B0F-43F0-855A-A81D188C49FC}"/>
              </a:ext>
            </a:extLst>
          </p:cNvPr>
          <p:cNvSpPr>
            <a:spLocks noChangeArrowheads="1"/>
          </p:cNvSpPr>
          <p:nvPr/>
        </p:nvSpPr>
        <p:spPr bwMode="auto">
          <a:xfrm>
            <a:off x="685800" y="504990"/>
            <a:ext cx="15925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200">
                <a:solidFill>
                  <a:schemeClr val="tx1"/>
                </a:solidFill>
                <a:latin typeface="Times New Roman" panose="02020603050405020304" pitchFamily="18" charset="0"/>
              </a:defRPr>
            </a:lvl1pPr>
            <a:lvl2pPr marL="742950" indent="-285750">
              <a:defRPr sz="2200">
                <a:solidFill>
                  <a:schemeClr val="tx1"/>
                </a:solidFill>
                <a:latin typeface="Times New Roman" panose="02020603050405020304" pitchFamily="18" charset="0"/>
              </a:defRPr>
            </a:lvl2pPr>
            <a:lvl3pPr marL="1143000" indent="-228600">
              <a:defRPr sz="2200">
                <a:solidFill>
                  <a:schemeClr val="tx1"/>
                </a:solidFill>
                <a:latin typeface="Times New Roman" panose="02020603050405020304" pitchFamily="18" charset="0"/>
              </a:defRPr>
            </a:lvl3pPr>
            <a:lvl4pPr marL="1600200" indent="-228600">
              <a:defRPr sz="2200">
                <a:solidFill>
                  <a:schemeClr val="tx1"/>
                </a:solidFill>
                <a:latin typeface="Times New Roman" panose="02020603050405020304" pitchFamily="18" charset="0"/>
              </a:defRPr>
            </a:lvl4pPr>
            <a:lvl5pPr marL="2057400" indent="-228600">
              <a:defRPr sz="2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200">
                <a:solidFill>
                  <a:schemeClr val="tx1"/>
                </a:solidFill>
                <a:latin typeface="Times New Roman" panose="02020603050405020304" pitchFamily="18" charset="0"/>
              </a:defRPr>
            </a:lvl9pPr>
          </a:lstStyle>
          <a:p>
            <a:pPr>
              <a:defRPr/>
            </a:pPr>
            <a:r>
              <a:rPr kumimoji="0" lang="en-US" altLang="en-US" sz="4800" b="1" i="0" u="none" strike="noStrike" kern="1200" cap="none" spc="0" normalizeH="0" baseline="0" noProof="0" dirty="0">
                <a:ln>
                  <a:noFill/>
                </a:ln>
                <a:solidFill>
                  <a:srgbClr val="39B38E"/>
                </a:solidFill>
                <a:effectLst/>
                <a:uLnTx/>
                <a:uFillTx/>
                <a:cs typeface="Times New Roman" panose="02020603050405020304" pitchFamily="18" charset="0"/>
              </a:rPr>
              <a:t>I. </a:t>
            </a:r>
            <a:r>
              <a:rPr lang="en-US" sz="4800" b="1" dirty="0" err="1">
                <a:solidFill>
                  <a:srgbClr val="39B38E"/>
                </a:solidFill>
                <a:cs typeface="Times New Roman" panose="02020603050405020304" pitchFamily="18" charset="0"/>
              </a:rPr>
              <a:t>Ảnh</a:t>
            </a:r>
            <a:r>
              <a:rPr lang="en-US" sz="4800" b="1" dirty="0">
                <a:solidFill>
                  <a:srgbClr val="39B38E"/>
                </a:solidFill>
                <a:cs typeface="Times New Roman" panose="02020603050405020304" pitchFamily="18" charset="0"/>
              </a:rPr>
              <a:t> </a:t>
            </a:r>
            <a:r>
              <a:rPr lang="en-US" sz="4800" b="1" dirty="0" err="1">
                <a:solidFill>
                  <a:srgbClr val="39B38E"/>
                </a:solidFill>
                <a:cs typeface="Times New Roman" panose="02020603050405020304" pitchFamily="18" charset="0"/>
              </a:rPr>
              <a:t>của</a:t>
            </a:r>
            <a:r>
              <a:rPr lang="en-US" sz="4800" b="1" dirty="0">
                <a:solidFill>
                  <a:srgbClr val="39B38E"/>
                </a:solidFill>
                <a:cs typeface="Times New Roman" panose="02020603050405020304" pitchFamily="18" charset="0"/>
              </a:rPr>
              <a:t> </a:t>
            </a:r>
            <a:r>
              <a:rPr lang="en-US" sz="4800" b="1" dirty="0" err="1">
                <a:solidFill>
                  <a:srgbClr val="39B38E"/>
                </a:solidFill>
                <a:cs typeface="Times New Roman" panose="02020603050405020304" pitchFamily="18" charset="0"/>
              </a:rPr>
              <a:t>một</a:t>
            </a:r>
            <a:r>
              <a:rPr lang="en-US" sz="4800" b="1" dirty="0">
                <a:solidFill>
                  <a:srgbClr val="39B38E"/>
                </a:solidFill>
                <a:cs typeface="Times New Roman" panose="02020603050405020304" pitchFamily="18" charset="0"/>
              </a:rPr>
              <a:t> </a:t>
            </a:r>
            <a:r>
              <a:rPr lang="en-US" sz="4800" b="1" dirty="0" err="1">
                <a:solidFill>
                  <a:srgbClr val="39B38E"/>
                </a:solidFill>
                <a:cs typeface="Times New Roman" panose="02020603050405020304" pitchFamily="18" charset="0"/>
              </a:rPr>
              <a:t>vật</a:t>
            </a:r>
            <a:r>
              <a:rPr lang="en-US" sz="4800" b="1" dirty="0">
                <a:solidFill>
                  <a:srgbClr val="39B38E"/>
                </a:solidFill>
                <a:cs typeface="Times New Roman" panose="02020603050405020304" pitchFamily="18" charset="0"/>
              </a:rPr>
              <a:t> </a:t>
            </a:r>
            <a:r>
              <a:rPr lang="en-US" sz="4800" b="1" dirty="0" err="1">
                <a:solidFill>
                  <a:srgbClr val="39B38E"/>
                </a:solidFill>
                <a:cs typeface="Times New Roman" panose="02020603050405020304" pitchFamily="18" charset="0"/>
              </a:rPr>
              <a:t>tạo</a:t>
            </a:r>
            <a:r>
              <a:rPr lang="en-US" sz="4800" b="1" dirty="0">
                <a:solidFill>
                  <a:srgbClr val="39B38E"/>
                </a:solidFill>
                <a:cs typeface="Times New Roman" panose="02020603050405020304" pitchFamily="18" charset="0"/>
              </a:rPr>
              <a:t> </a:t>
            </a:r>
            <a:r>
              <a:rPr lang="en-US" sz="4800" b="1" dirty="0" err="1">
                <a:solidFill>
                  <a:srgbClr val="39B38E"/>
                </a:solidFill>
                <a:cs typeface="Times New Roman" panose="02020603050405020304" pitchFamily="18" charset="0"/>
              </a:rPr>
              <a:t>bởi</a:t>
            </a:r>
            <a:r>
              <a:rPr lang="en-US" sz="4800" b="1" dirty="0">
                <a:solidFill>
                  <a:srgbClr val="39B38E"/>
                </a:solidFill>
                <a:cs typeface="Times New Roman" panose="02020603050405020304" pitchFamily="18" charset="0"/>
              </a:rPr>
              <a:t> </a:t>
            </a:r>
            <a:r>
              <a:rPr lang="en-US" sz="4800" b="1" dirty="0" err="1">
                <a:solidFill>
                  <a:srgbClr val="39B38E"/>
                </a:solidFill>
                <a:cs typeface="Times New Roman" panose="02020603050405020304" pitchFamily="18" charset="0"/>
              </a:rPr>
              <a:t>thấu</a:t>
            </a:r>
            <a:r>
              <a:rPr lang="en-US" sz="4800" b="1" dirty="0">
                <a:solidFill>
                  <a:srgbClr val="39B38E"/>
                </a:solidFill>
                <a:cs typeface="Times New Roman" panose="02020603050405020304" pitchFamily="18" charset="0"/>
              </a:rPr>
              <a:t> </a:t>
            </a:r>
            <a:r>
              <a:rPr lang="en-US" sz="4800" b="1" dirty="0" err="1">
                <a:solidFill>
                  <a:srgbClr val="39B38E"/>
                </a:solidFill>
                <a:cs typeface="Times New Roman" panose="02020603050405020304" pitchFamily="18" charset="0"/>
              </a:rPr>
              <a:t>kính</a:t>
            </a:r>
            <a:endParaRPr lang="en-US" altLang="en-US" sz="4800" b="1" dirty="0">
              <a:solidFill>
                <a:srgbClr val="39B38E"/>
              </a:solidFill>
              <a:cs typeface="Times New Roman" panose="02020603050405020304" pitchFamily="18" charset="0"/>
            </a:endParaRPr>
          </a:p>
        </p:txBody>
      </p:sp>
      <p:sp>
        <p:nvSpPr>
          <p:cNvPr id="5" name="Rectangle 4">
            <a:extLst>
              <a:ext uri="{FF2B5EF4-FFF2-40B4-BE49-F238E27FC236}">
                <a16:creationId xmlns:a16="http://schemas.microsoft.com/office/drawing/2014/main" id="{85CA458F-554F-4525-9921-13617A20296B}"/>
              </a:ext>
            </a:extLst>
          </p:cNvPr>
          <p:cNvSpPr>
            <a:spLocks noChangeArrowheads="1"/>
          </p:cNvSpPr>
          <p:nvPr/>
        </p:nvSpPr>
        <p:spPr bwMode="auto">
          <a:xfrm>
            <a:off x="685800" y="1335987"/>
            <a:ext cx="139446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200">
                <a:solidFill>
                  <a:schemeClr val="tx1"/>
                </a:solidFill>
                <a:latin typeface="Times New Roman" panose="02020603050405020304" pitchFamily="18" charset="0"/>
              </a:defRPr>
            </a:lvl1pPr>
            <a:lvl2pPr marL="742950" indent="-285750">
              <a:defRPr sz="2200">
                <a:solidFill>
                  <a:schemeClr val="tx1"/>
                </a:solidFill>
                <a:latin typeface="Times New Roman" panose="02020603050405020304" pitchFamily="18" charset="0"/>
              </a:defRPr>
            </a:lvl2pPr>
            <a:lvl3pPr marL="1143000" indent="-228600">
              <a:defRPr sz="2200">
                <a:solidFill>
                  <a:schemeClr val="tx1"/>
                </a:solidFill>
                <a:latin typeface="Times New Roman" panose="02020603050405020304" pitchFamily="18" charset="0"/>
              </a:defRPr>
            </a:lvl3pPr>
            <a:lvl4pPr marL="1600200" indent="-228600">
              <a:defRPr sz="2200">
                <a:solidFill>
                  <a:schemeClr val="tx1"/>
                </a:solidFill>
                <a:latin typeface="Times New Roman" panose="02020603050405020304" pitchFamily="18" charset="0"/>
              </a:defRPr>
            </a:lvl4pPr>
            <a:lvl5pPr marL="2057400" indent="-228600">
              <a:defRPr sz="2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200">
                <a:solidFill>
                  <a:schemeClr val="tx1"/>
                </a:solidFill>
                <a:latin typeface="Times New Roman" panose="02020603050405020304" pitchFamily="18" charset="0"/>
              </a:defRPr>
            </a:lvl9pPr>
          </a:lstStyle>
          <a:p>
            <a:pPr marL="0" marR="0" lvl="0" indent="0" algn="l" defTabSz="914400" rtl="0" eaLnBrk="1" fontAlgn="auto" latinLnBrk="0" hangingPunct="1">
              <a:lnSpc>
                <a:spcPct val="100000"/>
              </a:lnSpc>
              <a:spcBef>
                <a:spcPts val="0"/>
              </a:spcBef>
              <a:spcAft>
                <a:spcPts val="0"/>
              </a:spcAft>
              <a:buClrTx/>
              <a:buSzTx/>
              <a:buFont typeface="Calibri" panose="020F0502020204030204" pitchFamily="34" charset="0"/>
              <a:buNone/>
              <a:tabLst/>
              <a:defRPr/>
            </a:pPr>
            <a:r>
              <a:rPr kumimoji="0" lang="en-US" altLang="en-US" sz="4400" b="0" i="0" u="none" strike="noStrike" kern="1200" cap="none" spc="0" normalizeH="0" baseline="0" noProof="0" dirty="0">
                <a:ln>
                  <a:noFill/>
                </a:ln>
                <a:solidFill>
                  <a:srgbClr val="F84B4F"/>
                </a:solidFill>
                <a:effectLst/>
                <a:uLnTx/>
                <a:uFillTx/>
                <a:cs typeface="Times New Roman" panose="02020603050405020304" pitchFamily="18" charset="0"/>
              </a:rPr>
              <a:t>1. </a:t>
            </a:r>
            <a:r>
              <a:rPr lang="en-US" altLang="en-US" sz="4400" dirty="0" err="1">
                <a:solidFill>
                  <a:srgbClr val="F84B4F"/>
                </a:solidFill>
                <a:cs typeface="Times New Roman" panose="02020603050405020304" pitchFamily="18" charset="0"/>
              </a:rPr>
              <a:t>Ảnh</a:t>
            </a:r>
            <a:r>
              <a:rPr lang="en-US" altLang="en-US" sz="4400" dirty="0">
                <a:solidFill>
                  <a:srgbClr val="F84B4F"/>
                </a:solidFill>
                <a:cs typeface="Times New Roman" panose="02020603050405020304" pitchFamily="18" charset="0"/>
              </a:rPr>
              <a:t> </a:t>
            </a:r>
            <a:r>
              <a:rPr lang="en-US" altLang="en-US" sz="4400" dirty="0" err="1">
                <a:solidFill>
                  <a:srgbClr val="F84B4F"/>
                </a:solidFill>
                <a:cs typeface="Times New Roman" panose="02020603050405020304" pitchFamily="18" charset="0"/>
              </a:rPr>
              <a:t>tạo</a:t>
            </a:r>
            <a:r>
              <a:rPr lang="en-US" altLang="en-US" sz="4400" dirty="0">
                <a:solidFill>
                  <a:srgbClr val="F84B4F"/>
                </a:solidFill>
                <a:cs typeface="Times New Roman" panose="02020603050405020304" pitchFamily="18" charset="0"/>
              </a:rPr>
              <a:t> </a:t>
            </a:r>
            <a:r>
              <a:rPr lang="en-US" altLang="en-US" sz="4400" dirty="0" err="1">
                <a:solidFill>
                  <a:srgbClr val="F84B4F"/>
                </a:solidFill>
                <a:cs typeface="Times New Roman" panose="02020603050405020304" pitchFamily="18" charset="0"/>
              </a:rPr>
              <a:t>bởi</a:t>
            </a:r>
            <a:r>
              <a:rPr lang="en-US" altLang="en-US" sz="4400" dirty="0">
                <a:solidFill>
                  <a:srgbClr val="F84B4F"/>
                </a:solidFill>
                <a:cs typeface="Times New Roman" panose="02020603050405020304" pitchFamily="18" charset="0"/>
              </a:rPr>
              <a:t> </a:t>
            </a:r>
            <a:r>
              <a:rPr lang="en-US" altLang="en-US" sz="4400" dirty="0" err="1">
                <a:solidFill>
                  <a:srgbClr val="F84B4F"/>
                </a:solidFill>
                <a:cs typeface="Times New Roman" panose="02020603050405020304" pitchFamily="18" charset="0"/>
              </a:rPr>
              <a:t>thấu</a:t>
            </a:r>
            <a:r>
              <a:rPr lang="en-US" altLang="en-US" sz="4400" dirty="0">
                <a:solidFill>
                  <a:srgbClr val="F84B4F"/>
                </a:solidFill>
                <a:cs typeface="Times New Roman" panose="02020603050405020304" pitchFamily="18" charset="0"/>
              </a:rPr>
              <a:t> </a:t>
            </a:r>
            <a:r>
              <a:rPr lang="en-US" altLang="en-US" sz="4400" dirty="0" err="1">
                <a:solidFill>
                  <a:srgbClr val="F84B4F"/>
                </a:solidFill>
                <a:cs typeface="Times New Roman" panose="02020603050405020304" pitchFamily="18" charset="0"/>
              </a:rPr>
              <a:t>kính</a:t>
            </a:r>
            <a:r>
              <a:rPr kumimoji="0" lang="en-US" altLang="en-US" sz="4400" b="0" i="0" u="none" strike="noStrike" kern="1200" cap="none" spc="0" normalizeH="0" baseline="0" noProof="0" dirty="0">
                <a:ln>
                  <a:noFill/>
                </a:ln>
                <a:solidFill>
                  <a:srgbClr val="F84B4F"/>
                </a:solidFill>
                <a:effectLst/>
                <a:uLnTx/>
                <a:uFillTx/>
                <a:cs typeface="Times New Roman" panose="02020603050405020304" pitchFamily="18" charset="0"/>
              </a:rPr>
              <a:t> </a:t>
            </a:r>
          </a:p>
        </p:txBody>
      </p:sp>
      <p:grpSp>
        <p:nvGrpSpPr>
          <p:cNvPr id="304" name="组合 1">
            <a:extLst>
              <a:ext uri="{FF2B5EF4-FFF2-40B4-BE49-F238E27FC236}">
                <a16:creationId xmlns:a16="http://schemas.microsoft.com/office/drawing/2014/main" id="{F5686940-6C17-4D78-99D4-19B72A51B77A}"/>
              </a:ext>
            </a:extLst>
          </p:cNvPr>
          <p:cNvGrpSpPr/>
          <p:nvPr/>
        </p:nvGrpSpPr>
        <p:grpSpPr>
          <a:xfrm>
            <a:off x="4464719" y="3188098"/>
            <a:ext cx="10194989" cy="3910803"/>
            <a:chOff x="3246438" y="1068388"/>
            <a:chExt cx="5711825" cy="4678362"/>
          </a:xfrm>
          <a:solidFill>
            <a:srgbClr val="3BB18E"/>
          </a:solidFill>
        </p:grpSpPr>
        <p:sp>
          <p:nvSpPr>
            <p:cNvPr id="305" name="Freeform 5">
              <a:extLst>
                <a:ext uri="{FF2B5EF4-FFF2-40B4-BE49-F238E27FC236}">
                  <a16:creationId xmlns:a16="http://schemas.microsoft.com/office/drawing/2014/main" id="{BE75F260-0844-4A81-B237-73B649C34A7B}"/>
                </a:ext>
              </a:extLst>
            </p:cNvPr>
            <p:cNvSpPr/>
            <p:nvPr/>
          </p:nvSpPr>
          <p:spPr bwMode="auto">
            <a:xfrm>
              <a:off x="3251201" y="3335339"/>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06" name="Freeform 6">
              <a:extLst>
                <a:ext uri="{FF2B5EF4-FFF2-40B4-BE49-F238E27FC236}">
                  <a16:creationId xmlns:a16="http://schemas.microsoft.com/office/drawing/2014/main" id="{3D9EF293-4F50-422B-BC5C-3CCF83A5E733}"/>
                </a:ext>
              </a:extLst>
            </p:cNvPr>
            <p:cNvSpPr/>
            <p:nvPr/>
          </p:nvSpPr>
          <p:spPr bwMode="auto">
            <a:xfrm>
              <a:off x="3246438" y="1457326"/>
              <a:ext cx="2112962" cy="1933576"/>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07" name="Freeform 7">
              <a:extLst>
                <a:ext uri="{FF2B5EF4-FFF2-40B4-BE49-F238E27FC236}">
                  <a16:creationId xmlns:a16="http://schemas.microsoft.com/office/drawing/2014/main" id="{3492DC9B-C816-498C-A322-742651D016FB}"/>
                </a:ext>
              </a:extLst>
            </p:cNvPr>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08" name="Freeform 8">
              <a:extLst>
                <a:ext uri="{FF2B5EF4-FFF2-40B4-BE49-F238E27FC236}">
                  <a16:creationId xmlns:a16="http://schemas.microsoft.com/office/drawing/2014/main" id="{0F21EDEF-5FE3-4166-B5B0-2B445131FDB4}"/>
                </a:ext>
              </a:extLst>
            </p:cNvPr>
            <p:cNvSpPr/>
            <p:nvPr/>
          </p:nvSpPr>
          <p:spPr bwMode="auto">
            <a:xfrm>
              <a:off x="7777163" y="1998663"/>
              <a:ext cx="1181100" cy="2060574"/>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09" name="Freeform 9">
              <a:extLst>
                <a:ext uri="{FF2B5EF4-FFF2-40B4-BE49-F238E27FC236}">
                  <a16:creationId xmlns:a16="http://schemas.microsoft.com/office/drawing/2014/main" id="{C7BBB635-EF9F-4823-A276-53CA5C66CA3D}"/>
                </a:ext>
              </a:extLst>
            </p:cNvPr>
            <p:cNvSpPr/>
            <p:nvPr/>
          </p:nvSpPr>
          <p:spPr bwMode="auto">
            <a:xfrm>
              <a:off x="7016752"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10" name="Freeform 10">
              <a:extLst>
                <a:ext uri="{FF2B5EF4-FFF2-40B4-BE49-F238E27FC236}">
                  <a16:creationId xmlns:a16="http://schemas.microsoft.com/office/drawing/2014/main" id="{E9E9A3F7-F312-4DA5-B7E7-AC93123D9CED}"/>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11" name="Freeform 11">
              <a:extLst>
                <a:ext uri="{FF2B5EF4-FFF2-40B4-BE49-F238E27FC236}">
                  <a16:creationId xmlns:a16="http://schemas.microsoft.com/office/drawing/2014/main" id="{9340D858-D65A-4EAF-B1A6-D3D2EE777A02}"/>
                </a:ext>
              </a:extLst>
            </p:cNvPr>
            <p:cNvSpPr/>
            <p:nvPr/>
          </p:nvSpPr>
          <p:spPr bwMode="auto">
            <a:xfrm>
              <a:off x="6203951" y="5040313"/>
              <a:ext cx="1285876" cy="706437"/>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grpSp>
          <p:nvGrpSpPr>
            <p:cNvPr id="312" name="组合 9">
              <a:extLst>
                <a:ext uri="{FF2B5EF4-FFF2-40B4-BE49-F238E27FC236}">
                  <a16:creationId xmlns:a16="http://schemas.microsoft.com/office/drawing/2014/main" id="{D257B988-71F7-4D27-B7C4-DE9C65630CDD}"/>
                </a:ext>
              </a:extLst>
            </p:cNvPr>
            <p:cNvGrpSpPr/>
            <p:nvPr/>
          </p:nvGrpSpPr>
          <p:grpSpPr>
            <a:xfrm>
              <a:off x="3517901" y="1225551"/>
              <a:ext cx="5260976" cy="4090987"/>
              <a:chOff x="3517901" y="1225551"/>
              <a:chExt cx="5260975" cy="4090987"/>
            </a:xfrm>
            <a:grpFill/>
          </p:grpSpPr>
          <p:sp>
            <p:nvSpPr>
              <p:cNvPr id="313" name="Freeform 12">
                <a:extLst>
                  <a:ext uri="{FF2B5EF4-FFF2-40B4-BE49-F238E27FC236}">
                    <a16:creationId xmlns:a16="http://schemas.microsoft.com/office/drawing/2014/main" id="{26C1CD6B-91B9-4FD4-AA86-43CA204D78FC}"/>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14" name="Freeform 13">
                <a:extLst>
                  <a:ext uri="{FF2B5EF4-FFF2-40B4-BE49-F238E27FC236}">
                    <a16:creationId xmlns:a16="http://schemas.microsoft.com/office/drawing/2014/main" id="{0B72C85F-0C50-4E36-A9E2-015A6B2D0C94}"/>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15" name="Freeform 14">
                <a:extLst>
                  <a:ext uri="{FF2B5EF4-FFF2-40B4-BE49-F238E27FC236}">
                    <a16:creationId xmlns:a16="http://schemas.microsoft.com/office/drawing/2014/main" id="{85EBF73E-4363-4122-9A58-EFFF867A8FA4}"/>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16" name="Freeform 15">
                <a:extLst>
                  <a:ext uri="{FF2B5EF4-FFF2-40B4-BE49-F238E27FC236}">
                    <a16:creationId xmlns:a16="http://schemas.microsoft.com/office/drawing/2014/main" id="{8F47B224-9C6C-41ED-902C-B6ACA164C06D}"/>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17" name="Freeform 16">
                <a:extLst>
                  <a:ext uri="{FF2B5EF4-FFF2-40B4-BE49-F238E27FC236}">
                    <a16:creationId xmlns:a16="http://schemas.microsoft.com/office/drawing/2014/main" id="{AE0AFFC4-1BD2-4685-8761-1C0FCE5823F3}"/>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18" name="Freeform 17">
                <a:extLst>
                  <a:ext uri="{FF2B5EF4-FFF2-40B4-BE49-F238E27FC236}">
                    <a16:creationId xmlns:a16="http://schemas.microsoft.com/office/drawing/2014/main" id="{F856B443-A18E-42E0-980D-B50213EE2FAF}"/>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19" name="Freeform 18">
                <a:extLst>
                  <a:ext uri="{FF2B5EF4-FFF2-40B4-BE49-F238E27FC236}">
                    <a16:creationId xmlns:a16="http://schemas.microsoft.com/office/drawing/2014/main" id="{01ED8DE6-2A9B-4860-B3AC-D1620219C4CD}"/>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20" name="Freeform 19">
                <a:extLst>
                  <a:ext uri="{FF2B5EF4-FFF2-40B4-BE49-F238E27FC236}">
                    <a16:creationId xmlns:a16="http://schemas.microsoft.com/office/drawing/2014/main" id="{5C24118E-9411-4341-8946-3F985BD3A0EB}"/>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21" name="Freeform 20">
                <a:extLst>
                  <a:ext uri="{FF2B5EF4-FFF2-40B4-BE49-F238E27FC236}">
                    <a16:creationId xmlns:a16="http://schemas.microsoft.com/office/drawing/2014/main" id="{5075106E-92B2-45BC-9622-357B1618B5ED}"/>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22" name="Freeform 21">
                <a:extLst>
                  <a:ext uri="{FF2B5EF4-FFF2-40B4-BE49-F238E27FC236}">
                    <a16:creationId xmlns:a16="http://schemas.microsoft.com/office/drawing/2014/main" id="{30090DD9-E666-42F8-A25E-12941A0EED38}"/>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23" name="Freeform 22">
                <a:extLst>
                  <a:ext uri="{FF2B5EF4-FFF2-40B4-BE49-F238E27FC236}">
                    <a16:creationId xmlns:a16="http://schemas.microsoft.com/office/drawing/2014/main" id="{B9DB369D-A42A-441E-A7F3-31215CD5E18C}"/>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24" name="Freeform 23">
                <a:extLst>
                  <a:ext uri="{FF2B5EF4-FFF2-40B4-BE49-F238E27FC236}">
                    <a16:creationId xmlns:a16="http://schemas.microsoft.com/office/drawing/2014/main" id="{563C9D60-9C7D-40A8-9A5D-6A5B86345BB6}"/>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25" name="Freeform 24">
                <a:extLst>
                  <a:ext uri="{FF2B5EF4-FFF2-40B4-BE49-F238E27FC236}">
                    <a16:creationId xmlns:a16="http://schemas.microsoft.com/office/drawing/2014/main" id="{6BD85E76-EC1B-4BAF-9B76-BCE3EAA1611B}"/>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26" name="Freeform 25">
                <a:extLst>
                  <a:ext uri="{FF2B5EF4-FFF2-40B4-BE49-F238E27FC236}">
                    <a16:creationId xmlns:a16="http://schemas.microsoft.com/office/drawing/2014/main" id="{21E288E3-208F-439F-A71A-DA30F61CD890}"/>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27" name="Freeform 26">
                <a:extLst>
                  <a:ext uri="{FF2B5EF4-FFF2-40B4-BE49-F238E27FC236}">
                    <a16:creationId xmlns:a16="http://schemas.microsoft.com/office/drawing/2014/main" id="{C65BC8BD-DE47-4651-BE82-4D4A7AA2DDB7}"/>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28" name="Freeform 27">
                <a:extLst>
                  <a:ext uri="{FF2B5EF4-FFF2-40B4-BE49-F238E27FC236}">
                    <a16:creationId xmlns:a16="http://schemas.microsoft.com/office/drawing/2014/main" id="{1D84AC64-0AC9-4331-B5AC-2BDE9A130CA9}"/>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29" name="Freeform 28">
                <a:extLst>
                  <a:ext uri="{FF2B5EF4-FFF2-40B4-BE49-F238E27FC236}">
                    <a16:creationId xmlns:a16="http://schemas.microsoft.com/office/drawing/2014/main" id="{176ED7B5-BB4E-47FA-BB08-A752B17D3F68}"/>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30" name="Freeform 29">
                <a:extLst>
                  <a:ext uri="{FF2B5EF4-FFF2-40B4-BE49-F238E27FC236}">
                    <a16:creationId xmlns:a16="http://schemas.microsoft.com/office/drawing/2014/main" id="{0D97E421-AA40-42CF-8894-791D846C8899}"/>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31" name="Freeform 30">
                <a:extLst>
                  <a:ext uri="{FF2B5EF4-FFF2-40B4-BE49-F238E27FC236}">
                    <a16:creationId xmlns:a16="http://schemas.microsoft.com/office/drawing/2014/main" id="{52DC552D-E10D-4A96-A364-9A04406D6C4E}"/>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32" name="Freeform 31">
                <a:extLst>
                  <a:ext uri="{FF2B5EF4-FFF2-40B4-BE49-F238E27FC236}">
                    <a16:creationId xmlns:a16="http://schemas.microsoft.com/office/drawing/2014/main" id="{040E683A-AB9B-4783-9B05-6CA4BF2E7F53}"/>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33" name="Freeform 32">
                <a:extLst>
                  <a:ext uri="{FF2B5EF4-FFF2-40B4-BE49-F238E27FC236}">
                    <a16:creationId xmlns:a16="http://schemas.microsoft.com/office/drawing/2014/main" id="{25D8B09E-C58F-4B53-8D87-5A132AA61077}"/>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34" name="Freeform 33">
                <a:extLst>
                  <a:ext uri="{FF2B5EF4-FFF2-40B4-BE49-F238E27FC236}">
                    <a16:creationId xmlns:a16="http://schemas.microsoft.com/office/drawing/2014/main" id="{1F7A8B11-55FD-45E7-9EB6-5366F7706D1A}"/>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35" name="Freeform 34">
                <a:extLst>
                  <a:ext uri="{FF2B5EF4-FFF2-40B4-BE49-F238E27FC236}">
                    <a16:creationId xmlns:a16="http://schemas.microsoft.com/office/drawing/2014/main" id="{17545BBC-AEAE-4D1E-8EF1-7636ED79A52D}"/>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36" name="Freeform 35">
                <a:extLst>
                  <a:ext uri="{FF2B5EF4-FFF2-40B4-BE49-F238E27FC236}">
                    <a16:creationId xmlns:a16="http://schemas.microsoft.com/office/drawing/2014/main" id="{58498224-5788-4FE6-9103-1784CD124747}"/>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37" name="Freeform 36">
                <a:extLst>
                  <a:ext uri="{FF2B5EF4-FFF2-40B4-BE49-F238E27FC236}">
                    <a16:creationId xmlns:a16="http://schemas.microsoft.com/office/drawing/2014/main" id="{30C720E9-B458-4CBB-9D4A-9F079A087B2F}"/>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38" name="Freeform 37">
                <a:extLst>
                  <a:ext uri="{FF2B5EF4-FFF2-40B4-BE49-F238E27FC236}">
                    <a16:creationId xmlns:a16="http://schemas.microsoft.com/office/drawing/2014/main" id="{64FA9AA2-B123-4D96-9D41-C4BD9AD4B251}"/>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39" name="Freeform 38">
                <a:extLst>
                  <a:ext uri="{FF2B5EF4-FFF2-40B4-BE49-F238E27FC236}">
                    <a16:creationId xmlns:a16="http://schemas.microsoft.com/office/drawing/2014/main" id="{65AFE5FC-3643-4D36-8D45-974B72603C4C}"/>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40" name="Freeform 39">
                <a:extLst>
                  <a:ext uri="{FF2B5EF4-FFF2-40B4-BE49-F238E27FC236}">
                    <a16:creationId xmlns:a16="http://schemas.microsoft.com/office/drawing/2014/main" id="{FA10D692-CC8F-4DC5-85C6-A02B64838285}"/>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41" name="Freeform 40">
                <a:extLst>
                  <a:ext uri="{FF2B5EF4-FFF2-40B4-BE49-F238E27FC236}">
                    <a16:creationId xmlns:a16="http://schemas.microsoft.com/office/drawing/2014/main" id="{E577D24B-3551-4241-8C19-3474EE977125}"/>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42" name="Freeform 41">
                <a:extLst>
                  <a:ext uri="{FF2B5EF4-FFF2-40B4-BE49-F238E27FC236}">
                    <a16:creationId xmlns:a16="http://schemas.microsoft.com/office/drawing/2014/main" id="{EE973329-3B75-4B25-922B-8675A671DD2E}"/>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43" name="Freeform 42">
                <a:extLst>
                  <a:ext uri="{FF2B5EF4-FFF2-40B4-BE49-F238E27FC236}">
                    <a16:creationId xmlns:a16="http://schemas.microsoft.com/office/drawing/2014/main" id="{F001FA5A-78F7-418A-8DD1-7E673F0F08AF}"/>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44" name="Freeform 43">
                <a:extLst>
                  <a:ext uri="{FF2B5EF4-FFF2-40B4-BE49-F238E27FC236}">
                    <a16:creationId xmlns:a16="http://schemas.microsoft.com/office/drawing/2014/main" id="{07771871-6434-4B4D-B72A-63BC2426F1AD}"/>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45" name="Freeform 44">
                <a:extLst>
                  <a:ext uri="{FF2B5EF4-FFF2-40B4-BE49-F238E27FC236}">
                    <a16:creationId xmlns:a16="http://schemas.microsoft.com/office/drawing/2014/main" id="{8BE2F924-7405-49E6-93BA-C9D0F6C0904C}"/>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46" name="Freeform 45">
                <a:extLst>
                  <a:ext uri="{FF2B5EF4-FFF2-40B4-BE49-F238E27FC236}">
                    <a16:creationId xmlns:a16="http://schemas.microsoft.com/office/drawing/2014/main" id="{EDAF064C-5384-42DB-98E3-BEA0D6A6DBFA}"/>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47" name="Freeform 46">
                <a:extLst>
                  <a:ext uri="{FF2B5EF4-FFF2-40B4-BE49-F238E27FC236}">
                    <a16:creationId xmlns:a16="http://schemas.microsoft.com/office/drawing/2014/main" id="{07C3D63D-0BE5-4F41-9E10-EC6029164F5B}"/>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48" name="Freeform 47">
                <a:extLst>
                  <a:ext uri="{FF2B5EF4-FFF2-40B4-BE49-F238E27FC236}">
                    <a16:creationId xmlns:a16="http://schemas.microsoft.com/office/drawing/2014/main" id="{3BB4C584-78A2-428F-BBFD-8BB81CE75A05}"/>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49" name="Freeform 48">
                <a:extLst>
                  <a:ext uri="{FF2B5EF4-FFF2-40B4-BE49-F238E27FC236}">
                    <a16:creationId xmlns:a16="http://schemas.microsoft.com/office/drawing/2014/main" id="{E8182130-7015-4874-BBB7-BF8309C18F87}"/>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50" name="Freeform 49">
                <a:extLst>
                  <a:ext uri="{FF2B5EF4-FFF2-40B4-BE49-F238E27FC236}">
                    <a16:creationId xmlns:a16="http://schemas.microsoft.com/office/drawing/2014/main" id="{A81FEDD8-F435-4805-8C99-D5E04A2D333B}"/>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51" name="Freeform 50">
                <a:extLst>
                  <a:ext uri="{FF2B5EF4-FFF2-40B4-BE49-F238E27FC236}">
                    <a16:creationId xmlns:a16="http://schemas.microsoft.com/office/drawing/2014/main" id="{244DA42D-5FF6-4D25-93BF-00E0256CD62B}"/>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52" name="Freeform 51">
                <a:extLst>
                  <a:ext uri="{FF2B5EF4-FFF2-40B4-BE49-F238E27FC236}">
                    <a16:creationId xmlns:a16="http://schemas.microsoft.com/office/drawing/2014/main" id="{0F06FFCB-26E8-4064-B17E-2D2FAB751894}"/>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53" name="Freeform 52">
                <a:extLst>
                  <a:ext uri="{FF2B5EF4-FFF2-40B4-BE49-F238E27FC236}">
                    <a16:creationId xmlns:a16="http://schemas.microsoft.com/office/drawing/2014/main" id="{5797B1C6-6774-4CC8-826F-81ECBCC75619}"/>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54" name="Freeform 53">
                <a:extLst>
                  <a:ext uri="{FF2B5EF4-FFF2-40B4-BE49-F238E27FC236}">
                    <a16:creationId xmlns:a16="http://schemas.microsoft.com/office/drawing/2014/main" id="{9B7DEEA8-FF37-456A-BB93-1D712BF6D8DC}"/>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55" name="Freeform 54">
                <a:extLst>
                  <a:ext uri="{FF2B5EF4-FFF2-40B4-BE49-F238E27FC236}">
                    <a16:creationId xmlns:a16="http://schemas.microsoft.com/office/drawing/2014/main" id="{A4EC6D3A-EBBC-4969-9F5A-129D2A8DE80A}"/>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56" name="Freeform 55">
                <a:extLst>
                  <a:ext uri="{FF2B5EF4-FFF2-40B4-BE49-F238E27FC236}">
                    <a16:creationId xmlns:a16="http://schemas.microsoft.com/office/drawing/2014/main" id="{E62135E1-F8CD-458A-8ED1-E2CE67ACE782}"/>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57" name="Freeform 56">
                <a:extLst>
                  <a:ext uri="{FF2B5EF4-FFF2-40B4-BE49-F238E27FC236}">
                    <a16:creationId xmlns:a16="http://schemas.microsoft.com/office/drawing/2014/main" id="{7770BE9F-77D9-4F3E-8EBC-91490173B324}"/>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58" name="Freeform 57">
                <a:extLst>
                  <a:ext uri="{FF2B5EF4-FFF2-40B4-BE49-F238E27FC236}">
                    <a16:creationId xmlns:a16="http://schemas.microsoft.com/office/drawing/2014/main" id="{9382AD56-5B07-4035-88EE-0EB1879264E1}"/>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59" name="Freeform 58">
                <a:extLst>
                  <a:ext uri="{FF2B5EF4-FFF2-40B4-BE49-F238E27FC236}">
                    <a16:creationId xmlns:a16="http://schemas.microsoft.com/office/drawing/2014/main" id="{7F139B21-E482-45D4-BF85-2DA73D32AB0E}"/>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60" name="Freeform 59">
                <a:extLst>
                  <a:ext uri="{FF2B5EF4-FFF2-40B4-BE49-F238E27FC236}">
                    <a16:creationId xmlns:a16="http://schemas.microsoft.com/office/drawing/2014/main" id="{82751F92-2DD3-4EBA-AD84-C5E1417E22C7}"/>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61" name="Freeform 60">
                <a:extLst>
                  <a:ext uri="{FF2B5EF4-FFF2-40B4-BE49-F238E27FC236}">
                    <a16:creationId xmlns:a16="http://schemas.microsoft.com/office/drawing/2014/main" id="{46FAB526-CFD3-4E7C-B3BA-49A8BF4660CF}"/>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62" name="Freeform 61">
                <a:extLst>
                  <a:ext uri="{FF2B5EF4-FFF2-40B4-BE49-F238E27FC236}">
                    <a16:creationId xmlns:a16="http://schemas.microsoft.com/office/drawing/2014/main" id="{580E7733-5469-40A8-937B-4DC3AFC1E1DC}"/>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63" name="Freeform 62">
                <a:extLst>
                  <a:ext uri="{FF2B5EF4-FFF2-40B4-BE49-F238E27FC236}">
                    <a16:creationId xmlns:a16="http://schemas.microsoft.com/office/drawing/2014/main" id="{6E11B90A-162D-4B78-AC9E-56CC1BB428D3}"/>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64" name="Freeform 63">
                <a:extLst>
                  <a:ext uri="{FF2B5EF4-FFF2-40B4-BE49-F238E27FC236}">
                    <a16:creationId xmlns:a16="http://schemas.microsoft.com/office/drawing/2014/main" id="{ECD1F80D-BDE4-4FB0-AA1F-FDDCE1C108DF}"/>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65" name="Freeform 64">
                <a:extLst>
                  <a:ext uri="{FF2B5EF4-FFF2-40B4-BE49-F238E27FC236}">
                    <a16:creationId xmlns:a16="http://schemas.microsoft.com/office/drawing/2014/main" id="{D09AE45A-6A8E-402C-A71D-3B831165094A}"/>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66" name="Freeform 65">
                <a:extLst>
                  <a:ext uri="{FF2B5EF4-FFF2-40B4-BE49-F238E27FC236}">
                    <a16:creationId xmlns:a16="http://schemas.microsoft.com/office/drawing/2014/main" id="{40DAEC4C-0E2B-4FAD-BE41-33D323E73BAB}"/>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67" name="Freeform 66">
                <a:extLst>
                  <a:ext uri="{FF2B5EF4-FFF2-40B4-BE49-F238E27FC236}">
                    <a16:creationId xmlns:a16="http://schemas.microsoft.com/office/drawing/2014/main" id="{0195A838-E529-4478-987B-2AC37F3B2F43}"/>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68" name="Freeform 67">
                <a:extLst>
                  <a:ext uri="{FF2B5EF4-FFF2-40B4-BE49-F238E27FC236}">
                    <a16:creationId xmlns:a16="http://schemas.microsoft.com/office/drawing/2014/main" id="{03CD09E2-4391-43DD-9962-610AEB89EC0B}"/>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69" name="Freeform 68">
                <a:extLst>
                  <a:ext uri="{FF2B5EF4-FFF2-40B4-BE49-F238E27FC236}">
                    <a16:creationId xmlns:a16="http://schemas.microsoft.com/office/drawing/2014/main" id="{F8341249-6C94-4D50-8F84-0E83893EEF34}"/>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70" name="Freeform 69">
                <a:extLst>
                  <a:ext uri="{FF2B5EF4-FFF2-40B4-BE49-F238E27FC236}">
                    <a16:creationId xmlns:a16="http://schemas.microsoft.com/office/drawing/2014/main" id="{FF83F10D-FFBD-4318-A301-0DB63F7668E1}"/>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71" name="Freeform 70">
                <a:extLst>
                  <a:ext uri="{FF2B5EF4-FFF2-40B4-BE49-F238E27FC236}">
                    <a16:creationId xmlns:a16="http://schemas.microsoft.com/office/drawing/2014/main" id="{94FD10A9-B19E-4106-9822-B321F25F52A9}"/>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72" name="Freeform 71">
                <a:extLst>
                  <a:ext uri="{FF2B5EF4-FFF2-40B4-BE49-F238E27FC236}">
                    <a16:creationId xmlns:a16="http://schemas.microsoft.com/office/drawing/2014/main" id="{39696181-7774-4B12-9A5C-D1D222DFB780}"/>
                  </a:ext>
                </a:extLst>
              </p:cNvPr>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73" name="Freeform 72">
                <a:extLst>
                  <a:ext uri="{FF2B5EF4-FFF2-40B4-BE49-F238E27FC236}">
                    <a16:creationId xmlns:a16="http://schemas.microsoft.com/office/drawing/2014/main" id="{F62DA018-281A-43F7-B047-0BAFE1EB973A}"/>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74" name="Freeform 73">
                <a:extLst>
                  <a:ext uri="{FF2B5EF4-FFF2-40B4-BE49-F238E27FC236}">
                    <a16:creationId xmlns:a16="http://schemas.microsoft.com/office/drawing/2014/main" id="{4EBD2AA1-DFD5-408E-A13B-66CF4C4F98EA}"/>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75" name="Freeform 74">
                <a:extLst>
                  <a:ext uri="{FF2B5EF4-FFF2-40B4-BE49-F238E27FC236}">
                    <a16:creationId xmlns:a16="http://schemas.microsoft.com/office/drawing/2014/main" id="{3D34568D-FC4C-4CA8-93C9-FDE827A27588}"/>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76" name="Freeform 75">
                <a:extLst>
                  <a:ext uri="{FF2B5EF4-FFF2-40B4-BE49-F238E27FC236}">
                    <a16:creationId xmlns:a16="http://schemas.microsoft.com/office/drawing/2014/main" id="{C9434D68-BCE2-4F18-B429-99F0010CE04A}"/>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77" name="Freeform 76">
                <a:extLst>
                  <a:ext uri="{FF2B5EF4-FFF2-40B4-BE49-F238E27FC236}">
                    <a16:creationId xmlns:a16="http://schemas.microsoft.com/office/drawing/2014/main" id="{CCDDEE4C-4C6D-481F-84D7-53E7938A6F6E}"/>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78" name="Freeform 77">
                <a:extLst>
                  <a:ext uri="{FF2B5EF4-FFF2-40B4-BE49-F238E27FC236}">
                    <a16:creationId xmlns:a16="http://schemas.microsoft.com/office/drawing/2014/main" id="{FFA0B74C-107E-43D8-B2D9-A5C1CE3D702B}"/>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79" name="Freeform 78">
                <a:extLst>
                  <a:ext uri="{FF2B5EF4-FFF2-40B4-BE49-F238E27FC236}">
                    <a16:creationId xmlns:a16="http://schemas.microsoft.com/office/drawing/2014/main" id="{FCBF203F-9EB5-4B53-8694-14A89A6922B6}"/>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80" name="Freeform 79">
                <a:extLst>
                  <a:ext uri="{FF2B5EF4-FFF2-40B4-BE49-F238E27FC236}">
                    <a16:creationId xmlns:a16="http://schemas.microsoft.com/office/drawing/2014/main" id="{E83F69BA-4C7A-44EF-A500-035A8D76F6B5}"/>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81" name="Freeform 80">
                <a:extLst>
                  <a:ext uri="{FF2B5EF4-FFF2-40B4-BE49-F238E27FC236}">
                    <a16:creationId xmlns:a16="http://schemas.microsoft.com/office/drawing/2014/main" id="{3950BEE3-B4AD-4B19-8481-3FD90428BD49}"/>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82" name="Freeform 81">
                <a:extLst>
                  <a:ext uri="{FF2B5EF4-FFF2-40B4-BE49-F238E27FC236}">
                    <a16:creationId xmlns:a16="http://schemas.microsoft.com/office/drawing/2014/main" id="{895444B4-529D-4F22-BE26-4DA196A1E350}"/>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83" name="Freeform 82">
                <a:extLst>
                  <a:ext uri="{FF2B5EF4-FFF2-40B4-BE49-F238E27FC236}">
                    <a16:creationId xmlns:a16="http://schemas.microsoft.com/office/drawing/2014/main" id="{F1752C41-1D8E-4769-BC04-F382EBAB8D11}"/>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84" name="Freeform 83">
                <a:extLst>
                  <a:ext uri="{FF2B5EF4-FFF2-40B4-BE49-F238E27FC236}">
                    <a16:creationId xmlns:a16="http://schemas.microsoft.com/office/drawing/2014/main" id="{DE7E87C5-BBDB-40C8-8169-F7E6716DBCEE}"/>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85" name="Freeform 84">
                <a:extLst>
                  <a:ext uri="{FF2B5EF4-FFF2-40B4-BE49-F238E27FC236}">
                    <a16:creationId xmlns:a16="http://schemas.microsoft.com/office/drawing/2014/main" id="{5D5A13B8-8BB0-45C3-8382-E99A89EAAA78}"/>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86" name="Freeform 85">
                <a:extLst>
                  <a:ext uri="{FF2B5EF4-FFF2-40B4-BE49-F238E27FC236}">
                    <a16:creationId xmlns:a16="http://schemas.microsoft.com/office/drawing/2014/main" id="{77AE865B-633E-41DB-B901-EE401390E594}"/>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87" name="Freeform 86">
                <a:extLst>
                  <a:ext uri="{FF2B5EF4-FFF2-40B4-BE49-F238E27FC236}">
                    <a16:creationId xmlns:a16="http://schemas.microsoft.com/office/drawing/2014/main" id="{990485FD-9E0E-4C0F-B4FA-E5D3C3713EEF}"/>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88" name="Freeform 87">
                <a:extLst>
                  <a:ext uri="{FF2B5EF4-FFF2-40B4-BE49-F238E27FC236}">
                    <a16:creationId xmlns:a16="http://schemas.microsoft.com/office/drawing/2014/main" id="{3F2EE12A-A9CE-4FE4-A6F4-11DF102D3312}"/>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89" name="Freeform 88">
                <a:extLst>
                  <a:ext uri="{FF2B5EF4-FFF2-40B4-BE49-F238E27FC236}">
                    <a16:creationId xmlns:a16="http://schemas.microsoft.com/office/drawing/2014/main" id="{86652B89-651C-4CA5-8570-AF276E0D7CBD}"/>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90" name="Freeform 89">
                <a:extLst>
                  <a:ext uri="{FF2B5EF4-FFF2-40B4-BE49-F238E27FC236}">
                    <a16:creationId xmlns:a16="http://schemas.microsoft.com/office/drawing/2014/main" id="{69991D5F-9BEA-462A-8E11-6BA0B422EC62}"/>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91" name="Freeform 90">
                <a:extLst>
                  <a:ext uri="{FF2B5EF4-FFF2-40B4-BE49-F238E27FC236}">
                    <a16:creationId xmlns:a16="http://schemas.microsoft.com/office/drawing/2014/main" id="{0BC84FAA-1B5B-4478-A49E-9459B66E65FE}"/>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92" name="Freeform 91">
                <a:extLst>
                  <a:ext uri="{FF2B5EF4-FFF2-40B4-BE49-F238E27FC236}">
                    <a16:creationId xmlns:a16="http://schemas.microsoft.com/office/drawing/2014/main" id="{3A00B782-9C1C-4527-988B-6669E41C471D}"/>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93" name="Freeform 92">
                <a:extLst>
                  <a:ext uri="{FF2B5EF4-FFF2-40B4-BE49-F238E27FC236}">
                    <a16:creationId xmlns:a16="http://schemas.microsoft.com/office/drawing/2014/main" id="{B6E37A94-B823-45C0-A6B8-E40C0FD79AEE}"/>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grpSp>
      </p:grpSp>
      <p:sp>
        <p:nvSpPr>
          <p:cNvPr id="394" name="文本框 93">
            <a:extLst>
              <a:ext uri="{FF2B5EF4-FFF2-40B4-BE49-F238E27FC236}">
                <a16:creationId xmlns:a16="http://schemas.microsoft.com/office/drawing/2014/main" id="{6B42793D-07DB-4CF7-AC39-7129F3841C1B}"/>
              </a:ext>
            </a:extLst>
          </p:cNvPr>
          <p:cNvSpPr txBox="1"/>
          <p:nvPr/>
        </p:nvSpPr>
        <p:spPr>
          <a:xfrm>
            <a:off x="5705190" y="4289408"/>
            <a:ext cx="7144514" cy="1938992"/>
          </a:xfrm>
          <a:prstGeom prst="rect">
            <a:avLst/>
          </a:prstGeom>
          <a:noFill/>
          <a:ln>
            <a:noFill/>
          </a:ln>
        </p:spPr>
        <p:txBody>
          <a:bodyPr wrap="square" rtlCol="0">
            <a:spAutoFit/>
          </a:bodyPr>
          <a:lstStyle/>
          <a:p>
            <a:pPr algn="ctr">
              <a:buClr>
                <a:srgbClr val="000000"/>
              </a:buClr>
              <a:defRPr/>
            </a:pPr>
            <a:r>
              <a:rPr lang="en-US" sz="4000" b="1" dirty="0">
                <a:solidFill>
                  <a:schemeClr val="accent6">
                    <a:lumMod val="75000"/>
                  </a:schemeClr>
                </a:solidFill>
                <a:latin typeface="Times New Roman" panose="02020603050405020304" pitchFamily="18" charset="0"/>
                <a:cs typeface="Times New Roman" panose="02020603050405020304" pitchFamily="18" charset="0"/>
              </a:rPr>
              <a:t>Ta </a:t>
            </a:r>
            <a:r>
              <a:rPr lang="en-US" sz="4000" b="1" dirty="0" err="1">
                <a:solidFill>
                  <a:schemeClr val="accent6">
                    <a:lumMod val="75000"/>
                  </a:schemeClr>
                </a:solidFill>
                <a:latin typeface="Times New Roman" panose="02020603050405020304" pitchFamily="18" charset="0"/>
                <a:cs typeface="Times New Roman" panose="02020603050405020304" pitchFamily="18" charset="0"/>
              </a:rPr>
              <a:t>nhìn</a:t>
            </a:r>
            <a:r>
              <a:rPr lang="en-US" sz="4000" b="1" dirty="0">
                <a:solidFill>
                  <a:schemeClr val="accent6">
                    <a:lumMod val="75000"/>
                  </a:schemeClr>
                </a:solidFill>
                <a:latin typeface="Times New Roman" panose="02020603050405020304" pitchFamily="18" charset="0"/>
                <a:cs typeface="Times New Roman" panose="02020603050405020304" pitchFamily="18" charset="0"/>
              </a:rPr>
              <a:t> </a:t>
            </a:r>
            <a:r>
              <a:rPr lang="en-US" sz="4000" b="1" dirty="0" err="1">
                <a:solidFill>
                  <a:schemeClr val="accent6">
                    <a:lumMod val="75000"/>
                  </a:schemeClr>
                </a:solidFill>
                <a:latin typeface="Times New Roman" panose="02020603050405020304" pitchFamily="18" charset="0"/>
                <a:cs typeface="Times New Roman" panose="02020603050405020304" pitchFamily="18" charset="0"/>
              </a:rPr>
              <a:t>thấy</a:t>
            </a:r>
            <a:r>
              <a:rPr lang="en-US" sz="4000" b="1" dirty="0">
                <a:solidFill>
                  <a:schemeClr val="accent6">
                    <a:lumMod val="75000"/>
                  </a:schemeClr>
                </a:solidFill>
                <a:latin typeface="Times New Roman" panose="02020603050405020304" pitchFamily="18" charset="0"/>
                <a:cs typeface="Times New Roman" panose="02020603050405020304" pitchFamily="18" charset="0"/>
              </a:rPr>
              <a:t> </a:t>
            </a:r>
            <a:r>
              <a:rPr lang="en-US" sz="4000" b="1" dirty="0" err="1">
                <a:solidFill>
                  <a:schemeClr val="accent6">
                    <a:lumMod val="75000"/>
                  </a:schemeClr>
                </a:solidFill>
                <a:latin typeface="Times New Roman" panose="02020603050405020304" pitchFamily="18" charset="0"/>
                <a:cs typeface="Times New Roman" panose="02020603050405020304" pitchFamily="18" charset="0"/>
              </a:rPr>
              <a:t>ảnh</a:t>
            </a:r>
            <a:r>
              <a:rPr lang="en-US" sz="4000" b="1" dirty="0">
                <a:solidFill>
                  <a:schemeClr val="accent6">
                    <a:lumMod val="75000"/>
                  </a:schemeClr>
                </a:solidFill>
                <a:latin typeface="Times New Roman" panose="02020603050405020304" pitchFamily="18" charset="0"/>
                <a:cs typeface="Times New Roman" panose="02020603050405020304" pitchFamily="18" charset="0"/>
              </a:rPr>
              <a:t> </a:t>
            </a:r>
            <a:r>
              <a:rPr lang="en-US" sz="4000" b="1" dirty="0" err="1">
                <a:solidFill>
                  <a:schemeClr val="accent6">
                    <a:lumMod val="75000"/>
                  </a:schemeClr>
                </a:solidFill>
                <a:latin typeface="Times New Roman" panose="02020603050405020304" pitchFamily="18" charset="0"/>
                <a:cs typeface="Times New Roman" panose="02020603050405020304" pitchFamily="18" charset="0"/>
              </a:rPr>
              <a:t>của</a:t>
            </a:r>
            <a:r>
              <a:rPr lang="en-US" sz="4000" b="1" dirty="0">
                <a:solidFill>
                  <a:schemeClr val="accent6">
                    <a:lumMod val="75000"/>
                  </a:schemeClr>
                </a:solidFill>
                <a:latin typeface="Times New Roman" panose="02020603050405020304" pitchFamily="18" charset="0"/>
                <a:cs typeface="Times New Roman" panose="02020603050405020304" pitchFamily="18" charset="0"/>
              </a:rPr>
              <a:t> </a:t>
            </a:r>
            <a:r>
              <a:rPr lang="en-US" sz="4000" b="1" dirty="0" err="1">
                <a:solidFill>
                  <a:schemeClr val="accent6">
                    <a:lumMod val="75000"/>
                  </a:schemeClr>
                </a:solidFill>
                <a:latin typeface="Times New Roman" panose="02020603050405020304" pitchFamily="18" charset="0"/>
                <a:cs typeface="Times New Roman" panose="02020603050405020304" pitchFamily="18" charset="0"/>
              </a:rPr>
              <a:t>vật</a:t>
            </a:r>
            <a:r>
              <a:rPr lang="en-US" sz="4000" b="1" dirty="0">
                <a:solidFill>
                  <a:schemeClr val="accent6">
                    <a:lumMod val="75000"/>
                  </a:schemeClr>
                </a:solidFill>
                <a:latin typeface="Times New Roman" panose="02020603050405020304" pitchFamily="18" charset="0"/>
                <a:cs typeface="Times New Roman" panose="02020603050405020304" pitchFamily="18" charset="0"/>
              </a:rPr>
              <a:t> qua </a:t>
            </a:r>
            <a:r>
              <a:rPr lang="en-US" sz="4000" b="1" dirty="0" err="1">
                <a:solidFill>
                  <a:srgbClr val="50B0D7"/>
                </a:solidFill>
                <a:latin typeface="Times New Roman" panose="02020603050405020304" pitchFamily="18" charset="0"/>
                <a:cs typeface="Times New Roman" panose="02020603050405020304" pitchFamily="18" charset="0"/>
              </a:rPr>
              <a:t>gương</a:t>
            </a:r>
            <a:r>
              <a:rPr lang="en-US" sz="4000" b="1" dirty="0">
                <a:solidFill>
                  <a:srgbClr val="50B0D7"/>
                </a:solidFill>
                <a:latin typeface="Times New Roman" panose="02020603050405020304" pitchFamily="18" charset="0"/>
                <a:cs typeface="Times New Roman" panose="02020603050405020304" pitchFamily="18" charset="0"/>
              </a:rPr>
              <a:t> </a:t>
            </a:r>
            <a:r>
              <a:rPr lang="en-US" sz="4000" b="1" dirty="0" err="1">
                <a:solidFill>
                  <a:srgbClr val="50B0D7"/>
                </a:solidFill>
                <a:latin typeface="Times New Roman" panose="02020603050405020304" pitchFamily="18" charset="0"/>
                <a:cs typeface="Times New Roman" panose="02020603050405020304" pitchFamily="18" charset="0"/>
              </a:rPr>
              <a:t>phẳng</a:t>
            </a:r>
            <a:r>
              <a:rPr lang="en-US" sz="4000" b="1" dirty="0">
                <a:solidFill>
                  <a:schemeClr val="accent6">
                    <a:lumMod val="75000"/>
                  </a:schemeClr>
                </a:solidFill>
                <a:latin typeface="Times New Roman" panose="02020603050405020304" pitchFamily="18" charset="0"/>
                <a:cs typeface="Times New Roman" panose="02020603050405020304" pitchFamily="18" charset="0"/>
              </a:rPr>
              <a:t> </a:t>
            </a:r>
            <a:r>
              <a:rPr lang="en-US" sz="4000" b="1" dirty="0" err="1">
                <a:solidFill>
                  <a:schemeClr val="accent6">
                    <a:lumMod val="75000"/>
                  </a:schemeClr>
                </a:solidFill>
                <a:latin typeface="Times New Roman" panose="02020603050405020304" pitchFamily="18" charset="0"/>
                <a:cs typeface="Times New Roman" panose="02020603050405020304" pitchFamily="18" charset="0"/>
              </a:rPr>
              <a:t>và</a:t>
            </a:r>
            <a:r>
              <a:rPr lang="en-US" sz="4000" b="1" dirty="0">
                <a:solidFill>
                  <a:schemeClr val="accent6">
                    <a:lumMod val="75000"/>
                  </a:schemeClr>
                </a:solidFill>
                <a:latin typeface="Times New Roman" panose="02020603050405020304" pitchFamily="18" charset="0"/>
                <a:cs typeface="Times New Roman" panose="02020603050405020304" pitchFamily="18" charset="0"/>
              </a:rPr>
              <a:t> qua </a:t>
            </a:r>
            <a:r>
              <a:rPr lang="en-US" sz="4000" b="1" dirty="0" err="1">
                <a:solidFill>
                  <a:srgbClr val="50B0D7"/>
                </a:solidFill>
                <a:latin typeface="Times New Roman" panose="02020603050405020304" pitchFamily="18" charset="0"/>
                <a:cs typeface="Times New Roman" panose="02020603050405020304" pitchFamily="18" charset="0"/>
              </a:rPr>
              <a:t>thấu</a:t>
            </a:r>
            <a:r>
              <a:rPr lang="en-US" sz="4000" b="1" dirty="0">
                <a:solidFill>
                  <a:srgbClr val="50B0D7"/>
                </a:solidFill>
                <a:latin typeface="Times New Roman" panose="02020603050405020304" pitchFamily="18" charset="0"/>
                <a:cs typeface="Times New Roman" panose="02020603050405020304" pitchFamily="18" charset="0"/>
              </a:rPr>
              <a:t> </a:t>
            </a:r>
            <a:r>
              <a:rPr lang="en-US" sz="4000" b="1" dirty="0" err="1">
                <a:solidFill>
                  <a:srgbClr val="50B0D7"/>
                </a:solidFill>
                <a:latin typeface="Times New Roman" panose="02020603050405020304" pitchFamily="18" charset="0"/>
                <a:cs typeface="Times New Roman" panose="02020603050405020304" pitchFamily="18" charset="0"/>
              </a:rPr>
              <a:t>kính</a:t>
            </a:r>
            <a:r>
              <a:rPr lang="en-US" sz="4000" b="1" dirty="0">
                <a:solidFill>
                  <a:schemeClr val="accent6">
                    <a:lumMod val="75000"/>
                  </a:schemeClr>
                </a:solidFill>
                <a:latin typeface="Times New Roman" panose="02020603050405020304" pitchFamily="18" charset="0"/>
                <a:cs typeface="Times New Roman" panose="02020603050405020304" pitchFamily="18" charset="0"/>
              </a:rPr>
              <a:t> </a:t>
            </a:r>
            <a:r>
              <a:rPr lang="en-US" sz="4000" b="1" dirty="0" err="1">
                <a:solidFill>
                  <a:schemeClr val="accent6">
                    <a:lumMod val="75000"/>
                  </a:schemeClr>
                </a:solidFill>
                <a:latin typeface="Times New Roman" panose="02020603050405020304" pitchFamily="18" charset="0"/>
                <a:cs typeface="Times New Roman" panose="02020603050405020304" pitchFamily="18" charset="0"/>
              </a:rPr>
              <a:t>khi</a:t>
            </a:r>
            <a:r>
              <a:rPr lang="en-US" sz="4000" b="1" dirty="0">
                <a:solidFill>
                  <a:schemeClr val="accent6">
                    <a:lumMod val="75000"/>
                  </a:schemeClr>
                </a:solidFill>
                <a:latin typeface="Times New Roman" panose="02020603050405020304" pitchFamily="18" charset="0"/>
                <a:cs typeface="Times New Roman" panose="02020603050405020304" pitchFamily="18" charset="0"/>
              </a:rPr>
              <a:t> </a:t>
            </a:r>
            <a:r>
              <a:rPr lang="en-US" sz="4000" b="1" dirty="0" err="1">
                <a:solidFill>
                  <a:schemeClr val="accent6">
                    <a:lumMod val="75000"/>
                  </a:schemeClr>
                </a:solidFill>
                <a:latin typeface="Times New Roman" panose="02020603050405020304" pitchFamily="18" charset="0"/>
                <a:cs typeface="Times New Roman" panose="02020603050405020304" pitchFamily="18" charset="0"/>
              </a:rPr>
              <a:t>nào</a:t>
            </a:r>
            <a:r>
              <a:rPr lang="en-US" sz="4000" b="1" dirty="0">
                <a:solidFill>
                  <a:schemeClr val="accent6">
                    <a:lumMod val="75000"/>
                  </a:schemeClr>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9835021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04"/>
                                        </p:tgtEl>
                                        <p:attrNameLst>
                                          <p:attrName>style.visibility</p:attrName>
                                        </p:attrNameLst>
                                      </p:cBhvr>
                                      <p:to>
                                        <p:strVal val="visible"/>
                                      </p:to>
                                    </p:set>
                                    <p:animEffect transition="in" filter="wipe(up)">
                                      <p:cBhvr>
                                        <p:cTn id="17" dur="500"/>
                                        <p:tgtEl>
                                          <p:spTgt spid="304"/>
                                        </p:tgtEl>
                                      </p:cBhvr>
                                    </p:animEffect>
                                  </p:childTnLst>
                                </p:cTn>
                              </p:par>
                              <p:par>
                                <p:cTn id="18" presetID="22" presetClass="entr" presetSubtype="1" fill="hold" grpId="0" nodeType="withEffect">
                                  <p:stCondLst>
                                    <p:cond delay="0"/>
                                  </p:stCondLst>
                                  <p:childTnLst>
                                    <p:set>
                                      <p:cBhvr>
                                        <p:cTn id="19" dur="1" fill="hold">
                                          <p:stCondLst>
                                            <p:cond delay="0"/>
                                          </p:stCondLst>
                                        </p:cTn>
                                        <p:tgtEl>
                                          <p:spTgt spid="394"/>
                                        </p:tgtEl>
                                        <p:attrNameLst>
                                          <p:attrName>style.visibility</p:attrName>
                                        </p:attrNameLst>
                                      </p:cBhvr>
                                      <p:to>
                                        <p:strVal val="visible"/>
                                      </p:to>
                                    </p:set>
                                    <p:animEffect transition="in" filter="wipe(up)">
                                      <p:cBhvr>
                                        <p:cTn id="20" dur="500"/>
                                        <p:tgtEl>
                                          <p:spTgt spid="3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39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Line 30">
            <a:extLst>
              <a:ext uri="{FF2B5EF4-FFF2-40B4-BE49-F238E27FC236}">
                <a16:creationId xmlns:a16="http://schemas.microsoft.com/office/drawing/2014/main" id="{E3056BED-9CCF-572B-39D1-0EE6837228A5}"/>
              </a:ext>
            </a:extLst>
          </p:cNvPr>
          <p:cNvSpPr>
            <a:spLocks noChangeShapeType="1"/>
          </p:cNvSpPr>
          <p:nvPr/>
        </p:nvSpPr>
        <p:spPr bwMode="auto">
          <a:xfrm>
            <a:off x="9210675" y="5562601"/>
            <a:ext cx="1619250" cy="42863"/>
          </a:xfrm>
          <a:prstGeom prst="line">
            <a:avLst/>
          </a:prstGeom>
          <a:noFill/>
          <a:ln w="19050">
            <a:solidFill>
              <a:srgbClr val="FF9900"/>
            </a:solidFill>
            <a:round/>
            <a:headEnd/>
            <a:tailEnd type="triangle" w="med" len="med"/>
          </a:ln>
          <a:extLst>
            <a:ext uri="{909E8E84-426E-40DD-AFC4-6F175D3DCCD1}">
              <a14:hiddenFill xmlns:a14="http://schemas.microsoft.com/office/drawing/2010/main">
                <a:noFill/>
              </a14:hiddenFill>
            </a:ext>
          </a:extLst>
        </p:spPr>
        <p:txBody>
          <a:bodyPr/>
          <a:lstStyle/>
          <a:p>
            <a:endParaRPr lang="en-US" sz="2700"/>
          </a:p>
        </p:txBody>
      </p:sp>
      <p:sp>
        <p:nvSpPr>
          <p:cNvPr id="23555" name="Line 31">
            <a:extLst>
              <a:ext uri="{FF2B5EF4-FFF2-40B4-BE49-F238E27FC236}">
                <a16:creationId xmlns:a16="http://schemas.microsoft.com/office/drawing/2014/main" id="{9BD35984-145C-5488-0512-9D5F5651398B}"/>
              </a:ext>
            </a:extLst>
          </p:cNvPr>
          <p:cNvSpPr>
            <a:spLocks noChangeShapeType="1"/>
          </p:cNvSpPr>
          <p:nvPr/>
        </p:nvSpPr>
        <p:spPr bwMode="auto">
          <a:xfrm flipH="1" flipV="1">
            <a:off x="5695950" y="4126707"/>
            <a:ext cx="4162425" cy="1778793"/>
          </a:xfrm>
          <a:prstGeom prst="line">
            <a:avLst/>
          </a:prstGeom>
          <a:noFill/>
          <a:ln w="19050" cap="rnd">
            <a:solidFill>
              <a:srgbClr val="FF9900"/>
            </a:solidFill>
            <a:prstDash val="sysDot"/>
            <a:round/>
            <a:headEnd/>
            <a:tailEnd/>
          </a:ln>
          <a:extLst>
            <a:ext uri="{909E8E84-426E-40DD-AFC4-6F175D3DCCD1}">
              <a14:hiddenFill xmlns:a14="http://schemas.microsoft.com/office/drawing/2010/main">
                <a:noFill/>
              </a14:hiddenFill>
            </a:ext>
          </a:extLst>
        </p:spPr>
        <p:txBody>
          <a:bodyPr/>
          <a:lstStyle/>
          <a:p>
            <a:endParaRPr lang="en-US" sz="2700"/>
          </a:p>
        </p:txBody>
      </p:sp>
      <p:sp>
        <p:nvSpPr>
          <p:cNvPr id="23556" name="Line 35">
            <a:extLst>
              <a:ext uri="{FF2B5EF4-FFF2-40B4-BE49-F238E27FC236}">
                <a16:creationId xmlns:a16="http://schemas.microsoft.com/office/drawing/2014/main" id="{9F5FBE4D-879A-EEAB-88E6-1667AC9EA0A3}"/>
              </a:ext>
            </a:extLst>
          </p:cNvPr>
          <p:cNvSpPr>
            <a:spLocks noChangeShapeType="1"/>
          </p:cNvSpPr>
          <p:nvPr/>
        </p:nvSpPr>
        <p:spPr bwMode="auto">
          <a:xfrm>
            <a:off x="6915150" y="6305550"/>
            <a:ext cx="7315200" cy="21432"/>
          </a:xfrm>
          <a:prstGeom prst="line">
            <a:avLst/>
          </a:prstGeom>
          <a:noFill/>
          <a:ln w="19050">
            <a:solidFill>
              <a:srgbClr val="660033"/>
            </a:solidFill>
            <a:round/>
            <a:headEnd/>
            <a:tailEnd/>
          </a:ln>
          <a:extLst>
            <a:ext uri="{909E8E84-426E-40DD-AFC4-6F175D3DCCD1}">
              <a14:hiddenFill xmlns:a14="http://schemas.microsoft.com/office/drawing/2010/main">
                <a:noFill/>
              </a14:hiddenFill>
            </a:ext>
          </a:extLst>
        </p:spPr>
        <p:txBody>
          <a:bodyPr/>
          <a:lstStyle/>
          <a:p>
            <a:endParaRPr lang="en-US" sz="2700"/>
          </a:p>
        </p:txBody>
      </p:sp>
      <p:sp>
        <p:nvSpPr>
          <p:cNvPr id="23557" name="Line 36">
            <a:extLst>
              <a:ext uri="{FF2B5EF4-FFF2-40B4-BE49-F238E27FC236}">
                <a16:creationId xmlns:a16="http://schemas.microsoft.com/office/drawing/2014/main" id="{974666CF-9E8D-4017-E54F-1A05C585F546}"/>
              </a:ext>
            </a:extLst>
          </p:cNvPr>
          <p:cNvSpPr>
            <a:spLocks noChangeShapeType="1"/>
          </p:cNvSpPr>
          <p:nvPr/>
        </p:nvSpPr>
        <p:spPr bwMode="auto">
          <a:xfrm>
            <a:off x="10915650" y="4914901"/>
            <a:ext cx="57150" cy="2569370"/>
          </a:xfrm>
          <a:prstGeom prst="line">
            <a:avLst/>
          </a:prstGeom>
          <a:noFill/>
          <a:ln w="38100">
            <a:solidFill>
              <a:srgbClr val="3333CC"/>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sz="2700"/>
          </a:p>
        </p:txBody>
      </p:sp>
      <p:sp>
        <p:nvSpPr>
          <p:cNvPr id="23558" name="Line 37">
            <a:extLst>
              <a:ext uri="{FF2B5EF4-FFF2-40B4-BE49-F238E27FC236}">
                <a16:creationId xmlns:a16="http://schemas.microsoft.com/office/drawing/2014/main" id="{B3779853-2F12-EC4E-F227-F5126D9C2B3C}"/>
              </a:ext>
            </a:extLst>
          </p:cNvPr>
          <p:cNvSpPr>
            <a:spLocks noChangeShapeType="1"/>
          </p:cNvSpPr>
          <p:nvPr/>
        </p:nvSpPr>
        <p:spPr bwMode="auto">
          <a:xfrm flipV="1">
            <a:off x="9198770" y="5550695"/>
            <a:ext cx="11906" cy="773906"/>
          </a:xfrm>
          <a:prstGeom prst="line">
            <a:avLst/>
          </a:prstGeom>
          <a:noFill/>
          <a:ln w="381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sz="2700"/>
          </a:p>
        </p:txBody>
      </p:sp>
      <p:sp>
        <p:nvSpPr>
          <p:cNvPr id="48" name="Text Box 38">
            <a:extLst>
              <a:ext uri="{FF2B5EF4-FFF2-40B4-BE49-F238E27FC236}">
                <a16:creationId xmlns:a16="http://schemas.microsoft.com/office/drawing/2014/main" id="{28653F3D-F02F-D714-CF34-EEC4867BCA13}"/>
              </a:ext>
            </a:extLst>
          </p:cNvPr>
          <p:cNvSpPr txBox="1">
            <a:spLocks noChangeArrowheads="1"/>
          </p:cNvSpPr>
          <p:nvPr/>
        </p:nvSpPr>
        <p:spPr bwMode="auto">
          <a:xfrm>
            <a:off x="7258051" y="6326983"/>
            <a:ext cx="2893220" cy="1246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3000" b="1">
                <a:solidFill>
                  <a:srgbClr val="000000"/>
                </a:solidFill>
                <a:latin typeface="Times New Roman" panose="02020603050405020304" pitchFamily="18" charset="0"/>
              </a:rPr>
              <a:t>           A</a:t>
            </a:r>
          </a:p>
          <a:p>
            <a:pPr algn="ctr" eaLnBrk="1" hangingPunct="1">
              <a:spcBef>
                <a:spcPct val="50000"/>
              </a:spcBef>
              <a:buFontTx/>
              <a:buNone/>
            </a:pPr>
            <a:r>
              <a:rPr lang="en-US" altLang="en-US" sz="3000" b="1">
                <a:solidFill>
                  <a:srgbClr val="000000"/>
                </a:solidFill>
                <a:latin typeface="Times New Roman" panose="02020603050405020304" pitchFamily="18" charset="0"/>
              </a:rPr>
              <a:t>Trùng F</a:t>
            </a:r>
          </a:p>
        </p:txBody>
      </p:sp>
      <p:sp>
        <p:nvSpPr>
          <p:cNvPr id="49" name="Text Box 39">
            <a:extLst>
              <a:ext uri="{FF2B5EF4-FFF2-40B4-BE49-F238E27FC236}">
                <a16:creationId xmlns:a16="http://schemas.microsoft.com/office/drawing/2014/main" id="{C5A6FB64-2D38-808B-3134-617EE5F8852D}"/>
              </a:ext>
            </a:extLst>
          </p:cNvPr>
          <p:cNvSpPr txBox="1">
            <a:spLocks noChangeArrowheads="1"/>
          </p:cNvSpPr>
          <p:nvPr/>
        </p:nvSpPr>
        <p:spPr bwMode="auto">
          <a:xfrm>
            <a:off x="9010650" y="5014913"/>
            <a:ext cx="4572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3000">
                <a:solidFill>
                  <a:srgbClr val="000000"/>
                </a:solidFill>
                <a:latin typeface="Times New Roman" panose="02020603050405020304" pitchFamily="18" charset="0"/>
              </a:rPr>
              <a:t>B</a:t>
            </a:r>
          </a:p>
        </p:txBody>
      </p:sp>
      <p:sp>
        <p:nvSpPr>
          <p:cNvPr id="50" name="Text Box 40">
            <a:extLst>
              <a:ext uri="{FF2B5EF4-FFF2-40B4-BE49-F238E27FC236}">
                <a16:creationId xmlns:a16="http://schemas.microsoft.com/office/drawing/2014/main" id="{8E6BE95E-CE72-7914-65DE-9E204E7C3820}"/>
              </a:ext>
            </a:extLst>
          </p:cNvPr>
          <p:cNvSpPr txBox="1">
            <a:spLocks noChangeArrowheads="1"/>
          </p:cNvSpPr>
          <p:nvPr/>
        </p:nvSpPr>
        <p:spPr bwMode="auto">
          <a:xfrm>
            <a:off x="10837070" y="5160170"/>
            <a:ext cx="459581"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000">
                <a:solidFill>
                  <a:srgbClr val="000000"/>
                </a:solidFill>
                <a:latin typeface="Times New Roman" panose="02020603050405020304" pitchFamily="18" charset="0"/>
              </a:rPr>
              <a:t>I</a:t>
            </a:r>
          </a:p>
        </p:txBody>
      </p:sp>
      <p:sp>
        <p:nvSpPr>
          <p:cNvPr id="51" name="Text Box 41">
            <a:extLst>
              <a:ext uri="{FF2B5EF4-FFF2-40B4-BE49-F238E27FC236}">
                <a16:creationId xmlns:a16="http://schemas.microsoft.com/office/drawing/2014/main" id="{F408DEE7-AF49-9569-ABAA-764E513FC2E0}"/>
              </a:ext>
            </a:extLst>
          </p:cNvPr>
          <p:cNvSpPr txBox="1">
            <a:spLocks noChangeArrowheads="1"/>
          </p:cNvSpPr>
          <p:nvPr/>
        </p:nvSpPr>
        <p:spPr bwMode="auto">
          <a:xfrm>
            <a:off x="10382250" y="6160295"/>
            <a:ext cx="45958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3600">
                <a:solidFill>
                  <a:srgbClr val="000000"/>
                </a:solidFill>
                <a:latin typeface="Times New Roman" panose="02020603050405020304" pitchFamily="18" charset="0"/>
              </a:rPr>
              <a:t>O</a:t>
            </a:r>
          </a:p>
        </p:txBody>
      </p:sp>
      <p:sp>
        <p:nvSpPr>
          <p:cNvPr id="23563" name="Line 42">
            <a:extLst>
              <a:ext uri="{FF2B5EF4-FFF2-40B4-BE49-F238E27FC236}">
                <a16:creationId xmlns:a16="http://schemas.microsoft.com/office/drawing/2014/main" id="{03DF410A-BDC4-B0D9-04C8-F066A665C8F4}"/>
              </a:ext>
            </a:extLst>
          </p:cNvPr>
          <p:cNvSpPr>
            <a:spLocks noChangeShapeType="1"/>
          </p:cNvSpPr>
          <p:nvPr/>
        </p:nvSpPr>
        <p:spPr bwMode="auto">
          <a:xfrm>
            <a:off x="6153150" y="3571875"/>
            <a:ext cx="4688682" cy="2076450"/>
          </a:xfrm>
          <a:prstGeom prst="line">
            <a:avLst/>
          </a:prstGeom>
          <a:noFill/>
          <a:ln w="19050" cap="rnd">
            <a:solidFill>
              <a:srgbClr val="FF9900"/>
            </a:solidFill>
            <a:prstDash val="sysDot"/>
            <a:round/>
            <a:headEnd/>
            <a:tailEnd/>
          </a:ln>
          <a:extLst>
            <a:ext uri="{909E8E84-426E-40DD-AFC4-6F175D3DCCD1}">
              <a14:hiddenFill xmlns:a14="http://schemas.microsoft.com/office/drawing/2010/main">
                <a:noFill/>
              </a14:hiddenFill>
            </a:ext>
          </a:extLst>
        </p:spPr>
        <p:txBody>
          <a:bodyPr/>
          <a:lstStyle/>
          <a:p>
            <a:endParaRPr lang="en-US" sz="2700"/>
          </a:p>
        </p:txBody>
      </p:sp>
      <p:grpSp>
        <p:nvGrpSpPr>
          <p:cNvPr id="23564" name="Group 44">
            <a:extLst>
              <a:ext uri="{FF2B5EF4-FFF2-40B4-BE49-F238E27FC236}">
                <a16:creationId xmlns:a16="http://schemas.microsoft.com/office/drawing/2014/main" id="{AB6CFE67-062F-C104-FC85-A730462B4532}"/>
              </a:ext>
            </a:extLst>
          </p:cNvPr>
          <p:cNvGrpSpPr>
            <a:grpSpLocks/>
          </p:cNvGrpSpPr>
          <p:nvPr/>
        </p:nvGrpSpPr>
        <p:grpSpPr bwMode="auto">
          <a:xfrm rot="227816">
            <a:off x="10651332" y="5712620"/>
            <a:ext cx="4400550" cy="1383506"/>
            <a:chOff x="1680" y="2557"/>
            <a:chExt cx="1504" cy="514"/>
          </a:xfrm>
        </p:grpSpPr>
        <p:sp>
          <p:nvSpPr>
            <p:cNvPr id="23608" name="Line 45">
              <a:extLst>
                <a:ext uri="{FF2B5EF4-FFF2-40B4-BE49-F238E27FC236}">
                  <a16:creationId xmlns:a16="http://schemas.microsoft.com/office/drawing/2014/main" id="{03CE0CE6-B68D-111C-92DA-1164D3E5B1EE}"/>
                </a:ext>
              </a:extLst>
            </p:cNvPr>
            <p:cNvSpPr>
              <a:spLocks noChangeShapeType="1"/>
            </p:cNvSpPr>
            <p:nvPr/>
          </p:nvSpPr>
          <p:spPr bwMode="auto">
            <a:xfrm>
              <a:off x="1680" y="2557"/>
              <a:ext cx="809" cy="288"/>
            </a:xfrm>
            <a:prstGeom prst="line">
              <a:avLst/>
            </a:prstGeom>
            <a:noFill/>
            <a:ln w="19050">
              <a:solidFill>
                <a:srgbClr val="FF9900"/>
              </a:solidFill>
              <a:round/>
              <a:headEnd/>
              <a:tailEnd type="triangle" w="med" len="med"/>
            </a:ln>
            <a:extLst>
              <a:ext uri="{909E8E84-426E-40DD-AFC4-6F175D3DCCD1}">
                <a14:hiddenFill xmlns:a14="http://schemas.microsoft.com/office/drawing/2010/main">
                  <a:noFill/>
                </a14:hiddenFill>
              </a:ext>
            </a:extLst>
          </p:spPr>
          <p:txBody>
            <a:bodyPr/>
            <a:lstStyle/>
            <a:p>
              <a:endParaRPr lang="en-US" sz="2700"/>
            </a:p>
          </p:txBody>
        </p:sp>
        <p:sp>
          <p:nvSpPr>
            <p:cNvPr id="23609" name="Line 46">
              <a:extLst>
                <a:ext uri="{FF2B5EF4-FFF2-40B4-BE49-F238E27FC236}">
                  <a16:creationId xmlns:a16="http://schemas.microsoft.com/office/drawing/2014/main" id="{0ED908B2-C202-CA32-FDF7-F391D8E4E12A}"/>
                </a:ext>
              </a:extLst>
            </p:cNvPr>
            <p:cNvSpPr>
              <a:spLocks noChangeShapeType="1"/>
            </p:cNvSpPr>
            <p:nvPr/>
          </p:nvSpPr>
          <p:spPr bwMode="auto">
            <a:xfrm>
              <a:off x="2448" y="2832"/>
              <a:ext cx="736" cy="239"/>
            </a:xfrm>
            <a:prstGeom prst="line">
              <a:avLst/>
            </a:prstGeom>
            <a:noFill/>
            <a:ln w="19050">
              <a:solidFill>
                <a:srgbClr val="FF9900"/>
              </a:solidFill>
              <a:round/>
              <a:headEnd/>
              <a:tailEnd/>
            </a:ln>
            <a:extLst>
              <a:ext uri="{909E8E84-426E-40DD-AFC4-6F175D3DCCD1}">
                <a14:hiddenFill xmlns:a14="http://schemas.microsoft.com/office/drawing/2010/main">
                  <a:noFill/>
                </a14:hiddenFill>
              </a:ext>
            </a:extLst>
          </p:spPr>
          <p:txBody>
            <a:bodyPr/>
            <a:lstStyle/>
            <a:p>
              <a:endParaRPr lang="en-US" sz="2700"/>
            </a:p>
          </p:txBody>
        </p:sp>
      </p:grpSp>
      <p:grpSp>
        <p:nvGrpSpPr>
          <p:cNvPr id="23565" name="Group 47">
            <a:extLst>
              <a:ext uri="{FF2B5EF4-FFF2-40B4-BE49-F238E27FC236}">
                <a16:creationId xmlns:a16="http://schemas.microsoft.com/office/drawing/2014/main" id="{46DE23AD-5DD4-C2FF-59AC-8CB0E6B72BE7}"/>
              </a:ext>
            </a:extLst>
          </p:cNvPr>
          <p:cNvGrpSpPr>
            <a:grpSpLocks/>
          </p:cNvGrpSpPr>
          <p:nvPr/>
        </p:nvGrpSpPr>
        <p:grpSpPr bwMode="auto">
          <a:xfrm>
            <a:off x="9236870" y="5626895"/>
            <a:ext cx="4641056" cy="1959768"/>
            <a:chOff x="1200" y="2571"/>
            <a:chExt cx="1554" cy="1007"/>
          </a:xfrm>
        </p:grpSpPr>
        <p:sp>
          <p:nvSpPr>
            <p:cNvPr id="23605" name="Line 48">
              <a:extLst>
                <a:ext uri="{FF2B5EF4-FFF2-40B4-BE49-F238E27FC236}">
                  <a16:creationId xmlns:a16="http://schemas.microsoft.com/office/drawing/2014/main" id="{64CEB504-55AD-F531-2A3F-28F012CEA6FD}"/>
                </a:ext>
              </a:extLst>
            </p:cNvPr>
            <p:cNvSpPr>
              <a:spLocks noChangeShapeType="1"/>
            </p:cNvSpPr>
            <p:nvPr/>
          </p:nvSpPr>
          <p:spPr bwMode="auto">
            <a:xfrm>
              <a:off x="1200" y="2571"/>
              <a:ext cx="1104" cy="713"/>
            </a:xfrm>
            <a:prstGeom prst="line">
              <a:avLst/>
            </a:prstGeom>
            <a:noFill/>
            <a:ln w="19050">
              <a:solidFill>
                <a:srgbClr val="FF9900"/>
              </a:solidFill>
              <a:round/>
              <a:headEnd/>
              <a:tailEnd type="triangle" w="med" len="med"/>
            </a:ln>
            <a:extLst>
              <a:ext uri="{909E8E84-426E-40DD-AFC4-6F175D3DCCD1}">
                <a14:hiddenFill xmlns:a14="http://schemas.microsoft.com/office/drawing/2010/main">
                  <a:noFill/>
                </a14:hiddenFill>
              </a:ext>
            </a:extLst>
          </p:spPr>
          <p:txBody>
            <a:bodyPr/>
            <a:lstStyle/>
            <a:p>
              <a:endParaRPr lang="en-US" sz="2700"/>
            </a:p>
          </p:txBody>
        </p:sp>
        <p:sp>
          <p:nvSpPr>
            <p:cNvPr id="23606" name="Line 49">
              <a:extLst>
                <a:ext uri="{FF2B5EF4-FFF2-40B4-BE49-F238E27FC236}">
                  <a16:creationId xmlns:a16="http://schemas.microsoft.com/office/drawing/2014/main" id="{C304DE46-235E-AB09-DE4E-219686BB2135}"/>
                </a:ext>
              </a:extLst>
            </p:cNvPr>
            <p:cNvSpPr>
              <a:spLocks noChangeShapeType="1"/>
            </p:cNvSpPr>
            <p:nvPr/>
          </p:nvSpPr>
          <p:spPr bwMode="auto">
            <a:xfrm>
              <a:off x="1200" y="2572"/>
              <a:ext cx="288" cy="190"/>
            </a:xfrm>
            <a:prstGeom prst="line">
              <a:avLst/>
            </a:prstGeom>
            <a:noFill/>
            <a:ln w="19050">
              <a:solidFill>
                <a:srgbClr val="FF9900"/>
              </a:solidFill>
              <a:round/>
              <a:headEnd/>
              <a:tailEnd type="triangle" w="med" len="med"/>
            </a:ln>
            <a:extLst>
              <a:ext uri="{909E8E84-426E-40DD-AFC4-6F175D3DCCD1}">
                <a14:hiddenFill xmlns:a14="http://schemas.microsoft.com/office/drawing/2010/main">
                  <a:noFill/>
                </a14:hiddenFill>
              </a:ext>
            </a:extLst>
          </p:spPr>
          <p:txBody>
            <a:bodyPr/>
            <a:lstStyle/>
            <a:p>
              <a:endParaRPr lang="en-US" sz="2700"/>
            </a:p>
          </p:txBody>
        </p:sp>
        <p:sp>
          <p:nvSpPr>
            <p:cNvPr id="23607" name="Line 50">
              <a:extLst>
                <a:ext uri="{FF2B5EF4-FFF2-40B4-BE49-F238E27FC236}">
                  <a16:creationId xmlns:a16="http://schemas.microsoft.com/office/drawing/2014/main" id="{354072BC-0FF0-5FE7-BBA3-766484156CFE}"/>
                </a:ext>
              </a:extLst>
            </p:cNvPr>
            <p:cNvSpPr>
              <a:spLocks noChangeShapeType="1"/>
            </p:cNvSpPr>
            <p:nvPr/>
          </p:nvSpPr>
          <p:spPr bwMode="auto">
            <a:xfrm>
              <a:off x="2095" y="3146"/>
              <a:ext cx="659" cy="432"/>
            </a:xfrm>
            <a:prstGeom prst="line">
              <a:avLst/>
            </a:prstGeom>
            <a:noFill/>
            <a:ln w="19050">
              <a:solidFill>
                <a:srgbClr val="FF9900"/>
              </a:solidFill>
              <a:round/>
              <a:headEnd/>
              <a:tailEnd/>
            </a:ln>
            <a:extLst>
              <a:ext uri="{909E8E84-426E-40DD-AFC4-6F175D3DCCD1}">
                <a14:hiddenFill xmlns:a14="http://schemas.microsoft.com/office/drawing/2010/main">
                  <a:noFill/>
                </a14:hiddenFill>
              </a:ext>
            </a:extLst>
          </p:spPr>
          <p:txBody>
            <a:bodyPr/>
            <a:lstStyle/>
            <a:p>
              <a:endParaRPr lang="en-US" sz="2700"/>
            </a:p>
          </p:txBody>
        </p:sp>
      </p:grpSp>
      <p:grpSp>
        <p:nvGrpSpPr>
          <p:cNvPr id="23566" name="Group 51">
            <a:extLst>
              <a:ext uri="{FF2B5EF4-FFF2-40B4-BE49-F238E27FC236}">
                <a16:creationId xmlns:a16="http://schemas.microsoft.com/office/drawing/2014/main" id="{63046922-03E0-8626-F860-81358092A3A9}"/>
              </a:ext>
            </a:extLst>
          </p:cNvPr>
          <p:cNvGrpSpPr>
            <a:grpSpLocks/>
          </p:cNvGrpSpPr>
          <p:nvPr/>
        </p:nvGrpSpPr>
        <p:grpSpPr bwMode="auto">
          <a:xfrm>
            <a:off x="8151020" y="5472115"/>
            <a:ext cx="771525" cy="2531270"/>
            <a:chOff x="560" y="2826"/>
            <a:chExt cx="324" cy="1063"/>
          </a:xfrm>
        </p:grpSpPr>
        <p:sp>
          <p:nvSpPr>
            <p:cNvPr id="23603" name="Text Box 52">
              <a:extLst>
                <a:ext uri="{FF2B5EF4-FFF2-40B4-BE49-F238E27FC236}">
                  <a16:creationId xmlns:a16="http://schemas.microsoft.com/office/drawing/2014/main" id="{92B00983-97FC-23C3-739D-1C1C13069B90}"/>
                </a:ext>
              </a:extLst>
            </p:cNvPr>
            <p:cNvSpPr txBox="1">
              <a:spLocks noChangeArrowheads="1"/>
            </p:cNvSpPr>
            <p:nvPr/>
          </p:nvSpPr>
          <p:spPr bwMode="auto">
            <a:xfrm>
              <a:off x="560" y="3618"/>
              <a:ext cx="324"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endParaRPr lang="en-US" altLang="en-US" sz="3600">
                <a:solidFill>
                  <a:srgbClr val="000000"/>
                </a:solidFill>
                <a:latin typeface="Times New Roman" panose="02020603050405020304" pitchFamily="18" charset="0"/>
              </a:endParaRPr>
            </a:p>
          </p:txBody>
        </p:sp>
        <p:sp>
          <p:nvSpPr>
            <p:cNvPr id="23604" name="Line 53">
              <a:extLst>
                <a:ext uri="{FF2B5EF4-FFF2-40B4-BE49-F238E27FC236}">
                  <a16:creationId xmlns:a16="http://schemas.microsoft.com/office/drawing/2014/main" id="{D0E54E80-A36C-78A7-6979-BB32AEC4E2F0}"/>
                </a:ext>
              </a:extLst>
            </p:cNvPr>
            <p:cNvSpPr>
              <a:spLocks noChangeShapeType="1"/>
            </p:cNvSpPr>
            <p:nvPr/>
          </p:nvSpPr>
          <p:spPr bwMode="auto">
            <a:xfrm>
              <a:off x="672" y="2826"/>
              <a:ext cx="0" cy="8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2700"/>
            </a:p>
          </p:txBody>
        </p:sp>
      </p:grpSp>
      <p:grpSp>
        <p:nvGrpSpPr>
          <p:cNvPr id="23567" name="Group 54">
            <a:extLst>
              <a:ext uri="{FF2B5EF4-FFF2-40B4-BE49-F238E27FC236}">
                <a16:creationId xmlns:a16="http://schemas.microsoft.com/office/drawing/2014/main" id="{B3DB7093-DEDD-D417-0C8D-F651CAB4ED89}"/>
              </a:ext>
            </a:extLst>
          </p:cNvPr>
          <p:cNvGrpSpPr>
            <a:grpSpLocks/>
          </p:cNvGrpSpPr>
          <p:nvPr/>
        </p:nvGrpSpPr>
        <p:grpSpPr bwMode="auto">
          <a:xfrm>
            <a:off x="12230100" y="5695954"/>
            <a:ext cx="685800" cy="757238"/>
            <a:chOff x="2480" y="2615"/>
            <a:chExt cx="288" cy="318"/>
          </a:xfrm>
        </p:grpSpPr>
        <p:sp>
          <p:nvSpPr>
            <p:cNvPr id="23601" name="Text Box 55">
              <a:extLst>
                <a:ext uri="{FF2B5EF4-FFF2-40B4-BE49-F238E27FC236}">
                  <a16:creationId xmlns:a16="http://schemas.microsoft.com/office/drawing/2014/main" id="{258154BE-D182-CFDE-E6B6-045BF12612F5}"/>
                </a:ext>
              </a:extLst>
            </p:cNvPr>
            <p:cNvSpPr txBox="1">
              <a:spLocks noChangeArrowheads="1"/>
            </p:cNvSpPr>
            <p:nvPr/>
          </p:nvSpPr>
          <p:spPr bwMode="auto">
            <a:xfrm>
              <a:off x="2480" y="2615"/>
              <a:ext cx="288"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3600">
                  <a:solidFill>
                    <a:srgbClr val="000000"/>
                  </a:solidFill>
                  <a:latin typeface="Times New Roman" panose="02020603050405020304" pitchFamily="18" charset="0"/>
                </a:rPr>
                <a:t>F’</a:t>
              </a:r>
            </a:p>
          </p:txBody>
        </p:sp>
        <p:sp>
          <p:nvSpPr>
            <p:cNvPr id="23602" name="Line 56">
              <a:extLst>
                <a:ext uri="{FF2B5EF4-FFF2-40B4-BE49-F238E27FC236}">
                  <a16:creationId xmlns:a16="http://schemas.microsoft.com/office/drawing/2014/main" id="{2D3827DC-3D88-A977-5EFB-EE0847DD740A}"/>
                </a:ext>
              </a:extLst>
            </p:cNvPr>
            <p:cNvSpPr>
              <a:spLocks noChangeShapeType="1"/>
            </p:cNvSpPr>
            <p:nvPr/>
          </p:nvSpPr>
          <p:spPr bwMode="auto">
            <a:xfrm>
              <a:off x="2579" y="2837"/>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2700"/>
            </a:p>
          </p:txBody>
        </p:sp>
      </p:grpSp>
      <p:graphicFrame>
        <p:nvGraphicFramePr>
          <p:cNvPr id="23568" name="Object 58">
            <a:extLst>
              <a:ext uri="{FF2B5EF4-FFF2-40B4-BE49-F238E27FC236}">
                <a16:creationId xmlns:a16="http://schemas.microsoft.com/office/drawing/2014/main" id="{96B3E55A-32D0-5351-A622-4EC75B4D6AAE}"/>
              </a:ext>
            </a:extLst>
          </p:cNvPr>
          <p:cNvGraphicFramePr>
            <a:graphicFrameLocks noChangeAspect="1"/>
          </p:cNvGraphicFramePr>
          <p:nvPr/>
        </p:nvGraphicFramePr>
        <p:xfrm>
          <a:off x="13775532" y="5753100"/>
          <a:ext cx="483393" cy="459582"/>
        </p:xfrm>
        <a:graphic>
          <a:graphicData uri="http://schemas.openxmlformats.org/presentationml/2006/ole">
            <mc:AlternateContent xmlns:mc="http://schemas.openxmlformats.org/markup-compatibility/2006">
              <mc:Choice xmlns:v="urn:schemas-microsoft-com:vml" Requires="v">
                <p:oleObj name="Equation" r:id="rId2" imgW="139579" imgH="164957" progId="Equation.3">
                  <p:embed/>
                </p:oleObj>
              </mc:Choice>
              <mc:Fallback>
                <p:oleObj name="Equation" r:id="rId2" imgW="139579" imgH="164957" progId="Equation.3">
                  <p:embed/>
                  <p:pic>
                    <p:nvPicPr>
                      <p:cNvPr id="23568" name="Object 58">
                        <a:extLst>
                          <a:ext uri="{FF2B5EF4-FFF2-40B4-BE49-F238E27FC236}">
                            <a16:creationId xmlns:a16="http://schemas.microsoft.com/office/drawing/2014/main" id="{96B3E55A-32D0-5351-A622-4EC75B4D6A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75532" y="5753100"/>
                        <a:ext cx="483393" cy="459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3" name="TextBox 52">
            <a:extLst>
              <a:ext uri="{FF2B5EF4-FFF2-40B4-BE49-F238E27FC236}">
                <a16:creationId xmlns:a16="http://schemas.microsoft.com/office/drawing/2014/main" id="{7D973F87-6836-CFE5-CC90-71B2E817D85C}"/>
              </a:ext>
            </a:extLst>
          </p:cNvPr>
          <p:cNvSpPr txBox="1">
            <a:spLocks noChangeArrowheads="1"/>
          </p:cNvSpPr>
          <p:nvPr/>
        </p:nvSpPr>
        <p:spPr bwMode="auto">
          <a:xfrm>
            <a:off x="14287501" y="6269832"/>
            <a:ext cx="1369220" cy="1800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a:solidFill>
                  <a:srgbClr val="FF0000"/>
                </a:solidFill>
                <a:latin typeface="Times New Roman" panose="02020603050405020304" pitchFamily="18" charset="0"/>
              </a:rPr>
              <a:t>vùng nhìn thấy</a:t>
            </a:r>
            <a:r>
              <a:rPr lang="en-US" altLang="en-US" sz="3900" b="1">
                <a:solidFill>
                  <a:srgbClr val="FF0000"/>
                </a:solidFill>
                <a:latin typeface="Times New Roman" panose="02020603050405020304" pitchFamily="18" charset="0"/>
              </a:rPr>
              <a:t>                </a:t>
            </a:r>
          </a:p>
        </p:txBody>
      </p:sp>
      <p:sp>
        <p:nvSpPr>
          <p:cNvPr id="16" name="Left Brace 15">
            <a:extLst>
              <a:ext uri="{FF2B5EF4-FFF2-40B4-BE49-F238E27FC236}">
                <a16:creationId xmlns:a16="http://schemas.microsoft.com/office/drawing/2014/main" id="{EDCD07EB-AC5F-8E4B-6C7E-4E2B96CC53BE}"/>
              </a:ext>
            </a:extLst>
          </p:cNvPr>
          <p:cNvSpPr>
            <a:spLocks/>
          </p:cNvSpPr>
          <p:nvPr/>
        </p:nvSpPr>
        <p:spPr bwMode="auto">
          <a:xfrm rot="1692729" flipH="1">
            <a:off x="13942220" y="6919913"/>
            <a:ext cx="323850" cy="788195"/>
          </a:xfrm>
          <a:prstGeom prst="leftBrace">
            <a:avLst>
              <a:gd name="adj1" fmla="val 38603"/>
              <a:gd name="adj2" fmla="val 42611"/>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4200">
              <a:solidFill>
                <a:srgbClr val="333399"/>
              </a:solidFill>
              <a:latin typeface="Times New Roman" panose="02020603050405020304" pitchFamily="18" charset="0"/>
            </a:endParaRPr>
          </a:p>
        </p:txBody>
      </p:sp>
      <p:sp>
        <p:nvSpPr>
          <p:cNvPr id="7" name="Text Box 12">
            <a:extLst>
              <a:ext uri="{FF2B5EF4-FFF2-40B4-BE49-F238E27FC236}">
                <a16:creationId xmlns:a16="http://schemas.microsoft.com/office/drawing/2014/main" id="{05747135-B526-4226-23FD-EB48004DACD5}"/>
              </a:ext>
            </a:extLst>
          </p:cNvPr>
          <p:cNvSpPr txBox="1">
            <a:spLocks noChangeArrowheads="1"/>
          </p:cNvSpPr>
          <p:nvPr/>
        </p:nvSpPr>
        <p:spPr bwMode="auto">
          <a:xfrm>
            <a:off x="2743201" y="5033963"/>
            <a:ext cx="3509963" cy="429348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900" b="1">
                <a:solidFill>
                  <a:srgbClr val="FF0000"/>
                </a:solidFill>
                <a:latin typeface="Times New Roman" panose="02020603050405020304" pitchFamily="18" charset="0"/>
                <a:cs typeface="Times New Roman" panose="02020603050405020304" pitchFamily="18" charset="0"/>
              </a:rPr>
              <a:t>**</a:t>
            </a:r>
            <a:r>
              <a:rPr lang="en-US" altLang="en-US" sz="3900">
                <a:solidFill>
                  <a:srgbClr val="000000"/>
                </a:solidFill>
                <a:latin typeface="Times New Roman" panose="02020603050405020304" pitchFamily="18" charset="0"/>
                <a:cs typeface="Times New Roman" panose="02020603050405020304" pitchFamily="18" charset="0"/>
              </a:rPr>
              <a:t>Khi dịch chuyển vật sao cho A trùng với F (hay d=f ) thì Ảnh A’B’được tạo bởi kính lúp ở gần hay ở xa? </a:t>
            </a:r>
          </a:p>
        </p:txBody>
      </p:sp>
      <p:sp>
        <p:nvSpPr>
          <p:cNvPr id="9" name="Text Box 12">
            <a:extLst>
              <a:ext uri="{FF2B5EF4-FFF2-40B4-BE49-F238E27FC236}">
                <a16:creationId xmlns:a16="http://schemas.microsoft.com/office/drawing/2014/main" id="{44C86035-700F-E552-286F-BB080F096EDE}"/>
              </a:ext>
            </a:extLst>
          </p:cNvPr>
          <p:cNvSpPr txBox="1">
            <a:spLocks noChangeArrowheads="1"/>
          </p:cNvSpPr>
          <p:nvPr/>
        </p:nvSpPr>
        <p:spPr bwMode="auto">
          <a:xfrm>
            <a:off x="6400800" y="8001001"/>
            <a:ext cx="9372600" cy="20313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600">
                <a:solidFill>
                  <a:srgbClr val="0000FF"/>
                </a:solidFill>
                <a:latin typeface="Times New Roman" panose="02020603050405020304" pitchFamily="18" charset="0"/>
                <a:cs typeface="Times New Roman" panose="02020603050405020304" pitchFamily="18" charset="0"/>
              </a:rPr>
              <a:t>=&gt;</a:t>
            </a:r>
            <a:r>
              <a:rPr lang="en-US" altLang="en-US" sz="4200">
                <a:solidFill>
                  <a:srgbClr val="0000FF"/>
                </a:solidFill>
                <a:latin typeface="Times New Roman" panose="02020603050405020304" pitchFamily="18" charset="0"/>
                <a:cs typeface="Times New Roman" panose="02020603050405020304" pitchFamily="18" charset="0"/>
              </a:rPr>
              <a:t> A’B’được tạo bởi kính lúp ở rất xa  (vô cực) =&gt;trường hợp này người ta gọi là ngắm chừng ở  vô cực.</a:t>
            </a:r>
          </a:p>
        </p:txBody>
      </p:sp>
      <p:sp>
        <p:nvSpPr>
          <p:cNvPr id="23573" name="Line 30">
            <a:extLst>
              <a:ext uri="{FF2B5EF4-FFF2-40B4-BE49-F238E27FC236}">
                <a16:creationId xmlns:a16="http://schemas.microsoft.com/office/drawing/2014/main" id="{A7B6B811-7511-5D38-3BA5-28A25C265E09}"/>
              </a:ext>
            </a:extLst>
          </p:cNvPr>
          <p:cNvSpPr>
            <a:spLocks noChangeShapeType="1"/>
          </p:cNvSpPr>
          <p:nvPr/>
        </p:nvSpPr>
        <p:spPr bwMode="auto">
          <a:xfrm>
            <a:off x="9791701" y="2031208"/>
            <a:ext cx="1100138" cy="2381"/>
          </a:xfrm>
          <a:prstGeom prst="line">
            <a:avLst/>
          </a:prstGeom>
          <a:noFill/>
          <a:ln w="19050">
            <a:solidFill>
              <a:srgbClr val="FF9900"/>
            </a:solidFill>
            <a:round/>
            <a:headEnd/>
            <a:tailEnd type="triangle" w="med" len="med"/>
          </a:ln>
          <a:extLst>
            <a:ext uri="{909E8E84-426E-40DD-AFC4-6F175D3DCCD1}">
              <a14:hiddenFill xmlns:a14="http://schemas.microsoft.com/office/drawing/2010/main">
                <a:noFill/>
              </a14:hiddenFill>
            </a:ext>
          </a:extLst>
        </p:spPr>
        <p:txBody>
          <a:bodyPr/>
          <a:lstStyle/>
          <a:p>
            <a:endParaRPr lang="en-US" sz="2700"/>
          </a:p>
        </p:txBody>
      </p:sp>
      <p:sp>
        <p:nvSpPr>
          <p:cNvPr id="23574" name="Line 32">
            <a:extLst>
              <a:ext uri="{FF2B5EF4-FFF2-40B4-BE49-F238E27FC236}">
                <a16:creationId xmlns:a16="http://schemas.microsoft.com/office/drawing/2014/main" id="{C2F88D6E-F3AD-9BE1-DEE8-B65CAD9DFE28}"/>
              </a:ext>
            </a:extLst>
          </p:cNvPr>
          <p:cNvSpPr>
            <a:spLocks noChangeShapeType="1"/>
          </p:cNvSpPr>
          <p:nvPr/>
        </p:nvSpPr>
        <p:spPr bwMode="auto">
          <a:xfrm flipH="1" flipV="1">
            <a:off x="7743825" y="566738"/>
            <a:ext cx="28575" cy="2119313"/>
          </a:xfrm>
          <a:prstGeom prst="line">
            <a:avLst/>
          </a:prstGeom>
          <a:noFill/>
          <a:ln w="38100">
            <a:solidFill>
              <a:srgbClr val="FF3300"/>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sz="2700"/>
          </a:p>
        </p:txBody>
      </p:sp>
      <p:sp>
        <p:nvSpPr>
          <p:cNvPr id="4" name="Text Box 34">
            <a:extLst>
              <a:ext uri="{FF2B5EF4-FFF2-40B4-BE49-F238E27FC236}">
                <a16:creationId xmlns:a16="http://schemas.microsoft.com/office/drawing/2014/main" id="{B45C7577-7641-C517-2716-934077795A5F}"/>
              </a:ext>
            </a:extLst>
          </p:cNvPr>
          <p:cNvSpPr txBox="1">
            <a:spLocks noChangeArrowheads="1"/>
          </p:cNvSpPr>
          <p:nvPr/>
        </p:nvSpPr>
        <p:spPr bwMode="auto">
          <a:xfrm>
            <a:off x="7391400" y="2609850"/>
            <a:ext cx="914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4800">
                <a:solidFill>
                  <a:srgbClr val="000000"/>
                </a:solidFill>
                <a:latin typeface="Times New Roman" panose="02020603050405020304" pitchFamily="18" charset="0"/>
              </a:rPr>
              <a:t>A’</a:t>
            </a:r>
          </a:p>
        </p:txBody>
      </p:sp>
      <p:sp>
        <p:nvSpPr>
          <p:cNvPr id="23576" name="Line 35">
            <a:extLst>
              <a:ext uri="{FF2B5EF4-FFF2-40B4-BE49-F238E27FC236}">
                <a16:creationId xmlns:a16="http://schemas.microsoft.com/office/drawing/2014/main" id="{07B7A053-2927-0AEC-5BEE-D222075671FE}"/>
              </a:ext>
            </a:extLst>
          </p:cNvPr>
          <p:cNvSpPr>
            <a:spLocks noChangeShapeType="1"/>
          </p:cNvSpPr>
          <p:nvPr/>
        </p:nvSpPr>
        <p:spPr bwMode="auto">
          <a:xfrm>
            <a:off x="6705600" y="2717008"/>
            <a:ext cx="7315200" cy="21431"/>
          </a:xfrm>
          <a:prstGeom prst="line">
            <a:avLst/>
          </a:prstGeom>
          <a:noFill/>
          <a:ln w="19050">
            <a:solidFill>
              <a:srgbClr val="660033"/>
            </a:solidFill>
            <a:round/>
            <a:headEnd/>
            <a:tailEnd/>
          </a:ln>
          <a:extLst>
            <a:ext uri="{909E8E84-426E-40DD-AFC4-6F175D3DCCD1}">
              <a14:hiddenFill xmlns:a14="http://schemas.microsoft.com/office/drawing/2010/main">
                <a:noFill/>
              </a14:hiddenFill>
            </a:ext>
          </a:extLst>
        </p:spPr>
        <p:txBody>
          <a:bodyPr/>
          <a:lstStyle/>
          <a:p>
            <a:endParaRPr lang="en-US" sz="2700"/>
          </a:p>
        </p:txBody>
      </p:sp>
      <p:sp>
        <p:nvSpPr>
          <p:cNvPr id="23577" name="Line 36">
            <a:extLst>
              <a:ext uri="{FF2B5EF4-FFF2-40B4-BE49-F238E27FC236}">
                <a16:creationId xmlns:a16="http://schemas.microsoft.com/office/drawing/2014/main" id="{8FBD42CF-2C31-EFFF-B29E-C07907203331}"/>
              </a:ext>
            </a:extLst>
          </p:cNvPr>
          <p:cNvSpPr>
            <a:spLocks noChangeShapeType="1"/>
          </p:cNvSpPr>
          <p:nvPr/>
        </p:nvSpPr>
        <p:spPr bwMode="auto">
          <a:xfrm>
            <a:off x="10879933" y="1483520"/>
            <a:ext cx="59531" cy="2519363"/>
          </a:xfrm>
          <a:prstGeom prst="line">
            <a:avLst/>
          </a:prstGeom>
          <a:noFill/>
          <a:ln w="38100">
            <a:solidFill>
              <a:srgbClr val="3333CC"/>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sz="2700"/>
          </a:p>
        </p:txBody>
      </p:sp>
      <p:sp>
        <p:nvSpPr>
          <p:cNvPr id="23578" name="Line 37">
            <a:extLst>
              <a:ext uri="{FF2B5EF4-FFF2-40B4-BE49-F238E27FC236}">
                <a16:creationId xmlns:a16="http://schemas.microsoft.com/office/drawing/2014/main" id="{9D9CE914-13DB-7593-0038-7D7D6290088F}"/>
              </a:ext>
            </a:extLst>
          </p:cNvPr>
          <p:cNvSpPr>
            <a:spLocks noChangeShapeType="1"/>
          </p:cNvSpPr>
          <p:nvPr/>
        </p:nvSpPr>
        <p:spPr bwMode="auto">
          <a:xfrm flipV="1">
            <a:off x="9779795" y="1962150"/>
            <a:ext cx="11906" cy="773907"/>
          </a:xfrm>
          <a:prstGeom prst="line">
            <a:avLst/>
          </a:prstGeom>
          <a:noFill/>
          <a:ln w="381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sz="2700"/>
          </a:p>
        </p:txBody>
      </p:sp>
      <p:sp>
        <p:nvSpPr>
          <p:cNvPr id="10" name="Text Box 38">
            <a:extLst>
              <a:ext uri="{FF2B5EF4-FFF2-40B4-BE49-F238E27FC236}">
                <a16:creationId xmlns:a16="http://schemas.microsoft.com/office/drawing/2014/main" id="{C7B2649C-5970-BB7F-444A-1E443C1D1CA9}"/>
              </a:ext>
            </a:extLst>
          </p:cNvPr>
          <p:cNvSpPr txBox="1">
            <a:spLocks noChangeArrowheads="1"/>
          </p:cNvSpPr>
          <p:nvPr/>
        </p:nvSpPr>
        <p:spPr bwMode="auto">
          <a:xfrm>
            <a:off x="9541670" y="2657475"/>
            <a:ext cx="4572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3000">
                <a:solidFill>
                  <a:srgbClr val="000000"/>
                </a:solidFill>
                <a:latin typeface="Times New Roman" panose="02020603050405020304" pitchFamily="18" charset="0"/>
              </a:rPr>
              <a:t>A</a:t>
            </a:r>
          </a:p>
        </p:txBody>
      </p:sp>
      <p:sp>
        <p:nvSpPr>
          <p:cNvPr id="11" name="Text Box 39">
            <a:extLst>
              <a:ext uri="{FF2B5EF4-FFF2-40B4-BE49-F238E27FC236}">
                <a16:creationId xmlns:a16="http://schemas.microsoft.com/office/drawing/2014/main" id="{DE29C66E-6B62-7672-DDB8-137767A21BD9}"/>
              </a:ext>
            </a:extLst>
          </p:cNvPr>
          <p:cNvSpPr txBox="1">
            <a:spLocks noChangeArrowheads="1"/>
          </p:cNvSpPr>
          <p:nvPr/>
        </p:nvSpPr>
        <p:spPr bwMode="auto">
          <a:xfrm>
            <a:off x="9572625" y="1426370"/>
            <a:ext cx="4572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3000">
                <a:solidFill>
                  <a:srgbClr val="000000"/>
                </a:solidFill>
                <a:latin typeface="Times New Roman" panose="02020603050405020304" pitchFamily="18" charset="0"/>
              </a:rPr>
              <a:t>B</a:t>
            </a:r>
          </a:p>
        </p:txBody>
      </p:sp>
      <p:sp>
        <p:nvSpPr>
          <p:cNvPr id="12" name="Text Box 40">
            <a:extLst>
              <a:ext uri="{FF2B5EF4-FFF2-40B4-BE49-F238E27FC236}">
                <a16:creationId xmlns:a16="http://schemas.microsoft.com/office/drawing/2014/main" id="{3FC2CD02-8570-E507-4348-0B4F3134241B}"/>
              </a:ext>
            </a:extLst>
          </p:cNvPr>
          <p:cNvSpPr txBox="1">
            <a:spLocks noChangeArrowheads="1"/>
          </p:cNvSpPr>
          <p:nvPr/>
        </p:nvSpPr>
        <p:spPr bwMode="auto">
          <a:xfrm>
            <a:off x="10944225" y="1366838"/>
            <a:ext cx="45958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000">
                <a:solidFill>
                  <a:srgbClr val="000000"/>
                </a:solidFill>
                <a:latin typeface="Times New Roman" panose="02020603050405020304" pitchFamily="18" charset="0"/>
              </a:rPr>
              <a:t>I</a:t>
            </a:r>
          </a:p>
        </p:txBody>
      </p:sp>
      <p:sp>
        <p:nvSpPr>
          <p:cNvPr id="13" name="Text Box 41">
            <a:extLst>
              <a:ext uri="{FF2B5EF4-FFF2-40B4-BE49-F238E27FC236}">
                <a16:creationId xmlns:a16="http://schemas.microsoft.com/office/drawing/2014/main" id="{2CB80147-B1F5-E187-9166-35B5AAB37B97}"/>
              </a:ext>
            </a:extLst>
          </p:cNvPr>
          <p:cNvSpPr txBox="1">
            <a:spLocks noChangeArrowheads="1"/>
          </p:cNvSpPr>
          <p:nvPr/>
        </p:nvSpPr>
        <p:spPr bwMode="auto">
          <a:xfrm>
            <a:off x="10465595" y="2571751"/>
            <a:ext cx="45958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3600">
                <a:solidFill>
                  <a:srgbClr val="000000"/>
                </a:solidFill>
                <a:latin typeface="Times New Roman" panose="02020603050405020304" pitchFamily="18" charset="0"/>
              </a:rPr>
              <a:t>O</a:t>
            </a:r>
          </a:p>
        </p:txBody>
      </p:sp>
      <p:sp>
        <p:nvSpPr>
          <p:cNvPr id="23583" name="Line 42">
            <a:extLst>
              <a:ext uri="{FF2B5EF4-FFF2-40B4-BE49-F238E27FC236}">
                <a16:creationId xmlns:a16="http://schemas.microsoft.com/office/drawing/2014/main" id="{3DB5E9DA-6262-ABE8-0D4D-7E93F897B353}"/>
              </a:ext>
            </a:extLst>
          </p:cNvPr>
          <p:cNvSpPr>
            <a:spLocks noChangeShapeType="1"/>
          </p:cNvSpPr>
          <p:nvPr/>
        </p:nvSpPr>
        <p:spPr bwMode="auto">
          <a:xfrm>
            <a:off x="7150895" y="342900"/>
            <a:ext cx="3783806" cy="1657350"/>
          </a:xfrm>
          <a:prstGeom prst="line">
            <a:avLst/>
          </a:prstGeom>
          <a:noFill/>
          <a:ln w="19050" cap="rnd">
            <a:solidFill>
              <a:srgbClr val="FF9900"/>
            </a:solidFill>
            <a:prstDash val="sysDot"/>
            <a:round/>
            <a:headEnd/>
            <a:tailEnd/>
          </a:ln>
          <a:extLst>
            <a:ext uri="{909E8E84-426E-40DD-AFC4-6F175D3DCCD1}">
              <a14:hiddenFill xmlns:a14="http://schemas.microsoft.com/office/drawing/2010/main">
                <a:noFill/>
              </a14:hiddenFill>
            </a:ext>
          </a:extLst>
        </p:spPr>
        <p:txBody>
          <a:bodyPr/>
          <a:lstStyle/>
          <a:p>
            <a:endParaRPr lang="en-US" sz="2700"/>
          </a:p>
        </p:txBody>
      </p:sp>
      <p:grpSp>
        <p:nvGrpSpPr>
          <p:cNvPr id="23584" name="Group 44">
            <a:extLst>
              <a:ext uri="{FF2B5EF4-FFF2-40B4-BE49-F238E27FC236}">
                <a16:creationId xmlns:a16="http://schemas.microsoft.com/office/drawing/2014/main" id="{CBF497B9-25A2-E4DF-2011-6158FF71F4F9}"/>
              </a:ext>
            </a:extLst>
          </p:cNvPr>
          <p:cNvGrpSpPr>
            <a:grpSpLocks/>
          </p:cNvGrpSpPr>
          <p:nvPr/>
        </p:nvGrpSpPr>
        <p:grpSpPr bwMode="auto">
          <a:xfrm rot="227816">
            <a:off x="10863263" y="2188370"/>
            <a:ext cx="3617120" cy="1178718"/>
            <a:chOff x="1680" y="2557"/>
            <a:chExt cx="1504" cy="514"/>
          </a:xfrm>
        </p:grpSpPr>
        <p:sp>
          <p:nvSpPr>
            <p:cNvPr id="23599" name="Line 45">
              <a:extLst>
                <a:ext uri="{FF2B5EF4-FFF2-40B4-BE49-F238E27FC236}">
                  <a16:creationId xmlns:a16="http://schemas.microsoft.com/office/drawing/2014/main" id="{B173DDE1-79CA-D0D5-3226-FFB4F310850C}"/>
                </a:ext>
              </a:extLst>
            </p:cNvPr>
            <p:cNvSpPr>
              <a:spLocks noChangeShapeType="1"/>
            </p:cNvSpPr>
            <p:nvPr/>
          </p:nvSpPr>
          <p:spPr bwMode="auto">
            <a:xfrm>
              <a:off x="1680" y="2557"/>
              <a:ext cx="809" cy="288"/>
            </a:xfrm>
            <a:prstGeom prst="line">
              <a:avLst/>
            </a:prstGeom>
            <a:noFill/>
            <a:ln w="19050">
              <a:solidFill>
                <a:srgbClr val="FF9900"/>
              </a:solidFill>
              <a:round/>
              <a:headEnd/>
              <a:tailEnd type="triangle" w="med" len="med"/>
            </a:ln>
            <a:extLst>
              <a:ext uri="{909E8E84-426E-40DD-AFC4-6F175D3DCCD1}">
                <a14:hiddenFill xmlns:a14="http://schemas.microsoft.com/office/drawing/2010/main">
                  <a:noFill/>
                </a14:hiddenFill>
              </a:ext>
            </a:extLst>
          </p:spPr>
          <p:txBody>
            <a:bodyPr/>
            <a:lstStyle/>
            <a:p>
              <a:endParaRPr lang="en-US" sz="2700"/>
            </a:p>
          </p:txBody>
        </p:sp>
        <p:sp>
          <p:nvSpPr>
            <p:cNvPr id="23600" name="Line 46">
              <a:extLst>
                <a:ext uri="{FF2B5EF4-FFF2-40B4-BE49-F238E27FC236}">
                  <a16:creationId xmlns:a16="http://schemas.microsoft.com/office/drawing/2014/main" id="{B06D3EF3-195E-AF65-9553-646BC11EB4A9}"/>
                </a:ext>
              </a:extLst>
            </p:cNvPr>
            <p:cNvSpPr>
              <a:spLocks noChangeShapeType="1"/>
            </p:cNvSpPr>
            <p:nvPr/>
          </p:nvSpPr>
          <p:spPr bwMode="auto">
            <a:xfrm>
              <a:off x="2448" y="2832"/>
              <a:ext cx="736" cy="239"/>
            </a:xfrm>
            <a:prstGeom prst="line">
              <a:avLst/>
            </a:prstGeom>
            <a:noFill/>
            <a:ln w="19050">
              <a:solidFill>
                <a:srgbClr val="FF9900"/>
              </a:solidFill>
              <a:round/>
              <a:headEnd/>
              <a:tailEnd/>
            </a:ln>
            <a:extLst>
              <a:ext uri="{909E8E84-426E-40DD-AFC4-6F175D3DCCD1}">
                <a14:hiddenFill xmlns:a14="http://schemas.microsoft.com/office/drawing/2010/main">
                  <a:noFill/>
                </a14:hiddenFill>
              </a:ext>
            </a:extLst>
          </p:spPr>
          <p:txBody>
            <a:bodyPr/>
            <a:lstStyle/>
            <a:p>
              <a:endParaRPr lang="en-US" sz="2700"/>
            </a:p>
          </p:txBody>
        </p:sp>
      </p:grpSp>
      <p:grpSp>
        <p:nvGrpSpPr>
          <p:cNvPr id="23585" name="Group 47">
            <a:extLst>
              <a:ext uri="{FF2B5EF4-FFF2-40B4-BE49-F238E27FC236}">
                <a16:creationId xmlns:a16="http://schemas.microsoft.com/office/drawing/2014/main" id="{3E82881B-8EEC-D778-C90E-22197F075557}"/>
              </a:ext>
            </a:extLst>
          </p:cNvPr>
          <p:cNvGrpSpPr>
            <a:grpSpLocks/>
          </p:cNvGrpSpPr>
          <p:nvPr/>
        </p:nvGrpSpPr>
        <p:grpSpPr bwMode="auto">
          <a:xfrm>
            <a:off x="9748838" y="2005013"/>
            <a:ext cx="3686175" cy="2521745"/>
            <a:chOff x="1200" y="2572"/>
            <a:chExt cx="1554" cy="1006"/>
          </a:xfrm>
        </p:grpSpPr>
        <p:sp>
          <p:nvSpPr>
            <p:cNvPr id="23596" name="Line 48">
              <a:extLst>
                <a:ext uri="{FF2B5EF4-FFF2-40B4-BE49-F238E27FC236}">
                  <a16:creationId xmlns:a16="http://schemas.microsoft.com/office/drawing/2014/main" id="{C0311FE2-8B44-7C8A-54C5-651DB5C63C0D}"/>
                </a:ext>
              </a:extLst>
            </p:cNvPr>
            <p:cNvSpPr>
              <a:spLocks noChangeShapeType="1"/>
            </p:cNvSpPr>
            <p:nvPr/>
          </p:nvSpPr>
          <p:spPr bwMode="auto">
            <a:xfrm>
              <a:off x="1200" y="2577"/>
              <a:ext cx="1104" cy="713"/>
            </a:xfrm>
            <a:prstGeom prst="line">
              <a:avLst/>
            </a:prstGeom>
            <a:noFill/>
            <a:ln w="19050">
              <a:solidFill>
                <a:srgbClr val="FF9900"/>
              </a:solidFill>
              <a:round/>
              <a:headEnd/>
              <a:tailEnd type="triangle" w="med" len="med"/>
            </a:ln>
            <a:extLst>
              <a:ext uri="{909E8E84-426E-40DD-AFC4-6F175D3DCCD1}">
                <a14:hiddenFill xmlns:a14="http://schemas.microsoft.com/office/drawing/2010/main">
                  <a:noFill/>
                </a14:hiddenFill>
              </a:ext>
            </a:extLst>
          </p:spPr>
          <p:txBody>
            <a:bodyPr/>
            <a:lstStyle/>
            <a:p>
              <a:endParaRPr lang="en-US" sz="2700"/>
            </a:p>
          </p:txBody>
        </p:sp>
        <p:sp>
          <p:nvSpPr>
            <p:cNvPr id="23597" name="Line 49">
              <a:extLst>
                <a:ext uri="{FF2B5EF4-FFF2-40B4-BE49-F238E27FC236}">
                  <a16:creationId xmlns:a16="http://schemas.microsoft.com/office/drawing/2014/main" id="{BF3AADAD-1280-6B1A-DBC8-9288C8A50888}"/>
                </a:ext>
              </a:extLst>
            </p:cNvPr>
            <p:cNvSpPr>
              <a:spLocks noChangeShapeType="1"/>
            </p:cNvSpPr>
            <p:nvPr/>
          </p:nvSpPr>
          <p:spPr bwMode="auto">
            <a:xfrm>
              <a:off x="1200" y="2572"/>
              <a:ext cx="288" cy="190"/>
            </a:xfrm>
            <a:prstGeom prst="line">
              <a:avLst/>
            </a:prstGeom>
            <a:noFill/>
            <a:ln w="19050">
              <a:solidFill>
                <a:srgbClr val="FF9900"/>
              </a:solidFill>
              <a:round/>
              <a:headEnd/>
              <a:tailEnd type="triangle" w="med" len="med"/>
            </a:ln>
            <a:extLst>
              <a:ext uri="{909E8E84-426E-40DD-AFC4-6F175D3DCCD1}">
                <a14:hiddenFill xmlns:a14="http://schemas.microsoft.com/office/drawing/2010/main">
                  <a:noFill/>
                </a14:hiddenFill>
              </a:ext>
            </a:extLst>
          </p:spPr>
          <p:txBody>
            <a:bodyPr/>
            <a:lstStyle/>
            <a:p>
              <a:endParaRPr lang="en-US" sz="2700"/>
            </a:p>
          </p:txBody>
        </p:sp>
        <p:sp>
          <p:nvSpPr>
            <p:cNvPr id="23598" name="Line 50">
              <a:extLst>
                <a:ext uri="{FF2B5EF4-FFF2-40B4-BE49-F238E27FC236}">
                  <a16:creationId xmlns:a16="http://schemas.microsoft.com/office/drawing/2014/main" id="{4135975B-B145-66FD-3EF7-CA8A65D5F9D9}"/>
                </a:ext>
              </a:extLst>
            </p:cNvPr>
            <p:cNvSpPr>
              <a:spLocks noChangeShapeType="1"/>
            </p:cNvSpPr>
            <p:nvPr/>
          </p:nvSpPr>
          <p:spPr bwMode="auto">
            <a:xfrm>
              <a:off x="2095" y="3146"/>
              <a:ext cx="659" cy="432"/>
            </a:xfrm>
            <a:prstGeom prst="line">
              <a:avLst/>
            </a:prstGeom>
            <a:noFill/>
            <a:ln w="19050">
              <a:solidFill>
                <a:srgbClr val="FF9900"/>
              </a:solidFill>
              <a:round/>
              <a:headEnd/>
              <a:tailEnd/>
            </a:ln>
            <a:extLst>
              <a:ext uri="{909E8E84-426E-40DD-AFC4-6F175D3DCCD1}">
                <a14:hiddenFill xmlns:a14="http://schemas.microsoft.com/office/drawing/2010/main">
                  <a:noFill/>
                </a14:hiddenFill>
              </a:ext>
            </a:extLst>
          </p:spPr>
          <p:txBody>
            <a:bodyPr/>
            <a:lstStyle/>
            <a:p>
              <a:endParaRPr lang="en-US" sz="2700"/>
            </a:p>
          </p:txBody>
        </p:sp>
      </p:grpSp>
      <p:grpSp>
        <p:nvGrpSpPr>
          <p:cNvPr id="23586" name="Group 51">
            <a:extLst>
              <a:ext uri="{FF2B5EF4-FFF2-40B4-BE49-F238E27FC236}">
                <a16:creationId xmlns:a16="http://schemas.microsoft.com/office/drawing/2014/main" id="{2B0E47B9-B78B-D1AB-EB5C-A28D56A29550}"/>
              </a:ext>
            </a:extLst>
          </p:cNvPr>
          <p:cNvGrpSpPr>
            <a:grpSpLocks/>
          </p:cNvGrpSpPr>
          <p:nvPr/>
        </p:nvGrpSpPr>
        <p:grpSpPr bwMode="auto">
          <a:xfrm>
            <a:off x="9141620" y="2609852"/>
            <a:ext cx="459581" cy="795338"/>
            <a:chOff x="576" y="2826"/>
            <a:chExt cx="193" cy="334"/>
          </a:xfrm>
        </p:grpSpPr>
        <p:sp>
          <p:nvSpPr>
            <p:cNvPr id="23594" name="Text Box 52">
              <a:extLst>
                <a:ext uri="{FF2B5EF4-FFF2-40B4-BE49-F238E27FC236}">
                  <a16:creationId xmlns:a16="http://schemas.microsoft.com/office/drawing/2014/main" id="{9735E518-F494-2539-7CE0-7920D0DC878F}"/>
                </a:ext>
              </a:extLst>
            </p:cNvPr>
            <p:cNvSpPr txBox="1">
              <a:spLocks noChangeArrowheads="1"/>
            </p:cNvSpPr>
            <p:nvPr/>
          </p:nvSpPr>
          <p:spPr bwMode="auto">
            <a:xfrm>
              <a:off x="576" y="2889"/>
              <a:ext cx="193"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3600">
                  <a:solidFill>
                    <a:srgbClr val="000000"/>
                  </a:solidFill>
                  <a:latin typeface="Times New Roman" panose="02020603050405020304" pitchFamily="18" charset="0"/>
                </a:rPr>
                <a:t>F</a:t>
              </a:r>
            </a:p>
          </p:txBody>
        </p:sp>
        <p:sp>
          <p:nvSpPr>
            <p:cNvPr id="23595" name="Line 53">
              <a:extLst>
                <a:ext uri="{FF2B5EF4-FFF2-40B4-BE49-F238E27FC236}">
                  <a16:creationId xmlns:a16="http://schemas.microsoft.com/office/drawing/2014/main" id="{75EB8014-2820-35B3-FAC8-577D48C12F71}"/>
                </a:ext>
              </a:extLst>
            </p:cNvPr>
            <p:cNvSpPr>
              <a:spLocks noChangeShapeType="1"/>
            </p:cNvSpPr>
            <p:nvPr/>
          </p:nvSpPr>
          <p:spPr bwMode="auto">
            <a:xfrm>
              <a:off x="672" y="2826"/>
              <a:ext cx="0" cy="8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2700"/>
            </a:p>
          </p:txBody>
        </p:sp>
      </p:grpSp>
      <p:grpSp>
        <p:nvGrpSpPr>
          <p:cNvPr id="23587" name="Group 54">
            <a:extLst>
              <a:ext uri="{FF2B5EF4-FFF2-40B4-BE49-F238E27FC236}">
                <a16:creationId xmlns:a16="http://schemas.microsoft.com/office/drawing/2014/main" id="{1F696B0D-1195-1270-FCD8-C36C34530820}"/>
              </a:ext>
            </a:extLst>
          </p:cNvPr>
          <p:cNvGrpSpPr>
            <a:grpSpLocks/>
          </p:cNvGrpSpPr>
          <p:nvPr/>
        </p:nvGrpSpPr>
        <p:grpSpPr bwMode="auto">
          <a:xfrm>
            <a:off x="12001500" y="2107411"/>
            <a:ext cx="685800" cy="757238"/>
            <a:chOff x="2352" y="2615"/>
            <a:chExt cx="288" cy="318"/>
          </a:xfrm>
        </p:grpSpPr>
        <p:sp>
          <p:nvSpPr>
            <p:cNvPr id="23592" name="Text Box 55">
              <a:extLst>
                <a:ext uri="{FF2B5EF4-FFF2-40B4-BE49-F238E27FC236}">
                  <a16:creationId xmlns:a16="http://schemas.microsoft.com/office/drawing/2014/main" id="{7B08B3BA-3F27-921D-171F-6B092A157421}"/>
                </a:ext>
              </a:extLst>
            </p:cNvPr>
            <p:cNvSpPr txBox="1">
              <a:spLocks noChangeArrowheads="1"/>
            </p:cNvSpPr>
            <p:nvPr/>
          </p:nvSpPr>
          <p:spPr bwMode="auto">
            <a:xfrm>
              <a:off x="2352" y="2615"/>
              <a:ext cx="288"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3600">
                  <a:solidFill>
                    <a:srgbClr val="000000"/>
                  </a:solidFill>
                  <a:latin typeface="Times New Roman" panose="02020603050405020304" pitchFamily="18" charset="0"/>
                </a:rPr>
                <a:t>F’</a:t>
              </a:r>
            </a:p>
          </p:txBody>
        </p:sp>
        <p:sp>
          <p:nvSpPr>
            <p:cNvPr id="23593" name="Line 56">
              <a:extLst>
                <a:ext uri="{FF2B5EF4-FFF2-40B4-BE49-F238E27FC236}">
                  <a16:creationId xmlns:a16="http://schemas.microsoft.com/office/drawing/2014/main" id="{410FC076-8CEC-8B2D-A9F5-82D3F69CF090}"/>
                </a:ext>
              </a:extLst>
            </p:cNvPr>
            <p:cNvSpPr>
              <a:spLocks noChangeShapeType="1"/>
            </p:cNvSpPr>
            <p:nvPr/>
          </p:nvSpPr>
          <p:spPr bwMode="auto">
            <a:xfrm>
              <a:off x="2579" y="2837"/>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2700"/>
            </a:p>
          </p:txBody>
        </p:sp>
      </p:grpSp>
      <p:graphicFrame>
        <p:nvGraphicFramePr>
          <p:cNvPr id="23588" name="Object 58">
            <a:extLst>
              <a:ext uri="{FF2B5EF4-FFF2-40B4-BE49-F238E27FC236}">
                <a16:creationId xmlns:a16="http://schemas.microsoft.com/office/drawing/2014/main" id="{0E312B68-80DF-B6D2-A711-8830A4E2868D}"/>
              </a:ext>
            </a:extLst>
          </p:cNvPr>
          <p:cNvGraphicFramePr>
            <a:graphicFrameLocks noChangeAspect="1"/>
          </p:cNvGraphicFramePr>
          <p:nvPr/>
        </p:nvGraphicFramePr>
        <p:xfrm>
          <a:off x="13565982" y="2164558"/>
          <a:ext cx="483393" cy="459581"/>
        </p:xfrm>
        <a:graphic>
          <a:graphicData uri="http://schemas.openxmlformats.org/presentationml/2006/ole">
            <mc:AlternateContent xmlns:mc="http://schemas.openxmlformats.org/markup-compatibility/2006">
              <mc:Choice xmlns:v="urn:schemas-microsoft-com:vml" Requires="v">
                <p:oleObj name="Equation" r:id="rId4" imgW="139579" imgH="164957" progId="Equation.3">
                  <p:embed/>
                </p:oleObj>
              </mc:Choice>
              <mc:Fallback>
                <p:oleObj name="Equation" r:id="rId4" imgW="139579" imgH="164957" progId="Equation.3">
                  <p:embed/>
                  <p:pic>
                    <p:nvPicPr>
                      <p:cNvPr id="23588" name="Object 58">
                        <a:extLst>
                          <a:ext uri="{FF2B5EF4-FFF2-40B4-BE49-F238E27FC236}">
                            <a16:creationId xmlns:a16="http://schemas.microsoft.com/office/drawing/2014/main" id="{0E312B68-80DF-B6D2-A711-8830A4E286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65982" y="2164558"/>
                        <a:ext cx="483393" cy="459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3589" name="Line 31">
            <a:extLst>
              <a:ext uri="{FF2B5EF4-FFF2-40B4-BE49-F238E27FC236}">
                <a16:creationId xmlns:a16="http://schemas.microsoft.com/office/drawing/2014/main" id="{5E9A94E0-E576-7A72-98C3-1BF91FA7CE21}"/>
              </a:ext>
            </a:extLst>
          </p:cNvPr>
          <p:cNvSpPr>
            <a:spLocks noChangeShapeType="1"/>
          </p:cNvSpPr>
          <p:nvPr/>
        </p:nvSpPr>
        <p:spPr bwMode="auto">
          <a:xfrm flipH="1" flipV="1">
            <a:off x="7277101" y="342900"/>
            <a:ext cx="2826545" cy="1885950"/>
          </a:xfrm>
          <a:prstGeom prst="line">
            <a:avLst/>
          </a:prstGeom>
          <a:noFill/>
          <a:ln w="19050" cap="rnd">
            <a:solidFill>
              <a:srgbClr val="FF9900"/>
            </a:solidFill>
            <a:prstDash val="sysDot"/>
            <a:round/>
            <a:headEnd/>
            <a:tailEnd/>
          </a:ln>
          <a:extLst>
            <a:ext uri="{909E8E84-426E-40DD-AFC4-6F175D3DCCD1}">
              <a14:hiddenFill xmlns:a14="http://schemas.microsoft.com/office/drawing/2010/main">
                <a:noFill/>
              </a14:hiddenFill>
            </a:ext>
          </a:extLst>
        </p:spPr>
        <p:txBody>
          <a:bodyPr/>
          <a:lstStyle/>
          <a:p>
            <a:endParaRPr lang="en-US" sz="2700"/>
          </a:p>
        </p:txBody>
      </p:sp>
      <p:sp>
        <p:nvSpPr>
          <p:cNvPr id="31" name="Text Box 33">
            <a:extLst>
              <a:ext uri="{FF2B5EF4-FFF2-40B4-BE49-F238E27FC236}">
                <a16:creationId xmlns:a16="http://schemas.microsoft.com/office/drawing/2014/main" id="{BD42F755-5C93-60BA-76EA-412A0F78AA3B}"/>
              </a:ext>
            </a:extLst>
          </p:cNvPr>
          <p:cNvSpPr txBox="1">
            <a:spLocks noChangeArrowheads="1"/>
          </p:cNvSpPr>
          <p:nvPr/>
        </p:nvSpPr>
        <p:spPr bwMode="auto">
          <a:xfrm>
            <a:off x="7315200" y="-76200"/>
            <a:ext cx="914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4800">
                <a:solidFill>
                  <a:srgbClr val="000000"/>
                </a:solidFill>
                <a:latin typeface="Times New Roman" panose="02020603050405020304" pitchFamily="18" charset="0"/>
              </a:rPr>
              <a:t>B’</a:t>
            </a:r>
          </a:p>
        </p:txBody>
      </p:sp>
      <p:sp>
        <p:nvSpPr>
          <p:cNvPr id="32" name="TextBox 31">
            <a:extLst>
              <a:ext uri="{FF2B5EF4-FFF2-40B4-BE49-F238E27FC236}">
                <a16:creationId xmlns:a16="http://schemas.microsoft.com/office/drawing/2014/main" id="{38F20C89-BD8C-3DD1-49A0-9039A24AA2E9}"/>
              </a:ext>
            </a:extLst>
          </p:cNvPr>
          <p:cNvSpPr txBox="1">
            <a:spLocks noChangeArrowheads="1"/>
          </p:cNvSpPr>
          <p:nvPr/>
        </p:nvSpPr>
        <p:spPr bwMode="auto">
          <a:xfrm>
            <a:off x="2514601" y="342900"/>
            <a:ext cx="3995738" cy="3503716"/>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07000"/>
              </a:lnSpc>
              <a:spcBef>
                <a:spcPts val="900"/>
              </a:spcBef>
              <a:spcAft>
                <a:spcPts val="900"/>
              </a:spcAft>
              <a:buNone/>
            </a:pPr>
            <a:r>
              <a:rPr lang="en-US" altLang="en-US" sz="4200">
                <a:solidFill>
                  <a:srgbClr val="0000FF"/>
                </a:solidFill>
                <a:latin typeface="Times New Roman" panose="02020603050405020304" pitchFamily="18" charset="0"/>
                <a:ea typeface="Calibri" panose="020F0502020204030204" pitchFamily="34" charset="0"/>
                <a:cs typeface="Times New Roman" panose="02020603050405020304" pitchFamily="18" charset="0"/>
              </a:rPr>
              <a:t>Khi d&lt; f , Ảnh của vật qua kính lúp ở điểm cực cận gọi là ngắm chừng ở cực cận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23554"/>
                                        </p:tgtEl>
                                        <p:attrNameLst>
                                          <p:attrName>style.visibility</p:attrName>
                                        </p:attrNameLst>
                                      </p:cBhvr>
                                      <p:to>
                                        <p:strVal val="visible"/>
                                      </p:to>
                                    </p:set>
                                    <p:animEffect transition="in" filter="box(in)">
                                      <p:cBhvr>
                                        <p:cTn id="12" dur="2000"/>
                                        <p:tgtEl>
                                          <p:spTgt spid="23554"/>
                                        </p:tgtEl>
                                      </p:cBhvr>
                                    </p:animEffect>
                                  </p:childTnLst>
                                </p:cTn>
                              </p:par>
                              <p:par>
                                <p:cTn id="13" presetID="4" presetClass="entr" presetSubtype="16" fill="hold" nodeType="withEffect">
                                  <p:stCondLst>
                                    <p:cond delay="0"/>
                                  </p:stCondLst>
                                  <p:childTnLst>
                                    <p:set>
                                      <p:cBhvr>
                                        <p:cTn id="14" dur="1" fill="hold">
                                          <p:stCondLst>
                                            <p:cond delay="0"/>
                                          </p:stCondLst>
                                        </p:cTn>
                                        <p:tgtEl>
                                          <p:spTgt spid="23555"/>
                                        </p:tgtEl>
                                        <p:attrNameLst>
                                          <p:attrName>style.visibility</p:attrName>
                                        </p:attrNameLst>
                                      </p:cBhvr>
                                      <p:to>
                                        <p:strVal val="visible"/>
                                      </p:to>
                                    </p:set>
                                    <p:animEffect transition="in" filter="box(in)">
                                      <p:cBhvr>
                                        <p:cTn id="15" dur="2000"/>
                                        <p:tgtEl>
                                          <p:spTgt spid="23555"/>
                                        </p:tgtEl>
                                      </p:cBhvr>
                                    </p:animEffect>
                                  </p:childTnLst>
                                </p:cTn>
                              </p:par>
                              <p:par>
                                <p:cTn id="16" presetID="4" presetClass="entr" presetSubtype="16" fill="hold" nodeType="withEffect">
                                  <p:stCondLst>
                                    <p:cond delay="0"/>
                                  </p:stCondLst>
                                  <p:childTnLst>
                                    <p:set>
                                      <p:cBhvr>
                                        <p:cTn id="17" dur="1" fill="hold">
                                          <p:stCondLst>
                                            <p:cond delay="0"/>
                                          </p:stCondLst>
                                        </p:cTn>
                                        <p:tgtEl>
                                          <p:spTgt spid="23556"/>
                                        </p:tgtEl>
                                        <p:attrNameLst>
                                          <p:attrName>style.visibility</p:attrName>
                                        </p:attrNameLst>
                                      </p:cBhvr>
                                      <p:to>
                                        <p:strVal val="visible"/>
                                      </p:to>
                                    </p:set>
                                    <p:animEffect transition="in" filter="box(in)">
                                      <p:cBhvr>
                                        <p:cTn id="18" dur="2000"/>
                                        <p:tgtEl>
                                          <p:spTgt spid="23556"/>
                                        </p:tgtEl>
                                      </p:cBhvr>
                                    </p:animEffect>
                                  </p:childTnLst>
                                </p:cTn>
                              </p:par>
                              <p:par>
                                <p:cTn id="19" presetID="4" presetClass="entr" presetSubtype="16" fill="hold" nodeType="withEffect">
                                  <p:stCondLst>
                                    <p:cond delay="0"/>
                                  </p:stCondLst>
                                  <p:childTnLst>
                                    <p:set>
                                      <p:cBhvr>
                                        <p:cTn id="20" dur="1" fill="hold">
                                          <p:stCondLst>
                                            <p:cond delay="0"/>
                                          </p:stCondLst>
                                        </p:cTn>
                                        <p:tgtEl>
                                          <p:spTgt spid="23557"/>
                                        </p:tgtEl>
                                        <p:attrNameLst>
                                          <p:attrName>style.visibility</p:attrName>
                                        </p:attrNameLst>
                                      </p:cBhvr>
                                      <p:to>
                                        <p:strVal val="visible"/>
                                      </p:to>
                                    </p:set>
                                    <p:animEffect transition="in" filter="box(in)">
                                      <p:cBhvr>
                                        <p:cTn id="21" dur="2000"/>
                                        <p:tgtEl>
                                          <p:spTgt spid="23557"/>
                                        </p:tgtEl>
                                      </p:cBhvr>
                                    </p:animEffect>
                                  </p:childTnLst>
                                </p:cTn>
                              </p:par>
                              <p:par>
                                <p:cTn id="22" presetID="4" presetClass="entr" presetSubtype="16" fill="hold" nodeType="withEffect">
                                  <p:stCondLst>
                                    <p:cond delay="0"/>
                                  </p:stCondLst>
                                  <p:childTnLst>
                                    <p:set>
                                      <p:cBhvr>
                                        <p:cTn id="23" dur="1" fill="hold">
                                          <p:stCondLst>
                                            <p:cond delay="0"/>
                                          </p:stCondLst>
                                        </p:cTn>
                                        <p:tgtEl>
                                          <p:spTgt spid="23558"/>
                                        </p:tgtEl>
                                        <p:attrNameLst>
                                          <p:attrName>style.visibility</p:attrName>
                                        </p:attrNameLst>
                                      </p:cBhvr>
                                      <p:to>
                                        <p:strVal val="visible"/>
                                      </p:to>
                                    </p:set>
                                    <p:animEffect transition="in" filter="box(in)">
                                      <p:cBhvr>
                                        <p:cTn id="24" dur="2000"/>
                                        <p:tgtEl>
                                          <p:spTgt spid="23558"/>
                                        </p:tgtEl>
                                      </p:cBhvr>
                                    </p:animEffect>
                                  </p:childTnLst>
                                </p:cTn>
                              </p:par>
                              <p:par>
                                <p:cTn id="25" presetID="4" presetClass="entr" presetSubtype="16" fill="hold" nodeType="with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box(in)">
                                      <p:cBhvr>
                                        <p:cTn id="27" dur="2000"/>
                                        <p:tgtEl>
                                          <p:spTgt spid="48"/>
                                        </p:tgtEl>
                                      </p:cBhvr>
                                    </p:animEffect>
                                  </p:childTnLst>
                                </p:cTn>
                              </p:par>
                              <p:par>
                                <p:cTn id="28" presetID="4" presetClass="entr" presetSubtype="16" fill="hold" nodeType="with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box(in)">
                                      <p:cBhvr>
                                        <p:cTn id="30" dur="2000"/>
                                        <p:tgtEl>
                                          <p:spTgt spid="49"/>
                                        </p:tgtEl>
                                      </p:cBhvr>
                                    </p:animEffect>
                                  </p:childTnLst>
                                </p:cTn>
                              </p:par>
                              <p:par>
                                <p:cTn id="31" presetID="4" presetClass="entr" presetSubtype="16" fill="hold"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box(in)">
                                      <p:cBhvr>
                                        <p:cTn id="33" dur="2000"/>
                                        <p:tgtEl>
                                          <p:spTgt spid="50"/>
                                        </p:tgtEl>
                                      </p:cBhvr>
                                    </p:animEffect>
                                  </p:childTnLst>
                                </p:cTn>
                              </p:par>
                              <p:par>
                                <p:cTn id="34" presetID="4" presetClass="entr" presetSubtype="16" fill="hold" nodeType="withEffect">
                                  <p:stCondLst>
                                    <p:cond delay="0"/>
                                  </p:stCondLst>
                                  <p:childTnLst>
                                    <p:set>
                                      <p:cBhvr>
                                        <p:cTn id="35" dur="1" fill="hold">
                                          <p:stCondLst>
                                            <p:cond delay="0"/>
                                          </p:stCondLst>
                                        </p:cTn>
                                        <p:tgtEl>
                                          <p:spTgt spid="51"/>
                                        </p:tgtEl>
                                        <p:attrNameLst>
                                          <p:attrName>style.visibility</p:attrName>
                                        </p:attrNameLst>
                                      </p:cBhvr>
                                      <p:to>
                                        <p:strVal val="visible"/>
                                      </p:to>
                                    </p:set>
                                    <p:animEffect transition="in" filter="box(in)">
                                      <p:cBhvr>
                                        <p:cTn id="36" dur="2000"/>
                                        <p:tgtEl>
                                          <p:spTgt spid="51"/>
                                        </p:tgtEl>
                                      </p:cBhvr>
                                    </p:animEffect>
                                  </p:childTnLst>
                                </p:cTn>
                              </p:par>
                              <p:par>
                                <p:cTn id="37" presetID="4" presetClass="entr" presetSubtype="16" fill="hold" nodeType="withEffect">
                                  <p:stCondLst>
                                    <p:cond delay="0"/>
                                  </p:stCondLst>
                                  <p:childTnLst>
                                    <p:set>
                                      <p:cBhvr>
                                        <p:cTn id="38" dur="1" fill="hold">
                                          <p:stCondLst>
                                            <p:cond delay="0"/>
                                          </p:stCondLst>
                                        </p:cTn>
                                        <p:tgtEl>
                                          <p:spTgt spid="23563"/>
                                        </p:tgtEl>
                                        <p:attrNameLst>
                                          <p:attrName>style.visibility</p:attrName>
                                        </p:attrNameLst>
                                      </p:cBhvr>
                                      <p:to>
                                        <p:strVal val="visible"/>
                                      </p:to>
                                    </p:set>
                                    <p:animEffect transition="in" filter="box(in)">
                                      <p:cBhvr>
                                        <p:cTn id="39" dur="2000"/>
                                        <p:tgtEl>
                                          <p:spTgt spid="23563"/>
                                        </p:tgtEl>
                                      </p:cBhvr>
                                    </p:animEffect>
                                  </p:childTnLst>
                                </p:cTn>
                              </p:par>
                              <p:par>
                                <p:cTn id="40" presetID="4" presetClass="entr" presetSubtype="16" fill="hold" nodeType="withEffect">
                                  <p:stCondLst>
                                    <p:cond delay="0"/>
                                  </p:stCondLst>
                                  <p:childTnLst>
                                    <p:set>
                                      <p:cBhvr>
                                        <p:cTn id="41" dur="1" fill="hold">
                                          <p:stCondLst>
                                            <p:cond delay="0"/>
                                          </p:stCondLst>
                                        </p:cTn>
                                        <p:tgtEl>
                                          <p:spTgt spid="23564"/>
                                        </p:tgtEl>
                                        <p:attrNameLst>
                                          <p:attrName>style.visibility</p:attrName>
                                        </p:attrNameLst>
                                      </p:cBhvr>
                                      <p:to>
                                        <p:strVal val="visible"/>
                                      </p:to>
                                    </p:set>
                                    <p:animEffect transition="in" filter="box(in)">
                                      <p:cBhvr>
                                        <p:cTn id="42" dur="2000"/>
                                        <p:tgtEl>
                                          <p:spTgt spid="23564"/>
                                        </p:tgtEl>
                                      </p:cBhvr>
                                    </p:animEffect>
                                  </p:childTnLst>
                                </p:cTn>
                              </p:par>
                              <p:par>
                                <p:cTn id="43" presetID="4" presetClass="entr" presetSubtype="16" fill="hold" nodeType="withEffect">
                                  <p:stCondLst>
                                    <p:cond delay="0"/>
                                  </p:stCondLst>
                                  <p:childTnLst>
                                    <p:set>
                                      <p:cBhvr>
                                        <p:cTn id="44" dur="1" fill="hold">
                                          <p:stCondLst>
                                            <p:cond delay="0"/>
                                          </p:stCondLst>
                                        </p:cTn>
                                        <p:tgtEl>
                                          <p:spTgt spid="23565"/>
                                        </p:tgtEl>
                                        <p:attrNameLst>
                                          <p:attrName>style.visibility</p:attrName>
                                        </p:attrNameLst>
                                      </p:cBhvr>
                                      <p:to>
                                        <p:strVal val="visible"/>
                                      </p:to>
                                    </p:set>
                                    <p:animEffect transition="in" filter="box(in)">
                                      <p:cBhvr>
                                        <p:cTn id="45" dur="2000"/>
                                        <p:tgtEl>
                                          <p:spTgt spid="23565"/>
                                        </p:tgtEl>
                                      </p:cBhvr>
                                    </p:animEffect>
                                  </p:childTnLst>
                                </p:cTn>
                              </p:par>
                              <p:par>
                                <p:cTn id="46" presetID="4" presetClass="entr" presetSubtype="16" fill="hold" nodeType="withEffect">
                                  <p:stCondLst>
                                    <p:cond delay="0"/>
                                  </p:stCondLst>
                                  <p:childTnLst>
                                    <p:set>
                                      <p:cBhvr>
                                        <p:cTn id="47" dur="1" fill="hold">
                                          <p:stCondLst>
                                            <p:cond delay="0"/>
                                          </p:stCondLst>
                                        </p:cTn>
                                        <p:tgtEl>
                                          <p:spTgt spid="23566"/>
                                        </p:tgtEl>
                                        <p:attrNameLst>
                                          <p:attrName>style.visibility</p:attrName>
                                        </p:attrNameLst>
                                      </p:cBhvr>
                                      <p:to>
                                        <p:strVal val="visible"/>
                                      </p:to>
                                    </p:set>
                                    <p:animEffect transition="in" filter="box(in)">
                                      <p:cBhvr>
                                        <p:cTn id="48" dur="2000"/>
                                        <p:tgtEl>
                                          <p:spTgt spid="23566"/>
                                        </p:tgtEl>
                                      </p:cBhvr>
                                    </p:animEffect>
                                  </p:childTnLst>
                                </p:cTn>
                              </p:par>
                              <p:par>
                                <p:cTn id="49" presetID="4" presetClass="entr" presetSubtype="16" fill="hold" nodeType="withEffect">
                                  <p:stCondLst>
                                    <p:cond delay="0"/>
                                  </p:stCondLst>
                                  <p:childTnLst>
                                    <p:set>
                                      <p:cBhvr>
                                        <p:cTn id="50" dur="1" fill="hold">
                                          <p:stCondLst>
                                            <p:cond delay="0"/>
                                          </p:stCondLst>
                                        </p:cTn>
                                        <p:tgtEl>
                                          <p:spTgt spid="23567"/>
                                        </p:tgtEl>
                                        <p:attrNameLst>
                                          <p:attrName>style.visibility</p:attrName>
                                        </p:attrNameLst>
                                      </p:cBhvr>
                                      <p:to>
                                        <p:strVal val="visible"/>
                                      </p:to>
                                    </p:set>
                                    <p:animEffect transition="in" filter="box(in)">
                                      <p:cBhvr>
                                        <p:cTn id="51" dur="2000"/>
                                        <p:tgtEl>
                                          <p:spTgt spid="23567"/>
                                        </p:tgtEl>
                                      </p:cBhvr>
                                    </p:animEffect>
                                  </p:childTnLst>
                                </p:cTn>
                              </p:par>
                              <p:par>
                                <p:cTn id="52" presetID="4" presetClass="entr" presetSubtype="16" fill="hold" nodeType="withEffect">
                                  <p:stCondLst>
                                    <p:cond delay="0"/>
                                  </p:stCondLst>
                                  <p:childTnLst>
                                    <p:set>
                                      <p:cBhvr>
                                        <p:cTn id="53" dur="1" fill="hold">
                                          <p:stCondLst>
                                            <p:cond delay="0"/>
                                          </p:stCondLst>
                                        </p:cTn>
                                        <p:tgtEl>
                                          <p:spTgt spid="23568"/>
                                        </p:tgtEl>
                                        <p:attrNameLst>
                                          <p:attrName>style.visibility</p:attrName>
                                        </p:attrNameLst>
                                      </p:cBhvr>
                                      <p:to>
                                        <p:strVal val="visible"/>
                                      </p:to>
                                    </p:set>
                                    <p:animEffect transition="in" filter="box(in)">
                                      <p:cBhvr>
                                        <p:cTn id="54" dur="2000"/>
                                        <p:tgtEl>
                                          <p:spTgt spid="23568"/>
                                        </p:tgtEl>
                                      </p:cBhvr>
                                    </p:animEffect>
                                  </p:childTnLst>
                                </p:cTn>
                              </p:par>
                              <p:par>
                                <p:cTn id="55" presetID="4" presetClass="entr" presetSubtype="16" fill="hold" nodeType="withEffect">
                                  <p:stCondLst>
                                    <p:cond delay="0"/>
                                  </p:stCondLst>
                                  <p:childTnLst>
                                    <p:set>
                                      <p:cBhvr>
                                        <p:cTn id="56" dur="1" fill="hold">
                                          <p:stCondLst>
                                            <p:cond delay="0"/>
                                          </p:stCondLst>
                                        </p:cTn>
                                        <p:tgtEl>
                                          <p:spTgt spid="53"/>
                                        </p:tgtEl>
                                        <p:attrNameLst>
                                          <p:attrName>style.visibility</p:attrName>
                                        </p:attrNameLst>
                                      </p:cBhvr>
                                      <p:to>
                                        <p:strVal val="visible"/>
                                      </p:to>
                                    </p:set>
                                    <p:animEffect transition="in" filter="box(in)">
                                      <p:cBhvr>
                                        <p:cTn id="57" dur="2000"/>
                                        <p:tgtEl>
                                          <p:spTgt spid="53"/>
                                        </p:tgtEl>
                                      </p:cBhvr>
                                    </p:animEffect>
                                  </p:childTnLst>
                                </p:cTn>
                              </p:par>
                              <p:par>
                                <p:cTn id="58" presetID="4" presetClass="entr" presetSubtype="16" fill="hold" nodeType="with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box(in)">
                                      <p:cBhvr>
                                        <p:cTn id="60" dur="2000"/>
                                        <p:tgtEl>
                                          <p:spTgt spid="16"/>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22" presetClass="entr" presetSubtype="8" fill="hold" nodeType="clickEffect">
                                  <p:stCondLst>
                                    <p:cond delay="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8" grpId="1"/>
      <p:bldP spid="49" grpId="0"/>
      <p:bldP spid="49" grpId="1"/>
      <p:bldP spid="50" grpId="0"/>
      <p:bldP spid="50" grpId="1"/>
      <p:bldP spid="50" grpId="2"/>
      <p:bldP spid="51" grpId="0"/>
      <p:bldP spid="51" grpId="1"/>
      <p:bldP spid="53" grpId="0"/>
      <p:bldP spid="53" grpId="1"/>
      <p:bldP spid="16" grpId="0" animBg="1"/>
      <p:bldP spid="16" grpId="1" animBg="1"/>
      <p:bldP spid="4" grpId="0"/>
      <p:bldP spid="4" grpId="1"/>
      <p:bldP spid="10" grpId="0"/>
      <p:bldP spid="11" grpId="0"/>
      <p:bldP spid="12" grpId="0"/>
      <p:bldP spid="12" grpId="1"/>
      <p:bldP spid="13" grpId="0"/>
      <p:bldP spid="31" grpId="0"/>
      <p:bldP spid="31" grpId="1"/>
      <p:bldP spid="3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0">
            <a:extLst>
              <a:ext uri="{FF2B5EF4-FFF2-40B4-BE49-F238E27FC236}">
                <a16:creationId xmlns:a16="http://schemas.microsoft.com/office/drawing/2014/main" id="{4B301F7F-DBA9-10F1-A1DF-750CADDA1FF5}"/>
              </a:ext>
            </a:extLst>
          </p:cNvPr>
          <p:cNvSpPr txBox="1">
            <a:spLocks noChangeArrowheads="1"/>
          </p:cNvSpPr>
          <p:nvPr/>
        </p:nvSpPr>
        <p:spPr bwMode="auto">
          <a:xfrm>
            <a:off x="2628900" y="1143001"/>
            <a:ext cx="7200900" cy="1846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accent2"/>
                </a:solidFill>
                <a:latin typeface="Times New Roman" panose="02020603050405020304" pitchFamily="18" charset="0"/>
              </a:defRPr>
            </a:lvl1pPr>
            <a:lvl2pPr marL="742950" indent="-285750">
              <a:defRPr sz="2800">
                <a:solidFill>
                  <a:schemeClr val="accent2"/>
                </a:solidFill>
                <a:latin typeface="Times New Roman" panose="02020603050405020304" pitchFamily="18" charset="0"/>
              </a:defRPr>
            </a:lvl2pPr>
            <a:lvl3pPr marL="1143000" indent="-228600">
              <a:defRPr sz="2800">
                <a:solidFill>
                  <a:schemeClr val="accent2"/>
                </a:solidFill>
                <a:latin typeface="Times New Roman" panose="02020603050405020304" pitchFamily="18" charset="0"/>
              </a:defRPr>
            </a:lvl3pPr>
            <a:lvl4pPr marL="1600200" indent="-228600">
              <a:defRPr sz="2800">
                <a:solidFill>
                  <a:schemeClr val="accent2"/>
                </a:solidFill>
                <a:latin typeface="Times New Roman" panose="02020603050405020304" pitchFamily="18" charset="0"/>
              </a:defRPr>
            </a:lvl4pPr>
            <a:lvl5pPr marL="2057400" indent="-228600">
              <a:defRPr sz="2800">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a:solidFill>
                  <a:schemeClr val="accent2"/>
                </a:solidFill>
                <a:latin typeface="Times New Roman" panose="02020603050405020304" pitchFamily="18" charset="0"/>
              </a:defRPr>
            </a:lvl9pPr>
          </a:lstStyle>
          <a:p>
            <a:pPr eaLnBrk="1" hangingPunct="1">
              <a:spcBef>
                <a:spcPct val="50000"/>
              </a:spcBef>
            </a:pPr>
            <a:r>
              <a:rPr lang="en-US" altLang="en-US" sz="4200" b="1">
                <a:solidFill>
                  <a:srgbClr val="0000FF"/>
                </a:solidFill>
                <a:cs typeface="Times New Roman" panose="02020603050405020304" pitchFamily="18" charset="0"/>
              </a:rPr>
              <a:t>IV. KÍNH LÚP</a:t>
            </a:r>
          </a:p>
          <a:p>
            <a:pPr eaLnBrk="1" hangingPunct="1">
              <a:spcBef>
                <a:spcPct val="50000"/>
              </a:spcBef>
            </a:pPr>
            <a:r>
              <a:rPr lang="en-US" altLang="en-US" sz="4800" b="1">
                <a:solidFill>
                  <a:srgbClr val="FF3300"/>
                </a:solidFill>
                <a:cs typeface="Times New Roman" panose="02020603050405020304" pitchFamily="18" charset="0"/>
              </a:rPr>
              <a:t>1. Đặc điểm của kính lúp:</a:t>
            </a:r>
          </a:p>
        </p:txBody>
      </p:sp>
      <p:sp>
        <p:nvSpPr>
          <p:cNvPr id="24580" name="TextBox 2">
            <a:extLst>
              <a:ext uri="{FF2B5EF4-FFF2-40B4-BE49-F238E27FC236}">
                <a16:creationId xmlns:a16="http://schemas.microsoft.com/office/drawing/2014/main" id="{A0D89023-111F-6140-0D35-679F6632353D}"/>
              </a:ext>
            </a:extLst>
          </p:cNvPr>
          <p:cNvSpPr txBox="1">
            <a:spLocks noChangeArrowheads="1"/>
          </p:cNvSpPr>
          <p:nvPr/>
        </p:nvSpPr>
        <p:spPr bwMode="auto">
          <a:xfrm>
            <a:off x="2645570" y="3119438"/>
            <a:ext cx="56007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accent2"/>
                </a:solidFill>
                <a:latin typeface="Times New Roman" panose="02020603050405020304" pitchFamily="18" charset="0"/>
              </a:defRPr>
            </a:lvl1pPr>
            <a:lvl2pPr marL="742950" indent="-285750">
              <a:defRPr sz="2800">
                <a:solidFill>
                  <a:schemeClr val="accent2"/>
                </a:solidFill>
                <a:latin typeface="Times New Roman" panose="02020603050405020304" pitchFamily="18" charset="0"/>
              </a:defRPr>
            </a:lvl2pPr>
            <a:lvl3pPr marL="1143000" indent="-228600">
              <a:defRPr sz="2800">
                <a:solidFill>
                  <a:schemeClr val="accent2"/>
                </a:solidFill>
                <a:latin typeface="Times New Roman" panose="02020603050405020304" pitchFamily="18" charset="0"/>
              </a:defRPr>
            </a:lvl3pPr>
            <a:lvl4pPr marL="1600200" indent="-228600">
              <a:defRPr sz="2800">
                <a:solidFill>
                  <a:schemeClr val="accent2"/>
                </a:solidFill>
                <a:latin typeface="Times New Roman" panose="02020603050405020304" pitchFamily="18" charset="0"/>
              </a:defRPr>
            </a:lvl4pPr>
            <a:lvl5pPr marL="2057400" indent="-228600">
              <a:defRPr sz="2800">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a:solidFill>
                  <a:schemeClr val="accent2"/>
                </a:solidFill>
                <a:latin typeface="Times New Roman" panose="02020603050405020304" pitchFamily="18" charset="0"/>
              </a:defRPr>
            </a:lvl9pPr>
          </a:lstStyle>
          <a:p>
            <a:r>
              <a:rPr lang="en-US" altLang="en-US" sz="4800" b="1">
                <a:solidFill>
                  <a:srgbClr val="FF3300"/>
                </a:solidFill>
              </a:rPr>
              <a:t>2.</a:t>
            </a:r>
            <a:r>
              <a:rPr lang="en-US" altLang="en-US" sz="4800" b="1">
                <a:solidFill>
                  <a:srgbClr val="0000FF"/>
                </a:solidFill>
              </a:rPr>
              <a:t> </a:t>
            </a:r>
            <a:r>
              <a:rPr lang="en-US" altLang="en-US" sz="4800" b="1">
                <a:solidFill>
                  <a:srgbClr val="FF3300"/>
                </a:solidFill>
              </a:rPr>
              <a:t>Sử dụng kính lúp:</a:t>
            </a:r>
          </a:p>
        </p:txBody>
      </p:sp>
      <p:sp>
        <p:nvSpPr>
          <p:cNvPr id="10" name="TextBox 9">
            <a:extLst>
              <a:ext uri="{FF2B5EF4-FFF2-40B4-BE49-F238E27FC236}">
                <a16:creationId xmlns:a16="http://schemas.microsoft.com/office/drawing/2014/main" id="{B14BC2B5-679A-9559-863A-DA2D10F4F6CF}"/>
              </a:ext>
            </a:extLst>
          </p:cNvPr>
          <p:cNvSpPr txBox="1">
            <a:spLocks noChangeArrowheads="1"/>
          </p:cNvSpPr>
          <p:nvPr/>
        </p:nvSpPr>
        <p:spPr bwMode="auto">
          <a:xfrm>
            <a:off x="2400300" y="4014788"/>
            <a:ext cx="13601700" cy="2351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accent2"/>
                </a:solidFill>
                <a:latin typeface="Times New Roman" panose="02020603050405020304" pitchFamily="18" charset="0"/>
              </a:defRPr>
            </a:lvl1pPr>
            <a:lvl2pPr marL="742950" indent="-285750">
              <a:defRPr sz="2800">
                <a:solidFill>
                  <a:schemeClr val="accent2"/>
                </a:solidFill>
                <a:latin typeface="Times New Roman" panose="02020603050405020304" pitchFamily="18" charset="0"/>
              </a:defRPr>
            </a:lvl2pPr>
            <a:lvl3pPr marL="1143000" indent="-228600">
              <a:defRPr sz="2800">
                <a:solidFill>
                  <a:schemeClr val="accent2"/>
                </a:solidFill>
                <a:latin typeface="Times New Roman" panose="02020603050405020304" pitchFamily="18" charset="0"/>
              </a:defRPr>
            </a:lvl3pPr>
            <a:lvl4pPr marL="1600200" indent="-228600">
              <a:defRPr sz="2800">
                <a:solidFill>
                  <a:schemeClr val="accent2"/>
                </a:solidFill>
                <a:latin typeface="Times New Roman" panose="02020603050405020304" pitchFamily="18" charset="0"/>
              </a:defRPr>
            </a:lvl4pPr>
            <a:lvl5pPr marL="2057400" indent="-228600">
              <a:defRPr sz="2800">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a:solidFill>
                  <a:schemeClr val="accent2"/>
                </a:solidFill>
                <a:latin typeface="Times New Roman" panose="02020603050405020304" pitchFamily="18" charset="0"/>
              </a:defRPr>
            </a:lvl9pPr>
          </a:lstStyle>
          <a:p>
            <a:pPr>
              <a:lnSpc>
                <a:spcPct val="107000"/>
              </a:lnSpc>
              <a:spcBef>
                <a:spcPts val="900"/>
              </a:spcBef>
              <a:spcAft>
                <a:spcPts val="900"/>
              </a:spcAft>
            </a:pPr>
            <a:r>
              <a:rPr lang="en-US" altLang="en-US" sz="3600" b="1">
                <a:solidFill>
                  <a:srgbClr val="FF3300"/>
                </a:solidFill>
              </a:rPr>
              <a:t> </a:t>
            </a:r>
            <a:r>
              <a:rPr lang="en-US" altLang="en-US" sz="4200" b="1" u="sng">
                <a:solidFill>
                  <a:srgbClr val="000099"/>
                </a:solidFill>
                <a:cs typeface="Times New Roman" panose="02020603050405020304" pitchFamily="18" charset="0"/>
              </a:rPr>
              <a:t>* Lưu ý </a:t>
            </a:r>
            <a:r>
              <a:rPr lang="en-US" altLang="en-US" sz="4200">
                <a:solidFill>
                  <a:srgbClr val="000099"/>
                </a:solidFill>
                <a:cs typeface="Times New Roman" panose="02020603050405020304" pitchFamily="18" charset="0"/>
              </a:rPr>
              <a:t>:</a:t>
            </a:r>
          </a:p>
          <a:p>
            <a:pPr>
              <a:lnSpc>
                <a:spcPct val="107000"/>
              </a:lnSpc>
              <a:spcBef>
                <a:spcPts val="900"/>
              </a:spcBef>
              <a:spcAft>
                <a:spcPts val="900"/>
              </a:spcAft>
            </a:pPr>
            <a:r>
              <a:rPr lang="en-US" altLang="en-US" sz="420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altLang="en-US" sz="4200">
                <a:solidFill>
                  <a:srgbClr val="0000FF"/>
                </a:solidFill>
                <a:ea typeface="Calibri" panose="020F0502020204030204" pitchFamily="34" charset="0"/>
                <a:cs typeface="Times New Roman" panose="02020603050405020304" pitchFamily="18" charset="0"/>
              </a:rPr>
              <a:t>-  Ngắm chừng ở cực cận : </a:t>
            </a:r>
            <a:r>
              <a:rPr lang="en-US" altLang="en-US" sz="4200">
                <a:solidFill>
                  <a:srgbClr val="000000"/>
                </a:solidFill>
                <a:ea typeface="Calibri" panose="020F0502020204030204" pitchFamily="34" charset="0"/>
                <a:cs typeface="Times New Roman" panose="02020603050405020304" pitchFamily="18" charset="0"/>
              </a:rPr>
              <a:t>Khi d&lt; f , </a:t>
            </a:r>
            <a:r>
              <a:rPr lang="en-US" altLang="en-US" sz="4200">
                <a:solidFill>
                  <a:srgbClr val="000000"/>
                </a:solidFill>
                <a:cs typeface="Times New Roman" panose="02020603050405020304" pitchFamily="18" charset="0"/>
              </a:rPr>
              <a:t>Ảnh của vật qua kính lúp ở điểm cực cận</a:t>
            </a:r>
            <a:r>
              <a:rPr lang="en-US" altLang="en-US" sz="4200">
                <a:solidFill>
                  <a:srgbClr val="000000"/>
                </a:solidFill>
                <a:cs typeface="Calibri" panose="020F0502020204030204" pitchFamily="34" charset="0"/>
              </a:rPr>
              <a:t> . </a:t>
            </a:r>
          </a:p>
        </p:txBody>
      </p:sp>
      <p:sp>
        <p:nvSpPr>
          <p:cNvPr id="2" name="Text Box 12">
            <a:extLst>
              <a:ext uri="{FF2B5EF4-FFF2-40B4-BE49-F238E27FC236}">
                <a16:creationId xmlns:a16="http://schemas.microsoft.com/office/drawing/2014/main" id="{7ABF06C6-15DF-CC57-FEE3-DE03DCC0E12B}"/>
              </a:ext>
            </a:extLst>
          </p:cNvPr>
          <p:cNvSpPr txBox="1">
            <a:spLocks noChangeArrowheads="1"/>
          </p:cNvSpPr>
          <p:nvPr/>
        </p:nvSpPr>
        <p:spPr bwMode="auto">
          <a:xfrm>
            <a:off x="2628900" y="6400801"/>
            <a:ext cx="13144500" cy="138499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a:solidFill>
                  <a:schemeClr val="accent2"/>
                </a:solidFill>
                <a:latin typeface="Times New Roman" panose="02020603050405020304" pitchFamily="18" charset="0"/>
              </a:defRPr>
            </a:lvl1pPr>
            <a:lvl2pPr marL="742950" indent="-285750">
              <a:defRPr sz="2800">
                <a:solidFill>
                  <a:schemeClr val="accent2"/>
                </a:solidFill>
                <a:latin typeface="Times New Roman" panose="02020603050405020304" pitchFamily="18" charset="0"/>
              </a:defRPr>
            </a:lvl2pPr>
            <a:lvl3pPr marL="1143000" indent="-228600">
              <a:defRPr sz="2800">
                <a:solidFill>
                  <a:schemeClr val="accent2"/>
                </a:solidFill>
                <a:latin typeface="Times New Roman" panose="02020603050405020304" pitchFamily="18" charset="0"/>
              </a:defRPr>
            </a:lvl3pPr>
            <a:lvl4pPr marL="1600200" indent="-228600">
              <a:defRPr sz="2800">
                <a:solidFill>
                  <a:schemeClr val="accent2"/>
                </a:solidFill>
                <a:latin typeface="Times New Roman" panose="02020603050405020304" pitchFamily="18" charset="0"/>
              </a:defRPr>
            </a:lvl4pPr>
            <a:lvl5pPr marL="2057400" indent="-228600">
              <a:defRPr sz="2800">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a:solidFill>
                  <a:schemeClr val="accent2"/>
                </a:solidFill>
                <a:latin typeface="Times New Roman" panose="02020603050405020304" pitchFamily="18" charset="0"/>
              </a:defRPr>
            </a:lvl9pPr>
          </a:lstStyle>
          <a:p>
            <a:pPr eaLnBrk="1" hangingPunct="1">
              <a:spcBef>
                <a:spcPct val="50000"/>
              </a:spcBef>
            </a:pPr>
            <a:r>
              <a:rPr lang="en-US" altLang="en-US" sz="4200">
                <a:solidFill>
                  <a:srgbClr val="0000FF"/>
                </a:solidFill>
                <a:ea typeface="Calibri" panose="020F0502020204030204" pitchFamily="34" charset="0"/>
                <a:cs typeface="Times New Roman" panose="02020603050405020304" pitchFamily="18" charset="0"/>
              </a:rPr>
              <a:t>-  Ngắm chừng ở vô cực : </a:t>
            </a:r>
            <a:r>
              <a:rPr lang="en-US" altLang="en-US" sz="4200">
                <a:solidFill>
                  <a:srgbClr val="000000"/>
                </a:solidFill>
                <a:ea typeface="Calibri" panose="020F0502020204030204" pitchFamily="34" charset="0"/>
                <a:cs typeface="Times New Roman" panose="02020603050405020304" pitchFamily="18" charset="0"/>
              </a:rPr>
              <a:t>Khi d= f , Ảnh của vật qua kính lúp ở rất xa.</a:t>
            </a:r>
            <a:endParaRPr lang="en-US" altLang="en-US" sz="4200">
              <a:solidFill>
                <a:srgbClr val="0000FF"/>
              </a:solidFill>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8"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0">
            <a:extLst>
              <a:ext uri="{FF2B5EF4-FFF2-40B4-BE49-F238E27FC236}">
                <a16:creationId xmlns:a16="http://schemas.microsoft.com/office/drawing/2014/main" id="{9607BD86-E939-A5C3-5B21-D0A7248691AE}"/>
              </a:ext>
            </a:extLst>
          </p:cNvPr>
          <p:cNvSpPr txBox="1">
            <a:spLocks noChangeArrowheads="1"/>
          </p:cNvSpPr>
          <p:nvPr/>
        </p:nvSpPr>
        <p:spPr bwMode="auto">
          <a:xfrm>
            <a:off x="2628900" y="1143000"/>
            <a:ext cx="72009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accent2"/>
                </a:solidFill>
                <a:latin typeface="Times New Roman" panose="02020603050405020304" pitchFamily="18" charset="0"/>
              </a:defRPr>
            </a:lvl1pPr>
            <a:lvl2pPr marL="742950" indent="-285750">
              <a:defRPr sz="2800">
                <a:solidFill>
                  <a:schemeClr val="accent2"/>
                </a:solidFill>
                <a:latin typeface="Times New Roman" panose="02020603050405020304" pitchFamily="18" charset="0"/>
              </a:defRPr>
            </a:lvl2pPr>
            <a:lvl3pPr marL="1143000" indent="-228600">
              <a:defRPr sz="2800">
                <a:solidFill>
                  <a:schemeClr val="accent2"/>
                </a:solidFill>
                <a:latin typeface="Times New Roman" panose="02020603050405020304" pitchFamily="18" charset="0"/>
              </a:defRPr>
            </a:lvl3pPr>
            <a:lvl4pPr marL="1600200" indent="-228600">
              <a:defRPr sz="2800">
                <a:solidFill>
                  <a:schemeClr val="accent2"/>
                </a:solidFill>
                <a:latin typeface="Times New Roman" panose="02020603050405020304" pitchFamily="18" charset="0"/>
              </a:defRPr>
            </a:lvl4pPr>
            <a:lvl5pPr marL="2057400" indent="-228600">
              <a:defRPr sz="2800">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a:solidFill>
                  <a:schemeClr val="accent2"/>
                </a:solidFill>
                <a:latin typeface="Times New Roman" panose="02020603050405020304" pitchFamily="18" charset="0"/>
              </a:defRPr>
            </a:lvl9pPr>
          </a:lstStyle>
          <a:p>
            <a:pPr eaLnBrk="1" hangingPunct="1">
              <a:spcBef>
                <a:spcPct val="50000"/>
              </a:spcBef>
            </a:pPr>
            <a:r>
              <a:rPr lang="en-US" altLang="en-US" sz="4200" b="1">
                <a:solidFill>
                  <a:srgbClr val="0000FF"/>
                </a:solidFill>
                <a:cs typeface="Times New Roman" panose="02020603050405020304" pitchFamily="18" charset="0"/>
              </a:rPr>
              <a:t>IV. KÍNH LÚP</a:t>
            </a:r>
          </a:p>
        </p:txBody>
      </p:sp>
      <p:sp>
        <p:nvSpPr>
          <p:cNvPr id="25604" name="TextBox 2">
            <a:extLst>
              <a:ext uri="{FF2B5EF4-FFF2-40B4-BE49-F238E27FC236}">
                <a16:creationId xmlns:a16="http://schemas.microsoft.com/office/drawing/2014/main" id="{1756A009-5E50-3C8A-8B86-6440C557F62E}"/>
              </a:ext>
            </a:extLst>
          </p:cNvPr>
          <p:cNvSpPr txBox="1">
            <a:spLocks noChangeArrowheads="1"/>
          </p:cNvSpPr>
          <p:nvPr/>
        </p:nvSpPr>
        <p:spPr bwMode="auto">
          <a:xfrm>
            <a:off x="2857500" y="2628900"/>
            <a:ext cx="56007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accent2"/>
                </a:solidFill>
                <a:latin typeface="Times New Roman" panose="02020603050405020304" pitchFamily="18" charset="0"/>
              </a:defRPr>
            </a:lvl1pPr>
            <a:lvl2pPr marL="742950" indent="-285750">
              <a:defRPr sz="2800">
                <a:solidFill>
                  <a:schemeClr val="accent2"/>
                </a:solidFill>
                <a:latin typeface="Times New Roman" panose="02020603050405020304" pitchFamily="18" charset="0"/>
              </a:defRPr>
            </a:lvl2pPr>
            <a:lvl3pPr marL="1143000" indent="-228600">
              <a:defRPr sz="2800">
                <a:solidFill>
                  <a:schemeClr val="accent2"/>
                </a:solidFill>
                <a:latin typeface="Times New Roman" panose="02020603050405020304" pitchFamily="18" charset="0"/>
              </a:defRPr>
            </a:lvl3pPr>
            <a:lvl4pPr marL="1600200" indent="-228600">
              <a:defRPr sz="2800">
                <a:solidFill>
                  <a:schemeClr val="accent2"/>
                </a:solidFill>
                <a:latin typeface="Times New Roman" panose="02020603050405020304" pitchFamily="18" charset="0"/>
              </a:defRPr>
            </a:lvl4pPr>
            <a:lvl5pPr marL="2057400" indent="-228600">
              <a:defRPr sz="2800">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a:solidFill>
                  <a:schemeClr val="accent2"/>
                </a:solidFill>
                <a:latin typeface="Times New Roman" panose="02020603050405020304" pitchFamily="18" charset="0"/>
              </a:defRPr>
            </a:lvl9pPr>
          </a:lstStyle>
          <a:p>
            <a:r>
              <a:rPr lang="en-US" altLang="en-US" sz="4800" b="1">
                <a:solidFill>
                  <a:srgbClr val="FF3300"/>
                </a:solidFill>
              </a:rPr>
              <a:t>2. Sử dụng kính lúp:</a:t>
            </a:r>
          </a:p>
        </p:txBody>
      </p:sp>
      <p:sp>
        <p:nvSpPr>
          <p:cNvPr id="25605" name="TextBox 2">
            <a:extLst>
              <a:ext uri="{FF2B5EF4-FFF2-40B4-BE49-F238E27FC236}">
                <a16:creationId xmlns:a16="http://schemas.microsoft.com/office/drawing/2014/main" id="{59108CB7-5042-9D97-10B4-7D2C91750D46}"/>
              </a:ext>
            </a:extLst>
          </p:cNvPr>
          <p:cNvSpPr txBox="1">
            <a:spLocks noChangeArrowheads="1"/>
          </p:cNvSpPr>
          <p:nvPr/>
        </p:nvSpPr>
        <p:spPr bwMode="auto">
          <a:xfrm>
            <a:off x="2857500" y="3429001"/>
            <a:ext cx="56007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accent2"/>
                </a:solidFill>
                <a:latin typeface="Times New Roman" panose="02020603050405020304" pitchFamily="18" charset="0"/>
              </a:defRPr>
            </a:lvl1pPr>
            <a:lvl2pPr marL="742950" indent="-285750">
              <a:defRPr sz="2800">
                <a:solidFill>
                  <a:schemeClr val="accent2"/>
                </a:solidFill>
                <a:latin typeface="Times New Roman" panose="02020603050405020304" pitchFamily="18" charset="0"/>
              </a:defRPr>
            </a:lvl2pPr>
            <a:lvl3pPr marL="1143000" indent="-228600">
              <a:defRPr sz="2800">
                <a:solidFill>
                  <a:schemeClr val="accent2"/>
                </a:solidFill>
                <a:latin typeface="Times New Roman" panose="02020603050405020304" pitchFamily="18" charset="0"/>
              </a:defRPr>
            </a:lvl3pPr>
            <a:lvl4pPr marL="1600200" indent="-228600">
              <a:defRPr sz="2800">
                <a:solidFill>
                  <a:schemeClr val="accent2"/>
                </a:solidFill>
                <a:latin typeface="Times New Roman" panose="02020603050405020304" pitchFamily="18" charset="0"/>
              </a:defRPr>
            </a:lvl4pPr>
            <a:lvl5pPr marL="2057400" indent="-228600">
              <a:defRPr sz="2800">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a:solidFill>
                  <a:schemeClr val="accent2"/>
                </a:solidFill>
                <a:latin typeface="Times New Roman" panose="02020603050405020304" pitchFamily="18" charset="0"/>
              </a:defRPr>
            </a:lvl9pPr>
          </a:lstStyle>
          <a:p>
            <a:r>
              <a:rPr lang="en-US" altLang="en-US" sz="4800" b="1">
                <a:solidFill>
                  <a:srgbClr val="FF3300"/>
                </a:solidFill>
              </a:rPr>
              <a:t>3. Luyện tập</a:t>
            </a:r>
          </a:p>
        </p:txBody>
      </p:sp>
      <p:sp>
        <p:nvSpPr>
          <p:cNvPr id="4" name="Text Box 10">
            <a:extLst>
              <a:ext uri="{FF2B5EF4-FFF2-40B4-BE49-F238E27FC236}">
                <a16:creationId xmlns:a16="http://schemas.microsoft.com/office/drawing/2014/main" id="{581ADEE0-A8F7-B7F5-4C99-0E2CFE9EC089}"/>
              </a:ext>
            </a:extLst>
          </p:cNvPr>
          <p:cNvSpPr txBox="1">
            <a:spLocks noChangeArrowheads="1"/>
          </p:cNvSpPr>
          <p:nvPr/>
        </p:nvSpPr>
        <p:spPr bwMode="auto">
          <a:xfrm>
            <a:off x="2857500" y="1828800"/>
            <a:ext cx="72009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accent2"/>
                </a:solidFill>
                <a:latin typeface="Times New Roman" panose="02020603050405020304" pitchFamily="18" charset="0"/>
              </a:defRPr>
            </a:lvl1pPr>
            <a:lvl2pPr marL="742950" indent="-285750">
              <a:defRPr sz="2800">
                <a:solidFill>
                  <a:schemeClr val="accent2"/>
                </a:solidFill>
                <a:latin typeface="Times New Roman" panose="02020603050405020304" pitchFamily="18" charset="0"/>
              </a:defRPr>
            </a:lvl2pPr>
            <a:lvl3pPr marL="1143000" indent="-228600">
              <a:defRPr sz="2800">
                <a:solidFill>
                  <a:schemeClr val="accent2"/>
                </a:solidFill>
                <a:latin typeface="Times New Roman" panose="02020603050405020304" pitchFamily="18" charset="0"/>
              </a:defRPr>
            </a:lvl3pPr>
            <a:lvl4pPr marL="1600200" indent="-228600">
              <a:defRPr sz="2800">
                <a:solidFill>
                  <a:schemeClr val="accent2"/>
                </a:solidFill>
                <a:latin typeface="Times New Roman" panose="02020603050405020304" pitchFamily="18" charset="0"/>
              </a:defRPr>
            </a:lvl4pPr>
            <a:lvl5pPr marL="2057400" indent="-228600">
              <a:defRPr sz="2800">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a:solidFill>
                  <a:schemeClr val="accent2"/>
                </a:solidFill>
                <a:latin typeface="Times New Roman" panose="02020603050405020304" pitchFamily="18" charset="0"/>
              </a:defRPr>
            </a:lvl9pPr>
          </a:lstStyle>
          <a:p>
            <a:pPr eaLnBrk="1" hangingPunct="1">
              <a:spcBef>
                <a:spcPct val="50000"/>
              </a:spcBef>
            </a:pPr>
            <a:r>
              <a:rPr lang="en-US" altLang="en-US" sz="4800" b="1">
                <a:solidFill>
                  <a:srgbClr val="FF0000"/>
                </a:solidFill>
                <a:cs typeface="Times New Roman" panose="02020603050405020304" pitchFamily="18" charset="0"/>
              </a:rPr>
              <a:t>1. Đặc điểm của kính lúp:</a:t>
            </a:r>
          </a:p>
        </p:txBody>
      </p:sp>
      <p:sp>
        <p:nvSpPr>
          <p:cNvPr id="25607" name="TextBox 7">
            <a:extLst>
              <a:ext uri="{FF2B5EF4-FFF2-40B4-BE49-F238E27FC236}">
                <a16:creationId xmlns:a16="http://schemas.microsoft.com/office/drawing/2014/main" id="{62DED716-F926-A5FD-3900-65AE90886B30}"/>
              </a:ext>
            </a:extLst>
          </p:cNvPr>
          <p:cNvSpPr txBox="1">
            <a:spLocks noChangeArrowheads="1"/>
          </p:cNvSpPr>
          <p:nvPr/>
        </p:nvSpPr>
        <p:spPr bwMode="auto">
          <a:xfrm>
            <a:off x="2857500" y="4572000"/>
            <a:ext cx="130302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accent2"/>
                </a:solidFill>
                <a:latin typeface="Times New Roman" panose="02020603050405020304" pitchFamily="18" charset="0"/>
              </a:defRPr>
            </a:lvl1pPr>
            <a:lvl2pPr marL="742950" indent="-285750">
              <a:defRPr sz="2800">
                <a:solidFill>
                  <a:schemeClr val="accent2"/>
                </a:solidFill>
                <a:latin typeface="Times New Roman" panose="02020603050405020304" pitchFamily="18" charset="0"/>
              </a:defRPr>
            </a:lvl2pPr>
            <a:lvl3pPr marL="1143000" indent="-228600">
              <a:defRPr sz="2800">
                <a:solidFill>
                  <a:schemeClr val="accent2"/>
                </a:solidFill>
                <a:latin typeface="Times New Roman" panose="02020603050405020304" pitchFamily="18" charset="0"/>
              </a:defRPr>
            </a:lvl3pPr>
            <a:lvl4pPr marL="1600200" indent="-228600">
              <a:defRPr sz="2800">
                <a:solidFill>
                  <a:schemeClr val="accent2"/>
                </a:solidFill>
                <a:latin typeface="Times New Roman" panose="02020603050405020304" pitchFamily="18" charset="0"/>
              </a:defRPr>
            </a:lvl4pPr>
            <a:lvl5pPr marL="2057400" indent="-228600">
              <a:defRPr sz="2800">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a:solidFill>
                  <a:schemeClr val="accent2"/>
                </a:solidFill>
                <a:latin typeface="Times New Roman" panose="02020603050405020304" pitchFamily="18" charset="0"/>
              </a:defRPr>
            </a:lvl9pPr>
          </a:lstStyle>
          <a:p>
            <a:endParaRPr lang="en-US" altLang="en-US" sz="4200"/>
          </a:p>
        </p:txBody>
      </p:sp>
      <p:sp>
        <p:nvSpPr>
          <p:cNvPr id="25608" name="TextBox 8">
            <a:extLst>
              <a:ext uri="{FF2B5EF4-FFF2-40B4-BE49-F238E27FC236}">
                <a16:creationId xmlns:a16="http://schemas.microsoft.com/office/drawing/2014/main" id="{6D70D6A3-0DF1-2163-108B-B7364FEC7F16}"/>
              </a:ext>
            </a:extLst>
          </p:cNvPr>
          <p:cNvSpPr txBox="1">
            <a:spLocks noChangeArrowheads="1"/>
          </p:cNvSpPr>
          <p:nvPr/>
        </p:nvSpPr>
        <p:spPr bwMode="auto">
          <a:xfrm>
            <a:off x="2628900" y="4229101"/>
            <a:ext cx="13030200" cy="4823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0163">
              <a:defRPr sz="2800">
                <a:solidFill>
                  <a:schemeClr val="accent2"/>
                </a:solidFill>
                <a:latin typeface="Times New Roman" panose="02020603050405020304" pitchFamily="18" charset="0"/>
              </a:defRPr>
            </a:lvl1pPr>
            <a:lvl2pPr marL="742950" indent="-285750">
              <a:defRPr sz="2800">
                <a:solidFill>
                  <a:schemeClr val="accent2"/>
                </a:solidFill>
                <a:latin typeface="Times New Roman" panose="02020603050405020304" pitchFamily="18" charset="0"/>
              </a:defRPr>
            </a:lvl2pPr>
            <a:lvl3pPr marL="1143000" indent="-228600">
              <a:defRPr sz="2800">
                <a:solidFill>
                  <a:schemeClr val="accent2"/>
                </a:solidFill>
                <a:latin typeface="Times New Roman" panose="02020603050405020304" pitchFamily="18" charset="0"/>
              </a:defRPr>
            </a:lvl3pPr>
            <a:lvl4pPr marL="1600200" indent="-228600">
              <a:defRPr sz="2800">
                <a:solidFill>
                  <a:schemeClr val="accent2"/>
                </a:solidFill>
                <a:latin typeface="Times New Roman" panose="02020603050405020304" pitchFamily="18" charset="0"/>
              </a:defRPr>
            </a:lvl4pPr>
            <a:lvl5pPr marL="2057400" indent="-228600">
              <a:defRPr sz="2800">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a:solidFill>
                  <a:schemeClr val="accent2"/>
                </a:solidFill>
                <a:latin typeface="Times New Roman" panose="02020603050405020304" pitchFamily="18" charset="0"/>
              </a:defRPr>
            </a:lvl9pPr>
          </a:lstStyle>
          <a:p>
            <a:pPr algn="just">
              <a:lnSpc>
                <a:spcPct val="107000"/>
              </a:lnSpc>
              <a:spcAft>
                <a:spcPts val="1200"/>
              </a:spcAft>
            </a:pPr>
            <a:r>
              <a:rPr lang="vi-VN" altLang="en-US" sz="4200" b="1">
                <a:cs typeface="Times New Roman" panose="02020603050405020304" pitchFamily="18" charset="0"/>
              </a:rPr>
              <a:t>Câu 1:</a:t>
            </a:r>
            <a:r>
              <a:rPr lang="vi-VN" altLang="en-US" sz="4200">
                <a:cs typeface="Times New Roman" panose="02020603050405020304" pitchFamily="18" charset="0"/>
              </a:rPr>
              <a:t> Kính lúp là thấu kính hội tụ có:</a:t>
            </a:r>
            <a:endParaRPr lang="en-US" altLang="en-US" sz="420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1200"/>
              </a:spcAft>
            </a:pPr>
            <a:r>
              <a:rPr lang="vi-VN" altLang="en-US" sz="4200">
                <a:cs typeface="Times New Roman" panose="02020603050405020304" pitchFamily="18" charset="0"/>
              </a:rPr>
              <a:t>A. tiêu cự dài dùng để quan sát các vật nhỏ.</a:t>
            </a:r>
            <a:endParaRPr lang="en-US" altLang="en-US" sz="4200">
              <a:latin typeface="Calibri" panose="020F0502020204030204" pitchFamily="34" charset="0"/>
              <a:cs typeface="Calibri" panose="020F0502020204030204" pitchFamily="34" charset="0"/>
            </a:endParaRPr>
          </a:p>
          <a:p>
            <a:pPr algn="just">
              <a:lnSpc>
                <a:spcPct val="107000"/>
              </a:lnSpc>
              <a:spcAft>
                <a:spcPts val="1200"/>
              </a:spcAft>
            </a:pPr>
            <a:r>
              <a:rPr lang="vi-VN" altLang="en-US" sz="4200">
                <a:cs typeface="Times New Roman" panose="02020603050405020304" pitchFamily="18" charset="0"/>
              </a:rPr>
              <a:t>B. tiêu cự dài dùng để quan sát các vật có hình dạng phức tạp.</a:t>
            </a:r>
            <a:endParaRPr lang="en-US" altLang="en-US" sz="4200">
              <a:latin typeface="Calibri" panose="020F0502020204030204" pitchFamily="34" charset="0"/>
              <a:cs typeface="Calibri" panose="020F0502020204030204" pitchFamily="34" charset="0"/>
            </a:endParaRPr>
          </a:p>
          <a:p>
            <a:pPr algn="just">
              <a:lnSpc>
                <a:spcPct val="107000"/>
              </a:lnSpc>
              <a:spcAft>
                <a:spcPts val="1200"/>
              </a:spcAft>
            </a:pPr>
            <a:r>
              <a:rPr lang="vi-VN" altLang="en-US" sz="4200">
                <a:cs typeface="Times New Roman" panose="02020603050405020304" pitchFamily="18" charset="0"/>
              </a:rPr>
              <a:t>C. tiêu cự ngắn dùng để quan sát các vật nhỏ.</a:t>
            </a:r>
            <a:endParaRPr lang="en-US" altLang="en-US" sz="4200">
              <a:latin typeface="Calibri" panose="020F0502020204030204" pitchFamily="34" charset="0"/>
              <a:cs typeface="Calibri" panose="020F0502020204030204" pitchFamily="34" charset="0"/>
            </a:endParaRPr>
          </a:p>
          <a:p>
            <a:pPr algn="just">
              <a:lnSpc>
                <a:spcPct val="107000"/>
              </a:lnSpc>
              <a:spcAft>
                <a:spcPts val="1200"/>
              </a:spcAft>
            </a:pPr>
            <a:r>
              <a:rPr lang="vi-VN" altLang="en-US" sz="4200">
                <a:cs typeface="Times New Roman" panose="02020603050405020304" pitchFamily="18" charset="0"/>
              </a:rPr>
              <a:t>D. tiêu cự ngắn dùng để quan sát các vật lớn.</a:t>
            </a:r>
            <a:endParaRPr lang="en-US" altLang="en-US" sz="4200">
              <a:latin typeface="Calibri" panose="020F0502020204030204" pitchFamily="34" charset="0"/>
              <a:cs typeface="Calibri" panose="020F0502020204030204" pitchFamily="34" charset="0"/>
            </a:endParaRPr>
          </a:p>
        </p:txBody>
      </p:sp>
      <p:sp>
        <p:nvSpPr>
          <p:cNvPr id="13" name="Oval 36">
            <a:extLst>
              <a:ext uri="{FF2B5EF4-FFF2-40B4-BE49-F238E27FC236}">
                <a16:creationId xmlns:a16="http://schemas.microsoft.com/office/drawing/2014/main" id="{A19A4CD4-D92C-12CB-0EE0-01F5D6252DDE}"/>
              </a:ext>
            </a:extLst>
          </p:cNvPr>
          <p:cNvSpPr>
            <a:spLocks noChangeArrowheads="1"/>
          </p:cNvSpPr>
          <p:nvPr/>
        </p:nvSpPr>
        <p:spPr bwMode="auto">
          <a:xfrm>
            <a:off x="2628900" y="7429500"/>
            <a:ext cx="800100" cy="800100"/>
          </a:xfrm>
          <a:prstGeom prst="ellipse">
            <a:avLst/>
          </a:prstGeom>
          <a:noFill/>
          <a:ln w="28575">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800">
                <a:solidFill>
                  <a:schemeClr val="accent2"/>
                </a:solidFill>
                <a:latin typeface="Times New Roman" panose="02020603050405020304" pitchFamily="18" charset="0"/>
              </a:defRPr>
            </a:lvl1pPr>
            <a:lvl2pPr marL="742950" indent="-285750">
              <a:defRPr sz="2800">
                <a:solidFill>
                  <a:schemeClr val="accent2"/>
                </a:solidFill>
                <a:latin typeface="Times New Roman" panose="02020603050405020304" pitchFamily="18" charset="0"/>
              </a:defRPr>
            </a:lvl2pPr>
            <a:lvl3pPr marL="1143000" indent="-228600">
              <a:defRPr sz="2800">
                <a:solidFill>
                  <a:schemeClr val="accent2"/>
                </a:solidFill>
                <a:latin typeface="Times New Roman" panose="02020603050405020304" pitchFamily="18" charset="0"/>
              </a:defRPr>
            </a:lvl3pPr>
            <a:lvl4pPr marL="1600200" indent="-228600">
              <a:defRPr sz="2800">
                <a:solidFill>
                  <a:schemeClr val="accent2"/>
                </a:solidFill>
                <a:latin typeface="Times New Roman" panose="02020603050405020304" pitchFamily="18" charset="0"/>
              </a:defRPr>
            </a:lvl4pPr>
            <a:lvl5pPr marL="2057400" indent="-228600">
              <a:defRPr sz="2800">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a:solidFill>
                  <a:schemeClr val="accent2"/>
                </a:solidFill>
                <a:latin typeface="Times New Roman" panose="02020603050405020304" pitchFamily="18" charset="0"/>
              </a:defRPr>
            </a:lvl9pPr>
          </a:lstStyle>
          <a:p>
            <a:pPr algn="ctr" eaLnBrk="1" hangingPunct="1"/>
            <a:endParaRPr lang="en-US" altLang="en-US" sz="4200">
              <a:solidFill>
                <a:srgbClr val="FF33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0">
            <a:extLst>
              <a:ext uri="{FF2B5EF4-FFF2-40B4-BE49-F238E27FC236}">
                <a16:creationId xmlns:a16="http://schemas.microsoft.com/office/drawing/2014/main" id="{35253FF4-DD48-053F-0114-DBA54ABB6F62}"/>
              </a:ext>
            </a:extLst>
          </p:cNvPr>
          <p:cNvSpPr txBox="1">
            <a:spLocks noChangeArrowheads="1"/>
          </p:cNvSpPr>
          <p:nvPr/>
        </p:nvSpPr>
        <p:spPr bwMode="auto">
          <a:xfrm>
            <a:off x="2628900" y="1143000"/>
            <a:ext cx="72009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accent2"/>
                </a:solidFill>
                <a:latin typeface="Times New Roman" panose="02020603050405020304" pitchFamily="18" charset="0"/>
              </a:defRPr>
            </a:lvl1pPr>
            <a:lvl2pPr marL="742950" indent="-285750">
              <a:defRPr sz="2800">
                <a:solidFill>
                  <a:schemeClr val="accent2"/>
                </a:solidFill>
                <a:latin typeface="Times New Roman" panose="02020603050405020304" pitchFamily="18" charset="0"/>
              </a:defRPr>
            </a:lvl2pPr>
            <a:lvl3pPr marL="1143000" indent="-228600">
              <a:defRPr sz="2800">
                <a:solidFill>
                  <a:schemeClr val="accent2"/>
                </a:solidFill>
                <a:latin typeface="Times New Roman" panose="02020603050405020304" pitchFamily="18" charset="0"/>
              </a:defRPr>
            </a:lvl3pPr>
            <a:lvl4pPr marL="1600200" indent="-228600">
              <a:defRPr sz="2800">
                <a:solidFill>
                  <a:schemeClr val="accent2"/>
                </a:solidFill>
                <a:latin typeface="Times New Roman" panose="02020603050405020304" pitchFamily="18" charset="0"/>
              </a:defRPr>
            </a:lvl4pPr>
            <a:lvl5pPr marL="2057400" indent="-228600">
              <a:defRPr sz="2800">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a:solidFill>
                  <a:schemeClr val="accent2"/>
                </a:solidFill>
                <a:latin typeface="Times New Roman" panose="02020603050405020304" pitchFamily="18" charset="0"/>
              </a:defRPr>
            </a:lvl9pPr>
          </a:lstStyle>
          <a:p>
            <a:pPr eaLnBrk="1" hangingPunct="1">
              <a:spcBef>
                <a:spcPct val="50000"/>
              </a:spcBef>
            </a:pPr>
            <a:r>
              <a:rPr lang="en-US" altLang="en-US" sz="4200" b="1">
                <a:solidFill>
                  <a:srgbClr val="0000FF"/>
                </a:solidFill>
                <a:cs typeface="Times New Roman" panose="02020603050405020304" pitchFamily="18" charset="0"/>
              </a:rPr>
              <a:t>IV. KÍNH LÚP</a:t>
            </a:r>
          </a:p>
        </p:txBody>
      </p:sp>
      <p:sp>
        <p:nvSpPr>
          <p:cNvPr id="26628" name="TextBox 2">
            <a:extLst>
              <a:ext uri="{FF2B5EF4-FFF2-40B4-BE49-F238E27FC236}">
                <a16:creationId xmlns:a16="http://schemas.microsoft.com/office/drawing/2014/main" id="{2762187A-67EF-EBD2-03AA-F0FBA11917D6}"/>
              </a:ext>
            </a:extLst>
          </p:cNvPr>
          <p:cNvSpPr txBox="1">
            <a:spLocks noChangeArrowheads="1"/>
          </p:cNvSpPr>
          <p:nvPr/>
        </p:nvSpPr>
        <p:spPr bwMode="auto">
          <a:xfrm>
            <a:off x="2857500" y="2628900"/>
            <a:ext cx="56007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accent2"/>
                </a:solidFill>
                <a:latin typeface="Times New Roman" panose="02020603050405020304" pitchFamily="18" charset="0"/>
              </a:defRPr>
            </a:lvl1pPr>
            <a:lvl2pPr marL="742950" indent="-285750">
              <a:defRPr sz="2800">
                <a:solidFill>
                  <a:schemeClr val="accent2"/>
                </a:solidFill>
                <a:latin typeface="Times New Roman" panose="02020603050405020304" pitchFamily="18" charset="0"/>
              </a:defRPr>
            </a:lvl2pPr>
            <a:lvl3pPr marL="1143000" indent="-228600">
              <a:defRPr sz="2800">
                <a:solidFill>
                  <a:schemeClr val="accent2"/>
                </a:solidFill>
                <a:latin typeface="Times New Roman" panose="02020603050405020304" pitchFamily="18" charset="0"/>
              </a:defRPr>
            </a:lvl3pPr>
            <a:lvl4pPr marL="1600200" indent="-228600">
              <a:defRPr sz="2800">
                <a:solidFill>
                  <a:schemeClr val="accent2"/>
                </a:solidFill>
                <a:latin typeface="Times New Roman" panose="02020603050405020304" pitchFamily="18" charset="0"/>
              </a:defRPr>
            </a:lvl4pPr>
            <a:lvl5pPr marL="2057400" indent="-228600">
              <a:defRPr sz="2800">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a:solidFill>
                  <a:schemeClr val="accent2"/>
                </a:solidFill>
                <a:latin typeface="Times New Roman" panose="02020603050405020304" pitchFamily="18" charset="0"/>
              </a:defRPr>
            </a:lvl9pPr>
          </a:lstStyle>
          <a:p>
            <a:r>
              <a:rPr lang="en-US" altLang="en-US" sz="4800" b="1">
                <a:solidFill>
                  <a:srgbClr val="FF3300"/>
                </a:solidFill>
              </a:rPr>
              <a:t>2. Sử dụng kính lúp:</a:t>
            </a:r>
          </a:p>
        </p:txBody>
      </p:sp>
      <p:sp>
        <p:nvSpPr>
          <p:cNvPr id="26629" name="TextBox 2">
            <a:extLst>
              <a:ext uri="{FF2B5EF4-FFF2-40B4-BE49-F238E27FC236}">
                <a16:creationId xmlns:a16="http://schemas.microsoft.com/office/drawing/2014/main" id="{288BC25D-1DDE-6D64-CD2B-2B5E6258F1B3}"/>
              </a:ext>
            </a:extLst>
          </p:cNvPr>
          <p:cNvSpPr txBox="1">
            <a:spLocks noChangeArrowheads="1"/>
          </p:cNvSpPr>
          <p:nvPr/>
        </p:nvSpPr>
        <p:spPr bwMode="auto">
          <a:xfrm>
            <a:off x="2857500" y="3429001"/>
            <a:ext cx="56007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accent2"/>
                </a:solidFill>
                <a:latin typeface="Times New Roman" panose="02020603050405020304" pitchFamily="18" charset="0"/>
              </a:defRPr>
            </a:lvl1pPr>
            <a:lvl2pPr marL="742950" indent="-285750">
              <a:defRPr sz="2800">
                <a:solidFill>
                  <a:schemeClr val="accent2"/>
                </a:solidFill>
                <a:latin typeface="Times New Roman" panose="02020603050405020304" pitchFamily="18" charset="0"/>
              </a:defRPr>
            </a:lvl2pPr>
            <a:lvl3pPr marL="1143000" indent="-228600">
              <a:defRPr sz="2800">
                <a:solidFill>
                  <a:schemeClr val="accent2"/>
                </a:solidFill>
                <a:latin typeface="Times New Roman" panose="02020603050405020304" pitchFamily="18" charset="0"/>
              </a:defRPr>
            </a:lvl3pPr>
            <a:lvl4pPr marL="1600200" indent="-228600">
              <a:defRPr sz="2800">
                <a:solidFill>
                  <a:schemeClr val="accent2"/>
                </a:solidFill>
                <a:latin typeface="Times New Roman" panose="02020603050405020304" pitchFamily="18" charset="0"/>
              </a:defRPr>
            </a:lvl4pPr>
            <a:lvl5pPr marL="2057400" indent="-228600">
              <a:defRPr sz="2800">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a:solidFill>
                  <a:schemeClr val="accent2"/>
                </a:solidFill>
                <a:latin typeface="Times New Roman" panose="02020603050405020304" pitchFamily="18" charset="0"/>
              </a:defRPr>
            </a:lvl9pPr>
          </a:lstStyle>
          <a:p>
            <a:r>
              <a:rPr lang="en-US" altLang="en-US" sz="4800" b="1">
                <a:solidFill>
                  <a:srgbClr val="FF3300"/>
                </a:solidFill>
              </a:rPr>
              <a:t>3. Luyện tập</a:t>
            </a:r>
          </a:p>
        </p:txBody>
      </p:sp>
      <p:sp>
        <p:nvSpPr>
          <p:cNvPr id="4" name="Text Box 10">
            <a:extLst>
              <a:ext uri="{FF2B5EF4-FFF2-40B4-BE49-F238E27FC236}">
                <a16:creationId xmlns:a16="http://schemas.microsoft.com/office/drawing/2014/main" id="{73C410E6-B782-9C62-C6A9-A952877C2CA5}"/>
              </a:ext>
            </a:extLst>
          </p:cNvPr>
          <p:cNvSpPr txBox="1">
            <a:spLocks noChangeArrowheads="1"/>
          </p:cNvSpPr>
          <p:nvPr/>
        </p:nvSpPr>
        <p:spPr bwMode="auto">
          <a:xfrm>
            <a:off x="2857500" y="1828800"/>
            <a:ext cx="72009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accent2"/>
                </a:solidFill>
                <a:latin typeface="Times New Roman" panose="02020603050405020304" pitchFamily="18" charset="0"/>
              </a:defRPr>
            </a:lvl1pPr>
            <a:lvl2pPr marL="742950" indent="-285750">
              <a:defRPr sz="2800">
                <a:solidFill>
                  <a:schemeClr val="accent2"/>
                </a:solidFill>
                <a:latin typeface="Times New Roman" panose="02020603050405020304" pitchFamily="18" charset="0"/>
              </a:defRPr>
            </a:lvl2pPr>
            <a:lvl3pPr marL="1143000" indent="-228600">
              <a:defRPr sz="2800">
                <a:solidFill>
                  <a:schemeClr val="accent2"/>
                </a:solidFill>
                <a:latin typeface="Times New Roman" panose="02020603050405020304" pitchFamily="18" charset="0"/>
              </a:defRPr>
            </a:lvl3pPr>
            <a:lvl4pPr marL="1600200" indent="-228600">
              <a:defRPr sz="2800">
                <a:solidFill>
                  <a:schemeClr val="accent2"/>
                </a:solidFill>
                <a:latin typeface="Times New Roman" panose="02020603050405020304" pitchFamily="18" charset="0"/>
              </a:defRPr>
            </a:lvl4pPr>
            <a:lvl5pPr marL="2057400" indent="-228600">
              <a:defRPr sz="2800">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a:solidFill>
                  <a:schemeClr val="accent2"/>
                </a:solidFill>
                <a:latin typeface="Times New Roman" panose="02020603050405020304" pitchFamily="18" charset="0"/>
              </a:defRPr>
            </a:lvl9pPr>
          </a:lstStyle>
          <a:p>
            <a:pPr eaLnBrk="1" hangingPunct="1">
              <a:spcBef>
                <a:spcPct val="50000"/>
              </a:spcBef>
            </a:pPr>
            <a:r>
              <a:rPr lang="en-US" altLang="en-US" sz="4800" b="1">
                <a:solidFill>
                  <a:srgbClr val="FF0000"/>
                </a:solidFill>
                <a:cs typeface="Times New Roman" panose="02020603050405020304" pitchFamily="18" charset="0"/>
              </a:rPr>
              <a:t>1. Đặc điểm của kính lúp:</a:t>
            </a:r>
          </a:p>
        </p:txBody>
      </p:sp>
      <p:sp>
        <p:nvSpPr>
          <p:cNvPr id="26631" name="TextBox 7">
            <a:extLst>
              <a:ext uri="{FF2B5EF4-FFF2-40B4-BE49-F238E27FC236}">
                <a16:creationId xmlns:a16="http://schemas.microsoft.com/office/drawing/2014/main" id="{8124FB95-E6D9-7A55-691D-7113A8A02DCE}"/>
              </a:ext>
            </a:extLst>
          </p:cNvPr>
          <p:cNvSpPr txBox="1">
            <a:spLocks noChangeArrowheads="1"/>
          </p:cNvSpPr>
          <p:nvPr/>
        </p:nvSpPr>
        <p:spPr bwMode="auto">
          <a:xfrm>
            <a:off x="2857500" y="4572000"/>
            <a:ext cx="130302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accent2"/>
                </a:solidFill>
                <a:latin typeface="Times New Roman" panose="02020603050405020304" pitchFamily="18" charset="0"/>
              </a:defRPr>
            </a:lvl1pPr>
            <a:lvl2pPr marL="742950" indent="-285750">
              <a:defRPr sz="2800">
                <a:solidFill>
                  <a:schemeClr val="accent2"/>
                </a:solidFill>
                <a:latin typeface="Times New Roman" panose="02020603050405020304" pitchFamily="18" charset="0"/>
              </a:defRPr>
            </a:lvl2pPr>
            <a:lvl3pPr marL="1143000" indent="-228600">
              <a:defRPr sz="2800">
                <a:solidFill>
                  <a:schemeClr val="accent2"/>
                </a:solidFill>
                <a:latin typeface="Times New Roman" panose="02020603050405020304" pitchFamily="18" charset="0"/>
              </a:defRPr>
            </a:lvl3pPr>
            <a:lvl4pPr marL="1600200" indent="-228600">
              <a:defRPr sz="2800">
                <a:solidFill>
                  <a:schemeClr val="accent2"/>
                </a:solidFill>
                <a:latin typeface="Times New Roman" panose="02020603050405020304" pitchFamily="18" charset="0"/>
              </a:defRPr>
            </a:lvl4pPr>
            <a:lvl5pPr marL="2057400" indent="-228600">
              <a:defRPr sz="2800">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a:solidFill>
                  <a:schemeClr val="accent2"/>
                </a:solidFill>
                <a:latin typeface="Times New Roman" panose="02020603050405020304" pitchFamily="18" charset="0"/>
              </a:defRPr>
            </a:lvl9pPr>
          </a:lstStyle>
          <a:p>
            <a:endParaRPr lang="en-US" altLang="en-US" sz="4200"/>
          </a:p>
        </p:txBody>
      </p:sp>
      <p:sp>
        <p:nvSpPr>
          <p:cNvPr id="26632" name="TextBox 8">
            <a:extLst>
              <a:ext uri="{FF2B5EF4-FFF2-40B4-BE49-F238E27FC236}">
                <a16:creationId xmlns:a16="http://schemas.microsoft.com/office/drawing/2014/main" id="{2A2C9D89-8921-D6E1-98A2-C2EA48BCFEAD}"/>
              </a:ext>
            </a:extLst>
          </p:cNvPr>
          <p:cNvSpPr txBox="1">
            <a:spLocks noChangeArrowheads="1"/>
          </p:cNvSpPr>
          <p:nvPr/>
        </p:nvSpPr>
        <p:spPr bwMode="auto">
          <a:xfrm>
            <a:off x="2628900" y="4229100"/>
            <a:ext cx="13030200" cy="4980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0163">
              <a:defRPr sz="2800">
                <a:solidFill>
                  <a:schemeClr val="accent2"/>
                </a:solidFill>
                <a:latin typeface="Times New Roman" panose="02020603050405020304" pitchFamily="18" charset="0"/>
              </a:defRPr>
            </a:lvl1pPr>
            <a:lvl2pPr marL="742950" indent="-285750">
              <a:defRPr sz="2800">
                <a:solidFill>
                  <a:schemeClr val="accent2"/>
                </a:solidFill>
                <a:latin typeface="Times New Roman" panose="02020603050405020304" pitchFamily="18" charset="0"/>
              </a:defRPr>
            </a:lvl2pPr>
            <a:lvl3pPr marL="1143000" indent="-228600">
              <a:defRPr sz="2800">
                <a:solidFill>
                  <a:schemeClr val="accent2"/>
                </a:solidFill>
                <a:latin typeface="Times New Roman" panose="02020603050405020304" pitchFamily="18" charset="0"/>
              </a:defRPr>
            </a:lvl3pPr>
            <a:lvl4pPr marL="1600200" indent="-228600">
              <a:defRPr sz="2800">
                <a:solidFill>
                  <a:schemeClr val="accent2"/>
                </a:solidFill>
                <a:latin typeface="Times New Roman" panose="02020603050405020304" pitchFamily="18" charset="0"/>
              </a:defRPr>
            </a:lvl4pPr>
            <a:lvl5pPr marL="2057400" indent="-228600">
              <a:defRPr sz="2800">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a:solidFill>
                  <a:schemeClr val="accent2"/>
                </a:solidFill>
                <a:latin typeface="Times New Roman" panose="02020603050405020304" pitchFamily="18" charset="0"/>
              </a:defRPr>
            </a:lvl9pPr>
          </a:lstStyle>
          <a:p>
            <a:pPr algn="just">
              <a:lnSpc>
                <a:spcPct val="107000"/>
              </a:lnSpc>
              <a:spcAft>
                <a:spcPts val="1200"/>
              </a:spcAft>
            </a:pPr>
            <a:r>
              <a:rPr lang="vi-VN" altLang="en-US" sz="4200" b="1">
                <a:cs typeface="Times New Roman" panose="02020603050405020304" pitchFamily="18" charset="0"/>
              </a:rPr>
              <a:t>Câu 2:</a:t>
            </a:r>
            <a:r>
              <a:rPr lang="vi-VN" altLang="en-US" sz="4200">
                <a:cs typeface="Times New Roman" panose="02020603050405020304" pitchFamily="18" charset="0"/>
              </a:rPr>
              <a:t> Có thể dùng kính lúp để quan sát:</a:t>
            </a:r>
            <a:endParaRPr lang="en-US" altLang="en-US" sz="420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1200"/>
              </a:spcAft>
            </a:pPr>
            <a:r>
              <a:rPr lang="vi-VN" altLang="en-US" sz="4200">
                <a:cs typeface="Times New Roman" panose="02020603050405020304" pitchFamily="18" charset="0"/>
              </a:rPr>
              <a:t>A. trận bóng đá trên sân vận động.</a:t>
            </a:r>
            <a:endParaRPr lang="en-US" altLang="en-US" sz="4200">
              <a:latin typeface="Calibri" panose="020F0502020204030204" pitchFamily="34" charset="0"/>
              <a:cs typeface="Calibri" panose="020F0502020204030204" pitchFamily="34" charset="0"/>
            </a:endParaRPr>
          </a:p>
          <a:p>
            <a:pPr algn="just">
              <a:lnSpc>
                <a:spcPct val="107000"/>
              </a:lnSpc>
              <a:spcAft>
                <a:spcPts val="1200"/>
              </a:spcAft>
            </a:pPr>
            <a:r>
              <a:rPr lang="en-US" altLang="en-US" sz="4200">
                <a:cs typeface="Times New Roman" panose="02020603050405020304" pitchFamily="18" charset="0"/>
              </a:rPr>
              <a:t>B. một con vi trùng.</a:t>
            </a:r>
            <a:endParaRPr lang="en-US" altLang="en-US" sz="4200">
              <a:latin typeface="Calibri" panose="020F0502020204030204" pitchFamily="34" charset="0"/>
              <a:cs typeface="Calibri" panose="020F0502020204030204" pitchFamily="34" charset="0"/>
            </a:endParaRPr>
          </a:p>
          <a:p>
            <a:pPr algn="just">
              <a:lnSpc>
                <a:spcPct val="107000"/>
              </a:lnSpc>
              <a:spcAft>
                <a:spcPts val="1200"/>
              </a:spcAft>
            </a:pPr>
            <a:r>
              <a:rPr lang="en-US" altLang="en-US" sz="4200">
                <a:cs typeface="Times New Roman" panose="02020603050405020304" pitchFamily="18" charset="0"/>
              </a:rPr>
              <a:t>C. kích thước của nguyên tử. </a:t>
            </a:r>
          </a:p>
          <a:p>
            <a:pPr algn="just">
              <a:lnSpc>
                <a:spcPct val="107000"/>
              </a:lnSpc>
              <a:spcAft>
                <a:spcPts val="1200"/>
              </a:spcAft>
            </a:pPr>
            <a:r>
              <a:rPr lang="en-US" altLang="en-US" sz="4200">
                <a:cs typeface="Times New Roman" panose="02020603050405020304" pitchFamily="18" charset="0"/>
              </a:rPr>
              <a:t>D. các chi tiết máy của đồng hồ đeo tay.</a:t>
            </a:r>
            <a:endParaRPr lang="en-US" altLang="en-US" sz="4200">
              <a:latin typeface="Calibri" panose="020F0502020204030204" pitchFamily="34" charset="0"/>
              <a:cs typeface="Calibri" panose="020F0502020204030204" pitchFamily="34" charset="0"/>
            </a:endParaRPr>
          </a:p>
          <a:p>
            <a:pPr algn="just">
              <a:lnSpc>
                <a:spcPct val="107000"/>
              </a:lnSpc>
              <a:spcAft>
                <a:spcPts val="1200"/>
              </a:spcAft>
            </a:pPr>
            <a:endParaRPr lang="en-US" altLang="en-US" sz="4200">
              <a:latin typeface="Calibri" panose="020F0502020204030204" pitchFamily="34" charset="0"/>
              <a:cs typeface="Calibri" panose="020F0502020204030204" pitchFamily="34" charset="0"/>
            </a:endParaRPr>
          </a:p>
        </p:txBody>
      </p:sp>
      <p:sp>
        <p:nvSpPr>
          <p:cNvPr id="13" name="Oval 36">
            <a:extLst>
              <a:ext uri="{FF2B5EF4-FFF2-40B4-BE49-F238E27FC236}">
                <a16:creationId xmlns:a16="http://schemas.microsoft.com/office/drawing/2014/main" id="{E16A419E-3CDB-A263-4E76-FB60AB9BA23F}"/>
              </a:ext>
            </a:extLst>
          </p:cNvPr>
          <p:cNvSpPr>
            <a:spLocks noChangeArrowheads="1"/>
          </p:cNvSpPr>
          <p:nvPr/>
        </p:nvSpPr>
        <p:spPr bwMode="auto">
          <a:xfrm>
            <a:off x="2628900" y="7658100"/>
            <a:ext cx="800100" cy="800100"/>
          </a:xfrm>
          <a:prstGeom prst="ellipse">
            <a:avLst/>
          </a:prstGeom>
          <a:noFill/>
          <a:ln w="28575">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800">
                <a:solidFill>
                  <a:schemeClr val="accent2"/>
                </a:solidFill>
                <a:latin typeface="Times New Roman" panose="02020603050405020304" pitchFamily="18" charset="0"/>
              </a:defRPr>
            </a:lvl1pPr>
            <a:lvl2pPr marL="742950" indent="-285750">
              <a:defRPr sz="2800">
                <a:solidFill>
                  <a:schemeClr val="accent2"/>
                </a:solidFill>
                <a:latin typeface="Times New Roman" panose="02020603050405020304" pitchFamily="18" charset="0"/>
              </a:defRPr>
            </a:lvl2pPr>
            <a:lvl3pPr marL="1143000" indent="-228600">
              <a:defRPr sz="2800">
                <a:solidFill>
                  <a:schemeClr val="accent2"/>
                </a:solidFill>
                <a:latin typeface="Times New Roman" panose="02020603050405020304" pitchFamily="18" charset="0"/>
              </a:defRPr>
            </a:lvl3pPr>
            <a:lvl4pPr marL="1600200" indent="-228600">
              <a:defRPr sz="2800">
                <a:solidFill>
                  <a:schemeClr val="accent2"/>
                </a:solidFill>
                <a:latin typeface="Times New Roman" panose="02020603050405020304" pitchFamily="18" charset="0"/>
              </a:defRPr>
            </a:lvl4pPr>
            <a:lvl5pPr marL="2057400" indent="-228600">
              <a:defRPr sz="2800">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a:solidFill>
                  <a:schemeClr val="accent2"/>
                </a:solidFill>
                <a:latin typeface="Times New Roman" panose="02020603050405020304" pitchFamily="18" charset="0"/>
              </a:defRPr>
            </a:lvl9pPr>
          </a:lstStyle>
          <a:p>
            <a:pPr algn="ctr" eaLnBrk="1" hangingPunct="1"/>
            <a:endParaRPr lang="en-US" altLang="en-US" sz="4200">
              <a:solidFill>
                <a:srgbClr val="FF33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P spid="1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0">
            <a:extLst>
              <a:ext uri="{FF2B5EF4-FFF2-40B4-BE49-F238E27FC236}">
                <a16:creationId xmlns:a16="http://schemas.microsoft.com/office/drawing/2014/main" id="{57B69AD1-8957-4C2F-0B16-E5093D436E39}"/>
              </a:ext>
            </a:extLst>
          </p:cNvPr>
          <p:cNvSpPr txBox="1">
            <a:spLocks noChangeArrowheads="1"/>
          </p:cNvSpPr>
          <p:nvPr/>
        </p:nvSpPr>
        <p:spPr bwMode="auto">
          <a:xfrm>
            <a:off x="2628900" y="1143000"/>
            <a:ext cx="72009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accent2"/>
                </a:solidFill>
                <a:latin typeface="Times New Roman" panose="02020603050405020304" pitchFamily="18" charset="0"/>
              </a:defRPr>
            </a:lvl1pPr>
            <a:lvl2pPr marL="742950" indent="-285750">
              <a:defRPr sz="2800">
                <a:solidFill>
                  <a:schemeClr val="accent2"/>
                </a:solidFill>
                <a:latin typeface="Times New Roman" panose="02020603050405020304" pitchFamily="18" charset="0"/>
              </a:defRPr>
            </a:lvl2pPr>
            <a:lvl3pPr marL="1143000" indent="-228600">
              <a:defRPr sz="2800">
                <a:solidFill>
                  <a:schemeClr val="accent2"/>
                </a:solidFill>
                <a:latin typeface="Times New Roman" panose="02020603050405020304" pitchFamily="18" charset="0"/>
              </a:defRPr>
            </a:lvl3pPr>
            <a:lvl4pPr marL="1600200" indent="-228600">
              <a:defRPr sz="2800">
                <a:solidFill>
                  <a:schemeClr val="accent2"/>
                </a:solidFill>
                <a:latin typeface="Times New Roman" panose="02020603050405020304" pitchFamily="18" charset="0"/>
              </a:defRPr>
            </a:lvl4pPr>
            <a:lvl5pPr marL="2057400" indent="-228600">
              <a:defRPr sz="2800">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a:solidFill>
                  <a:schemeClr val="accent2"/>
                </a:solidFill>
                <a:latin typeface="Times New Roman" panose="02020603050405020304" pitchFamily="18" charset="0"/>
              </a:defRPr>
            </a:lvl9pPr>
          </a:lstStyle>
          <a:p>
            <a:pPr eaLnBrk="1" hangingPunct="1">
              <a:spcBef>
                <a:spcPct val="50000"/>
              </a:spcBef>
            </a:pPr>
            <a:r>
              <a:rPr lang="en-US" altLang="en-US" sz="4200" b="1">
                <a:solidFill>
                  <a:srgbClr val="0000FF"/>
                </a:solidFill>
                <a:cs typeface="Times New Roman" panose="02020603050405020304" pitchFamily="18" charset="0"/>
              </a:rPr>
              <a:t>IV. KÍNH LÚP</a:t>
            </a:r>
          </a:p>
        </p:txBody>
      </p:sp>
      <p:sp>
        <p:nvSpPr>
          <p:cNvPr id="27652" name="TextBox 2">
            <a:extLst>
              <a:ext uri="{FF2B5EF4-FFF2-40B4-BE49-F238E27FC236}">
                <a16:creationId xmlns:a16="http://schemas.microsoft.com/office/drawing/2014/main" id="{5B595136-37A4-6CF6-69E2-0E9C06C02641}"/>
              </a:ext>
            </a:extLst>
          </p:cNvPr>
          <p:cNvSpPr txBox="1">
            <a:spLocks noChangeArrowheads="1"/>
          </p:cNvSpPr>
          <p:nvPr/>
        </p:nvSpPr>
        <p:spPr bwMode="auto">
          <a:xfrm>
            <a:off x="2857500" y="2628900"/>
            <a:ext cx="56007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accent2"/>
                </a:solidFill>
                <a:latin typeface="Times New Roman" panose="02020603050405020304" pitchFamily="18" charset="0"/>
              </a:defRPr>
            </a:lvl1pPr>
            <a:lvl2pPr marL="742950" indent="-285750">
              <a:defRPr sz="2800">
                <a:solidFill>
                  <a:schemeClr val="accent2"/>
                </a:solidFill>
                <a:latin typeface="Times New Roman" panose="02020603050405020304" pitchFamily="18" charset="0"/>
              </a:defRPr>
            </a:lvl2pPr>
            <a:lvl3pPr marL="1143000" indent="-228600">
              <a:defRPr sz="2800">
                <a:solidFill>
                  <a:schemeClr val="accent2"/>
                </a:solidFill>
                <a:latin typeface="Times New Roman" panose="02020603050405020304" pitchFamily="18" charset="0"/>
              </a:defRPr>
            </a:lvl3pPr>
            <a:lvl4pPr marL="1600200" indent="-228600">
              <a:defRPr sz="2800">
                <a:solidFill>
                  <a:schemeClr val="accent2"/>
                </a:solidFill>
                <a:latin typeface="Times New Roman" panose="02020603050405020304" pitchFamily="18" charset="0"/>
              </a:defRPr>
            </a:lvl4pPr>
            <a:lvl5pPr marL="2057400" indent="-228600">
              <a:defRPr sz="2800">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a:solidFill>
                  <a:schemeClr val="accent2"/>
                </a:solidFill>
                <a:latin typeface="Times New Roman" panose="02020603050405020304" pitchFamily="18" charset="0"/>
              </a:defRPr>
            </a:lvl9pPr>
          </a:lstStyle>
          <a:p>
            <a:r>
              <a:rPr lang="en-US" altLang="en-US" sz="4800" b="1">
                <a:solidFill>
                  <a:srgbClr val="FF3300"/>
                </a:solidFill>
              </a:rPr>
              <a:t>2. Sử dụng kính lúp:</a:t>
            </a:r>
          </a:p>
        </p:txBody>
      </p:sp>
      <p:sp>
        <p:nvSpPr>
          <p:cNvPr id="27653" name="TextBox 2">
            <a:extLst>
              <a:ext uri="{FF2B5EF4-FFF2-40B4-BE49-F238E27FC236}">
                <a16:creationId xmlns:a16="http://schemas.microsoft.com/office/drawing/2014/main" id="{C7A002B6-7190-5BE1-197A-29425C1ECD30}"/>
              </a:ext>
            </a:extLst>
          </p:cNvPr>
          <p:cNvSpPr txBox="1">
            <a:spLocks noChangeArrowheads="1"/>
          </p:cNvSpPr>
          <p:nvPr/>
        </p:nvSpPr>
        <p:spPr bwMode="auto">
          <a:xfrm>
            <a:off x="2857500" y="3429001"/>
            <a:ext cx="56007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accent2"/>
                </a:solidFill>
                <a:latin typeface="Times New Roman" panose="02020603050405020304" pitchFamily="18" charset="0"/>
              </a:defRPr>
            </a:lvl1pPr>
            <a:lvl2pPr marL="742950" indent="-285750">
              <a:defRPr sz="2800">
                <a:solidFill>
                  <a:schemeClr val="accent2"/>
                </a:solidFill>
                <a:latin typeface="Times New Roman" panose="02020603050405020304" pitchFamily="18" charset="0"/>
              </a:defRPr>
            </a:lvl2pPr>
            <a:lvl3pPr marL="1143000" indent="-228600">
              <a:defRPr sz="2800">
                <a:solidFill>
                  <a:schemeClr val="accent2"/>
                </a:solidFill>
                <a:latin typeface="Times New Roman" panose="02020603050405020304" pitchFamily="18" charset="0"/>
              </a:defRPr>
            </a:lvl3pPr>
            <a:lvl4pPr marL="1600200" indent="-228600">
              <a:defRPr sz="2800">
                <a:solidFill>
                  <a:schemeClr val="accent2"/>
                </a:solidFill>
                <a:latin typeface="Times New Roman" panose="02020603050405020304" pitchFamily="18" charset="0"/>
              </a:defRPr>
            </a:lvl4pPr>
            <a:lvl5pPr marL="2057400" indent="-228600">
              <a:defRPr sz="2800">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a:solidFill>
                  <a:schemeClr val="accent2"/>
                </a:solidFill>
                <a:latin typeface="Times New Roman" panose="02020603050405020304" pitchFamily="18" charset="0"/>
              </a:defRPr>
            </a:lvl9pPr>
          </a:lstStyle>
          <a:p>
            <a:r>
              <a:rPr lang="en-US" altLang="en-US" sz="4800" b="1">
                <a:solidFill>
                  <a:srgbClr val="FF3300"/>
                </a:solidFill>
              </a:rPr>
              <a:t>3. Luyện tập</a:t>
            </a:r>
          </a:p>
        </p:txBody>
      </p:sp>
      <p:sp>
        <p:nvSpPr>
          <p:cNvPr id="4" name="Text Box 10">
            <a:extLst>
              <a:ext uri="{FF2B5EF4-FFF2-40B4-BE49-F238E27FC236}">
                <a16:creationId xmlns:a16="http://schemas.microsoft.com/office/drawing/2014/main" id="{017A01CF-EDDD-D0B7-BAFC-BFB38E5EB4FA}"/>
              </a:ext>
            </a:extLst>
          </p:cNvPr>
          <p:cNvSpPr txBox="1">
            <a:spLocks noChangeArrowheads="1"/>
          </p:cNvSpPr>
          <p:nvPr/>
        </p:nvSpPr>
        <p:spPr bwMode="auto">
          <a:xfrm>
            <a:off x="2857500" y="1828800"/>
            <a:ext cx="72009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accent2"/>
                </a:solidFill>
                <a:latin typeface="Times New Roman" panose="02020603050405020304" pitchFamily="18" charset="0"/>
              </a:defRPr>
            </a:lvl1pPr>
            <a:lvl2pPr marL="742950" indent="-285750">
              <a:defRPr sz="2800">
                <a:solidFill>
                  <a:schemeClr val="accent2"/>
                </a:solidFill>
                <a:latin typeface="Times New Roman" panose="02020603050405020304" pitchFamily="18" charset="0"/>
              </a:defRPr>
            </a:lvl2pPr>
            <a:lvl3pPr marL="1143000" indent="-228600">
              <a:defRPr sz="2800">
                <a:solidFill>
                  <a:schemeClr val="accent2"/>
                </a:solidFill>
                <a:latin typeface="Times New Roman" panose="02020603050405020304" pitchFamily="18" charset="0"/>
              </a:defRPr>
            </a:lvl3pPr>
            <a:lvl4pPr marL="1600200" indent="-228600">
              <a:defRPr sz="2800">
                <a:solidFill>
                  <a:schemeClr val="accent2"/>
                </a:solidFill>
                <a:latin typeface="Times New Roman" panose="02020603050405020304" pitchFamily="18" charset="0"/>
              </a:defRPr>
            </a:lvl4pPr>
            <a:lvl5pPr marL="2057400" indent="-228600">
              <a:defRPr sz="2800">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a:solidFill>
                  <a:schemeClr val="accent2"/>
                </a:solidFill>
                <a:latin typeface="Times New Roman" panose="02020603050405020304" pitchFamily="18" charset="0"/>
              </a:defRPr>
            </a:lvl9pPr>
          </a:lstStyle>
          <a:p>
            <a:pPr eaLnBrk="1" hangingPunct="1">
              <a:spcBef>
                <a:spcPct val="50000"/>
              </a:spcBef>
            </a:pPr>
            <a:r>
              <a:rPr lang="en-US" altLang="en-US" sz="4800" b="1">
                <a:solidFill>
                  <a:srgbClr val="FF0000"/>
                </a:solidFill>
                <a:cs typeface="Times New Roman" panose="02020603050405020304" pitchFamily="18" charset="0"/>
              </a:rPr>
              <a:t>1. Đặc điểm của kính lúp:</a:t>
            </a:r>
          </a:p>
        </p:txBody>
      </p:sp>
      <p:sp>
        <p:nvSpPr>
          <p:cNvPr id="27655" name="TextBox 7">
            <a:extLst>
              <a:ext uri="{FF2B5EF4-FFF2-40B4-BE49-F238E27FC236}">
                <a16:creationId xmlns:a16="http://schemas.microsoft.com/office/drawing/2014/main" id="{04A3D687-E643-0CC8-3F6C-80B90BC3D217}"/>
              </a:ext>
            </a:extLst>
          </p:cNvPr>
          <p:cNvSpPr txBox="1">
            <a:spLocks noChangeArrowheads="1"/>
          </p:cNvSpPr>
          <p:nvPr/>
        </p:nvSpPr>
        <p:spPr bwMode="auto">
          <a:xfrm>
            <a:off x="2857500" y="4572000"/>
            <a:ext cx="130302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accent2"/>
                </a:solidFill>
                <a:latin typeface="Times New Roman" panose="02020603050405020304" pitchFamily="18" charset="0"/>
              </a:defRPr>
            </a:lvl1pPr>
            <a:lvl2pPr marL="742950" indent="-285750">
              <a:defRPr sz="2800">
                <a:solidFill>
                  <a:schemeClr val="accent2"/>
                </a:solidFill>
                <a:latin typeface="Times New Roman" panose="02020603050405020304" pitchFamily="18" charset="0"/>
              </a:defRPr>
            </a:lvl2pPr>
            <a:lvl3pPr marL="1143000" indent="-228600">
              <a:defRPr sz="2800">
                <a:solidFill>
                  <a:schemeClr val="accent2"/>
                </a:solidFill>
                <a:latin typeface="Times New Roman" panose="02020603050405020304" pitchFamily="18" charset="0"/>
              </a:defRPr>
            </a:lvl3pPr>
            <a:lvl4pPr marL="1600200" indent="-228600">
              <a:defRPr sz="2800">
                <a:solidFill>
                  <a:schemeClr val="accent2"/>
                </a:solidFill>
                <a:latin typeface="Times New Roman" panose="02020603050405020304" pitchFamily="18" charset="0"/>
              </a:defRPr>
            </a:lvl4pPr>
            <a:lvl5pPr marL="2057400" indent="-228600">
              <a:defRPr sz="2800">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a:solidFill>
                  <a:schemeClr val="accent2"/>
                </a:solidFill>
                <a:latin typeface="Times New Roman" panose="02020603050405020304" pitchFamily="18" charset="0"/>
              </a:defRPr>
            </a:lvl9pPr>
          </a:lstStyle>
          <a:p>
            <a:endParaRPr lang="en-US" altLang="en-US" sz="4200"/>
          </a:p>
        </p:txBody>
      </p:sp>
      <p:sp>
        <p:nvSpPr>
          <p:cNvPr id="27656" name="TextBox 8">
            <a:extLst>
              <a:ext uri="{FF2B5EF4-FFF2-40B4-BE49-F238E27FC236}">
                <a16:creationId xmlns:a16="http://schemas.microsoft.com/office/drawing/2014/main" id="{EF0A9A30-4BCF-EA8B-B5A3-2ECC4B1318DA}"/>
              </a:ext>
            </a:extLst>
          </p:cNvPr>
          <p:cNvSpPr txBox="1">
            <a:spLocks noChangeArrowheads="1"/>
          </p:cNvSpPr>
          <p:nvPr/>
        </p:nvSpPr>
        <p:spPr bwMode="auto">
          <a:xfrm>
            <a:off x="2628900" y="4229101"/>
            <a:ext cx="13030200" cy="5656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0163">
              <a:defRPr sz="2800">
                <a:solidFill>
                  <a:schemeClr val="accent2"/>
                </a:solidFill>
                <a:latin typeface="Times New Roman" panose="02020603050405020304" pitchFamily="18" charset="0"/>
              </a:defRPr>
            </a:lvl1pPr>
            <a:lvl2pPr marL="742950" indent="-285750">
              <a:defRPr sz="2800">
                <a:solidFill>
                  <a:schemeClr val="accent2"/>
                </a:solidFill>
                <a:latin typeface="Times New Roman" panose="02020603050405020304" pitchFamily="18" charset="0"/>
              </a:defRPr>
            </a:lvl2pPr>
            <a:lvl3pPr marL="1143000" indent="-228600">
              <a:defRPr sz="2800">
                <a:solidFill>
                  <a:schemeClr val="accent2"/>
                </a:solidFill>
                <a:latin typeface="Times New Roman" panose="02020603050405020304" pitchFamily="18" charset="0"/>
              </a:defRPr>
            </a:lvl3pPr>
            <a:lvl4pPr marL="1600200" indent="-228600">
              <a:defRPr sz="2800">
                <a:solidFill>
                  <a:schemeClr val="accent2"/>
                </a:solidFill>
                <a:latin typeface="Times New Roman" panose="02020603050405020304" pitchFamily="18" charset="0"/>
              </a:defRPr>
            </a:lvl4pPr>
            <a:lvl5pPr marL="2057400" indent="-228600">
              <a:defRPr sz="2800">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a:solidFill>
                  <a:schemeClr val="accent2"/>
                </a:solidFill>
                <a:latin typeface="Times New Roman" panose="02020603050405020304" pitchFamily="18" charset="0"/>
              </a:defRPr>
            </a:lvl9pPr>
          </a:lstStyle>
          <a:p>
            <a:pPr algn="just">
              <a:lnSpc>
                <a:spcPct val="107000"/>
              </a:lnSpc>
              <a:spcAft>
                <a:spcPts val="1200"/>
              </a:spcAft>
            </a:pPr>
            <a:r>
              <a:rPr lang="vi-VN" altLang="en-US" sz="4200" b="1">
                <a:cs typeface="Times New Roman" panose="02020603050405020304" pitchFamily="18" charset="0"/>
              </a:rPr>
              <a:t>Câu 3:</a:t>
            </a:r>
            <a:r>
              <a:rPr lang="vi-VN" altLang="en-US" sz="4200">
                <a:cs typeface="Times New Roman" panose="02020603050405020304" pitchFamily="18" charset="0"/>
              </a:rPr>
              <a:t> Một người quan sát một vật nhỏ bằng kính lúp, người ấy phải điều chỉnh để:</a:t>
            </a:r>
            <a:endParaRPr lang="en-US" altLang="en-US" sz="4200">
              <a:cs typeface="Times New Roman" panose="02020603050405020304" pitchFamily="18" charset="0"/>
            </a:endParaRPr>
          </a:p>
          <a:p>
            <a:pPr algn="just">
              <a:lnSpc>
                <a:spcPct val="107000"/>
              </a:lnSpc>
              <a:spcAft>
                <a:spcPts val="1200"/>
              </a:spcAft>
            </a:pPr>
            <a:r>
              <a:rPr lang="vi-VN" altLang="en-US" sz="4200">
                <a:cs typeface="Times New Roman" panose="02020603050405020304" pitchFamily="18" charset="0"/>
              </a:rPr>
              <a:t>A. ảnh của vật là ảnh ảo, cùng chiều, lớn hơn vật.</a:t>
            </a:r>
            <a:endParaRPr lang="en-US" altLang="en-US" sz="4200">
              <a:ea typeface="Calibri" panose="020F0502020204030204" pitchFamily="34" charset="0"/>
              <a:cs typeface="Times New Roman" panose="02020603050405020304" pitchFamily="18" charset="0"/>
            </a:endParaRPr>
          </a:p>
          <a:p>
            <a:pPr algn="just">
              <a:lnSpc>
                <a:spcPct val="107000"/>
              </a:lnSpc>
              <a:spcAft>
                <a:spcPts val="1200"/>
              </a:spcAft>
            </a:pPr>
            <a:r>
              <a:rPr lang="vi-VN" altLang="en-US" sz="4200">
                <a:cs typeface="Times New Roman" panose="02020603050405020304" pitchFamily="18" charset="0"/>
              </a:rPr>
              <a:t>B. ảnh của vật là ảnh thật, cùng chiều, lớn hơn vật.</a:t>
            </a:r>
            <a:endParaRPr lang="en-US" altLang="en-US" sz="4200">
              <a:cs typeface="Calibri" panose="020F0502020204030204" pitchFamily="34" charset="0"/>
            </a:endParaRPr>
          </a:p>
          <a:p>
            <a:pPr algn="just">
              <a:lnSpc>
                <a:spcPct val="107000"/>
              </a:lnSpc>
              <a:spcAft>
                <a:spcPts val="1200"/>
              </a:spcAft>
            </a:pPr>
            <a:r>
              <a:rPr lang="vi-VN" altLang="en-US" sz="4200">
                <a:cs typeface="Times New Roman" panose="02020603050405020304" pitchFamily="18" charset="0"/>
              </a:rPr>
              <a:t>C. ảnh của vật là ảnh ảo, ngược chiều, lớn hơn vật.</a:t>
            </a:r>
            <a:endParaRPr lang="en-US" altLang="en-US" sz="4200">
              <a:cs typeface="Calibri" panose="020F0502020204030204" pitchFamily="34" charset="0"/>
            </a:endParaRPr>
          </a:p>
          <a:p>
            <a:pPr algn="just">
              <a:lnSpc>
                <a:spcPct val="107000"/>
              </a:lnSpc>
              <a:spcAft>
                <a:spcPts val="1200"/>
              </a:spcAft>
            </a:pPr>
            <a:r>
              <a:rPr lang="vi-VN" altLang="en-US" sz="4200">
                <a:cs typeface="Times New Roman" panose="02020603050405020304" pitchFamily="18" charset="0"/>
              </a:rPr>
              <a:t>D. ảnh của vật là ảnh ảo, cùng chiều, nhỏ hơn vật.</a:t>
            </a:r>
            <a:endParaRPr lang="en-US" altLang="en-US" sz="4200">
              <a:cs typeface="Calibri" panose="020F0502020204030204" pitchFamily="34" charset="0"/>
            </a:endParaRPr>
          </a:p>
          <a:p>
            <a:pPr algn="just">
              <a:lnSpc>
                <a:spcPct val="107000"/>
              </a:lnSpc>
              <a:spcAft>
                <a:spcPts val="1200"/>
              </a:spcAft>
            </a:pPr>
            <a:endParaRPr lang="en-US" altLang="en-US" sz="4200">
              <a:cs typeface="Calibri" panose="020F0502020204030204" pitchFamily="34" charset="0"/>
            </a:endParaRPr>
          </a:p>
        </p:txBody>
      </p:sp>
      <p:sp>
        <p:nvSpPr>
          <p:cNvPr id="13" name="Oval 36">
            <a:extLst>
              <a:ext uri="{FF2B5EF4-FFF2-40B4-BE49-F238E27FC236}">
                <a16:creationId xmlns:a16="http://schemas.microsoft.com/office/drawing/2014/main" id="{3F32C7C0-D375-D14D-03E9-211FDFC00348}"/>
              </a:ext>
            </a:extLst>
          </p:cNvPr>
          <p:cNvSpPr>
            <a:spLocks noChangeArrowheads="1"/>
          </p:cNvSpPr>
          <p:nvPr/>
        </p:nvSpPr>
        <p:spPr bwMode="auto">
          <a:xfrm>
            <a:off x="2628900" y="5829300"/>
            <a:ext cx="800100" cy="800100"/>
          </a:xfrm>
          <a:prstGeom prst="ellipse">
            <a:avLst/>
          </a:prstGeom>
          <a:noFill/>
          <a:ln w="28575">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800">
                <a:solidFill>
                  <a:schemeClr val="accent2"/>
                </a:solidFill>
                <a:latin typeface="Times New Roman" panose="02020603050405020304" pitchFamily="18" charset="0"/>
              </a:defRPr>
            </a:lvl1pPr>
            <a:lvl2pPr marL="742950" indent="-285750">
              <a:defRPr sz="2800">
                <a:solidFill>
                  <a:schemeClr val="accent2"/>
                </a:solidFill>
                <a:latin typeface="Times New Roman" panose="02020603050405020304" pitchFamily="18" charset="0"/>
              </a:defRPr>
            </a:lvl2pPr>
            <a:lvl3pPr marL="1143000" indent="-228600">
              <a:defRPr sz="2800">
                <a:solidFill>
                  <a:schemeClr val="accent2"/>
                </a:solidFill>
                <a:latin typeface="Times New Roman" panose="02020603050405020304" pitchFamily="18" charset="0"/>
              </a:defRPr>
            </a:lvl3pPr>
            <a:lvl4pPr marL="1600200" indent="-228600">
              <a:defRPr sz="2800">
                <a:solidFill>
                  <a:schemeClr val="accent2"/>
                </a:solidFill>
                <a:latin typeface="Times New Roman" panose="02020603050405020304" pitchFamily="18" charset="0"/>
              </a:defRPr>
            </a:lvl4pPr>
            <a:lvl5pPr marL="2057400" indent="-228600">
              <a:defRPr sz="2800">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a:solidFill>
                  <a:schemeClr val="accent2"/>
                </a:solidFill>
                <a:latin typeface="Times New Roman" panose="02020603050405020304" pitchFamily="18" charset="0"/>
              </a:defRPr>
            </a:lvl9pPr>
          </a:lstStyle>
          <a:p>
            <a:pPr algn="ctr" eaLnBrk="1" hangingPunct="1"/>
            <a:endParaRPr lang="en-US" altLang="en-US" sz="4200">
              <a:solidFill>
                <a:srgbClr val="FF33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P spid="1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0">
            <a:extLst>
              <a:ext uri="{FF2B5EF4-FFF2-40B4-BE49-F238E27FC236}">
                <a16:creationId xmlns:a16="http://schemas.microsoft.com/office/drawing/2014/main" id="{2FDA7449-E4B2-32A7-2949-ABCE4EA50DD7}"/>
              </a:ext>
            </a:extLst>
          </p:cNvPr>
          <p:cNvSpPr txBox="1">
            <a:spLocks noChangeArrowheads="1"/>
          </p:cNvSpPr>
          <p:nvPr/>
        </p:nvSpPr>
        <p:spPr bwMode="auto">
          <a:xfrm>
            <a:off x="2628900" y="1143000"/>
            <a:ext cx="72009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accent2"/>
                </a:solidFill>
                <a:latin typeface="Times New Roman" panose="02020603050405020304" pitchFamily="18" charset="0"/>
              </a:defRPr>
            </a:lvl1pPr>
            <a:lvl2pPr marL="742950" indent="-285750">
              <a:defRPr sz="2800">
                <a:solidFill>
                  <a:schemeClr val="accent2"/>
                </a:solidFill>
                <a:latin typeface="Times New Roman" panose="02020603050405020304" pitchFamily="18" charset="0"/>
              </a:defRPr>
            </a:lvl2pPr>
            <a:lvl3pPr marL="1143000" indent="-228600">
              <a:defRPr sz="2800">
                <a:solidFill>
                  <a:schemeClr val="accent2"/>
                </a:solidFill>
                <a:latin typeface="Times New Roman" panose="02020603050405020304" pitchFamily="18" charset="0"/>
              </a:defRPr>
            </a:lvl3pPr>
            <a:lvl4pPr marL="1600200" indent="-228600">
              <a:defRPr sz="2800">
                <a:solidFill>
                  <a:schemeClr val="accent2"/>
                </a:solidFill>
                <a:latin typeface="Times New Roman" panose="02020603050405020304" pitchFamily="18" charset="0"/>
              </a:defRPr>
            </a:lvl4pPr>
            <a:lvl5pPr marL="2057400" indent="-228600">
              <a:defRPr sz="2800">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a:solidFill>
                  <a:schemeClr val="accent2"/>
                </a:solidFill>
                <a:latin typeface="Times New Roman" panose="02020603050405020304" pitchFamily="18" charset="0"/>
              </a:defRPr>
            </a:lvl9pPr>
          </a:lstStyle>
          <a:p>
            <a:pPr eaLnBrk="1" hangingPunct="1">
              <a:spcBef>
                <a:spcPct val="50000"/>
              </a:spcBef>
            </a:pPr>
            <a:r>
              <a:rPr lang="en-US" altLang="en-US" sz="4200" b="1">
                <a:solidFill>
                  <a:srgbClr val="0000FF"/>
                </a:solidFill>
                <a:cs typeface="Times New Roman" panose="02020603050405020304" pitchFamily="18" charset="0"/>
              </a:rPr>
              <a:t>IV. KÍNH LÚP</a:t>
            </a:r>
          </a:p>
        </p:txBody>
      </p:sp>
      <p:sp>
        <p:nvSpPr>
          <p:cNvPr id="28676" name="TextBox 2">
            <a:extLst>
              <a:ext uri="{FF2B5EF4-FFF2-40B4-BE49-F238E27FC236}">
                <a16:creationId xmlns:a16="http://schemas.microsoft.com/office/drawing/2014/main" id="{0E47B339-0BD5-3986-5D33-5069A9CEC42F}"/>
              </a:ext>
            </a:extLst>
          </p:cNvPr>
          <p:cNvSpPr txBox="1">
            <a:spLocks noChangeArrowheads="1"/>
          </p:cNvSpPr>
          <p:nvPr/>
        </p:nvSpPr>
        <p:spPr bwMode="auto">
          <a:xfrm>
            <a:off x="2857500" y="2628900"/>
            <a:ext cx="56007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accent2"/>
                </a:solidFill>
                <a:latin typeface="Times New Roman" panose="02020603050405020304" pitchFamily="18" charset="0"/>
              </a:defRPr>
            </a:lvl1pPr>
            <a:lvl2pPr marL="742950" indent="-285750">
              <a:defRPr sz="2800">
                <a:solidFill>
                  <a:schemeClr val="accent2"/>
                </a:solidFill>
                <a:latin typeface="Times New Roman" panose="02020603050405020304" pitchFamily="18" charset="0"/>
              </a:defRPr>
            </a:lvl2pPr>
            <a:lvl3pPr marL="1143000" indent="-228600">
              <a:defRPr sz="2800">
                <a:solidFill>
                  <a:schemeClr val="accent2"/>
                </a:solidFill>
                <a:latin typeface="Times New Roman" panose="02020603050405020304" pitchFamily="18" charset="0"/>
              </a:defRPr>
            </a:lvl3pPr>
            <a:lvl4pPr marL="1600200" indent="-228600">
              <a:defRPr sz="2800">
                <a:solidFill>
                  <a:schemeClr val="accent2"/>
                </a:solidFill>
                <a:latin typeface="Times New Roman" panose="02020603050405020304" pitchFamily="18" charset="0"/>
              </a:defRPr>
            </a:lvl4pPr>
            <a:lvl5pPr marL="2057400" indent="-228600">
              <a:defRPr sz="2800">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a:solidFill>
                  <a:schemeClr val="accent2"/>
                </a:solidFill>
                <a:latin typeface="Times New Roman" panose="02020603050405020304" pitchFamily="18" charset="0"/>
              </a:defRPr>
            </a:lvl9pPr>
          </a:lstStyle>
          <a:p>
            <a:r>
              <a:rPr lang="en-US" altLang="en-US" sz="4800" b="1">
                <a:solidFill>
                  <a:srgbClr val="FF3300"/>
                </a:solidFill>
              </a:rPr>
              <a:t>2. Sử dụng kính lúp:</a:t>
            </a:r>
          </a:p>
        </p:txBody>
      </p:sp>
      <p:sp>
        <p:nvSpPr>
          <p:cNvPr id="28677" name="TextBox 2">
            <a:extLst>
              <a:ext uri="{FF2B5EF4-FFF2-40B4-BE49-F238E27FC236}">
                <a16:creationId xmlns:a16="http://schemas.microsoft.com/office/drawing/2014/main" id="{33AF12DB-56F5-9D84-70B4-2FC92BBB1AC2}"/>
              </a:ext>
            </a:extLst>
          </p:cNvPr>
          <p:cNvSpPr txBox="1">
            <a:spLocks noChangeArrowheads="1"/>
          </p:cNvSpPr>
          <p:nvPr/>
        </p:nvSpPr>
        <p:spPr bwMode="auto">
          <a:xfrm>
            <a:off x="2857500" y="3429001"/>
            <a:ext cx="56007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accent2"/>
                </a:solidFill>
                <a:latin typeface="Times New Roman" panose="02020603050405020304" pitchFamily="18" charset="0"/>
              </a:defRPr>
            </a:lvl1pPr>
            <a:lvl2pPr marL="742950" indent="-285750">
              <a:defRPr sz="2800">
                <a:solidFill>
                  <a:schemeClr val="accent2"/>
                </a:solidFill>
                <a:latin typeface="Times New Roman" panose="02020603050405020304" pitchFamily="18" charset="0"/>
              </a:defRPr>
            </a:lvl2pPr>
            <a:lvl3pPr marL="1143000" indent="-228600">
              <a:defRPr sz="2800">
                <a:solidFill>
                  <a:schemeClr val="accent2"/>
                </a:solidFill>
                <a:latin typeface="Times New Roman" panose="02020603050405020304" pitchFamily="18" charset="0"/>
              </a:defRPr>
            </a:lvl3pPr>
            <a:lvl4pPr marL="1600200" indent="-228600">
              <a:defRPr sz="2800">
                <a:solidFill>
                  <a:schemeClr val="accent2"/>
                </a:solidFill>
                <a:latin typeface="Times New Roman" panose="02020603050405020304" pitchFamily="18" charset="0"/>
              </a:defRPr>
            </a:lvl4pPr>
            <a:lvl5pPr marL="2057400" indent="-228600">
              <a:defRPr sz="2800">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a:solidFill>
                  <a:schemeClr val="accent2"/>
                </a:solidFill>
                <a:latin typeface="Times New Roman" panose="02020603050405020304" pitchFamily="18" charset="0"/>
              </a:defRPr>
            </a:lvl9pPr>
          </a:lstStyle>
          <a:p>
            <a:r>
              <a:rPr lang="en-US" altLang="en-US" sz="4800" b="1">
                <a:solidFill>
                  <a:srgbClr val="FF3300"/>
                </a:solidFill>
              </a:rPr>
              <a:t>3. Luyện tập</a:t>
            </a:r>
          </a:p>
        </p:txBody>
      </p:sp>
      <p:sp>
        <p:nvSpPr>
          <p:cNvPr id="4" name="Text Box 10">
            <a:extLst>
              <a:ext uri="{FF2B5EF4-FFF2-40B4-BE49-F238E27FC236}">
                <a16:creationId xmlns:a16="http://schemas.microsoft.com/office/drawing/2014/main" id="{E7DCCA43-4ADE-BE49-BBF8-AC081522D03A}"/>
              </a:ext>
            </a:extLst>
          </p:cNvPr>
          <p:cNvSpPr txBox="1">
            <a:spLocks noChangeArrowheads="1"/>
          </p:cNvSpPr>
          <p:nvPr/>
        </p:nvSpPr>
        <p:spPr bwMode="auto">
          <a:xfrm>
            <a:off x="2857500" y="1828800"/>
            <a:ext cx="72009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accent2"/>
                </a:solidFill>
                <a:latin typeface="Times New Roman" panose="02020603050405020304" pitchFamily="18" charset="0"/>
              </a:defRPr>
            </a:lvl1pPr>
            <a:lvl2pPr marL="742950" indent="-285750">
              <a:defRPr sz="2800">
                <a:solidFill>
                  <a:schemeClr val="accent2"/>
                </a:solidFill>
                <a:latin typeface="Times New Roman" panose="02020603050405020304" pitchFamily="18" charset="0"/>
              </a:defRPr>
            </a:lvl2pPr>
            <a:lvl3pPr marL="1143000" indent="-228600">
              <a:defRPr sz="2800">
                <a:solidFill>
                  <a:schemeClr val="accent2"/>
                </a:solidFill>
                <a:latin typeface="Times New Roman" panose="02020603050405020304" pitchFamily="18" charset="0"/>
              </a:defRPr>
            </a:lvl3pPr>
            <a:lvl4pPr marL="1600200" indent="-228600">
              <a:defRPr sz="2800">
                <a:solidFill>
                  <a:schemeClr val="accent2"/>
                </a:solidFill>
                <a:latin typeface="Times New Roman" panose="02020603050405020304" pitchFamily="18" charset="0"/>
              </a:defRPr>
            </a:lvl4pPr>
            <a:lvl5pPr marL="2057400" indent="-228600">
              <a:defRPr sz="2800">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a:solidFill>
                  <a:schemeClr val="accent2"/>
                </a:solidFill>
                <a:latin typeface="Times New Roman" panose="02020603050405020304" pitchFamily="18" charset="0"/>
              </a:defRPr>
            </a:lvl9pPr>
          </a:lstStyle>
          <a:p>
            <a:pPr eaLnBrk="1" hangingPunct="1">
              <a:spcBef>
                <a:spcPct val="50000"/>
              </a:spcBef>
            </a:pPr>
            <a:r>
              <a:rPr lang="en-US" altLang="en-US" sz="4800" b="1">
                <a:solidFill>
                  <a:srgbClr val="FF0000"/>
                </a:solidFill>
                <a:cs typeface="Times New Roman" panose="02020603050405020304" pitchFamily="18" charset="0"/>
              </a:rPr>
              <a:t>1. Đặc điểm của kính lúp:</a:t>
            </a:r>
          </a:p>
        </p:txBody>
      </p:sp>
      <p:sp>
        <p:nvSpPr>
          <p:cNvPr id="28679" name="TextBox 7">
            <a:extLst>
              <a:ext uri="{FF2B5EF4-FFF2-40B4-BE49-F238E27FC236}">
                <a16:creationId xmlns:a16="http://schemas.microsoft.com/office/drawing/2014/main" id="{0ABBF6DB-B57B-74DA-7851-E0AAEB5A8812}"/>
              </a:ext>
            </a:extLst>
          </p:cNvPr>
          <p:cNvSpPr txBox="1">
            <a:spLocks noChangeArrowheads="1"/>
          </p:cNvSpPr>
          <p:nvPr/>
        </p:nvSpPr>
        <p:spPr bwMode="auto">
          <a:xfrm>
            <a:off x="2857500" y="4572000"/>
            <a:ext cx="130302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accent2"/>
                </a:solidFill>
                <a:latin typeface="Times New Roman" panose="02020603050405020304" pitchFamily="18" charset="0"/>
              </a:defRPr>
            </a:lvl1pPr>
            <a:lvl2pPr marL="742950" indent="-285750">
              <a:defRPr sz="2800">
                <a:solidFill>
                  <a:schemeClr val="accent2"/>
                </a:solidFill>
                <a:latin typeface="Times New Roman" panose="02020603050405020304" pitchFamily="18" charset="0"/>
              </a:defRPr>
            </a:lvl2pPr>
            <a:lvl3pPr marL="1143000" indent="-228600">
              <a:defRPr sz="2800">
                <a:solidFill>
                  <a:schemeClr val="accent2"/>
                </a:solidFill>
                <a:latin typeface="Times New Roman" panose="02020603050405020304" pitchFamily="18" charset="0"/>
              </a:defRPr>
            </a:lvl3pPr>
            <a:lvl4pPr marL="1600200" indent="-228600">
              <a:defRPr sz="2800">
                <a:solidFill>
                  <a:schemeClr val="accent2"/>
                </a:solidFill>
                <a:latin typeface="Times New Roman" panose="02020603050405020304" pitchFamily="18" charset="0"/>
              </a:defRPr>
            </a:lvl4pPr>
            <a:lvl5pPr marL="2057400" indent="-228600">
              <a:defRPr sz="2800">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a:solidFill>
                  <a:schemeClr val="accent2"/>
                </a:solidFill>
                <a:latin typeface="Times New Roman" panose="02020603050405020304" pitchFamily="18" charset="0"/>
              </a:defRPr>
            </a:lvl9pPr>
          </a:lstStyle>
          <a:p>
            <a:endParaRPr lang="en-US" altLang="en-US" sz="4200">
              <a:solidFill>
                <a:srgbClr val="333399"/>
              </a:solidFill>
            </a:endParaRPr>
          </a:p>
        </p:txBody>
      </p:sp>
      <p:sp>
        <p:nvSpPr>
          <p:cNvPr id="28680" name="TextBox 8">
            <a:extLst>
              <a:ext uri="{FF2B5EF4-FFF2-40B4-BE49-F238E27FC236}">
                <a16:creationId xmlns:a16="http://schemas.microsoft.com/office/drawing/2014/main" id="{C6A959B0-6299-CA22-76FA-8F0E0D79FDCD}"/>
              </a:ext>
            </a:extLst>
          </p:cNvPr>
          <p:cNvSpPr txBox="1">
            <a:spLocks noChangeArrowheads="1"/>
          </p:cNvSpPr>
          <p:nvPr/>
        </p:nvSpPr>
        <p:spPr bwMode="auto">
          <a:xfrm>
            <a:off x="2628900" y="4305300"/>
            <a:ext cx="13030200" cy="3968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0163">
              <a:defRPr sz="2800">
                <a:solidFill>
                  <a:schemeClr val="accent2"/>
                </a:solidFill>
                <a:latin typeface="Times New Roman" panose="02020603050405020304" pitchFamily="18" charset="0"/>
              </a:defRPr>
            </a:lvl1pPr>
            <a:lvl2pPr marL="742950" indent="-285750">
              <a:defRPr sz="2800">
                <a:solidFill>
                  <a:schemeClr val="accent2"/>
                </a:solidFill>
                <a:latin typeface="Times New Roman" panose="02020603050405020304" pitchFamily="18" charset="0"/>
              </a:defRPr>
            </a:lvl2pPr>
            <a:lvl3pPr marL="1143000" indent="-228600">
              <a:defRPr sz="2800">
                <a:solidFill>
                  <a:schemeClr val="accent2"/>
                </a:solidFill>
                <a:latin typeface="Times New Roman" panose="02020603050405020304" pitchFamily="18" charset="0"/>
              </a:defRPr>
            </a:lvl3pPr>
            <a:lvl4pPr marL="1600200" indent="-228600">
              <a:defRPr sz="2800">
                <a:solidFill>
                  <a:schemeClr val="accent2"/>
                </a:solidFill>
                <a:latin typeface="Times New Roman" panose="02020603050405020304" pitchFamily="18" charset="0"/>
              </a:defRPr>
            </a:lvl4pPr>
            <a:lvl5pPr marL="2057400" indent="-228600">
              <a:defRPr sz="2800">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a:solidFill>
                  <a:schemeClr val="accent2"/>
                </a:solidFill>
                <a:latin typeface="Times New Roman" panose="02020603050405020304" pitchFamily="18" charset="0"/>
              </a:defRPr>
            </a:lvl9pPr>
          </a:lstStyle>
          <a:p>
            <a:pPr algn="just"/>
            <a:r>
              <a:rPr lang="vi-VN" altLang="en-US" sz="4200" b="1">
                <a:solidFill>
                  <a:srgbClr val="333399"/>
                </a:solidFill>
                <a:cs typeface="Times New Roman" panose="02020603050405020304" pitchFamily="18" charset="0"/>
              </a:rPr>
              <a:t>Câu </a:t>
            </a:r>
            <a:r>
              <a:rPr lang="en-US" altLang="en-US" sz="4200" b="1">
                <a:solidFill>
                  <a:srgbClr val="333399"/>
                </a:solidFill>
                <a:cs typeface="Times New Roman" panose="02020603050405020304" pitchFamily="18" charset="0"/>
              </a:rPr>
              <a:t>4</a:t>
            </a:r>
            <a:r>
              <a:rPr lang="vi-VN" altLang="en-US" sz="4200" b="1">
                <a:solidFill>
                  <a:srgbClr val="333399"/>
                </a:solidFill>
                <a:cs typeface="Times New Roman" panose="02020603050405020304" pitchFamily="18" charset="0"/>
              </a:rPr>
              <a:t>:</a:t>
            </a:r>
            <a:r>
              <a:rPr lang="vi-VN" altLang="en-US" sz="4200">
                <a:cs typeface="Times New Roman" panose="02020603050405020304" pitchFamily="18" charset="0"/>
              </a:rPr>
              <a:t>Ảnh của vật qua kính lúp có đặc điểm</a:t>
            </a:r>
            <a:endParaRPr lang="en-US" altLang="en-US" sz="4200">
              <a:cs typeface="Times New Roman" panose="02020603050405020304" pitchFamily="18" charset="0"/>
            </a:endParaRPr>
          </a:p>
          <a:p>
            <a:pPr algn="just"/>
            <a:r>
              <a:rPr lang="vi-VN" altLang="en-US" sz="4200">
                <a:cs typeface="Times New Roman" panose="02020603050405020304" pitchFamily="18" charset="0"/>
              </a:rPr>
              <a:t>A. ảnh thật, ngược chiều vật.</a:t>
            </a:r>
            <a:endParaRPr lang="en-US" altLang="en-US" sz="4200">
              <a:cs typeface="Times New Roman" panose="02020603050405020304" pitchFamily="18" charset="0"/>
            </a:endParaRPr>
          </a:p>
          <a:p>
            <a:pPr algn="just"/>
            <a:r>
              <a:rPr lang="en-US" altLang="en-US" sz="4200">
                <a:cs typeface="Times New Roman" panose="02020603050405020304" pitchFamily="18" charset="0"/>
              </a:rPr>
              <a:t>B</a:t>
            </a:r>
            <a:r>
              <a:rPr lang="vi-VN" altLang="en-US" sz="4200">
                <a:cs typeface="Times New Roman" panose="02020603050405020304" pitchFamily="18" charset="0"/>
              </a:rPr>
              <a:t>. ảnh ảo, cùng chiều vật.</a:t>
            </a:r>
            <a:endParaRPr lang="en-US" altLang="en-US" sz="4200">
              <a:cs typeface="Times New Roman" panose="02020603050405020304" pitchFamily="18" charset="0"/>
            </a:endParaRPr>
          </a:p>
          <a:p>
            <a:pPr algn="just"/>
            <a:r>
              <a:rPr lang="en-US" altLang="en-US" sz="4200">
                <a:cs typeface="Times New Roman" panose="02020603050405020304" pitchFamily="18" charset="0"/>
              </a:rPr>
              <a:t>C</a:t>
            </a:r>
            <a:r>
              <a:rPr lang="vi-VN" altLang="en-US" sz="4200">
                <a:cs typeface="Times New Roman" panose="02020603050405020304" pitchFamily="18" charset="0"/>
              </a:rPr>
              <a:t>. ảnh ảo, ngược chiều vật.</a:t>
            </a:r>
            <a:endParaRPr lang="en-US" altLang="en-US" sz="4200">
              <a:cs typeface="Times New Roman" panose="02020603050405020304" pitchFamily="18" charset="0"/>
            </a:endParaRPr>
          </a:p>
          <a:p>
            <a:pPr algn="just"/>
            <a:r>
              <a:rPr lang="en-US" altLang="en-US" sz="4200">
                <a:cs typeface="Times New Roman" panose="02020603050405020304" pitchFamily="18" charset="0"/>
              </a:rPr>
              <a:t>D</a:t>
            </a:r>
            <a:r>
              <a:rPr lang="vi-VN" altLang="en-US" sz="4200">
                <a:cs typeface="Times New Roman" panose="02020603050405020304" pitchFamily="18" charset="0"/>
              </a:rPr>
              <a:t>. ảnh thật, cùng chiều vật.</a:t>
            </a:r>
            <a:endParaRPr lang="en-US" altLang="en-US" sz="4200">
              <a:cs typeface="Times New Roman" panose="02020603050405020304" pitchFamily="18" charset="0"/>
            </a:endParaRPr>
          </a:p>
          <a:p>
            <a:pPr algn="just">
              <a:lnSpc>
                <a:spcPct val="107000"/>
              </a:lnSpc>
              <a:spcAft>
                <a:spcPts val="1200"/>
              </a:spcAft>
            </a:pPr>
            <a:r>
              <a:rPr lang="vi-VN" altLang="en-US" sz="4200">
                <a:solidFill>
                  <a:srgbClr val="333399"/>
                </a:solidFill>
                <a:cs typeface="Times New Roman" panose="02020603050405020304" pitchFamily="18" charset="0"/>
              </a:rPr>
              <a:t> </a:t>
            </a:r>
            <a:endParaRPr lang="en-US" altLang="en-US" sz="4200">
              <a:solidFill>
                <a:srgbClr val="333399"/>
              </a:solidFill>
              <a:ea typeface="Calibri" panose="020F0502020204030204" pitchFamily="34" charset="0"/>
              <a:cs typeface="Times New Roman" panose="02020603050405020304" pitchFamily="18" charset="0"/>
            </a:endParaRPr>
          </a:p>
        </p:txBody>
      </p:sp>
      <p:sp>
        <p:nvSpPr>
          <p:cNvPr id="13" name="Oval 36">
            <a:extLst>
              <a:ext uri="{FF2B5EF4-FFF2-40B4-BE49-F238E27FC236}">
                <a16:creationId xmlns:a16="http://schemas.microsoft.com/office/drawing/2014/main" id="{2150B0FB-67EB-8D28-A86B-B8F5E9B23887}"/>
              </a:ext>
            </a:extLst>
          </p:cNvPr>
          <p:cNvSpPr>
            <a:spLocks noChangeArrowheads="1"/>
          </p:cNvSpPr>
          <p:nvPr/>
        </p:nvSpPr>
        <p:spPr bwMode="auto">
          <a:xfrm>
            <a:off x="2628900" y="5600700"/>
            <a:ext cx="800100" cy="800100"/>
          </a:xfrm>
          <a:prstGeom prst="ellipse">
            <a:avLst/>
          </a:prstGeom>
          <a:noFill/>
          <a:ln w="28575">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800">
                <a:solidFill>
                  <a:schemeClr val="accent2"/>
                </a:solidFill>
                <a:latin typeface="Times New Roman" panose="02020603050405020304" pitchFamily="18" charset="0"/>
              </a:defRPr>
            </a:lvl1pPr>
            <a:lvl2pPr marL="742950" indent="-285750">
              <a:defRPr sz="2800">
                <a:solidFill>
                  <a:schemeClr val="accent2"/>
                </a:solidFill>
                <a:latin typeface="Times New Roman" panose="02020603050405020304" pitchFamily="18" charset="0"/>
              </a:defRPr>
            </a:lvl2pPr>
            <a:lvl3pPr marL="1143000" indent="-228600">
              <a:defRPr sz="2800">
                <a:solidFill>
                  <a:schemeClr val="accent2"/>
                </a:solidFill>
                <a:latin typeface="Times New Roman" panose="02020603050405020304" pitchFamily="18" charset="0"/>
              </a:defRPr>
            </a:lvl3pPr>
            <a:lvl4pPr marL="1600200" indent="-228600">
              <a:defRPr sz="2800">
                <a:solidFill>
                  <a:schemeClr val="accent2"/>
                </a:solidFill>
                <a:latin typeface="Times New Roman" panose="02020603050405020304" pitchFamily="18" charset="0"/>
              </a:defRPr>
            </a:lvl4pPr>
            <a:lvl5pPr marL="2057400" indent="-228600">
              <a:defRPr sz="2800">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a:solidFill>
                  <a:schemeClr val="accent2"/>
                </a:solidFill>
                <a:latin typeface="Times New Roman" panose="02020603050405020304" pitchFamily="18" charset="0"/>
              </a:defRPr>
            </a:lvl9pPr>
          </a:lstStyle>
          <a:p>
            <a:pPr algn="ctr" eaLnBrk="1" hangingPunct="1"/>
            <a:endParaRPr lang="en-US" altLang="en-US" sz="4200">
              <a:solidFill>
                <a:srgbClr val="FF33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P spid="1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0">
            <a:extLst>
              <a:ext uri="{FF2B5EF4-FFF2-40B4-BE49-F238E27FC236}">
                <a16:creationId xmlns:a16="http://schemas.microsoft.com/office/drawing/2014/main" id="{6437937B-F664-CA9E-15BC-A0F343092326}"/>
              </a:ext>
            </a:extLst>
          </p:cNvPr>
          <p:cNvSpPr txBox="1">
            <a:spLocks noChangeArrowheads="1"/>
          </p:cNvSpPr>
          <p:nvPr/>
        </p:nvSpPr>
        <p:spPr bwMode="auto">
          <a:xfrm>
            <a:off x="2628900" y="1143000"/>
            <a:ext cx="72009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accent2"/>
                </a:solidFill>
                <a:latin typeface="Times New Roman" panose="02020603050405020304" pitchFamily="18" charset="0"/>
              </a:defRPr>
            </a:lvl1pPr>
            <a:lvl2pPr marL="742950" indent="-285750">
              <a:defRPr sz="2800">
                <a:solidFill>
                  <a:schemeClr val="accent2"/>
                </a:solidFill>
                <a:latin typeface="Times New Roman" panose="02020603050405020304" pitchFamily="18" charset="0"/>
              </a:defRPr>
            </a:lvl2pPr>
            <a:lvl3pPr marL="1143000" indent="-228600">
              <a:defRPr sz="2800">
                <a:solidFill>
                  <a:schemeClr val="accent2"/>
                </a:solidFill>
                <a:latin typeface="Times New Roman" panose="02020603050405020304" pitchFamily="18" charset="0"/>
              </a:defRPr>
            </a:lvl3pPr>
            <a:lvl4pPr marL="1600200" indent="-228600">
              <a:defRPr sz="2800">
                <a:solidFill>
                  <a:schemeClr val="accent2"/>
                </a:solidFill>
                <a:latin typeface="Times New Roman" panose="02020603050405020304" pitchFamily="18" charset="0"/>
              </a:defRPr>
            </a:lvl4pPr>
            <a:lvl5pPr marL="2057400" indent="-228600">
              <a:defRPr sz="2800">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a:solidFill>
                  <a:schemeClr val="accent2"/>
                </a:solidFill>
                <a:latin typeface="Times New Roman" panose="02020603050405020304" pitchFamily="18" charset="0"/>
              </a:defRPr>
            </a:lvl9pPr>
          </a:lstStyle>
          <a:p>
            <a:pPr eaLnBrk="1" hangingPunct="1">
              <a:spcBef>
                <a:spcPct val="50000"/>
              </a:spcBef>
            </a:pPr>
            <a:r>
              <a:rPr lang="en-US" altLang="en-US" sz="4200" b="1">
                <a:solidFill>
                  <a:srgbClr val="0000FF"/>
                </a:solidFill>
                <a:cs typeface="Times New Roman" panose="02020603050405020304" pitchFamily="18" charset="0"/>
              </a:rPr>
              <a:t>IV. KÍNH LÚP</a:t>
            </a:r>
          </a:p>
        </p:txBody>
      </p:sp>
      <p:sp>
        <p:nvSpPr>
          <p:cNvPr id="29700" name="TextBox 2">
            <a:extLst>
              <a:ext uri="{FF2B5EF4-FFF2-40B4-BE49-F238E27FC236}">
                <a16:creationId xmlns:a16="http://schemas.microsoft.com/office/drawing/2014/main" id="{67C50A5B-23AD-7FB4-7512-5B8283BC2DEE}"/>
              </a:ext>
            </a:extLst>
          </p:cNvPr>
          <p:cNvSpPr txBox="1">
            <a:spLocks noChangeArrowheads="1"/>
          </p:cNvSpPr>
          <p:nvPr/>
        </p:nvSpPr>
        <p:spPr bwMode="auto">
          <a:xfrm>
            <a:off x="2857500" y="2628900"/>
            <a:ext cx="56007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accent2"/>
                </a:solidFill>
                <a:latin typeface="Times New Roman" panose="02020603050405020304" pitchFamily="18" charset="0"/>
              </a:defRPr>
            </a:lvl1pPr>
            <a:lvl2pPr marL="742950" indent="-285750">
              <a:defRPr sz="2800">
                <a:solidFill>
                  <a:schemeClr val="accent2"/>
                </a:solidFill>
                <a:latin typeface="Times New Roman" panose="02020603050405020304" pitchFamily="18" charset="0"/>
              </a:defRPr>
            </a:lvl2pPr>
            <a:lvl3pPr marL="1143000" indent="-228600">
              <a:defRPr sz="2800">
                <a:solidFill>
                  <a:schemeClr val="accent2"/>
                </a:solidFill>
                <a:latin typeface="Times New Roman" panose="02020603050405020304" pitchFamily="18" charset="0"/>
              </a:defRPr>
            </a:lvl3pPr>
            <a:lvl4pPr marL="1600200" indent="-228600">
              <a:defRPr sz="2800">
                <a:solidFill>
                  <a:schemeClr val="accent2"/>
                </a:solidFill>
                <a:latin typeface="Times New Roman" panose="02020603050405020304" pitchFamily="18" charset="0"/>
              </a:defRPr>
            </a:lvl4pPr>
            <a:lvl5pPr marL="2057400" indent="-228600">
              <a:defRPr sz="2800">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a:solidFill>
                  <a:schemeClr val="accent2"/>
                </a:solidFill>
                <a:latin typeface="Times New Roman" panose="02020603050405020304" pitchFamily="18" charset="0"/>
              </a:defRPr>
            </a:lvl9pPr>
          </a:lstStyle>
          <a:p>
            <a:r>
              <a:rPr lang="en-US" altLang="en-US" sz="4800" b="1">
                <a:solidFill>
                  <a:srgbClr val="FF3300"/>
                </a:solidFill>
              </a:rPr>
              <a:t>2. Sử dụng kính lúp:</a:t>
            </a:r>
          </a:p>
        </p:txBody>
      </p:sp>
      <p:sp>
        <p:nvSpPr>
          <p:cNvPr id="29701" name="TextBox 2">
            <a:extLst>
              <a:ext uri="{FF2B5EF4-FFF2-40B4-BE49-F238E27FC236}">
                <a16:creationId xmlns:a16="http://schemas.microsoft.com/office/drawing/2014/main" id="{25B3D966-E66E-96C1-465A-18B2102988C4}"/>
              </a:ext>
            </a:extLst>
          </p:cNvPr>
          <p:cNvSpPr txBox="1">
            <a:spLocks noChangeArrowheads="1"/>
          </p:cNvSpPr>
          <p:nvPr/>
        </p:nvSpPr>
        <p:spPr bwMode="auto">
          <a:xfrm>
            <a:off x="2857500" y="3429001"/>
            <a:ext cx="56007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accent2"/>
                </a:solidFill>
                <a:latin typeface="Times New Roman" panose="02020603050405020304" pitchFamily="18" charset="0"/>
              </a:defRPr>
            </a:lvl1pPr>
            <a:lvl2pPr marL="742950" indent="-285750">
              <a:defRPr sz="2800">
                <a:solidFill>
                  <a:schemeClr val="accent2"/>
                </a:solidFill>
                <a:latin typeface="Times New Roman" panose="02020603050405020304" pitchFamily="18" charset="0"/>
              </a:defRPr>
            </a:lvl2pPr>
            <a:lvl3pPr marL="1143000" indent="-228600">
              <a:defRPr sz="2800">
                <a:solidFill>
                  <a:schemeClr val="accent2"/>
                </a:solidFill>
                <a:latin typeface="Times New Roman" panose="02020603050405020304" pitchFamily="18" charset="0"/>
              </a:defRPr>
            </a:lvl3pPr>
            <a:lvl4pPr marL="1600200" indent="-228600">
              <a:defRPr sz="2800">
                <a:solidFill>
                  <a:schemeClr val="accent2"/>
                </a:solidFill>
                <a:latin typeface="Times New Roman" panose="02020603050405020304" pitchFamily="18" charset="0"/>
              </a:defRPr>
            </a:lvl4pPr>
            <a:lvl5pPr marL="2057400" indent="-228600">
              <a:defRPr sz="2800">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a:solidFill>
                  <a:schemeClr val="accent2"/>
                </a:solidFill>
                <a:latin typeface="Times New Roman" panose="02020603050405020304" pitchFamily="18" charset="0"/>
              </a:defRPr>
            </a:lvl9pPr>
          </a:lstStyle>
          <a:p>
            <a:r>
              <a:rPr lang="en-US" altLang="en-US" sz="4800" b="1">
                <a:solidFill>
                  <a:srgbClr val="FF3300"/>
                </a:solidFill>
              </a:rPr>
              <a:t>3. Luyện tập</a:t>
            </a:r>
          </a:p>
        </p:txBody>
      </p:sp>
      <p:sp>
        <p:nvSpPr>
          <p:cNvPr id="4" name="Text Box 10">
            <a:extLst>
              <a:ext uri="{FF2B5EF4-FFF2-40B4-BE49-F238E27FC236}">
                <a16:creationId xmlns:a16="http://schemas.microsoft.com/office/drawing/2014/main" id="{5152CEC2-5BD1-9A5F-8DB4-CDDC6151A70C}"/>
              </a:ext>
            </a:extLst>
          </p:cNvPr>
          <p:cNvSpPr txBox="1">
            <a:spLocks noChangeArrowheads="1"/>
          </p:cNvSpPr>
          <p:nvPr/>
        </p:nvSpPr>
        <p:spPr bwMode="auto">
          <a:xfrm>
            <a:off x="2857500" y="1828800"/>
            <a:ext cx="72009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accent2"/>
                </a:solidFill>
                <a:latin typeface="Times New Roman" panose="02020603050405020304" pitchFamily="18" charset="0"/>
              </a:defRPr>
            </a:lvl1pPr>
            <a:lvl2pPr marL="742950" indent="-285750">
              <a:defRPr sz="2800">
                <a:solidFill>
                  <a:schemeClr val="accent2"/>
                </a:solidFill>
                <a:latin typeface="Times New Roman" panose="02020603050405020304" pitchFamily="18" charset="0"/>
              </a:defRPr>
            </a:lvl2pPr>
            <a:lvl3pPr marL="1143000" indent="-228600">
              <a:defRPr sz="2800">
                <a:solidFill>
                  <a:schemeClr val="accent2"/>
                </a:solidFill>
                <a:latin typeface="Times New Roman" panose="02020603050405020304" pitchFamily="18" charset="0"/>
              </a:defRPr>
            </a:lvl3pPr>
            <a:lvl4pPr marL="1600200" indent="-228600">
              <a:defRPr sz="2800">
                <a:solidFill>
                  <a:schemeClr val="accent2"/>
                </a:solidFill>
                <a:latin typeface="Times New Roman" panose="02020603050405020304" pitchFamily="18" charset="0"/>
              </a:defRPr>
            </a:lvl4pPr>
            <a:lvl5pPr marL="2057400" indent="-228600">
              <a:defRPr sz="2800">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a:solidFill>
                  <a:schemeClr val="accent2"/>
                </a:solidFill>
                <a:latin typeface="Times New Roman" panose="02020603050405020304" pitchFamily="18" charset="0"/>
              </a:defRPr>
            </a:lvl9pPr>
          </a:lstStyle>
          <a:p>
            <a:pPr eaLnBrk="1" hangingPunct="1">
              <a:spcBef>
                <a:spcPct val="50000"/>
              </a:spcBef>
            </a:pPr>
            <a:r>
              <a:rPr lang="en-US" altLang="en-US" sz="4800" b="1">
                <a:solidFill>
                  <a:srgbClr val="FF0000"/>
                </a:solidFill>
                <a:cs typeface="Times New Roman" panose="02020603050405020304" pitchFamily="18" charset="0"/>
              </a:rPr>
              <a:t>1. Đặc điểm của kính lúp:</a:t>
            </a:r>
          </a:p>
        </p:txBody>
      </p:sp>
      <p:sp>
        <p:nvSpPr>
          <p:cNvPr id="2" name="Text Box 33">
            <a:extLst>
              <a:ext uri="{FF2B5EF4-FFF2-40B4-BE49-F238E27FC236}">
                <a16:creationId xmlns:a16="http://schemas.microsoft.com/office/drawing/2014/main" id="{9FCA2519-559B-66BD-0C4B-4ACCD9DB6FBF}"/>
              </a:ext>
            </a:extLst>
          </p:cNvPr>
          <p:cNvSpPr txBox="1">
            <a:spLocks noChangeArrowheads="1"/>
          </p:cNvSpPr>
          <p:nvPr/>
        </p:nvSpPr>
        <p:spPr bwMode="auto">
          <a:xfrm>
            <a:off x="2971801" y="4291013"/>
            <a:ext cx="12015788" cy="5262979"/>
          </a:xfrm>
          <a:prstGeom prst="rect">
            <a:avLst/>
          </a:prstGeom>
          <a:noFill/>
          <a:ln>
            <a:noFill/>
          </a:ln>
          <a:effectLst/>
        </p:spPr>
        <p:txBody>
          <a:bodyPr>
            <a:spAutoFit/>
          </a:bodyPr>
          <a:lstStyle>
            <a:lvl1pPr marL="342900" indent="-342900">
              <a:defRPr sz="2800">
                <a:solidFill>
                  <a:schemeClr val="accent2"/>
                </a:solidFill>
                <a:latin typeface="Times New Roman" pitchFamily="18" charset="0"/>
              </a:defRPr>
            </a:lvl1pPr>
            <a:lvl2pPr marL="742950" indent="-285750">
              <a:defRPr sz="2800">
                <a:solidFill>
                  <a:schemeClr val="accent2"/>
                </a:solidFill>
                <a:latin typeface="Times New Roman" pitchFamily="18" charset="0"/>
              </a:defRPr>
            </a:lvl2pPr>
            <a:lvl3pPr marL="1143000" indent="-228600">
              <a:defRPr sz="2800">
                <a:solidFill>
                  <a:schemeClr val="accent2"/>
                </a:solidFill>
                <a:latin typeface="Times New Roman" pitchFamily="18" charset="0"/>
              </a:defRPr>
            </a:lvl3pPr>
            <a:lvl4pPr marL="1600200" indent="-228600">
              <a:defRPr sz="2800">
                <a:solidFill>
                  <a:schemeClr val="accent2"/>
                </a:solidFill>
                <a:latin typeface="Times New Roman" pitchFamily="18" charset="0"/>
              </a:defRPr>
            </a:lvl4pPr>
            <a:lvl5pPr marL="2057400" indent="-228600">
              <a:defRPr sz="2800">
                <a:solidFill>
                  <a:schemeClr val="accent2"/>
                </a:solidFill>
                <a:latin typeface="Times New Roman" pitchFamily="18" charset="0"/>
              </a:defRPr>
            </a:lvl5pPr>
            <a:lvl6pPr marL="2514600" indent="-228600" eaLnBrk="0" fontAlgn="base" hangingPunct="0">
              <a:spcBef>
                <a:spcPct val="0"/>
              </a:spcBef>
              <a:spcAft>
                <a:spcPct val="0"/>
              </a:spcAft>
              <a:defRPr sz="2800">
                <a:solidFill>
                  <a:schemeClr val="accent2"/>
                </a:solidFill>
                <a:latin typeface="Times New Roman" pitchFamily="18" charset="0"/>
              </a:defRPr>
            </a:lvl6pPr>
            <a:lvl7pPr marL="2971800" indent="-228600" eaLnBrk="0" fontAlgn="base" hangingPunct="0">
              <a:spcBef>
                <a:spcPct val="0"/>
              </a:spcBef>
              <a:spcAft>
                <a:spcPct val="0"/>
              </a:spcAft>
              <a:defRPr sz="2800">
                <a:solidFill>
                  <a:schemeClr val="accent2"/>
                </a:solidFill>
                <a:latin typeface="Times New Roman" pitchFamily="18" charset="0"/>
              </a:defRPr>
            </a:lvl7pPr>
            <a:lvl8pPr marL="3429000" indent="-228600" eaLnBrk="0" fontAlgn="base" hangingPunct="0">
              <a:spcBef>
                <a:spcPct val="0"/>
              </a:spcBef>
              <a:spcAft>
                <a:spcPct val="0"/>
              </a:spcAft>
              <a:defRPr sz="2800">
                <a:solidFill>
                  <a:schemeClr val="accent2"/>
                </a:solidFill>
                <a:latin typeface="Times New Roman" pitchFamily="18" charset="0"/>
              </a:defRPr>
            </a:lvl8pPr>
            <a:lvl9pPr marL="3886200" indent="-228600" eaLnBrk="0" fontAlgn="base" hangingPunct="0">
              <a:spcBef>
                <a:spcPct val="0"/>
              </a:spcBef>
              <a:spcAft>
                <a:spcPct val="0"/>
              </a:spcAft>
              <a:defRPr sz="2800">
                <a:solidFill>
                  <a:schemeClr val="accent2"/>
                </a:solidFill>
                <a:latin typeface="Times New Roman" pitchFamily="18" charset="0"/>
              </a:defRPr>
            </a:lvl9pPr>
          </a:lstStyle>
          <a:p>
            <a:pPr eaLnBrk="1" hangingPunct="1">
              <a:spcBef>
                <a:spcPct val="50000"/>
              </a:spcBef>
              <a:defRPr/>
            </a:pPr>
            <a:r>
              <a:rPr lang="en-US" sz="4200" b="1" u="sng" dirty="0" err="1">
                <a:solidFill>
                  <a:srgbClr val="000099"/>
                </a:solidFill>
              </a:rPr>
              <a:t>Câu</a:t>
            </a:r>
            <a:r>
              <a:rPr lang="en-US" sz="4200" b="1" u="sng" dirty="0">
                <a:solidFill>
                  <a:srgbClr val="000099"/>
                </a:solidFill>
              </a:rPr>
              <a:t> 5</a:t>
            </a:r>
            <a:r>
              <a:rPr lang="en-US" sz="4200" dirty="0">
                <a:solidFill>
                  <a:srgbClr val="000099"/>
                </a:solidFill>
              </a:rPr>
              <a:t> </a:t>
            </a:r>
            <a:r>
              <a:rPr lang="en-US" sz="4200" dirty="0" err="1">
                <a:solidFill>
                  <a:srgbClr val="000000"/>
                </a:solidFill>
              </a:rPr>
              <a:t>Thấu</a:t>
            </a:r>
            <a:r>
              <a:rPr lang="en-US" sz="4200" dirty="0">
                <a:solidFill>
                  <a:srgbClr val="000000"/>
                </a:solidFill>
              </a:rPr>
              <a:t> </a:t>
            </a:r>
            <a:r>
              <a:rPr lang="en-US" sz="4200" dirty="0" err="1">
                <a:solidFill>
                  <a:srgbClr val="000000"/>
                </a:solidFill>
              </a:rPr>
              <a:t>kính</a:t>
            </a:r>
            <a:r>
              <a:rPr lang="en-US" sz="4200" dirty="0">
                <a:solidFill>
                  <a:srgbClr val="000000"/>
                </a:solidFill>
              </a:rPr>
              <a:t> </a:t>
            </a:r>
            <a:r>
              <a:rPr lang="en-US" sz="4200" dirty="0" err="1">
                <a:solidFill>
                  <a:srgbClr val="000000"/>
                </a:solidFill>
              </a:rPr>
              <a:t>nào</a:t>
            </a:r>
            <a:r>
              <a:rPr lang="en-US" sz="4200" dirty="0">
                <a:solidFill>
                  <a:srgbClr val="000000"/>
                </a:solidFill>
              </a:rPr>
              <a:t> </a:t>
            </a:r>
            <a:r>
              <a:rPr lang="en-US" sz="4200" dirty="0" err="1">
                <a:solidFill>
                  <a:srgbClr val="000000"/>
                </a:solidFill>
              </a:rPr>
              <a:t>dưới</a:t>
            </a:r>
            <a:r>
              <a:rPr lang="en-US" sz="4200" dirty="0">
                <a:solidFill>
                  <a:srgbClr val="000000"/>
                </a:solidFill>
              </a:rPr>
              <a:t> </a:t>
            </a:r>
            <a:r>
              <a:rPr lang="en-US" sz="4200" dirty="0" err="1">
                <a:solidFill>
                  <a:srgbClr val="000000"/>
                </a:solidFill>
              </a:rPr>
              <a:t>đây</a:t>
            </a:r>
            <a:r>
              <a:rPr lang="en-US" sz="4200" dirty="0">
                <a:solidFill>
                  <a:srgbClr val="000000"/>
                </a:solidFill>
              </a:rPr>
              <a:t> </a:t>
            </a:r>
            <a:r>
              <a:rPr lang="en-US" sz="4200" dirty="0" err="1">
                <a:solidFill>
                  <a:srgbClr val="000000"/>
                </a:solidFill>
              </a:rPr>
              <a:t>có</a:t>
            </a:r>
            <a:r>
              <a:rPr lang="en-US" sz="4200" dirty="0">
                <a:solidFill>
                  <a:srgbClr val="000000"/>
                </a:solidFill>
              </a:rPr>
              <a:t> </a:t>
            </a:r>
            <a:r>
              <a:rPr lang="en-US" sz="4200" dirty="0" err="1">
                <a:solidFill>
                  <a:srgbClr val="000000"/>
                </a:solidFill>
              </a:rPr>
              <a:t>thể</a:t>
            </a:r>
            <a:r>
              <a:rPr lang="en-US" sz="4200" dirty="0">
                <a:solidFill>
                  <a:srgbClr val="000000"/>
                </a:solidFill>
              </a:rPr>
              <a:t> </a:t>
            </a:r>
            <a:r>
              <a:rPr lang="en-US" sz="4200" dirty="0" err="1">
                <a:solidFill>
                  <a:srgbClr val="000000"/>
                </a:solidFill>
              </a:rPr>
              <a:t>dùng</a:t>
            </a:r>
            <a:r>
              <a:rPr lang="en-US" sz="4200" dirty="0">
                <a:solidFill>
                  <a:srgbClr val="000000"/>
                </a:solidFill>
              </a:rPr>
              <a:t> </a:t>
            </a:r>
            <a:r>
              <a:rPr lang="en-US" sz="4200" dirty="0" err="1">
                <a:solidFill>
                  <a:srgbClr val="000000"/>
                </a:solidFill>
              </a:rPr>
              <a:t>làm</a:t>
            </a:r>
            <a:r>
              <a:rPr lang="en-US" sz="4200" dirty="0">
                <a:solidFill>
                  <a:srgbClr val="000000"/>
                </a:solidFill>
              </a:rPr>
              <a:t> </a:t>
            </a:r>
            <a:r>
              <a:rPr lang="en-US" sz="4200" dirty="0" err="1">
                <a:solidFill>
                  <a:srgbClr val="000000"/>
                </a:solidFill>
              </a:rPr>
              <a:t>kính</a:t>
            </a:r>
            <a:r>
              <a:rPr lang="en-US" sz="4200" dirty="0">
                <a:solidFill>
                  <a:srgbClr val="000000"/>
                </a:solidFill>
              </a:rPr>
              <a:t> </a:t>
            </a:r>
            <a:r>
              <a:rPr lang="en-US" sz="4200" dirty="0" err="1">
                <a:solidFill>
                  <a:srgbClr val="000000"/>
                </a:solidFill>
              </a:rPr>
              <a:t>lúp</a:t>
            </a:r>
            <a:r>
              <a:rPr lang="en-US" sz="4200" dirty="0">
                <a:solidFill>
                  <a:srgbClr val="000000"/>
                </a:solidFill>
              </a:rPr>
              <a:t>?</a:t>
            </a:r>
          </a:p>
          <a:p>
            <a:pPr marL="0" indent="0">
              <a:spcBef>
                <a:spcPct val="50000"/>
              </a:spcBef>
              <a:defRPr/>
            </a:pPr>
            <a:r>
              <a:rPr lang="en-US" sz="4200" dirty="0">
                <a:solidFill>
                  <a:srgbClr val="0000FF"/>
                </a:solidFill>
              </a:rPr>
              <a:t>      A.  </a:t>
            </a:r>
            <a:r>
              <a:rPr lang="en-US" sz="4200" dirty="0" err="1">
                <a:solidFill>
                  <a:srgbClr val="0000FF"/>
                </a:solidFill>
              </a:rPr>
              <a:t>Thấu</a:t>
            </a:r>
            <a:r>
              <a:rPr lang="en-US" sz="4200" dirty="0">
                <a:solidFill>
                  <a:srgbClr val="0000FF"/>
                </a:solidFill>
              </a:rPr>
              <a:t> </a:t>
            </a:r>
            <a:r>
              <a:rPr lang="en-US" sz="4200" dirty="0" err="1">
                <a:solidFill>
                  <a:srgbClr val="0000FF"/>
                </a:solidFill>
              </a:rPr>
              <a:t>kính</a:t>
            </a:r>
            <a:r>
              <a:rPr lang="en-US" sz="4200" dirty="0">
                <a:solidFill>
                  <a:srgbClr val="0000FF"/>
                </a:solidFill>
              </a:rPr>
              <a:t> </a:t>
            </a:r>
            <a:r>
              <a:rPr lang="en-US" sz="4200" dirty="0" err="1">
                <a:solidFill>
                  <a:srgbClr val="0000FF"/>
                </a:solidFill>
              </a:rPr>
              <a:t>phân</a:t>
            </a:r>
            <a:r>
              <a:rPr lang="en-US" sz="4200" dirty="0">
                <a:solidFill>
                  <a:srgbClr val="0000FF"/>
                </a:solidFill>
              </a:rPr>
              <a:t> </a:t>
            </a:r>
            <a:r>
              <a:rPr lang="en-US" sz="4200" dirty="0" err="1">
                <a:solidFill>
                  <a:srgbClr val="0000FF"/>
                </a:solidFill>
              </a:rPr>
              <a:t>kì</a:t>
            </a:r>
            <a:r>
              <a:rPr lang="en-US" sz="4200" dirty="0">
                <a:solidFill>
                  <a:srgbClr val="0000FF"/>
                </a:solidFill>
              </a:rPr>
              <a:t> </a:t>
            </a:r>
            <a:r>
              <a:rPr lang="en-US" sz="4200" dirty="0" err="1">
                <a:solidFill>
                  <a:srgbClr val="0000FF"/>
                </a:solidFill>
              </a:rPr>
              <a:t>có</a:t>
            </a:r>
            <a:r>
              <a:rPr lang="en-US" sz="4200" dirty="0">
                <a:solidFill>
                  <a:srgbClr val="0000FF"/>
                </a:solidFill>
              </a:rPr>
              <a:t> </a:t>
            </a:r>
            <a:r>
              <a:rPr lang="en-US" sz="4200" dirty="0" err="1">
                <a:solidFill>
                  <a:srgbClr val="0000FF"/>
                </a:solidFill>
              </a:rPr>
              <a:t>tiêu</a:t>
            </a:r>
            <a:r>
              <a:rPr lang="en-US" sz="4200" dirty="0">
                <a:solidFill>
                  <a:srgbClr val="0000FF"/>
                </a:solidFill>
              </a:rPr>
              <a:t> </a:t>
            </a:r>
            <a:r>
              <a:rPr lang="en-US" sz="4200" dirty="0" err="1">
                <a:solidFill>
                  <a:srgbClr val="0000FF"/>
                </a:solidFill>
              </a:rPr>
              <a:t>cự</a:t>
            </a:r>
            <a:r>
              <a:rPr lang="en-US" sz="4200" dirty="0">
                <a:solidFill>
                  <a:srgbClr val="0000FF"/>
                </a:solidFill>
              </a:rPr>
              <a:t> f = 10cm.</a:t>
            </a:r>
          </a:p>
          <a:p>
            <a:pPr marL="0" indent="0">
              <a:spcBef>
                <a:spcPct val="50000"/>
              </a:spcBef>
              <a:defRPr/>
            </a:pPr>
            <a:r>
              <a:rPr lang="en-US" sz="4200" dirty="0">
                <a:solidFill>
                  <a:srgbClr val="0000FF"/>
                </a:solidFill>
              </a:rPr>
              <a:t>      B.  </a:t>
            </a:r>
            <a:r>
              <a:rPr lang="en-US" sz="4200" dirty="0" err="1">
                <a:solidFill>
                  <a:srgbClr val="0000FF"/>
                </a:solidFill>
              </a:rPr>
              <a:t>Thấu</a:t>
            </a:r>
            <a:r>
              <a:rPr lang="en-US" sz="4200" dirty="0">
                <a:solidFill>
                  <a:srgbClr val="0000FF"/>
                </a:solidFill>
              </a:rPr>
              <a:t> </a:t>
            </a:r>
            <a:r>
              <a:rPr lang="en-US" sz="4200" dirty="0" err="1">
                <a:solidFill>
                  <a:srgbClr val="0000FF"/>
                </a:solidFill>
              </a:rPr>
              <a:t>kính</a:t>
            </a:r>
            <a:r>
              <a:rPr lang="en-US" sz="4200" dirty="0">
                <a:solidFill>
                  <a:srgbClr val="0000FF"/>
                </a:solidFill>
              </a:rPr>
              <a:t> </a:t>
            </a:r>
            <a:r>
              <a:rPr lang="en-US" sz="4200" dirty="0" err="1">
                <a:solidFill>
                  <a:srgbClr val="0000FF"/>
                </a:solidFill>
              </a:rPr>
              <a:t>phân</a:t>
            </a:r>
            <a:r>
              <a:rPr lang="en-US" sz="4200" dirty="0">
                <a:solidFill>
                  <a:srgbClr val="0000FF"/>
                </a:solidFill>
              </a:rPr>
              <a:t> </a:t>
            </a:r>
            <a:r>
              <a:rPr lang="en-US" sz="4200" dirty="0" err="1">
                <a:solidFill>
                  <a:srgbClr val="0000FF"/>
                </a:solidFill>
              </a:rPr>
              <a:t>kì</a:t>
            </a:r>
            <a:r>
              <a:rPr lang="en-US" sz="4200" dirty="0">
                <a:solidFill>
                  <a:srgbClr val="0000FF"/>
                </a:solidFill>
              </a:rPr>
              <a:t> </a:t>
            </a:r>
            <a:r>
              <a:rPr lang="en-US" sz="4200" dirty="0" err="1">
                <a:solidFill>
                  <a:srgbClr val="0000FF"/>
                </a:solidFill>
              </a:rPr>
              <a:t>có</a:t>
            </a:r>
            <a:r>
              <a:rPr lang="en-US" sz="4200" dirty="0">
                <a:solidFill>
                  <a:srgbClr val="0000FF"/>
                </a:solidFill>
              </a:rPr>
              <a:t> </a:t>
            </a:r>
            <a:r>
              <a:rPr lang="en-US" sz="4200" dirty="0" err="1">
                <a:solidFill>
                  <a:srgbClr val="0000FF"/>
                </a:solidFill>
              </a:rPr>
              <a:t>tiêu</a:t>
            </a:r>
            <a:r>
              <a:rPr lang="en-US" sz="4200" dirty="0">
                <a:solidFill>
                  <a:srgbClr val="0000FF"/>
                </a:solidFill>
              </a:rPr>
              <a:t> </a:t>
            </a:r>
            <a:r>
              <a:rPr lang="en-US" sz="4200" dirty="0" err="1">
                <a:solidFill>
                  <a:srgbClr val="0000FF"/>
                </a:solidFill>
              </a:rPr>
              <a:t>cự</a:t>
            </a:r>
            <a:r>
              <a:rPr lang="en-US" sz="4200" dirty="0">
                <a:solidFill>
                  <a:srgbClr val="0000FF"/>
                </a:solidFill>
              </a:rPr>
              <a:t> f = 50cm.</a:t>
            </a:r>
          </a:p>
          <a:p>
            <a:pPr marL="0" indent="0">
              <a:spcBef>
                <a:spcPct val="50000"/>
              </a:spcBef>
              <a:defRPr/>
            </a:pPr>
            <a:r>
              <a:rPr lang="en-US" sz="4200" dirty="0">
                <a:solidFill>
                  <a:srgbClr val="0000FF"/>
                </a:solidFill>
              </a:rPr>
              <a:t>      C.  </a:t>
            </a:r>
            <a:r>
              <a:rPr lang="en-US" sz="4200" dirty="0" err="1">
                <a:solidFill>
                  <a:srgbClr val="0000FF"/>
                </a:solidFill>
              </a:rPr>
              <a:t>Thấu</a:t>
            </a:r>
            <a:r>
              <a:rPr lang="en-US" sz="4200" dirty="0">
                <a:solidFill>
                  <a:srgbClr val="0000FF"/>
                </a:solidFill>
              </a:rPr>
              <a:t> </a:t>
            </a:r>
            <a:r>
              <a:rPr lang="en-US" sz="4200" dirty="0" err="1">
                <a:solidFill>
                  <a:srgbClr val="0000FF"/>
                </a:solidFill>
              </a:rPr>
              <a:t>kính</a:t>
            </a:r>
            <a:r>
              <a:rPr lang="en-US" sz="4200" dirty="0">
                <a:solidFill>
                  <a:srgbClr val="0000FF"/>
                </a:solidFill>
              </a:rPr>
              <a:t> </a:t>
            </a:r>
            <a:r>
              <a:rPr lang="en-US" sz="4200" dirty="0" err="1">
                <a:solidFill>
                  <a:srgbClr val="0000FF"/>
                </a:solidFill>
              </a:rPr>
              <a:t>hội</a:t>
            </a:r>
            <a:r>
              <a:rPr lang="en-US" sz="4200" dirty="0">
                <a:solidFill>
                  <a:srgbClr val="0000FF"/>
                </a:solidFill>
              </a:rPr>
              <a:t> </a:t>
            </a:r>
            <a:r>
              <a:rPr lang="en-US" sz="4200" dirty="0" err="1">
                <a:solidFill>
                  <a:srgbClr val="0000FF"/>
                </a:solidFill>
              </a:rPr>
              <a:t>tụ</a:t>
            </a:r>
            <a:r>
              <a:rPr lang="en-US" sz="4200" dirty="0">
                <a:solidFill>
                  <a:srgbClr val="0000FF"/>
                </a:solidFill>
              </a:rPr>
              <a:t> </a:t>
            </a:r>
            <a:r>
              <a:rPr lang="en-US" sz="4200" dirty="0" err="1">
                <a:solidFill>
                  <a:srgbClr val="0000FF"/>
                </a:solidFill>
              </a:rPr>
              <a:t>có</a:t>
            </a:r>
            <a:r>
              <a:rPr lang="en-US" sz="4200" dirty="0">
                <a:solidFill>
                  <a:srgbClr val="0000FF"/>
                </a:solidFill>
              </a:rPr>
              <a:t> </a:t>
            </a:r>
            <a:r>
              <a:rPr lang="en-US" sz="4200" dirty="0" err="1">
                <a:solidFill>
                  <a:srgbClr val="0000FF"/>
                </a:solidFill>
              </a:rPr>
              <a:t>tiêu</a:t>
            </a:r>
            <a:r>
              <a:rPr lang="en-US" sz="4200" dirty="0">
                <a:solidFill>
                  <a:srgbClr val="0000FF"/>
                </a:solidFill>
              </a:rPr>
              <a:t> </a:t>
            </a:r>
            <a:r>
              <a:rPr lang="en-US" sz="4200" dirty="0" err="1">
                <a:solidFill>
                  <a:srgbClr val="0000FF"/>
                </a:solidFill>
              </a:rPr>
              <a:t>cự</a:t>
            </a:r>
            <a:r>
              <a:rPr lang="en-US" sz="4200" dirty="0">
                <a:solidFill>
                  <a:srgbClr val="0000FF"/>
                </a:solidFill>
              </a:rPr>
              <a:t> f = 10cm.</a:t>
            </a:r>
          </a:p>
          <a:p>
            <a:pPr marL="0" indent="0">
              <a:spcBef>
                <a:spcPct val="50000"/>
              </a:spcBef>
              <a:defRPr/>
            </a:pPr>
            <a:r>
              <a:rPr lang="en-US" sz="4200" dirty="0">
                <a:solidFill>
                  <a:srgbClr val="0000FF"/>
                </a:solidFill>
              </a:rPr>
              <a:t>      D.  </a:t>
            </a:r>
            <a:r>
              <a:rPr lang="en-US" sz="4200" dirty="0" err="1">
                <a:solidFill>
                  <a:srgbClr val="0000FF"/>
                </a:solidFill>
              </a:rPr>
              <a:t>Thấu</a:t>
            </a:r>
            <a:r>
              <a:rPr lang="en-US" sz="4200" dirty="0">
                <a:solidFill>
                  <a:srgbClr val="0000FF"/>
                </a:solidFill>
              </a:rPr>
              <a:t> </a:t>
            </a:r>
            <a:r>
              <a:rPr lang="en-US" sz="4200" dirty="0" err="1">
                <a:solidFill>
                  <a:srgbClr val="0000FF"/>
                </a:solidFill>
              </a:rPr>
              <a:t>kính</a:t>
            </a:r>
            <a:r>
              <a:rPr lang="en-US" sz="4200" dirty="0">
                <a:solidFill>
                  <a:srgbClr val="0000FF"/>
                </a:solidFill>
              </a:rPr>
              <a:t> </a:t>
            </a:r>
            <a:r>
              <a:rPr lang="en-US" sz="4200" dirty="0" err="1">
                <a:solidFill>
                  <a:srgbClr val="0000FF"/>
                </a:solidFill>
              </a:rPr>
              <a:t>hội</a:t>
            </a:r>
            <a:r>
              <a:rPr lang="en-US" sz="4200" dirty="0">
                <a:solidFill>
                  <a:srgbClr val="0000FF"/>
                </a:solidFill>
              </a:rPr>
              <a:t> </a:t>
            </a:r>
            <a:r>
              <a:rPr lang="en-US" sz="4200" dirty="0" err="1">
                <a:solidFill>
                  <a:srgbClr val="0000FF"/>
                </a:solidFill>
              </a:rPr>
              <a:t>tụ</a:t>
            </a:r>
            <a:r>
              <a:rPr lang="en-US" sz="4200" dirty="0">
                <a:solidFill>
                  <a:srgbClr val="0000FF"/>
                </a:solidFill>
              </a:rPr>
              <a:t> </a:t>
            </a:r>
            <a:r>
              <a:rPr lang="en-US" sz="4200" dirty="0" err="1">
                <a:solidFill>
                  <a:srgbClr val="0000FF"/>
                </a:solidFill>
              </a:rPr>
              <a:t>có</a:t>
            </a:r>
            <a:r>
              <a:rPr lang="en-US" sz="4200" dirty="0">
                <a:solidFill>
                  <a:srgbClr val="0000FF"/>
                </a:solidFill>
              </a:rPr>
              <a:t> </a:t>
            </a:r>
            <a:r>
              <a:rPr lang="en-US" sz="4200" dirty="0" err="1">
                <a:solidFill>
                  <a:srgbClr val="0000FF"/>
                </a:solidFill>
              </a:rPr>
              <a:t>tiêu</a:t>
            </a:r>
            <a:r>
              <a:rPr lang="en-US" sz="4200" dirty="0">
                <a:solidFill>
                  <a:srgbClr val="0000FF"/>
                </a:solidFill>
              </a:rPr>
              <a:t> </a:t>
            </a:r>
            <a:r>
              <a:rPr lang="en-US" sz="4200" dirty="0" err="1">
                <a:solidFill>
                  <a:srgbClr val="0000FF"/>
                </a:solidFill>
              </a:rPr>
              <a:t>cự</a:t>
            </a:r>
            <a:r>
              <a:rPr lang="en-US" sz="4200" dirty="0">
                <a:solidFill>
                  <a:srgbClr val="0000FF"/>
                </a:solidFill>
              </a:rPr>
              <a:t> f = 50cm</a:t>
            </a:r>
            <a:r>
              <a:rPr lang="en-US" sz="4200" dirty="0">
                <a:solidFill>
                  <a:srgbClr val="333399"/>
                </a:solidFill>
              </a:rPr>
              <a:t>.</a:t>
            </a:r>
          </a:p>
        </p:txBody>
      </p:sp>
      <p:sp>
        <p:nvSpPr>
          <p:cNvPr id="5" name="Oval 34">
            <a:extLst>
              <a:ext uri="{FF2B5EF4-FFF2-40B4-BE49-F238E27FC236}">
                <a16:creationId xmlns:a16="http://schemas.microsoft.com/office/drawing/2014/main" id="{AC1AD3B6-86EA-0939-C2B7-EDC332973F26}"/>
              </a:ext>
            </a:extLst>
          </p:cNvPr>
          <p:cNvSpPr>
            <a:spLocks noChangeArrowheads="1"/>
          </p:cNvSpPr>
          <p:nvPr/>
        </p:nvSpPr>
        <p:spPr bwMode="auto">
          <a:xfrm>
            <a:off x="3771900" y="7886700"/>
            <a:ext cx="800100" cy="800100"/>
          </a:xfrm>
          <a:prstGeom prst="ellipse">
            <a:avLst/>
          </a:prstGeom>
          <a:noFill/>
          <a:ln w="28575">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800">
                <a:solidFill>
                  <a:schemeClr val="accent2"/>
                </a:solidFill>
                <a:latin typeface="Times New Roman" panose="02020603050405020304" pitchFamily="18" charset="0"/>
              </a:defRPr>
            </a:lvl1pPr>
            <a:lvl2pPr marL="742950" indent="-285750">
              <a:defRPr sz="2800">
                <a:solidFill>
                  <a:schemeClr val="accent2"/>
                </a:solidFill>
                <a:latin typeface="Times New Roman" panose="02020603050405020304" pitchFamily="18" charset="0"/>
              </a:defRPr>
            </a:lvl2pPr>
            <a:lvl3pPr marL="1143000" indent="-228600">
              <a:defRPr sz="2800">
                <a:solidFill>
                  <a:schemeClr val="accent2"/>
                </a:solidFill>
                <a:latin typeface="Times New Roman" panose="02020603050405020304" pitchFamily="18" charset="0"/>
              </a:defRPr>
            </a:lvl3pPr>
            <a:lvl4pPr marL="1600200" indent="-228600">
              <a:defRPr sz="2800">
                <a:solidFill>
                  <a:schemeClr val="accent2"/>
                </a:solidFill>
                <a:latin typeface="Times New Roman" panose="02020603050405020304" pitchFamily="18" charset="0"/>
              </a:defRPr>
            </a:lvl4pPr>
            <a:lvl5pPr marL="2057400" indent="-228600">
              <a:defRPr sz="2800">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a:solidFill>
                  <a:schemeClr val="accent2"/>
                </a:solidFill>
                <a:latin typeface="Times New Roman" panose="02020603050405020304" pitchFamily="18" charset="0"/>
              </a:defRPr>
            </a:lvl9pPr>
          </a:lstStyle>
          <a:p>
            <a:pPr algn="ctr" eaLnBrk="1" hangingPunct="1"/>
            <a:endParaRPr lang="en-US" altLang="en-US" sz="4200">
              <a:solidFill>
                <a:srgbClr val="FF33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P spid="2" grpId="0"/>
      <p:bldP spid="2" grpId="1"/>
      <p:bldP spid="5" grpId="0" animBg="1"/>
      <p:bldP spid="5" grpId="1"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0">
            <a:extLst>
              <a:ext uri="{FF2B5EF4-FFF2-40B4-BE49-F238E27FC236}">
                <a16:creationId xmlns:a16="http://schemas.microsoft.com/office/drawing/2014/main" id="{B18B4902-0AF0-D312-275C-8650C23A982A}"/>
              </a:ext>
            </a:extLst>
          </p:cNvPr>
          <p:cNvSpPr txBox="1">
            <a:spLocks noChangeArrowheads="1"/>
          </p:cNvSpPr>
          <p:nvPr/>
        </p:nvSpPr>
        <p:spPr bwMode="auto">
          <a:xfrm>
            <a:off x="2628900" y="1143000"/>
            <a:ext cx="72009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accent2"/>
                </a:solidFill>
                <a:latin typeface="Times New Roman" panose="02020603050405020304" pitchFamily="18" charset="0"/>
              </a:defRPr>
            </a:lvl1pPr>
            <a:lvl2pPr marL="742950" indent="-285750">
              <a:defRPr sz="2800">
                <a:solidFill>
                  <a:schemeClr val="accent2"/>
                </a:solidFill>
                <a:latin typeface="Times New Roman" panose="02020603050405020304" pitchFamily="18" charset="0"/>
              </a:defRPr>
            </a:lvl2pPr>
            <a:lvl3pPr marL="1143000" indent="-228600">
              <a:defRPr sz="2800">
                <a:solidFill>
                  <a:schemeClr val="accent2"/>
                </a:solidFill>
                <a:latin typeface="Times New Roman" panose="02020603050405020304" pitchFamily="18" charset="0"/>
              </a:defRPr>
            </a:lvl3pPr>
            <a:lvl4pPr marL="1600200" indent="-228600">
              <a:defRPr sz="2800">
                <a:solidFill>
                  <a:schemeClr val="accent2"/>
                </a:solidFill>
                <a:latin typeface="Times New Roman" panose="02020603050405020304" pitchFamily="18" charset="0"/>
              </a:defRPr>
            </a:lvl4pPr>
            <a:lvl5pPr marL="2057400" indent="-228600">
              <a:defRPr sz="2800">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a:solidFill>
                  <a:schemeClr val="accent2"/>
                </a:solidFill>
                <a:latin typeface="Times New Roman" panose="02020603050405020304" pitchFamily="18" charset="0"/>
              </a:defRPr>
            </a:lvl9pPr>
          </a:lstStyle>
          <a:p>
            <a:pPr eaLnBrk="1" hangingPunct="1">
              <a:spcBef>
                <a:spcPct val="50000"/>
              </a:spcBef>
            </a:pPr>
            <a:r>
              <a:rPr lang="en-US" altLang="en-US" sz="4200" b="1">
                <a:solidFill>
                  <a:srgbClr val="0000FF"/>
                </a:solidFill>
                <a:cs typeface="Times New Roman" panose="02020603050405020304" pitchFamily="18" charset="0"/>
              </a:rPr>
              <a:t>IV. KÍNH LÚP</a:t>
            </a:r>
          </a:p>
        </p:txBody>
      </p:sp>
      <p:sp>
        <p:nvSpPr>
          <p:cNvPr id="30724" name="TextBox 2">
            <a:extLst>
              <a:ext uri="{FF2B5EF4-FFF2-40B4-BE49-F238E27FC236}">
                <a16:creationId xmlns:a16="http://schemas.microsoft.com/office/drawing/2014/main" id="{AF862FB0-7C8D-2FD4-B562-D2E3BDE8CF57}"/>
              </a:ext>
            </a:extLst>
          </p:cNvPr>
          <p:cNvSpPr txBox="1">
            <a:spLocks noChangeArrowheads="1"/>
          </p:cNvSpPr>
          <p:nvPr/>
        </p:nvSpPr>
        <p:spPr bwMode="auto">
          <a:xfrm>
            <a:off x="2857500" y="2628900"/>
            <a:ext cx="56007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accent2"/>
                </a:solidFill>
                <a:latin typeface="Times New Roman" panose="02020603050405020304" pitchFamily="18" charset="0"/>
              </a:defRPr>
            </a:lvl1pPr>
            <a:lvl2pPr marL="742950" indent="-285750">
              <a:defRPr sz="2800">
                <a:solidFill>
                  <a:schemeClr val="accent2"/>
                </a:solidFill>
                <a:latin typeface="Times New Roman" panose="02020603050405020304" pitchFamily="18" charset="0"/>
              </a:defRPr>
            </a:lvl2pPr>
            <a:lvl3pPr marL="1143000" indent="-228600">
              <a:defRPr sz="2800">
                <a:solidFill>
                  <a:schemeClr val="accent2"/>
                </a:solidFill>
                <a:latin typeface="Times New Roman" panose="02020603050405020304" pitchFamily="18" charset="0"/>
              </a:defRPr>
            </a:lvl3pPr>
            <a:lvl4pPr marL="1600200" indent="-228600">
              <a:defRPr sz="2800">
                <a:solidFill>
                  <a:schemeClr val="accent2"/>
                </a:solidFill>
                <a:latin typeface="Times New Roman" panose="02020603050405020304" pitchFamily="18" charset="0"/>
              </a:defRPr>
            </a:lvl4pPr>
            <a:lvl5pPr marL="2057400" indent="-228600">
              <a:defRPr sz="2800">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a:solidFill>
                  <a:schemeClr val="accent2"/>
                </a:solidFill>
                <a:latin typeface="Times New Roman" panose="02020603050405020304" pitchFamily="18" charset="0"/>
              </a:defRPr>
            </a:lvl9pPr>
          </a:lstStyle>
          <a:p>
            <a:r>
              <a:rPr lang="en-US" altLang="en-US" sz="4800" b="1">
                <a:solidFill>
                  <a:srgbClr val="FF3300"/>
                </a:solidFill>
              </a:rPr>
              <a:t>2. Sử dụng kính lúp:</a:t>
            </a:r>
          </a:p>
        </p:txBody>
      </p:sp>
      <p:sp>
        <p:nvSpPr>
          <p:cNvPr id="30725" name="TextBox 2">
            <a:extLst>
              <a:ext uri="{FF2B5EF4-FFF2-40B4-BE49-F238E27FC236}">
                <a16:creationId xmlns:a16="http://schemas.microsoft.com/office/drawing/2014/main" id="{1F74036A-BF9E-C39C-2B72-3B3F745EB2FC}"/>
              </a:ext>
            </a:extLst>
          </p:cNvPr>
          <p:cNvSpPr txBox="1">
            <a:spLocks noChangeArrowheads="1"/>
          </p:cNvSpPr>
          <p:nvPr/>
        </p:nvSpPr>
        <p:spPr bwMode="auto">
          <a:xfrm>
            <a:off x="2857500" y="3429001"/>
            <a:ext cx="56007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accent2"/>
                </a:solidFill>
                <a:latin typeface="Times New Roman" panose="02020603050405020304" pitchFamily="18" charset="0"/>
              </a:defRPr>
            </a:lvl1pPr>
            <a:lvl2pPr marL="742950" indent="-285750">
              <a:defRPr sz="2800">
                <a:solidFill>
                  <a:schemeClr val="accent2"/>
                </a:solidFill>
                <a:latin typeface="Times New Roman" panose="02020603050405020304" pitchFamily="18" charset="0"/>
              </a:defRPr>
            </a:lvl2pPr>
            <a:lvl3pPr marL="1143000" indent="-228600">
              <a:defRPr sz="2800">
                <a:solidFill>
                  <a:schemeClr val="accent2"/>
                </a:solidFill>
                <a:latin typeface="Times New Roman" panose="02020603050405020304" pitchFamily="18" charset="0"/>
              </a:defRPr>
            </a:lvl3pPr>
            <a:lvl4pPr marL="1600200" indent="-228600">
              <a:defRPr sz="2800">
                <a:solidFill>
                  <a:schemeClr val="accent2"/>
                </a:solidFill>
                <a:latin typeface="Times New Roman" panose="02020603050405020304" pitchFamily="18" charset="0"/>
              </a:defRPr>
            </a:lvl4pPr>
            <a:lvl5pPr marL="2057400" indent="-228600">
              <a:defRPr sz="2800">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a:solidFill>
                  <a:schemeClr val="accent2"/>
                </a:solidFill>
                <a:latin typeface="Times New Roman" panose="02020603050405020304" pitchFamily="18" charset="0"/>
              </a:defRPr>
            </a:lvl9pPr>
          </a:lstStyle>
          <a:p>
            <a:r>
              <a:rPr lang="en-US" altLang="en-US" sz="4800" b="1">
                <a:solidFill>
                  <a:srgbClr val="FF3300"/>
                </a:solidFill>
              </a:rPr>
              <a:t>3. Luyện tập</a:t>
            </a:r>
          </a:p>
        </p:txBody>
      </p:sp>
      <p:sp>
        <p:nvSpPr>
          <p:cNvPr id="4" name="Text Box 10">
            <a:extLst>
              <a:ext uri="{FF2B5EF4-FFF2-40B4-BE49-F238E27FC236}">
                <a16:creationId xmlns:a16="http://schemas.microsoft.com/office/drawing/2014/main" id="{DD9C4B6D-BF7A-9C4E-92A0-501C8A358D6A}"/>
              </a:ext>
            </a:extLst>
          </p:cNvPr>
          <p:cNvSpPr txBox="1">
            <a:spLocks noChangeArrowheads="1"/>
          </p:cNvSpPr>
          <p:nvPr/>
        </p:nvSpPr>
        <p:spPr bwMode="auto">
          <a:xfrm>
            <a:off x="2857500" y="1828800"/>
            <a:ext cx="72009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accent2"/>
                </a:solidFill>
                <a:latin typeface="Times New Roman" panose="02020603050405020304" pitchFamily="18" charset="0"/>
              </a:defRPr>
            </a:lvl1pPr>
            <a:lvl2pPr marL="742950" indent="-285750">
              <a:defRPr sz="2800">
                <a:solidFill>
                  <a:schemeClr val="accent2"/>
                </a:solidFill>
                <a:latin typeface="Times New Roman" panose="02020603050405020304" pitchFamily="18" charset="0"/>
              </a:defRPr>
            </a:lvl2pPr>
            <a:lvl3pPr marL="1143000" indent="-228600">
              <a:defRPr sz="2800">
                <a:solidFill>
                  <a:schemeClr val="accent2"/>
                </a:solidFill>
                <a:latin typeface="Times New Roman" panose="02020603050405020304" pitchFamily="18" charset="0"/>
              </a:defRPr>
            </a:lvl3pPr>
            <a:lvl4pPr marL="1600200" indent="-228600">
              <a:defRPr sz="2800">
                <a:solidFill>
                  <a:schemeClr val="accent2"/>
                </a:solidFill>
                <a:latin typeface="Times New Roman" panose="02020603050405020304" pitchFamily="18" charset="0"/>
              </a:defRPr>
            </a:lvl4pPr>
            <a:lvl5pPr marL="2057400" indent="-228600">
              <a:defRPr sz="2800">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a:solidFill>
                  <a:schemeClr val="accent2"/>
                </a:solidFill>
                <a:latin typeface="Times New Roman" panose="02020603050405020304" pitchFamily="18" charset="0"/>
              </a:defRPr>
            </a:lvl9pPr>
          </a:lstStyle>
          <a:p>
            <a:pPr eaLnBrk="1" hangingPunct="1">
              <a:spcBef>
                <a:spcPct val="50000"/>
              </a:spcBef>
            </a:pPr>
            <a:r>
              <a:rPr lang="en-US" altLang="en-US" sz="4800" b="1">
                <a:solidFill>
                  <a:srgbClr val="FF0000"/>
                </a:solidFill>
                <a:cs typeface="Times New Roman" panose="02020603050405020304" pitchFamily="18" charset="0"/>
              </a:rPr>
              <a:t>1. Đặc điểm của kính lúp:</a:t>
            </a:r>
          </a:p>
        </p:txBody>
      </p:sp>
      <p:sp>
        <p:nvSpPr>
          <p:cNvPr id="7" name="Text Box 35">
            <a:extLst>
              <a:ext uri="{FF2B5EF4-FFF2-40B4-BE49-F238E27FC236}">
                <a16:creationId xmlns:a16="http://schemas.microsoft.com/office/drawing/2014/main" id="{EF4CD33A-9A32-E738-5B98-FA29DA537B61}"/>
              </a:ext>
            </a:extLst>
          </p:cNvPr>
          <p:cNvSpPr txBox="1">
            <a:spLocks noChangeArrowheads="1"/>
          </p:cNvSpPr>
          <p:nvPr/>
        </p:nvSpPr>
        <p:spPr bwMode="auto">
          <a:xfrm>
            <a:off x="2971801" y="4445795"/>
            <a:ext cx="12015788" cy="5909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800">
                <a:solidFill>
                  <a:schemeClr val="accent2"/>
                </a:solidFill>
                <a:latin typeface="Times New Roman" panose="02020603050405020304" pitchFamily="18" charset="0"/>
              </a:defRPr>
            </a:lvl1pPr>
            <a:lvl2pPr marL="742950" indent="-285750">
              <a:defRPr sz="2800">
                <a:solidFill>
                  <a:schemeClr val="accent2"/>
                </a:solidFill>
                <a:latin typeface="Times New Roman" panose="02020603050405020304" pitchFamily="18" charset="0"/>
              </a:defRPr>
            </a:lvl2pPr>
            <a:lvl3pPr marL="1143000" indent="-228600">
              <a:defRPr sz="2800">
                <a:solidFill>
                  <a:schemeClr val="accent2"/>
                </a:solidFill>
                <a:latin typeface="Times New Roman" panose="02020603050405020304" pitchFamily="18" charset="0"/>
              </a:defRPr>
            </a:lvl3pPr>
            <a:lvl4pPr marL="1600200" indent="-228600">
              <a:defRPr sz="2800">
                <a:solidFill>
                  <a:schemeClr val="accent2"/>
                </a:solidFill>
                <a:latin typeface="Times New Roman" panose="02020603050405020304" pitchFamily="18" charset="0"/>
              </a:defRPr>
            </a:lvl4pPr>
            <a:lvl5pPr marL="2057400" indent="-228600">
              <a:defRPr sz="2800">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a:solidFill>
                  <a:schemeClr val="accent2"/>
                </a:solidFill>
                <a:latin typeface="Times New Roman" panose="02020603050405020304" pitchFamily="18" charset="0"/>
              </a:defRPr>
            </a:lvl9pPr>
          </a:lstStyle>
          <a:p>
            <a:pPr algn="just" eaLnBrk="1" hangingPunct="1">
              <a:spcBef>
                <a:spcPct val="50000"/>
              </a:spcBef>
            </a:pPr>
            <a:r>
              <a:rPr lang="en-US" altLang="en-US" sz="4200" b="1" u="sng">
                <a:solidFill>
                  <a:srgbClr val="000099"/>
                </a:solidFill>
              </a:rPr>
              <a:t>Câu 6: </a:t>
            </a:r>
            <a:r>
              <a:rPr lang="en-US" altLang="en-US" sz="4200">
                <a:solidFill>
                  <a:srgbClr val="000000"/>
                </a:solidFill>
              </a:rPr>
              <a:t>Quan sát một vật nhỏ bằng kính lúp, ảnh của vật qua kính:</a:t>
            </a:r>
          </a:p>
          <a:p>
            <a:pPr eaLnBrk="1" hangingPunct="1">
              <a:spcBef>
                <a:spcPct val="50000"/>
              </a:spcBef>
            </a:pPr>
            <a:r>
              <a:rPr lang="en-US" altLang="en-US" sz="4200">
                <a:solidFill>
                  <a:srgbClr val="0000FF"/>
                </a:solidFill>
              </a:rPr>
              <a:t>A.  Là ảnh thật nằm trong giới hạn nhìn rõ của mắt.</a:t>
            </a:r>
          </a:p>
          <a:p>
            <a:pPr eaLnBrk="1" hangingPunct="1">
              <a:spcBef>
                <a:spcPct val="50000"/>
              </a:spcBef>
            </a:pPr>
            <a:r>
              <a:rPr lang="en-US" altLang="en-US" sz="4200">
                <a:solidFill>
                  <a:srgbClr val="0000FF"/>
                </a:solidFill>
              </a:rPr>
              <a:t>B.</a:t>
            </a:r>
            <a:r>
              <a:rPr lang="en-US" altLang="en-US" sz="4200" b="1">
                <a:solidFill>
                  <a:srgbClr val="0000FF"/>
                </a:solidFill>
              </a:rPr>
              <a:t>  </a:t>
            </a:r>
            <a:r>
              <a:rPr lang="en-US" altLang="en-US" sz="4200">
                <a:solidFill>
                  <a:srgbClr val="0000FF"/>
                </a:solidFill>
              </a:rPr>
              <a:t>Là ảnh ảo hoặc ảnh thật nằm trong giới hạn nhìn rõ</a:t>
            </a:r>
            <a:br>
              <a:rPr lang="en-US" altLang="en-US" sz="4200">
                <a:solidFill>
                  <a:srgbClr val="0000FF"/>
                </a:solidFill>
              </a:rPr>
            </a:br>
            <a:r>
              <a:rPr lang="en-US" altLang="en-US" sz="4200">
                <a:solidFill>
                  <a:srgbClr val="0000FF"/>
                </a:solidFill>
              </a:rPr>
              <a:t>  của mắt. </a:t>
            </a:r>
          </a:p>
          <a:p>
            <a:pPr eaLnBrk="1" hangingPunct="1">
              <a:spcBef>
                <a:spcPct val="50000"/>
              </a:spcBef>
            </a:pPr>
            <a:r>
              <a:rPr lang="en-US" altLang="en-US" sz="4200">
                <a:solidFill>
                  <a:srgbClr val="0000FF"/>
                </a:solidFill>
              </a:rPr>
              <a:t>C.</a:t>
            </a:r>
            <a:r>
              <a:rPr lang="en-US" altLang="en-US" sz="4200" b="1">
                <a:solidFill>
                  <a:srgbClr val="0000FF"/>
                </a:solidFill>
              </a:rPr>
              <a:t>  </a:t>
            </a:r>
            <a:r>
              <a:rPr lang="en-US" altLang="en-US" sz="4200">
                <a:solidFill>
                  <a:srgbClr val="0000FF"/>
                </a:solidFill>
              </a:rPr>
              <a:t>Là ảnh ảo nằm trong giới hạn nhìn rõ của mắt. </a:t>
            </a:r>
          </a:p>
          <a:p>
            <a:pPr eaLnBrk="1" hangingPunct="1">
              <a:spcBef>
                <a:spcPct val="50000"/>
              </a:spcBef>
            </a:pPr>
            <a:r>
              <a:rPr lang="en-US" altLang="en-US" sz="4200">
                <a:solidFill>
                  <a:srgbClr val="0000FF"/>
                </a:solidFill>
              </a:rPr>
              <a:t>D.</a:t>
            </a:r>
            <a:r>
              <a:rPr lang="en-US" altLang="en-US" sz="4200" b="1">
                <a:solidFill>
                  <a:srgbClr val="0000FF"/>
                </a:solidFill>
              </a:rPr>
              <a:t>  </a:t>
            </a:r>
            <a:r>
              <a:rPr lang="en-US" altLang="en-US" sz="4200">
                <a:solidFill>
                  <a:srgbClr val="0000FF"/>
                </a:solidFill>
              </a:rPr>
              <a:t>Là ảnh ảo ở vị trí bất kì. </a:t>
            </a:r>
          </a:p>
        </p:txBody>
      </p:sp>
      <p:sp>
        <p:nvSpPr>
          <p:cNvPr id="10" name="Oval 34">
            <a:extLst>
              <a:ext uri="{FF2B5EF4-FFF2-40B4-BE49-F238E27FC236}">
                <a16:creationId xmlns:a16="http://schemas.microsoft.com/office/drawing/2014/main" id="{84B69349-6524-5D21-80C4-FFE3C2AA1D21}"/>
              </a:ext>
            </a:extLst>
          </p:cNvPr>
          <p:cNvSpPr>
            <a:spLocks noChangeArrowheads="1"/>
          </p:cNvSpPr>
          <p:nvPr/>
        </p:nvSpPr>
        <p:spPr bwMode="auto">
          <a:xfrm>
            <a:off x="2971800" y="8572500"/>
            <a:ext cx="800100" cy="800100"/>
          </a:xfrm>
          <a:prstGeom prst="ellipse">
            <a:avLst/>
          </a:prstGeom>
          <a:noFill/>
          <a:ln w="28575">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800">
                <a:solidFill>
                  <a:schemeClr val="accent2"/>
                </a:solidFill>
                <a:latin typeface="Times New Roman" panose="02020603050405020304" pitchFamily="18" charset="0"/>
              </a:defRPr>
            </a:lvl1pPr>
            <a:lvl2pPr marL="742950" indent="-285750">
              <a:defRPr sz="2800">
                <a:solidFill>
                  <a:schemeClr val="accent2"/>
                </a:solidFill>
                <a:latin typeface="Times New Roman" panose="02020603050405020304" pitchFamily="18" charset="0"/>
              </a:defRPr>
            </a:lvl2pPr>
            <a:lvl3pPr marL="1143000" indent="-228600">
              <a:defRPr sz="2800">
                <a:solidFill>
                  <a:schemeClr val="accent2"/>
                </a:solidFill>
                <a:latin typeface="Times New Roman" panose="02020603050405020304" pitchFamily="18" charset="0"/>
              </a:defRPr>
            </a:lvl3pPr>
            <a:lvl4pPr marL="1600200" indent="-228600">
              <a:defRPr sz="2800">
                <a:solidFill>
                  <a:schemeClr val="accent2"/>
                </a:solidFill>
                <a:latin typeface="Times New Roman" panose="02020603050405020304" pitchFamily="18" charset="0"/>
              </a:defRPr>
            </a:lvl4pPr>
            <a:lvl5pPr marL="2057400" indent="-228600">
              <a:defRPr sz="2800">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a:solidFill>
                  <a:schemeClr val="accent2"/>
                </a:solidFill>
                <a:latin typeface="Times New Roman" panose="02020603050405020304" pitchFamily="18" charset="0"/>
              </a:defRPr>
            </a:lvl9pPr>
          </a:lstStyle>
          <a:p>
            <a:pPr algn="ctr" eaLnBrk="1" hangingPunct="1"/>
            <a:endParaRPr lang="en-US" altLang="en-US" sz="4200">
              <a:solidFill>
                <a:srgbClr val="FF33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10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P spid="7" grpId="0"/>
      <p:bldP spid="10" grpId="0" animBg="1"/>
      <p:bldP spid="10" grpId="1"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0">
            <a:extLst>
              <a:ext uri="{FF2B5EF4-FFF2-40B4-BE49-F238E27FC236}">
                <a16:creationId xmlns:a16="http://schemas.microsoft.com/office/drawing/2014/main" id="{76C1911E-D79B-2C56-A69F-30AF92FC87E6}"/>
              </a:ext>
            </a:extLst>
          </p:cNvPr>
          <p:cNvSpPr txBox="1">
            <a:spLocks noChangeArrowheads="1"/>
          </p:cNvSpPr>
          <p:nvPr/>
        </p:nvSpPr>
        <p:spPr bwMode="auto">
          <a:xfrm>
            <a:off x="2628900" y="685800"/>
            <a:ext cx="72009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accent2"/>
                </a:solidFill>
                <a:latin typeface="Times New Roman" panose="02020603050405020304" pitchFamily="18" charset="0"/>
              </a:defRPr>
            </a:lvl1pPr>
            <a:lvl2pPr marL="742950" indent="-285750">
              <a:defRPr sz="2800">
                <a:solidFill>
                  <a:schemeClr val="accent2"/>
                </a:solidFill>
                <a:latin typeface="Times New Roman" panose="02020603050405020304" pitchFamily="18" charset="0"/>
              </a:defRPr>
            </a:lvl2pPr>
            <a:lvl3pPr marL="1143000" indent="-228600">
              <a:defRPr sz="2800">
                <a:solidFill>
                  <a:schemeClr val="accent2"/>
                </a:solidFill>
                <a:latin typeface="Times New Roman" panose="02020603050405020304" pitchFamily="18" charset="0"/>
              </a:defRPr>
            </a:lvl3pPr>
            <a:lvl4pPr marL="1600200" indent="-228600">
              <a:defRPr sz="2800">
                <a:solidFill>
                  <a:schemeClr val="accent2"/>
                </a:solidFill>
                <a:latin typeface="Times New Roman" panose="02020603050405020304" pitchFamily="18" charset="0"/>
              </a:defRPr>
            </a:lvl4pPr>
            <a:lvl5pPr marL="2057400" indent="-228600">
              <a:defRPr sz="2800">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a:solidFill>
                  <a:schemeClr val="accent2"/>
                </a:solidFill>
                <a:latin typeface="Times New Roman" panose="02020603050405020304" pitchFamily="18" charset="0"/>
              </a:defRPr>
            </a:lvl9pPr>
          </a:lstStyle>
          <a:p>
            <a:pPr eaLnBrk="1" hangingPunct="1">
              <a:spcBef>
                <a:spcPct val="50000"/>
              </a:spcBef>
            </a:pPr>
            <a:r>
              <a:rPr lang="en-US" altLang="en-US" sz="4200" b="1">
                <a:solidFill>
                  <a:srgbClr val="0000FF"/>
                </a:solidFill>
                <a:cs typeface="Times New Roman" panose="02020603050405020304" pitchFamily="18" charset="0"/>
              </a:rPr>
              <a:t>IV. KÍNH LÚP</a:t>
            </a:r>
          </a:p>
        </p:txBody>
      </p:sp>
      <p:sp>
        <p:nvSpPr>
          <p:cNvPr id="31748" name="TextBox 7">
            <a:extLst>
              <a:ext uri="{FF2B5EF4-FFF2-40B4-BE49-F238E27FC236}">
                <a16:creationId xmlns:a16="http://schemas.microsoft.com/office/drawing/2014/main" id="{318FE5FB-F094-25BC-4DC9-2007001D885D}"/>
              </a:ext>
            </a:extLst>
          </p:cNvPr>
          <p:cNvSpPr txBox="1">
            <a:spLocks noChangeArrowheads="1"/>
          </p:cNvSpPr>
          <p:nvPr/>
        </p:nvSpPr>
        <p:spPr bwMode="auto">
          <a:xfrm>
            <a:off x="2857500" y="1714500"/>
            <a:ext cx="130302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0163">
              <a:defRPr sz="2800">
                <a:solidFill>
                  <a:schemeClr val="accent2"/>
                </a:solidFill>
                <a:latin typeface="Times New Roman" panose="02020603050405020304" pitchFamily="18" charset="0"/>
              </a:defRPr>
            </a:lvl1pPr>
            <a:lvl2pPr marL="742950" indent="-285750">
              <a:defRPr sz="2800">
                <a:solidFill>
                  <a:schemeClr val="accent2"/>
                </a:solidFill>
                <a:latin typeface="Times New Roman" panose="02020603050405020304" pitchFamily="18" charset="0"/>
              </a:defRPr>
            </a:lvl2pPr>
            <a:lvl3pPr marL="1143000" indent="-228600">
              <a:defRPr sz="2800">
                <a:solidFill>
                  <a:schemeClr val="accent2"/>
                </a:solidFill>
                <a:latin typeface="Times New Roman" panose="02020603050405020304" pitchFamily="18" charset="0"/>
              </a:defRPr>
            </a:lvl3pPr>
            <a:lvl4pPr marL="1600200" indent="-228600">
              <a:defRPr sz="2800">
                <a:solidFill>
                  <a:schemeClr val="accent2"/>
                </a:solidFill>
                <a:latin typeface="Times New Roman" panose="02020603050405020304" pitchFamily="18" charset="0"/>
              </a:defRPr>
            </a:lvl4pPr>
            <a:lvl5pPr marL="2057400" indent="-228600">
              <a:defRPr sz="2800">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a:solidFill>
                  <a:schemeClr val="accent2"/>
                </a:solidFill>
                <a:latin typeface="Times New Roman" panose="02020603050405020304" pitchFamily="18" charset="0"/>
              </a:defRPr>
            </a:lvl9pPr>
          </a:lstStyle>
          <a:p>
            <a:pPr algn="just"/>
            <a:r>
              <a:rPr lang="vi-VN" altLang="en-US" sz="3600" b="1" u="sng">
                <a:cs typeface="Calibri" panose="020F0502020204030204" pitchFamily="34" charset="0"/>
              </a:rPr>
              <a:t>Bài tập</a:t>
            </a:r>
            <a:r>
              <a:rPr lang="en-US" altLang="en-US" sz="3600" b="1" u="sng">
                <a:cs typeface="Calibri" panose="020F0502020204030204" pitchFamily="34" charset="0"/>
              </a:rPr>
              <a:t> 1:</a:t>
            </a:r>
            <a:r>
              <a:rPr lang="vi-VN" altLang="en-US" sz="3600" b="1" u="sng">
                <a:cs typeface="Calibri" panose="020F0502020204030204" pitchFamily="34" charset="0"/>
              </a:rPr>
              <a:t> </a:t>
            </a:r>
            <a:r>
              <a:rPr lang="en-US" altLang="en-US" sz="3600" b="1" u="sng">
                <a:cs typeface="Calibri" panose="020F0502020204030204" pitchFamily="34" charset="0"/>
              </a:rPr>
              <a:t>(</a:t>
            </a:r>
            <a:r>
              <a:rPr lang="vi-VN" altLang="en-US" sz="3600" b="1" u="sng">
                <a:cs typeface="Times New Roman" panose="02020603050405020304" pitchFamily="18" charset="0"/>
              </a:rPr>
              <a:t>trang 38</a:t>
            </a:r>
            <a:r>
              <a:rPr lang="en-US" altLang="en-US" sz="3600" b="1" u="sng">
                <a:cs typeface="Times New Roman" panose="02020603050405020304" pitchFamily="18" charset="0"/>
              </a:rPr>
              <a:t>)</a:t>
            </a:r>
            <a:r>
              <a:rPr lang="vi-VN" altLang="en-US" sz="3600" b="1" u="sng">
                <a:cs typeface="Times New Roman" panose="02020603050405020304" pitchFamily="18" charset="0"/>
              </a:rPr>
              <a:t>: </a:t>
            </a:r>
            <a:r>
              <a:rPr lang="vi-VN" altLang="en-US" sz="3600">
                <a:cs typeface="Times New Roman" panose="02020603050405020304" pitchFamily="18" charset="0"/>
              </a:rPr>
              <a:t>Người già thường đeo kính là thấu kính hội tụ để đọc sách. Nếu thấu kính có tiêu cự f = 50 cm thì cần đặt sách cách thấu kính bao nhiêu để ảnh của các dòng chữ trên sách cách thấu kính 50 cm?</a:t>
            </a:r>
            <a:endParaRPr lang="en-US" altLang="en-US" sz="3600">
              <a:cs typeface="Times New Roman" panose="02020603050405020304" pitchFamily="18" charset="0"/>
            </a:endParaRPr>
          </a:p>
        </p:txBody>
      </p:sp>
      <p:sp>
        <p:nvSpPr>
          <p:cNvPr id="31749" name="TextBox 1">
            <a:extLst>
              <a:ext uri="{FF2B5EF4-FFF2-40B4-BE49-F238E27FC236}">
                <a16:creationId xmlns:a16="http://schemas.microsoft.com/office/drawing/2014/main" id="{DC18D2DE-51BE-1B3A-4B53-A41D54557252}"/>
              </a:ext>
            </a:extLst>
          </p:cNvPr>
          <p:cNvSpPr txBox="1">
            <a:spLocks noChangeArrowheads="1"/>
          </p:cNvSpPr>
          <p:nvPr/>
        </p:nvSpPr>
        <p:spPr bwMode="auto">
          <a:xfrm>
            <a:off x="2857500" y="1143000"/>
            <a:ext cx="56007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accent2"/>
                </a:solidFill>
                <a:latin typeface="Times New Roman" panose="02020603050405020304" pitchFamily="18" charset="0"/>
              </a:defRPr>
            </a:lvl1pPr>
            <a:lvl2pPr marL="742950" indent="-285750">
              <a:defRPr sz="2800">
                <a:solidFill>
                  <a:schemeClr val="accent2"/>
                </a:solidFill>
                <a:latin typeface="Times New Roman" panose="02020603050405020304" pitchFamily="18" charset="0"/>
              </a:defRPr>
            </a:lvl2pPr>
            <a:lvl3pPr marL="1143000" indent="-228600">
              <a:defRPr sz="2800">
                <a:solidFill>
                  <a:schemeClr val="accent2"/>
                </a:solidFill>
                <a:latin typeface="Times New Roman" panose="02020603050405020304" pitchFamily="18" charset="0"/>
              </a:defRPr>
            </a:lvl3pPr>
            <a:lvl4pPr marL="1600200" indent="-228600">
              <a:defRPr sz="2800">
                <a:solidFill>
                  <a:schemeClr val="accent2"/>
                </a:solidFill>
                <a:latin typeface="Times New Roman" panose="02020603050405020304" pitchFamily="18" charset="0"/>
              </a:defRPr>
            </a:lvl4pPr>
            <a:lvl5pPr marL="2057400" indent="-228600">
              <a:defRPr sz="2800">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a:solidFill>
                  <a:schemeClr val="accent2"/>
                </a:solidFill>
                <a:latin typeface="Times New Roman" panose="02020603050405020304" pitchFamily="18" charset="0"/>
              </a:defRPr>
            </a:lvl9pPr>
          </a:lstStyle>
          <a:p>
            <a:r>
              <a:rPr lang="en-US" altLang="en-US" sz="4200" b="1">
                <a:solidFill>
                  <a:srgbClr val="FF3300"/>
                </a:solidFill>
              </a:rPr>
              <a:t>4. Vận dụng</a:t>
            </a:r>
          </a:p>
        </p:txBody>
      </p:sp>
      <p:sp>
        <p:nvSpPr>
          <p:cNvPr id="5" name="TextBox 4">
            <a:extLst>
              <a:ext uri="{FF2B5EF4-FFF2-40B4-BE49-F238E27FC236}">
                <a16:creationId xmlns:a16="http://schemas.microsoft.com/office/drawing/2014/main" id="{F52E4C1B-7AE0-EFA8-E7C8-FA48E64460C7}"/>
              </a:ext>
            </a:extLst>
          </p:cNvPr>
          <p:cNvSpPr txBox="1">
            <a:spLocks noRot="1" noChangeAspect="1" noMove="1" noResize="1" noEditPoints="1" noAdjustHandles="1" noChangeArrowheads="1" noChangeShapeType="1" noTextEdit="1"/>
          </p:cNvSpPr>
          <p:nvPr/>
        </p:nvSpPr>
        <p:spPr>
          <a:xfrm>
            <a:off x="2857500" y="3886201"/>
            <a:ext cx="13030200" cy="7225055"/>
          </a:xfrm>
          <a:prstGeom prst="rect">
            <a:avLst/>
          </a:prstGeom>
          <a:blipFill>
            <a:blip r:embed="rId2"/>
            <a:stretch>
              <a:fillRect l="-772" t="-1013"/>
            </a:stretch>
          </a:blipFill>
        </p:spPr>
        <p:txBody>
          <a:bodyPr/>
          <a:lstStyle/>
          <a:p>
            <a:pPr>
              <a:defRPr/>
            </a:pPr>
            <a:r>
              <a:rPr lang="en-US" sz="2700" dirty="0">
                <a:noFill/>
              </a:rPr>
              <a:t> </a:t>
            </a:r>
          </a:p>
        </p:txBody>
      </p:sp>
      <p:pic>
        <p:nvPicPr>
          <p:cNvPr id="31751" name="Picture 6" descr="Người già thường đeo kính là thấu kính hội tụ để đọc sách. Nếu thấu kính có tiêu cự f = 50 cm">
            <a:extLst>
              <a:ext uri="{FF2B5EF4-FFF2-40B4-BE49-F238E27FC236}">
                <a16:creationId xmlns:a16="http://schemas.microsoft.com/office/drawing/2014/main" id="{532526C9-EA4E-9B36-A4EB-BF86A50636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44100" y="4686300"/>
            <a:ext cx="5486400" cy="377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31751"/>
                                        </p:tgtEl>
                                        <p:attrNameLst>
                                          <p:attrName>style.visibility</p:attrName>
                                        </p:attrNameLst>
                                      </p:cBhvr>
                                      <p:to>
                                        <p:strVal val="visible"/>
                                      </p:to>
                                    </p:set>
                                    <p:animEffect transition="in" filter="box(in)">
                                      <p:cBhvr>
                                        <p:cTn id="7" dur="2000"/>
                                        <p:tgtEl>
                                          <p:spTgt spid="3175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11">
            <a:extLst>
              <a:ext uri="{FF2B5EF4-FFF2-40B4-BE49-F238E27FC236}">
                <a16:creationId xmlns:a16="http://schemas.microsoft.com/office/drawing/2014/main" id="{227C9A47-20BC-8E1D-B990-A1C46A7C46B9}"/>
              </a:ext>
            </a:extLst>
          </p:cNvPr>
          <p:cNvSpPr txBox="1">
            <a:spLocks noChangeArrowheads="1"/>
          </p:cNvSpPr>
          <p:nvPr/>
        </p:nvSpPr>
        <p:spPr bwMode="auto">
          <a:xfrm>
            <a:off x="2286000" y="952501"/>
            <a:ext cx="13716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rtl="1" eaLnBrk="1" hangingPunct="1">
              <a:spcBef>
                <a:spcPct val="50000"/>
              </a:spcBef>
              <a:buFontTx/>
              <a:buNone/>
            </a:pPr>
            <a:r>
              <a:rPr lang="en-US" altLang="en-US" sz="4800" b="1">
                <a:latin typeface="Times New Roman" panose="02020603050405020304" pitchFamily="18" charset="0"/>
                <a:cs typeface="Times New Roman" panose="02020603050405020304" pitchFamily="18" charset="0"/>
              </a:rPr>
              <a:t>     </a:t>
            </a:r>
            <a:r>
              <a:rPr lang="en-US" altLang="en-US" sz="4800" b="1" u="sng">
                <a:solidFill>
                  <a:srgbClr val="FF0000"/>
                </a:solidFill>
                <a:latin typeface="Times New Roman" panose="02020603050405020304" pitchFamily="18" charset="0"/>
                <a:cs typeface="Times New Roman" panose="02020603050405020304" pitchFamily="18" charset="0"/>
              </a:rPr>
              <a:t>HƯỚNG DẪN HỌC Ở NHÀ</a:t>
            </a:r>
          </a:p>
        </p:txBody>
      </p:sp>
      <p:sp>
        <p:nvSpPr>
          <p:cNvPr id="7" name="Text Box 10">
            <a:extLst>
              <a:ext uri="{FF2B5EF4-FFF2-40B4-BE49-F238E27FC236}">
                <a16:creationId xmlns:a16="http://schemas.microsoft.com/office/drawing/2014/main" id="{9D5CAD04-1876-1D4D-8F8B-94F76F1A7AFC}"/>
              </a:ext>
            </a:extLst>
          </p:cNvPr>
          <p:cNvSpPr txBox="1">
            <a:spLocks noChangeArrowheads="1"/>
          </p:cNvSpPr>
          <p:nvPr/>
        </p:nvSpPr>
        <p:spPr bwMode="auto">
          <a:xfrm>
            <a:off x="3845720" y="2400301"/>
            <a:ext cx="12041981" cy="4293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en-US" altLang="en-US" sz="4200">
                <a:solidFill>
                  <a:srgbClr val="0000CC"/>
                </a:solidFill>
                <a:latin typeface="Times New Roman" panose="02020603050405020304" pitchFamily="18" charset="0"/>
                <a:cs typeface="Times New Roman" panose="02020603050405020304" pitchFamily="18" charset="0"/>
              </a:rPr>
              <a:t>- Học kĩ lại nội dung kiến thức của bài theo vở ghi kết</a:t>
            </a:r>
            <a:br>
              <a:rPr lang="en-US" altLang="en-US" sz="4200">
                <a:solidFill>
                  <a:srgbClr val="0000CC"/>
                </a:solidFill>
                <a:latin typeface="Times New Roman" panose="02020603050405020304" pitchFamily="18" charset="0"/>
                <a:cs typeface="Times New Roman" panose="02020603050405020304" pitchFamily="18" charset="0"/>
              </a:rPr>
            </a:br>
            <a:r>
              <a:rPr lang="en-US" altLang="en-US" sz="4200">
                <a:solidFill>
                  <a:srgbClr val="0000CC"/>
                </a:solidFill>
                <a:latin typeface="Times New Roman" panose="02020603050405020304" pitchFamily="18" charset="0"/>
                <a:cs typeface="Times New Roman" panose="02020603050405020304" pitchFamily="18" charset="0"/>
              </a:rPr>
              <a:t>   hợp với SGK.</a:t>
            </a:r>
          </a:p>
          <a:p>
            <a:pPr algn="just" eaLnBrk="1" hangingPunct="1">
              <a:spcBef>
                <a:spcPct val="50000"/>
              </a:spcBef>
              <a:buFontTx/>
              <a:buNone/>
            </a:pPr>
            <a:r>
              <a:rPr lang="en-US" altLang="en-US" sz="4200">
                <a:solidFill>
                  <a:srgbClr val="0000CC"/>
                </a:solidFill>
                <a:latin typeface="Times New Roman" panose="02020603050405020304" pitchFamily="18" charset="0"/>
                <a:cs typeface="Times New Roman" panose="02020603050405020304" pitchFamily="18" charset="0"/>
              </a:rPr>
              <a:t>- Đọc phần “Em có biết” (SGK).</a:t>
            </a:r>
          </a:p>
          <a:p>
            <a:pPr algn="just" eaLnBrk="1" hangingPunct="1">
              <a:spcBef>
                <a:spcPct val="50000"/>
              </a:spcBef>
              <a:buFontTx/>
              <a:buNone/>
            </a:pPr>
            <a:r>
              <a:rPr lang="en-US" altLang="en-US" sz="4200">
                <a:solidFill>
                  <a:srgbClr val="0000CC"/>
                </a:solidFill>
                <a:latin typeface="Times New Roman" panose="02020603050405020304" pitchFamily="18" charset="0"/>
                <a:cs typeface="Times New Roman" panose="02020603050405020304" pitchFamily="18" charset="0"/>
              </a:rPr>
              <a:t>- Làm BT chủ đề 2 trang 39 SGK;BT 6.8(SBT).</a:t>
            </a:r>
          </a:p>
          <a:p>
            <a:pPr algn="just" eaLnBrk="1" hangingPunct="1">
              <a:spcBef>
                <a:spcPct val="50000"/>
              </a:spcBef>
              <a:buFontTx/>
              <a:buNone/>
            </a:pPr>
            <a:r>
              <a:rPr lang="en-US" altLang="en-US" sz="4200">
                <a:solidFill>
                  <a:srgbClr val="0000CC"/>
                </a:solidFill>
                <a:latin typeface="Times New Roman" panose="02020603050405020304" pitchFamily="18" charset="0"/>
                <a:cs typeface="Times New Roman" panose="02020603050405020304" pitchFamily="18" charset="0"/>
              </a:rPr>
              <a:t>- Ôn lại các kiến thức phần quang học đã học.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7"/>
                                        </p:tgtEl>
                                        <p:attrNameLst>
                                          <p:attrName>style.visibility</p:attrName>
                                        </p:attrNameLst>
                                      </p:cBhvr>
                                      <p:to>
                                        <p:strVal val="visible"/>
                                      </p:to>
                                    </p:set>
                                    <p:anim calcmode="discrete" valueType="clr">
                                      <p:cBhvr override="childStyle">
                                        <p:cTn id="7"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7"/>
                                        </p:tgtEl>
                                        <p:attrNameLst>
                                          <p:attrName>fillcolor</p:attrName>
                                        </p:attrNameLst>
                                      </p:cBhvr>
                                      <p:tavLst>
                                        <p:tav tm="0">
                                          <p:val>
                                            <p:clrVal>
                                              <a:schemeClr val="accent2"/>
                                            </p:clrVal>
                                          </p:val>
                                        </p:tav>
                                        <p:tav tm="50000">
                                          <p:val>
                                            <p:clrVal>
                                              <a:schemeClr val="hlink"/>
                                            </p:clrVal>
                                          </p:val>
                                        </p:tav>
                                      </p:tavLst>
                                    </p:anim>
                                    <p:set>
                                      <p:cBhvr>
                                        <p:cTn id="9" dur="80"/>
                                        <p:tgtEl>
                                          <p:spTgt spid="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415355A-C81D-4D1C-8E2F-DBF0118C16A1}"/>
              </a:ext>
            </a:extLst>
          </p:cNvPr>
          <p:cNvPicPr/>
          <p:nvPr/>
        </p:nvPicPr>
        <p:blipFill rotWithShape="1">
          <a:blip r:embed="rId2"/>
          <a:srcRect l="90833" t="2037" b="82460"/>
          <a:stretch/>
        </p:blipFill>
        <p:spPr>
          <a:xfrm>
            <a:off x="16611600" y="0"/>
            <a:ext cx="1676400" cy="1594757"/>
          </a:xfrm>
          <a:prstGeom prst="rect">
            <a:avLst/>
          </a:prstGeom>
        </p:spPr>
      </p:pic>
      <p:pic>
        <p:nvPicPr>
          <p:cNvPr id="3" name="Picture 2">
            <a:extLst>
              <a:ext uri="{FF2B5EF4-FFF2-40B4-BE49-F238E27FC236}">
                <a16:creationId xmlns:a16="http://schemas.microsoft.com/office/drawing/2014/main" id="{10C4D796-B498-4C76-BB3D-49E2C95A62A7}"/>
              </a:ext>
            </a:extLst>
          </p:cNvPr>
          <p:cNvPicPr>
            <a:picLocks noChangeAspect="1"/>
          </p:cNvPicPr>
          <p:nvPr/>
        </p:nvPicPr>
        <p:blipFill>
          <a:blip r:embed="rId3"/>
          <a:stretch>
            <a:fillRect/>
          </a:stretch>
        </p:blipFill>
        <p:spPr>
          <a:xfrm>
            <a:off x="2255" y="10093432"/>
            <a:ext cx="18283489" cy="231668"/>
          </a:xfrm>
          <a:prstGeom prst="rect">
            <a:avLst/>
          </a:prstGeom>
        </p:spPr>
      </p:pic>
      <p:sp>
        <p:nvSpPr>
          <p:cNvPr id="4" name="Rectangle 77">
            <a:extLst>
              <a:ext uri="{FF2B5EF4-FFF2-40B4-BE49-F238E27FC236}">
                <a16:creationId xmlns:a16="http://schemas.microsoft.com/office/drawing/2014/main" id="{B37599B7-1B0F-43F0-855A-A81D188C49FC}"/>
              </a:ext>
            </a:extLst>
          </p:cNvPr>
          <p:cNvSpPr>
            <a:spLocks noChangeArrowheads="1"/>
          </p:cNvSpPr>
          <p:nvPr/>
        </p:nvSpPr>
        <p:spPr bwMode="auto">
          <a:xfrm>
            <a:off x="685800" y="504990"/>
            <a:ext cx="15925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200">
                <a:solidFill>
                  <a:schemeClr val="tx1"/>
                </a:solidFill>
                <a:latin typeface="Times New Roman" panose="02020603050405020304" pitchFamily="18" charset="0"/>
              </a:defRPr>
            </a:lvl1pPr>
            <a:lvl2pPr marL="742950" indent="-285750">
              <a:defRPr sz="2200">
                <a:solidFill>
                  <a:schemeClr val="tx1"/>
                </a:solidFill>
                <a:latin typeface="Times New Roman" panose="02020603050405020304" pitchFamily="18" charset="0"/>
              </a:defRPr>
            </a:lvl2pPr>
            <a:lvl3pPr marL="1143000" indent="-228600">
              <a:defRPr sz="2200">
                <a:solidFill>
                  <a:schemeClr val="tx1"/>
                </a:solidFill>
                <a:latin typeface="Times New Roman" panose="02020603050405020304" pitchFamily="18" charset="0"/>
              </a:defRPr>
            </a:lvl3pPr>
            <a:lvl4pPr marL="1600200" indent="-228600">
              <a:defRPr sz="2200">
                <a:solidFill>
                  <a:schemeClr val="tx1"/>
                </a:solidFill>
                <a:latin typeface="Times New Roman" panose="02020603050405020304" pitchFamily="18" charset="0"/>
              </a:defRPr>
            </a:lvl4pPr>
            <a:lvl5pPr marL="2057400" indent="-228600">
              <a:defRPr sz="2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200">
                <a:solidFill>
                  <a:schemeClr val="tx1"/>
                </a:solidFill>
                <a:latin typeface="Times New Roman" panose="02020603050405020304" pitchFamily="18" charset="0"/>
              </a:defRPr>
            </a:lvl9pPr>
          </a:lstStyle>
          <a:p>
            <a:pPr>
              <a:defRPr/>
            </a:pPr>
            <a:r>
              <a:rPr kumimoji="0" lang="en-US" altLang="en-US" sz="4800" b="1" i="0" u="none" strike="noStrike" kern="1200" cap="none" spc="0" normalizeH="0" baseline="0" noProof="0" dirty="0">
                <a:ln>
                  <a:noFill/>
                </a:ln>
                <a:solidFill>
                  <a:srgbClr val="39B38E"/>
                </a:solidFill>
                <a:effectLst/>
                <a:uLnTx/>
                <a:uFillTx/>
                <a:cs typeface="Times New Roman" panose="02020603050405020304" pitchFamily="18" charset="0"/>
              </a:rPr>
              <a:t>I. </a:t>
            </a:r>
            <a:r>
              <a:rPr lang="en-US" sz="4800" b="1" dirty="0" err="1">
                <a:solidFill>
                  <a:srgbClr val="39B38E"/>
                </a:solidFill>
                <a:cs typeface="Times New Roman" panose="02020603050405020304" pitchFamily="18" charset="0"/>
              </a:rPr>
              <a:t>Ảnh</a:t>
            </a:r>
            <a:r>
              <a:rPr lang="en-US" sz="4800" b="1" dirty="0">
                <a:solidFill>
                  <a:srgbClr val="39B38E"/>
                </a:solidFill>
                <a:cs typeface="Times New Roman" panose="02020603050405020304" pitchFamily="18" charset="0"/>
              </a:rPr>
              <a:t> </a:t>
            </a:r>
            <a:r>
              <a:rPr lang="en-US" sz="4800" b="1" dirty="0" err="1">
                <a:solidFill>
                  <a:srgbClr val="39B38E"/>
                </a:solidFill>
                <a:cs typeface="Times New Roman" panose="02020603050405020304" pitchFamily="18" charset="0"/>
              </a:rPr>
              <a:t>của</a:t>
            </a:r>
            <a:r>
              <a:rPr lang="en-US" sz="4800" b="1" dirty="0">
                <a:solidFill>
                  <a:srgbClr val="39B38E"/>
                </a:solidFill>
                <a:cs typeface="Times New Roman" panose="02020603050405020304" pitchFamily="18" charset="0"/>
              </a:rPr>
              <a:t> </a:t>
            </a:r>
            <a:r>
              <a:rPr lang="en-US" sz="4800" b="1" dirty="0" err="1">
                <a:solidFill>
                  <a:srgbClr val="39B38E"/>
                </a:solidFill>
                <a:cs typeface="Times New Roman" panose="02020603050405020304" pitchFamily="18" charset="0"/>
              </a:rPr>
              <a:t>một</a:t>
            </a:r>
            <a:r>
              <a:rPr lang="en-US" sz="4800" b="1" dirty="0">
                <a:solidFill>
                  <a:srgbClr val="39B38E"/>
                </a:solidFill>
                <a:cs typeface="Times New Roman" panose="02020603050405020304" pitchFamily="18" charset="0"/>
              </a:rPr>
              <a:t> </a:t>
            </a:r>
            <a:r>
              <a:rPr lang="en-US" sz="4800" b="1" dirty="0" err="1">
                <a:solidFill>
                  <a:srgbClr val="39B38E"/>
                </a:solidFill>
                <a:cs typeface="Times New Roman" panose="02020603050405020304" pitchFamily="18" charset="0"/>
              </a:rPr>
              <a:t>vật</a:t>
            </a:r>
            <a:r>
              <a:rPr lang="en-US" sz="4800" b="1" dirty="0">
                <a:solidFill>
                  <a:srgbClr val="39B38E"/>
                </a:solidFill>
                <a:cs typeface="Times New Roman" panose="02020603050405020304" pitchFamily="18" charset="0"/>
              </a:rPr>
              <a:t> </a:t>
            </a:r>
            <a:r>
              <a:rPr lang="en-US" sz="4800" b="1" dirty="0" err="1">
                <a:solidFill>
                  <a:srgbClr val="39B38E"/>
                </a:solidFill>
                <a:cs typeface="Times New Roman" panose="02020603050405020304" pitchFamily="18" charset="0"/>
              </a:rPr>
              <a:t>tạo</a:t>
            </a:r>
            <a:r>
              <a:rPr lang="en-US" sz="4800" b="1" dirty="0">
                <a:solidFill>
                  <a:srgbClr val="39B38E"/>
                </a:solidFill>
                <a:cs typeface="Times New Roman" panose="02020603050405020304" pitchFamily="18" charset="0"/>
              </a:rPr>
              <a:t> </a:t>
            </a:r>
            <a:r>
              <a:rPr lang="en-US" sz="4800" b="1" dirty="0" err="1">
                <a:solidFill>
                  <a:srgbClr val="39B38E"/>
                </a:solidFill>
                <a:cs typeface="Times New Roman" panose="02020603050405020304" pitchFamily="18" charset="0"/>
              </a:rPr>
              <a:t>bởi</a:t>
            </a:r>
            <a:r>
              <a:rPr lang="en-US" sz="4800" b="1" dirty="0">
                <a:solidFill>
                  <a:srgbClr val="39B38E"/>
                </a:solidFill>
                <a:cs typeface="Times New Roman" panose="02020603050405020304" pitchFamily="18" charset="0"/>
              </a:rPr>
              <a:t> </a:t>
            </a:r>
            <a:r>
              <a:rPr lang="en-US" sz="4800" b="1" dirty="0" err="1">
                <a:solidFill>
                  <a:srgbClr val="39B38E"/>
                </a:solidFill>
                <a:cs typeface="Times New Roman" panose="02020603050405020304" pitchFamily="18" charset="0"/>
              </a:rPr>
              <a:t>thấu</a:t>
            </a:r>
            <a:r>
              <a:rPr lang="en-US" sz="4800" b="1" dirty="0">
                <a:solidFill>
                  <a:srgbClr val="39B38E"/>
                </a:solidFill>
                <a:cs typeface="Times New Roman" panose="02020603050405020304" pitchFamily="18" charset="0"/>
              </a:rPr>
              <a:t> </a:t>
            </a:r>
            <a:r>
              <a:rPr lang="en-US" sz="4800" b="1" dirty="0" err="1">
                <a:solidFill>
                  <a:srgbClr val="39B38E"/>
                </a:solidFill>
                <a:cs typeface="Times New Roman" panose="02020603050405020304" pitchFamily="18" charset="0"/>
              </a:rPr>
              <a:t>kính</a:t>
            </a:r>
            <a:endParaRPr lang="en-US" altLang="en-US" sz="4800" b="1" dirty="0">
              <a:solidFill>
                <a:srgbClr val="39B38E"/>
              </a:solidFill>
              <a:cs typeface="Times New Roman" panose="02020603050405020304" pitchFamily="18" charset="0"/>
            </a:endParaRPr>
          </a:p>
        </p:txBody>
      </p:sp>
      <p:sp>
        <p:nvSpPr>
          <p:cNvPr id="5" name="Rectangle 4">
            <a:extLst>
              <a:ext uri="{FF2B5EF4-FFF2-40B4-BE49-F238E27FC236}">
                <a16:creationId xmlns:a16="http://schemas.microsoft.com/office/drawing/2014/main" id="{85CA458F-554F-4525-9921-13617A20296B}"/>
              </a:ext>
            </a:extLst>
          </p:cNvPr>
          <p:cNvSpPr>
            <a:spLocks noChangeArrowheads="1"/>
          </p:cNvSpPr>
          <p:nvPr/>
        </p:nvSpPr>
        <p:spPr bwMode="auto">
          <a:xfrm>
            <a:off x="685800" y="1335987"/>
            <a:ext cx="139446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200">
                <a:solidFill>
                  <a:schemeClr val="tx1"/>
                </a:solidFill>
                <a:latin typeface="Times New Roman" panose="02020603050405020304" pitchFamily="18" charset="0"/>
              </a:defRPr>
            </a:lvl1pPr>
            <a:lvl2pPr marL="742950" indent="-285750">
              <a:defRPr sz="2200">
                <a:solidFill>
                  <a:schemeClr val="tx1"/>
                </a:solidFill>
                <a:latin typeface="Times New Roman" panose="02020603050405020304" pitchFamily="18" charset="0"/>
              </a:defRPr>
            </a:lvl2pPr>
            <a:lvl3pPr marL="1143000" indent="-228600">
              <a:defRPr sz="2200">
                <a:solidFill>
                  <a:schemeClr val="tx1"/>
                </a:solidFill>
                <a:latin typeface="Times New Roman" panose="02020603050405020304" pitchFamily="18" charset="0"/>
              </a:defRPr>
            </a:lvl3pPr>
            <a:lvl4pPr marL="1600200" indent="-228600">
              <a:defRPr sz="2200">
                <a:solidFill>
                  <a:schemeClr val="tx1"/>
                </a:solidFill>
                <a:latin typeface="Times New Roman" panose="02020603050405020304" pitchFamily="18" charset="0"/>
              </a:defRPr>
            </a:lvl4pPr>
            <a:lvl5pPr marL="2057400" indent="-228600">
              <a:defRPr sz="2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200">
                <a:solidFill>
                  <a:schemeClr val="tx1"/>
                </a:solidFill>
                <a:latin typeface="Times New Roman" panose="02020603050405020304" pitchFamily="18" charset="0"/>
              </a:defRPr>
            </a:lvl9pPr>
          </a:lstStyle>
          <a:p>
            <a:pPr marL="0" marR="0" lvl="0" indent="0" algn="l" defTabSz="914400" rtl="0" eaLnBrk="1" fontAlgn="auto" latinLnBrk="0" hangingPunct="1">
              <a:lnSpc>
                <a:spcPct val="100000"/>
              </a:lnSpc>
              <a:spcBef>
                <a:spcPts val="0"/>
              </a:spcBef>
              <a:spcAft>
                <a:spcPts val="0"/>
              </a:spcAft>
              <a:buClrTx/>
              <a:buSzTx/>
              <a:buFont typeface="Calibri" panose="020F0502020204030204" pitchFamily="34" charset="0"/>
              <a:buNone/>
              <a:tabLst/>
              <a:defRPr/>
            </a:pPr>
            <a:r>
              <a:rPr kumimoji="0" lang="en-US" altLang="en-US" sz="4400" b="0" i="0" u="none" strike="noStrike" kern="1200" cap="none" spc="0" normalizeH="0" baseline="0" noProof="0" dirty="0">
                <a:ln>
                  <a:noFill/>
                </a:ln>
                <a:solidFill>
                  <a:srgbClr val="F84B4F"/>
                </a:solidFill>
                <a:effectLst/>
                <a:uLnTx/>
                <a:uFillTx/>
                <a:cs typeface="Times New Roman" panose="02020603050405020304" pitchFamily="18" charset="0"/>
              </a:rPr>
              <a:t>1. </a:t>
            </a:r>
            <a:r>
              <a:rPr lang="en-US" altLang="en-US" sz="4400" dirty="0" err="1">
                <a:solidFill>
                  <a:srgbClr val="F84B4F"/>
                </a:solidFill>
                <a:cs typeface="Times New Roman" panose="02020603050405020304" pitchFamily="18" charset="0"/>
              </a:rPr>
              <a:t>Ảnh</a:t>
            </a:r>
            <a:r>
              <a:rPr lang="en-US" altLang="en-US" sz="4400" dirty="0">
                <a:solidFill>
                  <a:srgbClr val="F84B4F"/>
                </a:solidFill>
                <a:cs typeface="Times New Roman" panose="02020603050405020304" pitchFamily="18" charset="0"/>
              </a:rPr>
              <a:t> </a:t>
            </a:r>
            <a:r>
              <a:rPr lang="en-US" altLang="en-US" sz="4400" dirty="0" err="1">
                <a:solidFill>
                  <a:srgbClr val="F84B4F"/>
                </a:solidFill>
                <a:cs typeface="Times New Roman" panose="02020603050405020304" pitchFamily="18" charset="0"/>
              </a:rPr>
              <a:t>tạo</a:t>
            </a:r>
            <a:r>
              <a:rPr lang="en-US" altLang="en-US" sz="4400" dirty="0">
                <a:solidFill>
                  <a:srgbClr val="F84B4F"/>
                </a:solidFill>
                <a:cs typeface="Times New Roman" panose="02020603050405020304" pitchFamily="18" charset="0"/>
              </a:rPr>
              <a:t> </a:t>
            </a:r>
            <a:r>
              <a:rPr lang="en-US" altLang="en-US" sz="4400" dirty="0" err="1">
                <a:solidFill>
                  <a:srgbClr val="F84B4F"/>
                </a:solidFill>
                <a:cs typeface="Times New Roman" panose="02020603050405020304" pitchFamily="18" charset="0"/>
              </a:rPr>
              <a:t>bởi</a:t>
            </a:r>
            <a:r>
              <a:rPr lang="en-US" altLang="en-US" sz="4400" dirty="0">
                <a:solidFill>
                  <a:srgbClr val="F84B4F"/>
                </a:solidFill>
                <a:cs typeface="Times New Roman" panose="02020603050405020304" pitchFamily="18" charset="0"/>
              </a:rPr>
              <a:t> </a:t>
            </a:r>
            <a:r>
              <a:rPr lang="en-US" altLang="en-US" sz="4400" dirty="0" err="1">
                <a:solidFill>
                  <a:srgbClr val="F84B4F"/>
                </a:solidFill>
                <a:cs typeface="Times New Roman" panose="02020603050405020304" pitchFamily="18" charset="0"/>
              </a:rPr>
              <a:t>thấu</a:t>
            </a:r>
            <a:r>
              <a:rPr lang="en-US" altLang="en-US" sz="4400" dirty="0">
                <a:solidFill>
                  <a:srgbClr val="F84B4F"/>
                </a:solidFill>
                <a:cs typeface="Times New Roman" panose="02020603050405020304" pitchFamily="18" charset="0"/>
              </a:rPr>
              <a:t> </a:t>
            </a:r>
            <a:r>
              <a:rPr lang="en-US" altLang="en-US" sz="4400" dirty="0" err="1">
                <a:solidFill>
                  <a:srgbClr val="F84B4F"/>
                </a:solidFill>
                <a:cs typeface="Times New Roman" panose="02020603050405020304" pitchFamily="18" charset="0"/>
              </a:rPr>
              <a:t>kính</a:t>
            </a:r>
            <a:r>
              <a:rPr kumimoji="0" lang="en-US" altLang="en-US" sz="4400" b="0" i="0" u="none" strike="noStrike" kern="1200" cap="none" spc="0" normalizeH="0" baseline="0" noProof="0" dirty="0">
                <a:ln>
                  <a:noFill/>
                </a:ln>
                <a:solidFill>
                  <a:srgbClr val="F84B4F"/>
                </a:solidFill>
                <a:effectLst/>
                <a:uLnTx/>
                <a:uFillTx/>
                <a:cs typeface="Times New Roman" panose="02020603050405020304" pitchFamily="18" charset="0"/>
              </a:rPr>
              <a:t> </a:t>
            </a:r>
          </a:p>
        </p:txBody>
      </p:sp>
      <p:grpSp>
        <p:nvGrpSpPr>
          <p:cNvPr id="304" name="组合 1">
            <a:extLst>
              <a:ext uri="{FF2B5EF4-FFF2-40B4-BE49-F238E27FC236}">
                <a16:creationId xmlns:a16="http://schemas.microsoft.com/office/drawing/2014/main" id="{F5686940-6C17-4D78-99D4-19B72A51B77A}"/>
              </a:ext>
            </a:extLst>
          </p:cNvPr>
          <p:cNvGrpSpPr/>
          <p:nvPr/>
        </p:nvGrpSpPr>
        <p:grpSpPr>
          <a:xfrm>
            <a:off x="18913411" y="3188098"/>
            <a:ext cx="10194989" cy="3910803"/>
            <a:chOff x="3246438" y="1068388"/>
            <a:chExt cx="5711825" cy="4678362"/>
          </a:xfrm>
          <a:solidFill>
            <a:srgbClr val="3BB18E"/>
          </a:solidFill>
        </p:grpSpPr>
        <p:sp>
          <p:nvSpPr>
            <p:cNvPr id="305" name="Freeform 5">
              <a:extLst>
                <a:ext uri="{FF2B5EF4-FFF2-40B4-BE49-F238E27FC236}">
                  <a16:creationId xmlns:a16="http://schemas.microsoft.com/office/drawing/2014/main" id="{BE75F260-0844-4A81-B237-73B649C34A7B}"/>
                </a:ext>
              </a:extLst>
            </p:cNvPr>
            <p:cNvSpPr/>
            <p:nvPr/>
          </p:nvSpPr>
          <p:spPr bwMode="auto">
            <a:xfrm>
              <a:off x="3251201" y="3335339"/>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06" name="Freeform 6">
              <a:extLst>
                <a:ext uri="{FF2B5EF4-FFF2-40B4-BE49-F238E27FC236}">
                  <a16:creationId xmlns:a16="http://schemas.microsoft.com/office/drawing/2014/main" id="{3D9EF293-4F50-422B-BC5C-3CCF83A5E733}"/>
                </a:ext>
              </a:extLst>
            </p:cNvPr>
            <p:cNvSpPr/>
            <p:nvPr/>
          </p:nvSpPr>
          <p:spPr bwMode="auto">
            <a:xfrm>
              <a:off x="3246438" y="1457326"/>
              <a:ext cx="2112962" cy="1933576"/>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07" name="Freeform 7">
              <a:extLst>
                <a:ext uri="{FF2B5EF4-FFF2-40B4-BE49-F238E27FC236}">
                  <a16:creationId xmlns:a16="http://schemas.microsoft.com/office/drawing/2014/main" id="{3492DC9B-C816-498C-A322-742651D016FB}"/>
                </a:ext>
              </a:extLst>
            </p:cNvPr>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08" name="Freeform 8">
              <a:extLst>
                <a:ext uri="{FF2B5EF4-FFF2-40B4-BE49-F238E27FC236}">
                  <a16:creationId xmlns:a16="http://schemas.microsoft.com/office/drawing/2014/main" id="{0F21EDEF-5FE3-4166-B5B0-2B445131FDB4}"/>
                </a:ext>
              </a:extLst>
            </p:cNvPr>
            <p:cNvSpPr/>
            <p:nvPr/>
          </p:nvSpPr>
          <p:spPr bwMode="auto">
            <a:xfrm>
              <a:off x="7777163" y="1998663"/>
              <a:ext cx="1181100" cy="2060574"/>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09" name="Freeform 9">
              <a:extLst>
                <a:ext uri="{FF2B5EF4-FFF2-40B4-BE49-F238E27FC236}">
                  <a16:creationId xmlns:a16="http://schemas.microsoft.com/office/drawing/2014/main" id="{C7BBB635-EF9F-4823-A276-53CA5C66CA3D}"/>
                </a:ext>
              </a:extLst>
            </p:cNvPr>
            <p:cNvSpPr/>
            <p:nvPr/>
          </p:nvSpPr>
          <p:spPr bwMode="auto">
            <a:xfrm>
              <a:off x="7016752"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10" name="Freeform 10">
              <a:extLst>
                <a:ext uri="{FF2B5EF4-FFF2-40B4-BE49-F238E27FC236}">
                  <a16:creationId xmlns:a16="http://schemas.microsoft.com/office/drawing/2014/main" id="{E9E9A3F7-F312-4DA5-B7E7-AC93123D9CED}"/>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11" name="Freeform 11">
              <a:extLst>
                <a:ext uri="{FF2B5EF4-FFF2-40B4-BE49-F238E27FC236}">
                  <a16:creationId xmlns:a16="http://schemas.microsoft.com/office/drawing/2014/main" id="{9340D858-D65A-4EAF-B1A6-D3D2EE777A02}"/>
                </a:ext>
              </a:extLst>
            </p:cNvPr>
            <p:cNvSpPr/>
            <p:nvPr/>
          </p:nvSpPr>
          <p:spPr bwMode="auto">
            <a:xfrm>
              <a:off x="6203951" y="5040313"/>
              <a:ext cx="1285876" cy="706437"/>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grpSp>
          <p:nvGrpSpPr>
            <p:cNvPr id="312" name="组合 9">
              <a:extLst>
                <a:ext uri="{FF2B5EF4-FFF2-40B4-BE49-F238E27FC236}">
                  <a16:creationId xmlns:a16="http://schemas.microsoft.com/office/drawing/2014/main" id="{D257B988-71F7-4D27-B7C4-DE9C65630CDD}"/>
                </a:ext>
              </a:extLst>
            </p:cNvPr>
            <p:cNvGrpSpPr/>
            <p:nvPr/>
          </p:nvGrpSpPr>
          <p:grpSpPr>
            <a:xfrm>
              <a:off x="3517901" y="1225551"/>
              <a:ext cx="5260976" cy="4090987"/>
              <a:chOff x="3517901" y="1225551"/>
              <a:chExt cx="5260975" cy="4090987"/>
            </a:xfrm>
            <a:grpFill/>
          </p:grpSpPr>
          <p:sp>
            <p:nvSpPr>
              <p:cNvPr id="313" name="Freeform 12">
                <a:extLst>
                  <a:ext uri="{FF2B5EF4-FFF2-40B4-BE49-F238E27FC236}">
                    <a16:creationId xmlns:a16="http://schemas.microsoft.com/office/drawing/2014/main" id="{26C1CD6B-91B9-4FD4-AA86-43CA204D78FC}"/>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14" name="Freeform 13">
                <a:extLst>
                  <a:ext uri="{FF2B5EF4-FFF2-40B4-BE49-F238E27FC236}">
                    <a16:creationId xmlns:a16="http://schemas.microsoft.com/office/drawing/2014/main" id="{0B72C85F-0C50-4E36-A9E2-015A6B2D0C94}"/>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15" name="Freeform 14">
                <a:extLst>
                  <a:ext uri="{FF2B5EF4-FFF2-40B4-BE49-F238E27FC236}">
                    <a16:creationId xmlns:a16="http://schemas.microsoft.com/office/drawing/2014/main" id="{85EBF73E-4363-4122-9A58-EFFF867A8FA4}"/>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16" name="Freeform 15">
                <a:extLst>
                  <a:ext uri="{FF2B5EF4-FFF2-40B4-BE49-F238E27FC236}">
                    <a16:creationId xmlns:a16="http://schemas.microsoft.com/office/drawing/2014/main" id="{8F47B224-9C6C-41ED-902C-B6ACA164C06D}"/>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17" name="Freeform 16">
                <a:extLst>
                  <a:ext uri="{FF2B5EF4-FFF2-40B4-BE49-F238E27FC236}">
                    <a16:creationId xmlns:a16="http://schemas.microsoft.com/office/drawing/2014/main" id="{AE0AFFC4-1BD2-4685-8761-1C0FCE5823F3}"/>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18" name="Freeform 17">
                <a:extLst>
                  <a:ext uri="{FF2B5EF4-FFF2-40B4-BE49-F238E27FC236}">
                    <a16:creationId xmlns:a16="http://schemas.microsoft.com/office/drawing/2014/main" id="{F856B443-A18E-42E0-980D-B50213EE2FAF}"/>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19" name="Freeform 18">
                <a:extLst>
                  <a:ext uri="{FF2B5EF4-FFF2-40B4-BE49-F238E27FC236}">
                    <a16:creationId xmlns:a16="http://schemas.microsoft.com/office/drawing/2014/main" id="{01ED8DE6-2A9B-4860-B3AC-D1620219C4CD}"/>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20" name="Freeform 19">
                <a:extLst>
                  <a:ext uri="{FF2B5EF4-FFF2-40B4-BE49-F238E27FC236}">
                    <a16:creationId xmlns:a16="http://schemas.microsoft.com/office/drawing/2014/main" id="{5C24118E-9411-4341-8946-3F985BD3A0EB}"/>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21" name="Freeform 20">
                <a:extLst>
                  <a:ext uri="{FF2B5EF4-FFF2-40B4-BE49-F238E27FC236}">
                    <a16:creationId xmlns:a16="http://schemas.microsoft.com/office/drawing/2014/main" id="{5075106E-92B2-45BC-9622-357B1618B5ED}"/>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22" name="Freeform 21">
                <a:extLst>
                  <a:ext uri="{FF2B5EF4-FFF2-40B4-BE49-F238E27FC236}">
                    <a16:creationId xmlns:a16="http://schemas.microsoft.com/office/drawing/2014/main" id="{30090DD9-E666-42F8-A25E-12941A0EED38}"/>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23" name="Freeform 22">
                <a:extLst>
                  <a:ext uri="{FF2B5EF4-FFF2-40B4-BE49-F238E27FC236}">
                    <a16:creationId xmlns:a16="http://schemas.microsoft.com/office/drawing/2014/main" id="{B9DB369D-A42A-441E-A7F3-31215CD5E18C}"/>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24" name="Freeform 23">
                <a:extLst>
                  <a:ext uri="{FF2B5EF4-FFF2-40B4-BE49-F238E27FC236}">
                    <a16:creationId xmlns:a16="http://schemas.microsoft.com/office/drawing/2014/main" id="{563C9D60-9C7D-40A8-9A5D-6A5B86345BB6}"/>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25" name="Freeform 24">
                <a:extLst>
                  <a:ext uri="{FF2B5EF4-FFF2-40B4-BE49-F238E27FC236}">
                    <a16:creationId xmlns:a16="http://schemas.microsoft.com/office/drawing/2014/main" id="{6BD85E76-EC1B-4BAF-9B76-BCE3EAA1611B}"/>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26" name="Freeform 25">
                <a:extLst>
                  <a:ext uri="{FF2B5EF4-FFF2-40B4-BE49-F238E27FC236}">
                    <a16:creationId xmlns:a16="http://schemas.microsoft.com/office/drawing/2014/main" id="{21E288E3-208F-439F-A71A-DA30F61CD890}"/>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27" name="Freeform 26">
                <a:extLst>
                  <a:ext uri="{FF2B5EF4-FFF2-40B4-BE49-F238E27FC236}">
                    <a16:creationId xmlns:a16="http://schemas.microsoft.com/office/drawing/2014/main" id="{C65BC8BD-DE47-4651-BE82-4D4A7AA2DDB7}"/>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28" name="Freeform 27">
                <a:extLst>
                  <a:ext uri="{FF2B5EF4-FFF2-40B4-BE49-F238E27FC236}">
                    <a16:creationId xmlns:a16="http://schemas.microsoft.com/office/drawing/2014/main" id="{1D84AC64-0AC9-4331-B5AC-2BDE9A130CA9}"/>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29" name="Freeform 28">
                <a:extLst>
                  <a:ext uri="{FF2B5EF4-FFF2-40B4-BE49-F238E27FC236}">
                    <a16:creationId xmlns:a16="http://schemas.microsoft.com/office/drawing/2014/main" id="{176ED7B5-BB4E-47FA-BB08-A752B17D3F68}"/>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30" name="Freeform 29">
                <a:extLst>
                  <a:ext uri="{FF2B5EF4-FFF2-40B4-BE49-F238E27FC236}">
                    <a16:creationId xmlns:a16="http://schemas.microsoft.com/office/drawing/2014/main" id="{0D97E421-AA40-42CF-8894-791D846C8899}"/>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31" name="Freeform 30">
                <a:extLst>
                  <a:ext uri="{FF2B5EF4-FFF2-40B4-BE49-F238E27FC236}">
                    <a16:creationId xmlns:a16="http://schemas.microsoft.com/office/drawing/2014/main" id="{52DC552D-E10D-4A96-A364-9A04406D6C4E}"/>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32" name="Freeform 31">
                <a:extLst>
                  <a:ext uri="{FF2B5EF4-FFF2-40B4-BE49-F238E27FC236}">
                    <a16:creationId xmlns:a16="http://schemas.microsoft.com/office/drawing/2014/main" id="{040E683A-AB9B-4783-9B05-6CA4BF2E7F53}"/>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33" name="Freeform 32">
                <a:extLst>
                  <a:ext uri="{FF2B5EF4-FFF2-40B4-BE49-F238E27FC236}">
                    <a16:creationId xmlns:a16="http://schemas.microsoft.com/office/drawing/2014/main" id="{25D8B09E-C58F-4B53-8D87-5A132AA61077}"/>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34" name="Freeform 33">
                <a:extLst>
                  <a:ext uri="{FF2B5EF4-FFF2-40B4-BE49-F238E27FC236}">
                    <a16:creationId xmlns:a16="http://schemas.microsoft.com/office/drawing/2014/main" id="{1F7A8B11-55FD-45E7-9EB6-5366F7706D1A}"/>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35" name="Freeform 34">
                <a:extLst>
                  <a:ext uri="{FF2B5EF4-FFF2-40B4-BE49-F238E27FC236}">
                    <a16:creationId xmlns:a16="http://schemas.microsoft.com/office/drawing/2014/main" id="{17545BBC-AEAE-4D1E-8EF1-7636ED79A52D}"/>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36" name="Freeform 35">
                <a:extLst>
                  <a:ext uri="{FF2B5EF4-FFF2-40B4-BE49-F238E27FC236}">
                    <a16:creationId xmlns:a16="http://schemas.microsoft.com/office/drawing/2014/main" id="{58498224-5788-4FE6-9103-1784CD124747}"/>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37" name="Freeform 36">
                <a:extLst>
                  <a:ext uri="{FF2B5EF4-FFF2-40B4-BE49-F238E27FC236}">
                    <a16:creationId xmlns:a16="http://schemas.microsoft.com/office/drawing/2014/main" id="{30C720E9-B458-4CBB-9D4A-9F079A087B2F}"/>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38" name="Freeform 37">
                <a:extLst>
                  <a:ext uri="{FF2B5EF4-FFF2-40B4-BE49-F238E27FC236}">
                    <a16:creationId xmlns:a16="http://schemas.microsoft.com/office/drawing/2014/main" id="{64FA9AA2-B123-4D96-9D41-C4BD9AD4B251}"/>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39" name="Freeform 38">
                <a:extLst>
                  <a:ext uri="{FF2B5EF4-FFF2-40B4-BE49-F238E27FC236}">
                    <a16:creationId xmlns:a16="http://schemas.microsoft.com/office/drawing/2014/main" id="{65AFE5FC-3643-4D36-8D45-974B72603C4C}"/>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40" name="Freeform 39">
                <a:extLst>
                  <a:ext uri="{FF2B5EF4-FFF2-40B4-BE49-F238E27FC236}">
                    <a16:creationId xmlns:a16="http://schemas.microsoft.com/office/drawing/2014/main" id="{FA10D692-CC8F-4DC5-85C6-A02B64838285}"/>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41" name="Freeform 40">
                <a:extLst>
                  <a:ext uri="{FF2B5EF4-FFF2-40B4-BE49-F238E27FC236}">
                    <a16:creationId xmlns:a16="http://schemas.microsoft.com/office/drawing/2014/main" id="{E577D24B-3551-4241-8C19-3474EE977125}"/>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42" name="Freeform 41">
                <a:extLst>
                  <a:ext uri="{FF2B5EF4-FFF2-40B4-BE49-F238E27FC236}">
                    <a16:creationId xmlns:a16="http://schemas.microsoft.com/office/drawing/2014/main" id="{EE973329-3B75-4B25-922B-8675A671DD2E}"/>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43" name="Freeform 42">
                <a:extLst>
                  <a:ext uri="{FF2B5EF4-FFF2-40B4-BE49-F238E27FC236}">
                    <a16:creationId xmlns:a16="http://schemas.microsoft.com/office/drawing/2014/main" id="{F001FA5A-78F7-418A-8DD1-7E673F0F08AF}"/>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44" name="Freeform 43">
                <a:extLst>
                  <a:ext uri="{FF2B5EF4-FFF2-40B4-BE49-F238E27FC236}">
                    <a16:creationId xmlns:a16="http://schemas.microsoft.com/office/drawing/2014/main" id="{07771871-6434-4B4D-B72A-63BC2426F1AD}"/>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45" name="Freeform 44">
                <a:extLst>
                  <a:ext uri="{FF2B5EF4-FFF2-40B4-BE49-F238E27FC236}">
                    <a16:creationId xmlns:a16="http://schemas.microsoft.com/office/drawing/2014/main" id="{8BE2F924-7405-49E6-93BA-C9D0F6C0904C}"/>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46" name="Freeform 45">
                <a:extLst>
                  <a:ext uri="{FF2B5EF4-FFF2-40B4-BE49-F238E27FC236}">
                    <a16:creationId xmlns:a16="http://schemas.microsoft.com/office/drawing/2014/main" id="{EDAF064C-5384-42DB-98E3-BEA0D6A6DBFA}"/>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47" name="Freeform 46">
                <a:extLst>
                  <a:ext uri="{FF2B5EF4-FFF2-40B4-BE49-F238E27FC236}">
                    <a16:creationId xmlns:a16="http://schemas.microsoft.com/office/drawing/2014/main" id="{07C3D63D-0BE5-4F41-9E10-EC6029164F5B}"/>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48" name="Freeform 47">
                <a:extLst>
                  <a:ext uri="{FF2B5EF4-FFF2-40B4-BE49-F238E27FC236}">
                    <a16:creationId xmlns:a16="http://schemas.microsoft.com/office/drawing/2014/main" id="{3BB4C584-78A2-428F-BBFD-8BB81CE75A05}"/>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49" name="Freeform 48">
                <a:extLst>
                  <a:ext uri="{FF2B5EF4-FFF2-40B4-BE49-F238E27FC236}">
                    <a16:creationId xmlns:a16="http://schemas.microsoft.com/office/drawing/2014/main" id="{E8182130-7015-4874-BBB7-BF8309C18F87}"/>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50" name="Freeform 49">
                <a:extLst>
                  <a:ext uri="{FF2B5EF4-FFF2-40B4-BE49-F238E27FC236}">
                    <a16:creationId xmlns:a16="http://schemas.microsoft.com/office/drawing/2014/main" id="{A81FEDD8-F435-4805-8C99-D5E04A2D333B}"/>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51" name="Freeform 50">
                <a:extLst>
                  <a:ext uri="{FF2B5EF4-FFF2-40B4-BE49-F238E27FC236}">
                    <a16:creationId xmlns:a16="http://schemas.microsoft.com/office/drawing/2014/main" id="{244DA42D-5FF6-4D25-93BF-00E0256CD62B}"/>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52" name="Freeform 51">
                <a:extLst>
                  <a:ext uri="{FF2B5EF4-FFF2-40B4-BE49-F238E27FC236}">
                    <a16:creationId xmlns:a16="http://schemas.microsoft.com/office/drawing/2014/main" id="{0F06FFCB-26E8-4064-B17E-2D2FAB751894}"/>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53" name="Freeform 52">
                <a:extLst>
                  <a:ext uri="{FF2B5EF4-FFF2-40B4-BE49-F238E27FC236}">
                    <a16:creationId xmlns:a16="http://schemas.microsoft.com/office/drawing/2014/main" id="{5797B1C6-6774-4CC8-826F-81ECBCC75619}"/>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54" name="Freeform 53">
                <a:extLst>
                  <a:ext uri="{FF2B5EF4-FFF2-40B4-BE49-F238E27FC236}">
                    <a16:creationId xmlns:a16="http://schemas.microsoft.com/office/drawing/2014/main" id="{9B7DEEA8-FF37-456A-BB93-1D712BF6D8DC}"/>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55" name="Freeform 54">
                <a:extLst>
                  <a:ext uri="{FF2B5EF4-FFF2-40B4-BE49-F238E27FC236}">
                    <a16:creationId xmlns:a16="http://schemas.microsoft.com/office/drawing/2014/main" id="{A4EC6D3A-EBBC-4969-9F5A-129D2A8DE80A}"/>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56" name="Freeform 55">
                <a:extLst>
                  <a:ext uri="{FF2B5EF4-FFF2-40B4-BE49-F238E27FC236}">
                    <a16:creationId xmlns:a16="http://schemas.microsoft.com/office/drawing/2014/main" id="{E62135E1-F8CD-458A-8ED1-E2CE67ACE782}"/>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57" name="Freeform 56">
                <a:extLst>
                  <a:ext uri="{FF2B5EF4-FFF2-40B4-BE49-F238E27FC236}">
                    <a16:creationId xmlns:a16="http://schemas.microsoft.com/office/drawing/2014/main" id="{7770BE9F-77D9-4F3E-8EBC-91490173B324}"/>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58" name="Freeform 57">
                <a:extLst>
                  <a:ext uri="{FF2B5EF4-FFF2-40B4-BE49-F238E27FC236}">
                    <a16:creationId xmlns:a16="http://schemas.microsoft.com/office/drawing/2014/main" id="{9382AD56-5B07-4035-88EE-0EB1879264E1}"/>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59" name="Freeform 58">
                <a:extLst>
                  <a:ext uri="{FF2B5EF4-FFF2-40B4-BE49-F238E27FC236}">
                    <a16:creationId xmlns:a16="http://schemas.microsoft.com/office/drawing/2014/main" id="{7F139B21-E482-45D4-BF85-2DA73D32AB0E}"/>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60" name="Freeform 59">
                <a:extLst>
                  <a:ext uri="{FF2B5EF4-FFF2-40B4-BE49-F238E27FC236}">
                    <a16:creationId xmlns:a16="http://schemas.microsoft.com/office/drawing/2014/main" id="{82751F92-2DD3-4EBA-AD84-C5E1417E22C7}"/>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61" name="Freeform 60">
                <a:extLst>
                  <a:ext uri="{FF2B5EF4-FFF2-40B4-BE49-F238E27FC236}">
                    <a16:creationId xmlns:a16="http://schemas.microsoft.com/office/drawing/2014/main" id="{46FAB526-CFD3-4E7C-B3BA-49A8BF4660CF}"/>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62" name="Freeform 61">
                <a:extLst>
                  <a:ext uri="{FF2B5EF4-FFF2-40B4-BE49-F238E27FC236}">
                    <a16:creationId xmlns:a16="http://schemas.microsoft.com/office/drawing/2014/main" id="{580E7733-5469-40A8-937B-4DC3AFC1E1DC}"/>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63" name="Freeform 62">
                <a:extLst>
                  <a:ext uri="{FF2B5EF4-FFF2-40B4-BE49-F238E27FC236}">
                    <a16:creationId xmlns:a16="http://schemas.microsoft.com/office/drawing/2014/main" id="{6E11B90A-162D-4B78-AC9E-56CC1BB428D3}"/>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64" name="Freeform 63">
                <a:extLst>
                  <a:ext uri="{FF2B5EF4-FFF2-40B4-BE49-F238E27FC236}">
                    <a16:creationId xmlns:a16="http://schemas.microsoft.com/office/drawing/2014/main" id="{ECD1F80D-BDE4-4FB0-AA1F-FDDCE1C108DF}"/>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65" name="Freeform 64">
                <a:extLst>
                  <a:ext uri="{FF2B5EF4-FFF2-40B4-BE49-F238E27FC236}">
                    <a16:creationId xmlns:a16="http://schemas.microsoft.com/office/drawing/2014/main" id="{D09AE45A-6A8E-402C-A71D-3B831165094A}"/>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66" name="Freeform 65">
                <a:extLst>
                  <a:ext uri="{FF2B5EF4-FFF2-40B4-BE49-F238E27FC236}">
                    <a16:creationId xmlns:a16="http://schemas.microsoft.com/office/drawing/2014/main" id="{40DAEC4C-0E2B-4FAD-BE41-33D323E73BAB}"/>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67" name="Freeform 66">
                <a:extLst>
                  <a:ext uri="{FF2B5EF4-FFF2-40B4-BE49-F238E27FC236}">
                    <a16:creationId xmlns:a16="http://schemas.microsoft.com/office/drawing/2014/main" id="{0195A838-E529-4478-987B-2AC37F3B2F43}"/>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68" name="Freeform 67">
                <a:extLst>
                  <a:ext uri="{FF2B5EF4-FFF2-40B4-BE49-F238E27FC236}">
                    <a16:creationId xmlns:a16="http://schemas.microsoft.com/office/drawing/2014/main" id="{03CD09E2-4391-43DD-9962-610AEB89EC0B}"/>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69" name="Freeform 68">
                <a:extLst>
                  <a:ext uri="{FF2B5EF4-FFF2-40B4-BE49-F238E27FC236}">
                    <a16:creationId xmlns:a16="http://schemas.microsoft.com/office/drawing/2014/main" id="{F8341249-6C94-4D50-8F84-0E83893EEF34}"/>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70" name="Freeform 69">
                <a:extLst>
                  <a:ext uri="{FF2B5EF4-FFF2-40B4-BE49-F238E27FC236}">
                    <a16:creationId xmlns:a16="http://schemas.microsoft.com/office/drawing/2014/main" id="{FF83F10D-FFBD-4318-A301-0DB63F7668E1}"/>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71" name="Freeform 70">
                <a:extLst>
                  <a:ext uri="{FF2B5EF4-FFF2-40B4-BE49-F238E27FC236}">
                    <a16:creationId xmlns:a16="http://schemas.microsoft.com/office/drawing/2014/main" id="{94FD10A9-B19E-4106-9822-B321F25F52A9}"/>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72" name="Freeform 71">
                <a:extLst>
                  <a:ext uri="{FF2B5EF4-FFF2-40B4-BE49-F238E27FC236}">
                    <a16:creationId xmlns:a16="http://schemas.microsoft.com/office/drawing/2014/main" id="{39696181-7774-4B12-9A5C-D1D222DFB780}"/>
                  </a:ext>
                </a:extLst>
              </p:cNvPr>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73" name="Freeform 72">
                <a:extLst>
                  <a:ext uri="{FF2B5EF4-FFF2-40B4-BE49-F238E27FC236}">
                    <a16:creationId xmlns:a16="http://schemas.microsoft.com/office/drawing/2014/main" id="{F62DA018-281A-43F7-B047-0BAFE1EB973A}"/>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74" name="Freeform 73">
                <a:extLst>
                  <a:ext uri="{FF2B5EF4-FFF2-40B4-BE49-F238E27FC236}">
                    <a16:creationId xmlns:a16="http://schemas.microsoft.com/office/drawing/2014/main" id="{4EBD2AA1-DFD5-408E-A13B-66CF4C4F98EA}"/>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75" name="Freeform 74">
                <a:extLst>
                  <a:ext uri="{FF2B5EF4-FFF2-40B4-BE49-F238E27FC236}">
                    <a16:creationId xmlns:a16="http://schemas.microsoft.com/office/drawing/2014/main" id="{3D34568D-FC4C-4CA8-93C9-FDE827A27588}"/>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76" name="Freeform 75">
                <a:extLst>
                  <a:ext uri="{FF2B5EF4-FFF2-40B4-BE49-F238E27FC236}">
                    <a16:creationId xmlns:a16="http://schemas.microsoft.com/office/drawing/2014/main" id="{C9434D68-BCE2-4F18-B429-99F0010CE04A}"/>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77" name="Freeform 76">
                <a:extLst>
                  <a:ext uri="{FF2B5EF4-FFF2-40B4-BE49-F238E27FC236}">
                    <a16:creationId xmlns:a16="http://schemas.microsoft.com/office/drawing/2014/main" id="{CCDDEE4C-4C6D-481F-84D7-53E7938A6F6E}"/>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78" name="Freeform 77">
                <a:extLst>
                  <a:ext uri="{FF2B5EF4-FFF2-40B4-BE49-F238E27FC236}">
                    <a16:creationId xmlns:a16="http://schemas.microsoft.com/office/drawing/2014/main" id="{FFA0B74C-107E-43D8-B2D9-A5C1CE3D702B}"/>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79" name="Freeform 78">
                <a:extLst>
                  <a:ext uri="{FF2B5EF4-FFF2-40B4-BE49-F238E27FC236}">
                    <a16:creationId xmlns:a16="http://schemas.microsoft.com/office/drawing/2014/main" id="{FCBF203F-9EB5-4B53-8694-14A89A6922B6}"/>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80" name="Freeform 79">
                <a:extLst>
                  <a:ext uri="{FF2B5EF4-FFF2-40B4-BE49-F238E27FC236}">
                    <a16:creationId xmlns:a16="http://schemas.microsoft.com/office/drawing/2014/main" id="{E83F69BA-4C7A-44EF-A500-035A8D76F6B5}"/>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81" name="Freeform 80">
                <a:extLst>
                  <a:ext uri="{FF2B5EF4-FFF2-40B4-BE49-F238E27FC236}">
                    <a16:creationId xmlns:a16="http://schemas.microsoft.com/office/drawing/2014/main" id="{3950BEE3-B4AD-4B19-8481-3FD90428BD49}"/>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82" name="Freeform 81">
                <a:extLst>
                  <a:ext uri="{FF2B5EF4-FFF2-40B4-BE49-F238E27FC236}">
                    <a16:creationId xmlns:a16="http://schemas.microsoft.com/office/drawing/2014/main" id="{895444B4-529D-4F22-BE26-4DA196A1E350}"/>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83" name="Freeform 82">
                <a:extLst>
                  <a:ext uri="{FF2B5EF4-FFF2-40B4-BE49-F238E27FC236}">
                    <a16:creationId xmlns:a16="http://schemas.microsoft.com/office/drawing/2014/main" id="{F1752C41-1D8E-4769-BC04-F382EBAB8D11}"/>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84" name="Freeform 83">
                <a:extLst>
                  <a:ext uri="{FF2B5EF4-FFF2-40B4-BE49-F238E27FC236}">
                    <a16:creationId xmlns:a16="http://schemas.microsoft.com/office/drawing/2014/main" id="{DE7E87C5-BBDB-40C8-8169-F7E6716DBCEE}"/>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85" name="Freeform 84">
                <a:extLst>
                  <a:ext uri="{FF2B5EF4-FFF2-40B4-BE49-F238E27FC236}">
                    <a16:creationId xmlns:a16="http://schemas.microsoft.com/office/drawing/2014/main" id="{5D5A13B8-8BB0-45C3-8382-E99A89EAAA78}"/>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86" name="Freeform 85">
                <a:extLst>
                  <a:ext uri="{FF2B5EF4-FFF2-40B4-BE49-F238E27FC236}">
                    <a16:creationId xmlns:a16="http://schemas.microsoft.com/office/drawing/2014/main" id="{77AE865B-633E-41DB-B901-EE401390E594}"/>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87" name="Freeform 86">
                <a:extLst>
                  <a:ext uri="{FF2B5EF4-FFF2-40B4-BE49-F238E27FC236}">
                    <a16:creationId xmlns:a16="http://schemas.microsoft.com/office/drawing/2014/main" id="{990485FD-9E0E-4C0F-B4FA-E5D3C3713EEF}"/>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88" name="Freeform 87">
                <a:extLst>
                  <a:ext uri="{FF2B5EF4-FFF2-40B4-BE49-F238E27FC236}">
                    <a16:creationId xmlns:a16="http://schemas.microsoft.com/office/drawing/2014/main" id="{3F2EE12A-A9CE-4FE4-A6F4-11DF102D3312}"/>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89" name="Freeform 88">
                <a:extLst>
                  <a:ext uri="{FF2B5EF4-FFF2-40B4-BE49-F238E27FC236}">
                    <a16:creationId xmlns:a16="http://schemas.microsoft.com/office/drawing/2014/main" id="{86652B89-651C-4CA5-8570-AF276E0D7CBD}"/>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90" name="Freeform 89">
                <a:extLst>
                  <a:ext uri="{FF2B5EF4-FFF2-40B4-BE49-F238E27FC236}">
                    <a16:creationId xmlns:a16="http://schemas.microsoft.com/office/drawing/2014/main" id="{69991D5F-9BEA-462A-8E11-6BA0B422EC62}"/>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91" name="Freeform 90">
                <a:extLst>
                  <a:ext uri="{FF2B5EF4-FFF2-40B4-BE49-F238E27FC236}">
                    <a16:creationId xmlns:a16="http://schemas.microsoft.com/office/drawing/2014/main" id="{0BC84FAA-1B5B-4478-A49E-9459B66E65FE}"/>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92" name="Freeform 91">
                <a:extLst>
                  <a:ext uri="{FF2B5EF4-FFF2-40B4-BE49-F238E27FC236}">
                    <a16:creationId xmlns:a16="http://schemas.microsoft.com/office/drawing/2014/main" id="{3A00B782-9C1C-4527-988B-6669E41C471D}"/>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93" name="Freeform 92">
                <a:extLst>
                  <a:ext uri="{FF2B5EF4-FFF2-40B4-BE49-F238E27FC236}">
                    <a16:creationId xmlns:a16="http://schemas.microsoft.com/office/drawing/2014/main" id="{B6E37A94-B823-45C0-A6B8-E40C0FD79AEE}"/>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grpSp>
      </p:grpSp>
      <p:sp>
        <p:nvSpPr>
          <p:cNvPr id="98" name="TextBox 66">
            <a:extLst>
              <a:ext uri="{FF2B5EF4-FFF2-40B4-BE49-F238E27FC236}">
                <a16:creationId xmlns:a16="http://schemas.microsoft.com/office/drawing/2014/main" id="{D8B82465-6FF1-4321-B4A0-9152EA75CE11}"/>
              </a:ext>
            </a:extLst>
          </p:cNvPr>
          <p:cNvSpPr txBox="1">
            <a:spLocks noChangeArrowheads="1"/>
          </p:cNvSpPr>
          <p:nvPr/>
        </p:nvSpPr>
        <p:spPr bwMode="auto">
          <a:xfrm>
            <a:off x="1193288" y="2095500"/>
            <a:ext cx="16592385" cy="2717667"/>
          </a:xfrm>
          <a:prstGeom prst="rect">
            <a:avLst/>
          </a:prstGeom>
          <a:noFill/>
          <a:ln w="9525">
            <a:noFill/>
            <a:miter lim="800000"/>
            <a:headEnd/>
            <a:tailEnd/>
          </a:ln>
        </p:spPr>
        <p:txBody>
          <a:bodyPr wrap="square">
            <a:spAutoFit/>
          </a:bodyPr>
          <a:lstStyle/>
          <a:p>
            <a:pPr>
              <a:lnSpc>
                <a:spcPct val="107000"/>
              </a:lnSpc>
              <a:spcBef>
                <a:spcPts val="600"/>
              </a:spcBef>
              <a:spcAft>
                <a:spcPts val="600"/>
              </a:spcAft>
            </a:pPr>
            <a:r>
              <a:rPr lang="en-US" sz="4000" dirty="0">
                <a:solidFill>
                  <a:srgbClr val="002060"/>
                </a:solidFill>
                <a:latin typeface="Arial" panose="020B0604020202020204" pitchFamily="34" charset="0"/>
                <a:cs typeface="Arial" panose="020B0604020202020204" pitchFamily="34" charset="0"/>
              </a:rPr>
              <a:t>- Ta </a:t>
            </a:r>
            <a:r>
              <a:rPr lang="en-US" sz="4000" dirty="0" err="1">
                <a:solidFill>
                  <a:srgbClr val="002060"/>
                </a:solidFill>
                <a:latin typeface="Arial" panose="020B0604020202020204" pitchFamily="34" charset="0"/>
                <a:cs typeface="Arial" panose="020B0604020202020204" pitchFamily="34" charset="0"/>
              </a:rPr>
              <a:t>nhìn</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thấy</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ảnh</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của</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một</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vật</a:t>
            </a:r>
            <a:r>
              <a:rPr lang="en-US" sz="4000" dirty="0">
                <a:solidFill>
                  <a:srgbClr val="002060"/>
                </a:solidFill>
                <a:latin typeface="Arial" panose="020B0604020202020204" pitchFamily="34" charset="0"/>
                <a:cs typeface="Arial" panose="020B0604020202020204" pitchFamily="34" charset="0"/>
              </a:rPr>
              <a:t> qua GƯƠNG PHẲNG </a:t>
            </a:r>
            <a:r>
              <a:rPr lang="en-US" sz="4000" dirty="0" err="1">
                <a:solidFill>
                  <a:srgbClr val="002060"/>
                </a:solidFill>
                <a:latin typeface="Arial" panose="020B0604020202020204" pitchFamily="34" charset="0"/>
                <a:cs typeface="Arial" panose="020B0604020202020204" pitchFamily="34" charset="0"/>
              </a:rPr>
              <a:t>khi</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các</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tia</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phản</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xạ</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đi</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tới</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mắt</a:t>
            </a:r>
            <a:r>
              <a:rPr lang="en-US" sz="4000" dirty="0">
                <a:solidFill>
                  <a:srgbClr val="002060"/>
                </a:solidFill>
                <a:latin typeface="Arial" panose="020B0604020202020204" pitchFamily="34" charset="0"/>
                <a:cs typeface="Arial" panose="020B0604020202020204" pitchFamily="34" charset="0"/>
              </a:rPr>
              <a:t> ta.</a:t>
            </a:r>
          </a:p>
          <a:p>
            <a:r>
              <a:rPr lang="en-US" sz="4000" dirty="0">
                <a:solidFill>
                  <a:srgbClr val="002060"/>
                </a:solidFill>
                <a:latin typeface="Arial" panose="020B0604020202020204" pitchFamily="34" charset="0"/>
                <a:cs typeface="Arial" panose="020B0604020202020204" pitchFamily="34" charset="0"/>
              </a:rPr>
              <a:t>- Ta </a:t>
            </a:r>
            <a:r>
              <a:rPr lang="en-US" sz="4000" dirty="0" err="1">
                <a:solidFill>
                  <a:srgbClr val="002060"/>
                </a:solidFill>
                <a:latin typeface="Arial" panose="020B0604020202020204" pitchFamily="34" charset="0"/>
                <a:cs typeface="Arial" panose="020B0604020202020204" pitchFamily="34" charset="0"/>
              </a:rPr>
              <a:t>nhìn</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thấy</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ảnh</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của</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một</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vật</a:t>
            </a:r>
            <a:r>
              <a:rPr lang="en-US" sz="4000" dirty="0">
                <a:solidFill>
                  <a:srgbClr val="002060"/>
                </a:solidFill>
                <a:latin typeface="Arial" panose="020B0604020202020204" pitchFamily="34" charset="0"/>
                <a:cs typeface="Arial" panose="020B0604020202020204" pitchFamily="34" charset="0"/>
              </a:rPr>
              <a:t> qua THẤU KÍNH </a:t>
            </a:r>
            <a:r>
              <a:rPr lang="en-US" sz="4000" dirty="0" err="1">
                <a:solidFill>
                  <a:srgbClr val="002060"/>
                </a:solidFill>
                <a:latin typeface="Arial" panose="020B0604020202020204" pitchFamily="34" charset="0"/>
                <a:cs typeface="Arial" panose="020B0604020202020204" pitchFamily="34" charset="0"/>
              </a:rPr>
              <a:t>khi</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các</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tia</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ló</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đi</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tới</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mắt</a:t>
            </a:r>
            <a:r>
              <a:rPr lang="en-US" sz="4000" dirty="0">
                <a:solidFill>
                  <a:srgbClr val="002060"/>
                </a:solidFill>
                <a:latin typeface="Arial" panose="020B0604020202020204" pitchFamily="34" charset="0"/>
                <a:cs typeface="Arial" panose="020B0604020202020204" pitchFamily="34" charset="0"/>
              </a:rPr>
              <a:t> ta</a:t>
            </a:r>
            <a:r>
              <a:rPr lang="vi-VN" sz="4000" dirty="0">
                <a:solidFill>
                  <a:srgbClr val="002060"/>
                </a:solidFill>
                <a:latin typeface="Arial" panose="020B0604020202020204" pitchFamily="34" charset="0"/>
                <a:cs typeface="Arial" panose="020B0604020202020204" pitchFamily="34" charset="0"/>
              </a:rPr>
              <a:t>.</a:t>
            </a:r>
            <a:endParaRPr lang="en-US" sz="40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550912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415355A-C81D-4D1C-8E2F-DBF0118C16A1}"/>
              </a:ext>
            </a:extLst>
          </p:cNvPr>
          <p:cNvPicPr/>
          <p:nvPr/>
        </p:nvPicPr>
        <p:blipFill rotWithShape="1">
          <a:blip r:embed="rId2"/>
          <a:srcRect l="90833" t="2037" b="82460"/>
          <a:stretch/>
        </p:blipFill>
        <p:spPr>
          <a:xfrm>
            <a:off x="16611600" y="0"/>
            <a:ext cx="1676400" cy="1594757"/>
          </a:xfrm>
          <a:prstGeom prst="rect">
            <a:avLst/>
          </a:prstGeom>
        </p:spPr>
      </p:pic>
      <p:pic>
        <p:nvPicPr>
          <p:cNvPr id="3" name="Picture 2">
            <a:extLst>
              <a:ext uri="{FF2B5EF4-FFF2-40B4-BE49-F238E27FC236}">
                <a16:creationId xmlns:a16="http://schemas.microsoft.com/office/drawing/2014/main" id="{10C4D796-B498-4C76-BB3D-49E2C95A62A7}"/>
              </a:ext>
            </a:extLst>
          </p:cNvPr>
          <p:cNvPicPr>
            <a:picLocks noChangeAspect="1"/>
          </p:cNvPicPr>
          <p:nvPr/>
        </p:nvPicPr>
        <p:blipFill>
          <a:blip r:embed="rId3"/>
          <a:stretch>
            <a:fillRect/>
          </a:stretch>
        </p:blipFill>
        <p:spPr>
          <a:xfrm>
            <a:off x="2255" y="10093432"/>
            <a:ext cx="18283489" cy="231668"/>
          </a:xfrm>
          <a:prstGeom prst="rect">
            <a:avLst/>
          </a:prstGeom>
        </p:spPr>
      </p:pic>
      <p:sp>
        <p:nvSpPr>
          <p:cNvPr id="18" name="TextBox 17">
            <a:extLst>
              <a:ext uri="{FF2B5EF4-FFF2-40B4-BE49-F238E27FC236}">
                <a16:creationId xmlns:a16="http://schemas.microsoft.com/office/drawing/2014/main" id="{D96DF3D0-1436-460A-8E5C-197317FC7089}"/>
              </a:ext>
            </a:extLst>
          </p:cNvPr>
          <p:cNvSpPr txBox="1"/>
          <p:nvPr/>
        </p:nvSpPr>
        <p:spPr>
          <a:xfrm>
            <a:off x="2342152" y="2529848"/>
            <a:ext cx="12745774" cy="707886"/>
          </a:xfrm>
          <a:prstGeom prst="rect">
            <a:avLst/>
          </a:prstGeom>
          <a:noFill/>
          <a:ln w="12700">
            <a:solidFill>
              <a:srgbClr val="FF9999"/>
            </a:solidFill>
          </a:ln>
        </p:spPr>
        <p:txBody>
          <a:bodyPr wrap="square">
            <a:spAutoFit/>
          </a:bodyPr>
          <a:lstStyle/>
          <a:p>
            <a:r>
              <a:rPr lang="en-US" altLang="en-US" sz="4000" dirty="0" err="1">
                <a:solidFill>
                  <a:schemeClr val="tx1">
                    <a:lumMod val="95000"/>
                    <a:lumOff val="5000"/>
                  </a:schemeClr>
                </a:solidFill>
                <a:latin typeface="Times New Roman" panose="02020603050405020304" pitchFamily="18" charset="0"/>
                <a:cs typeface="Times New Roman" panose="02020603050405020304" pitchFamily="18" charset="0"/>
              </a:rPr>
              <a:t>Ảnh</a:t>
            </a:r>
            <a:r>
              <a:rPr lang="en-US" altLang="en-US" sz="4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4000" dirty="0" err="1">
                <a:solidFill>
                  <a:srgbClr val="F94A4E"/>
                </a:solidFill>
                <a:latin typeface="Times New Roman" panose="02020603050405020304" pitchFamily="18" charset="0"/>
                <a:cs typeface="Times New Roman" panose="02020603050405020304" pitchFamily="18" charset="0"/>
              </a:rPr>
              <a:t>không</a:t>
            </a:r>
            <a:r>
              <a:rPr lang="en-US" altLang="en-US" sz="4000" dirty="0">
                <a:solidFill>
                  <a:srgbClr val="F94A4E"/>
                </a:solidFill>
                <a:latin typeface="Times New Roman" panose="02020603050405020304" pitchFamily="18" charset="0"/>
                <a:cs typeface="Times New Roman" panose="02020603050405020304" pitchFamily="18" charset="0"/>
              </a:rPr>
              <a:t> </a:t>
            </a:r>
            <a:r>
              <a:rPr lang="en-US" altLang="en-US" sz="4000" dirty="0" err="1">
                <a:solidFill>
                  <a:srgbClr val="F94A4E"/>
                </a:solidFill>
                <a:latin typeface="Times New Roman" panose="02020603050405020304" pitchFamily="18" charset="0"/>
                <a:cs typeface="Times New Roman" panose="02020603050405020304" pitchFamily="18" charset="0"/>
              </a:rPr>
              <a:t>hứng</a:t>
            </a:r>
            <a:r>
              <a:rPr lang="en-US" altLang="en-US" sz="4000" dirty="0">
                <a:solidFill>
                  <a:srgbClr val="F94A4E"/>
                </a:solidFill>
                <a:latin typeface="Times New Roman" panose="02020603050405020304" pitchFamily="18" charset="0"/>
                <a:cs typeface="Times New Roman" panose="02020603050405020304" pitchFamily="18" charset="0"/>
              </a:rPr>
              <a:t> </a:t>
            </a:r>
            <a:r>
              <a:rPr lang="en-US" altLang="en-US" sz="4000" dirty="0" err="1">
                <a:solidFill>
                  <a:srgbClr val="F94A4E"/>
                </a:solidFill>
                <a:latin typeface="Times New Roman" panose="02020603050405020304" pitchFamily="18" charset="0"/>
                <a:cs typeface="Times New Roman" panose="02020603050405020304" pitchFamily="18" charset="0"/>
              </a:rPr>
              <a:t>được</a:t>
            </a:r>
            <a:r>
              <a:rPr lang="en-US" altLang="en-US" sz="4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4000" dirty="0" err="1">
                <a:solidFill>
                  <a:schemeClr val="tx1">
                    <a:lumMod val="95000"/>
                    <a:lumOff val="5000"/>
                  </a:schemeClr>
                </a:solidFill>
                <a:latin typeface="Times New Roman" panose="02020603050405020304" pitchFamily="18" charset="0"/>
                <a:cs typeface="Times New Roman" panose="02020603050405020304" pitchFamily="18" charset="0"/>
              </a:rPr>
              <a:t>trên</a:t>
            </a:r>
            <a:r>
              <a:rPr lang="en-US" altLang="en-US" sz="4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4000" dirty="0" err="1">
                <a:solidFill>
                  <a:schemeClr val="tx1">
                    <a:lumMod val="95000"/>
                    <a:lumOff val="5000"/>
                  </a:schemeClr>
                </a:solidFill>
                <a:latin typeface="Times New Roman" panose="02020603050405020304" pitchFamily="18" charset="0"/>
                <a:cs typeface="Times New Roman" panose="02020603050405020304" pitchFamily="18" charset="0"/>
              </a:rPr>
              <a:t>màn</a:t>
            </a:r>
            <a:r>
              <a:rPr lang="en-US" altLang="en-US" sz="4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4000" dirty="0" err="1">
                <a:solidFill>
                  <a:schemeClr val="tx1">
                    <a:lumMod val="95000"/>
                    <a:lumOff val="5000"/>
                  </a:schemeClr>
                </a:solidFill>
                <a:latin typeface="Times New Roman" panose="02020603050405020304" pitchFamily="18" charset="0"/>
                <a:cs typeface="Times New Roman" panose="02020603050405020304" pitchFamily="18" charset="0"/>
              </a:rPr>
              <a:t>là</a:t>
            </a:r>
            <a:r>
              <a:rPr lang="en-US" altLang="en-US" sz="4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4000" dirty="0" err="1">
                <a:solidFill>
                  <a:srgbClr val="F94A4E"/>
                </a:solidFill>
                <a:latin typeface="Times New Roman" panose="02020603050405020304" pitchFamily="18" charset="0"/>
                <a:cs typeface="Times New Roman" panose="02020603050405020304" pitchFamily="18" charset="0"/>
              </a:rPr>
              <a:t>ảnh</a:t>
            </a:r>
            <a:r>
              <a:rPr lang="en-US" altLang="en-US" sz="4000" dirty="0">
                <a:solidFill>
                  <a:srgbClr val="F94A4E"/>
                </a:solidFill>
                <a:latin typeface="Times New Roman" panose="02020603050405020304" pitchFamily="18" charset="0"/>
                <a:cs typeface="Times New Roman" panose="02020603050405020304" pitchFamily="18" charset="0"/>
              </a:rPr>
              <a:t> </a:t>
            </a:r>
            <a:r>
              <a:rPr lang="en-US" altLang="en-US" sz="4000" dirty="0" err="1">
                <a:solidFill>
                  <a:srgbClr val="F94A4E"/>
                </a:solidFill>
                <a:latin typeface="Times New Roman" panose="02020603050405020304" pitchFamily="18" charset="0"/>
                <a:cs typeface="Times New Roman" panose="02020603050405020304" pitchFamily="18" charset="0"/>
              </a:rPr>
              <a:t>ảo</a:t>
            </a:r>
            <a:r>
              <a:rPr lang="en-US" altLang="en-US" sz="4000" dirty="0">
                <a:solidFill>
                  <a:schemeClr val="tx1">
                    <a:lumMod val="95000"/>
                    <a:lumOff val="5000"/>
                  </a:schemeClr>
                </a:solidFill>
                <a:latin typeface="Times New Roman" panose="02020603050405020304" pitchFamily="18" charset="0"/>
                <a:cs typeface="Times New Roman" panose="02020603050405020304" pitchFamily="18" charset="0"/>
              </a:rPr>
              <a:t>.</a:t>
            </a:r>
            <a:endParaRPr lang="en-US" sz="4000" dirty="0">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AE879EAD-D718-4BBC-9BF7-E4B3F60E8B0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15844" y="2383782"/>
            <a:ext cx="877998" cy="877998"/>
          </a:xfrm>
          <a:prstGeom prst="rect">
            <a:avLst/>
          </a:prstGeom>
        </p:spPr>
      </p:pic>
      <p:sp>
        <p:nvSpPr>
          <p:cNvPr id="21" name="TextBox 20">
            <a:extLst>
              <a:ext uri="{FF2B5EF4-FFF2-40B4-BE49-F238E27FC236}">
                <a16:creationId xmlns:a16="http://schemas.microsoft.com/office/drawing/2014/main" id="{FF2FAE4C-73FD-4907-BECF-E98D70862F5C}"/>
              </a:ext>
            </a:extLst>
          </p:cNvPr>
          <p:cNvSpPr txBox="1"/>
          <p:nvPr/>
        </p:nvSpPr>
        <p:spPr>
          <a:xfrm>
            <a:off x="2342152" y="4518035"/>
            <a:ext cx="12745774" cy="707886"/>
          </a:xfrm>
          <a:prstGeom prst="rect">
            <a:avLst/>
          </a:prstGeom>
          <a:noFill/>
          <a:ln w="12700">
            <a:solidFill>
              <a:srgbClr val="FF9999"/>
            </a:solidFill>
          </a:ln>
        </p:spPr>
        <p:txBody>
          <a:bodyPr wrap="square">
            <a:spAutoFit/>
          </a:bodyPr>
          <a:lstStyle/>
          <a:p>
            <a:r>
              <a:rPr lang="en-US" altLang="en-US" sz="4000" dirty="0" err="1">
                <a:solidFill>
                  <a:schemeClr val="tx1">
                    <a:lumMod val="95000"/>
                    <a:lumOff val="5000"/>
                  </a:schemeClr>
                </a:solidFill>
                <a:latin typeface="Times New Roman" panose="02020603050405020304" pitchFamily="18" charset="0"/>
                <a:cs typeface="Times New Roman" panose="02020603050405020304" pitchFamily="18" charset="0"/>
              </a:rPr>
              <a:t>Ảnh</a:t>
            </a:r>
            <a:r>
              <a:rPr lang="en-US" altLang="en-US" sz="4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4000" dirty="0" err="1">
                <a:solidFill>
                  <a:srgbClr val="F94A4E"/>
                </a:solidFill>
                <a:latin typeface="Times New Roman" panose="02020603050405020304" pitchFamily="18" charset="0"/>
                <a:cs typeface="Times New Roman" panose="02020603050405020304" pitchFamily="18" charset="0"/>
              </a:rPr>
              <a:t>hứng</a:t>
            </a:r>
            <a:r>
              <a:rPr lang="en-US" altLang="en-US" sz="4000" dirty="0">
                <a:solidFill>
                  <a:srgbClr val="F94A4E"/>
                </a:solidFill>
                <a:latin typeface="Times New Roman" panose="02020603050405020304" pitchFamily="18" charset="0"/>
                <a:cs typeface="Times New Roman" panose="02020603050405020304" pitchFamily="18" charset="0"/>
              </a:rPr>
              <a:t> </a:t>
            </a:r>
            <a:r>
              <a:rPr lang="en-US" altLang="en-US" sz="4000" dirty="0" err="1">
                <a:solidFill>
                  <a:srgbClr val="F94A4E"/>
                </a:solidFill>
                <a:latin typeface="Times New Roman" panose="02020603050405020304" pitchFamily="18" charset="0"/>
                <a:cs typeface="Times New Roman" panose="02020603050405020304" pitchFamily="18" charset="0"/>
              </a:rPr>
              <a:t>được</a:t>
            </a:r>
            <a:r>
              <a:rPr lang="en-US" altLang="en-US" sz="4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4000" dirty="0" err="1">
                <a:solidFill>
                  <a:schemeClr val="tx1">
                    <a:lumMod val="95000"/>
                    <a:lumOff val="5000"/>
                  </a:schemeClr>
                </a:solidFill>
                <a:latin typeface="Times New Roman" panose="02020603050405020304" pitchFamily="18" charset="0"/>
                <a:cs typeface="Times New Roman" panose="02020603050405020304" pitchFamily="18" charset="0"/>
              </a:rPr>
              <a:t>trên</a:t>
            </a:r>
            <a:r>
              <a:rPr lang="en-US" altLang="en-US" sz="4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4000" dirty="0" err="1">
                <a:solidFill>
                  <a:schemeClr val="tx1">
                    <a:lumMod val="95000"/>
                    <a:lumOff val="5000"/>
                  </a:schemeClr>
                </a:solidFill>
                <a:latin typeface="Times New Roman" panose="02020603050405020304" pitchFamily="18" charset="0"/>
                <a:cs typeface="Times New Roman" panose="02020603050405020304" pitchFamily="18" charset="0"/>
              </a:rPr>
              <a:t>màn</a:t>
            </a:r>
            <a:r>
              <a:rPr lang="en-US" altLang="en-US" sz="4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4000" dirty="0" err="1">
                <a:solidFill>
                  <a:schemeClr val="tx1">
                    <a:lumMod val="95000"/>
                    <a:lumOff val="5000"/>
                  </a:schemeClr>
                </a:solidFill>
                <a:latin typeface="Times New Roman" panose="02020603050405020304" pitchFamily="18" charset="0"/>
                <a:cs typeface="Times New Roman" panose="02020603050405020304" pitchFamily="18" charset="0"/>
              </a:rPr>
              <a:t>là</a:t>
            </a:r>
            <a:r>
              <a:rPr lang="en-US" altLang="en-US" sz="4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4000" dirty="0" err="1">
                <a:solidFill>
                  <a:srgbClr val="F94A4E"/>
                </a:solidFill>
                <a:latin typeface="Times New Roman" panose="02020603050405020304" pitchFamily="18" charset="0"/>
                <a:cs typeface="Times New Roman" panose="02020603050405020304" pitchFamily="18" charset="0"/>
              </a:rPr>
              <a:t>ảnh</a:t>
            </a:r>
            <a:r>
              <a:rPr lang="en-US" altLang="en-US" sz="4000" dirty="0">
                <a:solidFill>
                  <a:srgbClr val="F94A4E"/>
                </a:solidFill>
                <a:latin typeface="Times New Roman" panose="02020603050405020304" pitchFamily="18" charset="0"/>
                <a:cs typeface="Times New Roman" panose="02020603050405020304" pitchFamily="18" charset="0"/>
              </a:rPr>
              <a:t> </a:t>
            </a:r>
            <a:r>
              <a:rPr lang="en-US" altLang="en-US" sz="4000" dirty="0" err="1">
                <a:solidFill>
                  <a:srgbClr val="F94A4E"/>
                </a:solidFill>
                <a:latin typeface="Times New Roman" panose="02020603050405020304" pitchFamily="18" charset="0"/>
                <a:cs typeface="Times New Roman" panose="02020603050405020304" pitchFamily="18" charset="0"/>
              </a:rPr>
              <a:t>thật</a:t>
            </a:r>
            <a:r>
              <a:rPr lang="en-US" altLang="en-US" sz="4000" dirty="0">
                <a:solidFill>
                  <a:schemeClr val="tx1">
                    <a:lumMod val="95000"/>
                    <a:lumOff val="5000"/>
                  </a:schemeClr>
                </a:solidFill>
                <a:latin typeface="Times New Roman" panose="02020603050405020304" pitchFamily="18" charset="0"/>
                <a:cs typeface="Times New Roman" panose="02020603050405020304" pitchFamily="18" charset="0"/>
              </a:rPr>
              <a:t>.</a:t>
            </a:r>
            <a:endParaRPr lang="en-US" sz="4000" dirty="0">
              <a:latin typeface="Times New Roman" panose="02020603050405020304" pitchFamily="18" charset="0"/>
              <a:cs typeface="Times New Roman" panose="02020603050405020304" pitchFamily="18" charset="0"/>
            </a:endParaRPr>
          </a:p>
        </p:txBody>
      </p:sp>
      <p:pic>
        <p:nvPicPr>
          <p:cNvPr id="22" name="Picture 21">
            <a:extLst>
              <a:ext uri="{FF2B5EF4-FFF2-40B4-BE49-F238E27FC236}">
                <a16:creationId xmlns:a16="http://schemas.microsoft.com/office/drawing/2014/main" id="{E5D9414A-78FF-401E-B985-01184778C7B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15844" y="4371969"/>
            <a:ext cx="877998" cy="877998"/>
          </a:xfrm>
          <a:prstGeom prst="rect">
            <a:avLst/>
          </a:prstGeom>
        </p:spPr>
      </p:pic>
      <p:sp>
        <p:nvSpPr>
          <p:cNvPr id="43" name="Rectangle 77">
            <a:extLst>
              <a:ext uri="{FF2B5EF4-FFF2-40B4-BE49-F238E27FC236}">
                <a16:creationId xmlns:a16="http://schemas.microsoft.com/office/drawing/2014/main" id="{43D05411-F88B-4E99-AE38-463AF898C571}"/>
              </a:ext>
            </a:extLst>
          </p:cNvPr>
          <p:cNvSpPr>
            <a:spLocks noChangeArrowheads="1"/>
          </p:cNvSpPr>
          <p:nvPr/>
        </p:nvSpPr>
        <p:spPr bwMode="auto">
          <a:xfrm>
            <a:off x="838200" y="-2019300"/>
            <a:ext cx="15925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200">
                <a:solidFill>
                  <a:schemeClr val="tx1"/>
                </a:solidFill>
                <a:latin typeface="Times New Roman" panose="02020603050405020304" pitchFamily="18" charset="0"/>
              </a:defRPr>
            </a:lvl1pPr>
            <a:lvl2pPr marL="742950" indent="-285750">
              <a:defRPr sz="2200">
                <a:solidFill>
                  <a:schemeClr val="tx1"/>
                </a:solidFill>
                <a:latin typeface="Times New Roman" panose="02020603050405020304" pitchFamily="18" charset="0"/>
              </a:defRPr>
            </a:lvl2pPr>
            <a:lvl3pPr marL="1143000" indent="-228600">
              <a:defRPr sz="2200">
                <a:solidFill>
                  <a:schemeClr val="tx1"/>
                </a:solidFill>
                <a:latin typeface="Times New Roman" panose="02020603050405020304" pitchFamily="18" charset="0"/>
              </a:defRPr>
            </a:lvl3pPr>
            <a:lvl4pPr marL="1600200" indent="-228600">
              <a:defRPr sz="2200">
                <a:solidFill>
                  <a:schemeClr val="tx1"/>
                </a:solidFill>
                <a:latin typeface="Times New Roman" panose="02020603050405020304" pitchFamily="18" charset="0"/>
              </a:defRPr>
            </a:lvl4pPr>
            <a:lvl5pPr marL="2057400" indent="-228600">
              <a:defRPr sz="2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200">
                <a:solidFill>
                  <a:schemeClr val="tx1"/>
                </a:solidFill>
                <a:latin typeface="Times New Roman" panose="02020603050405020304"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800" b="1" i="0" u="none" strike="noStrike" kern="1200" cap="none" spc="0" normalizeH="0" baseline="0" noProof="0">
                <a:ln>
                  <a:noFill/>
                </a:ln>
                <a:solidFill>
                  <a:srgbClr val="39B38E"/>
                </a:solidFill>
                <a:effectLst/>
                <a:uLnTx/>
                <a:uFillTx/>
                <a:latin typeface="Arial" panose="020B0604020202020204" pitchFamily="34" charset="0"/>
                <a:cs typeface="Arial" panose="020B0604020202020204" pitchFamily="34" charset="0"/>
              </a:rPr>
              <a:t>II. CÔNG THỨC TÍNH CÔNG SUẤT ĐIỆN</a:t>
            </a:r>
          </a:p>
        </p:txBody>
      </p:sp>
      <p:sp>
        <p:nvSpPr>
          <p:cNvPr id="34" name="Rectangle 77">
            <a:extLst>
              <a:ext uri="{FF2B5EF4-FFF2-40B4-BE49-F238E27FC236}">
                <a16:creationId xmlns:a16="http://schemas.microsoft.com/office/drawing/2014/main" id="{FEBAFCA7-FB2E-440F-A500-0BC80ECB9138}"/>
              </a:ext>
            </a:extLst>
          </p:cNvPr>
          <p:cNvSpPr>
            <a:spLocks noChangeArrowheads="1"/>
          </p:cNvSpPr>
          <p:nvPr/>
        </p:nvSpPr>
        <p:spPr bwMode="auto">
          <a:xfrm>
            <a:off x="685800" y="504990"/>
            <a:ext cx="15925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200">
                <a:solidFill>
                  <a:schemeClr val="tx1"/>
                </a:solidFill>
                <a:latin typeface="Times New Roman" panose="02020603050405020304" pitchFamily="18" charset="0"/>
              </a:defRPr>
            </a:lvl1pPr>
            <a:lvl2pPr marL="742950" indent="-285750">
              <a:defRPr sz="2200">
                <a:solidFill>
                  <a:schemeClr val="tx1"/>
                </a:solidFill>
                <a:latin typeface="Times New Roman" panose="02020603050405020304" pitchFamily="18" charset="0"/>
              </a:defRPr>
            </a:lvl2pPr>
            <a:lvl3pPr marL="1143000" indent="-228600">
              <a:defRPr sz="2200">
                <a:solidFill>
                  <a:schemeClr val="tx1"/>
                </a:solidFill>
                <a:latin typeface="Times New Roman" panose="02020603050405020304" pitchFamily="18" charset="0"/>
              </a:defRPr>
            </a:lvl3pPr>
            <a:lvl4pPr marL="1600200" indent="-228600">
              <a:defRPr sz="2200">
                <a:solidFill>
                  <a:schemeClr val="tx1"/>
                </a:solidFill>
                <a:latin typeface="Times New Roman" panose="02020603050405020304" pitchFamily="18" charset="0"/>
              </a:defRPr>
            </a:lvl4pPr>
            <a:lvl5pPr marL="2057400" indent="-228600">
              <a:defRPr sz="2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200">
                <a:solidFill>
                  <a:schemeClr val="tx1"/>
                </a:solidFill>
                <a:latin typeface="Times New Roman" panose="02020603050405020304" pitchFamily="18" charset="0"/>
              </a:defRPr>
            </a:lvl9pPr>
          </a:lstStyle>
          <a:p>
            <a:pPr>
              <a:defRPr/>
            </a:pPr>
            <a:r>
              <a:rPr kumimoji="0" lang="en-US" altLang="en-US" sz="4800" b="1" i="0" u="none" strike="noStrike" kern="1200" cap="none" spc="0" normalizeH="0" baseline="0" noProof="0" dirty="0">
                <a:ln>
                  <a:noFill/>
                </a:ln>
                <a:solidFill>
                  <a:srgbClr val="39B38E"/>
                </a:solidFill>
                <a:effectLst/>
                <a:uLnTx/>
                <a:uFillTx/>
                <a:cs typeface="Times New Roman" panose="02020603050405020304" pitchFamily="18" charset="0"/>
              </a:rPr>
              <a:t>I. </a:t>
            </a:r>
            <a:r>
              <a:rPr lang="en-US" sz="4800" b="1" dirty="0" err="1">
                <a:solidFill>
                  <a:srgbClr val="39B38E"/>
                </a:solidFill>
                <a:cs typeface="Times New Roman" panose="02020603050405020304" pitchFamily="18" charset="0"/>
              </a:rPr>
              <a:t>Ảnh</a:t>
            </a:r>
            <a:r>
              <a:rPr lang="en-US" sz="4800" b="1" dirty="0">
                <a:solidFill>
                  <a:srgbClr val="39B38E"/>
                </a:solidFill>
                <a:cs typeface="Times New Roman" panose="02020603050405020304" pitchFamily="18" charset="0"/>
              </a:rPr>
              <a:t> </a:t>
            </a:r>
            <a:r>
              <a:rPr lang="en-US" sz="4800" b="1" dirty="0" err="1">
                <a:solidFill>
                  <a:srgbClr val="39B38E"/>
                </a:solidFill>
                <a:cs typeface="Times New Roman" panose="02020603050405020304" pitchFamily="18" charset="0"/>
              </a:rPr>
              <a:t>của</a:t>
            </a:r>
            <a:r>
              <a:rPr lang="en-US" sz="4800" b="1" dirty="0">
                <a:solidFill>
                  <a:srgbClr val="39B38E"/>
                </a:solidFill>
                <a:cs typeface="Times New Roman" panose="02020603050405020304" pitchFamily="18" charset="0"/>
              </a:rPr>
              <a:t> </a:t>
            </a:r>
            <a:r>
              <a:rPr lang="en-US" sz="4800" b="1" dirty="0" err="1">
                <a:solidFill>
                  <a:srgbClr val="39B38E"/>
                </a:solidFill>
                <a:cs typeface="Times New Roman" panose="02020603050405020304" pitchFamily="18" charset="0"/>
              </a:rPr>
              <a:t>một</a:t>
            </a:r>
            <a:r>
              <a:rPr lang="en-US" sz="4800" b="1" dirty="0">
                <a:solidFill>
                  <a:srgbClr val="39B38E"/>
                </a:solidFill>
                <a:cs typeface="Times New Roman" panose="02020603050405020304" pitchFamily="18" charset="0"/>
              </a:rPr>
              <a:t> </a:t>
            </a:r>
            <a:r>
              <a:rPr lang="en-US" sz="4800" b="1" dirty="0" err="1">
                <a:solidFill>
                  <a:srgbClr val="39B38E"/>
                </a:solidFill>
                <a:cs typeface="Times New Roman" panose="02020603050405020304" pitchFamily="18" charset="0"/>
              </a:rPr>
              <a:t>vật</a:t>
            </a:r>
            <a:r>
              <a:rPr lang="en-US" sz="4800" b="1" dirty="0">
                <a:solidFill>
                  <a:srgbClr val="39B38E"/>
                </a:solidFill>
                <a:cs typeface="Times New Roman" panose="02020603050405020304" pitchFamily="18" charset="0"/>
              </a:rPr>
              <a:t> </a:t>
            </a:r>
            <a:r>
              <a:rPr lang="en-US" sz="4800" b="1" dirty="0" err="1">
                <a:solidFill>
                  <a:srgbClr val="39B38E"/>
                </a:solidFill>
                <a:cs typeface="Times New Roman" panose="02020603050405020304" pitchFamily="18" charset="0"/>
              </a:rPr>
              <a:t>tạo</a:t>
            </a:r>
            <a:r>
              <a:rPr lang="en-US" sz="4800" b="1" dirty="0">
                <a:solidFill>
                  <a:srgbClr val="39B38E"/>
                </a:solidFill>
                <a:cs typeface="Times New Roman" panose="02020603050405020304" pitchFamily="18" charset="0"/>
              </a:rPr>
              <a:t> </a:t>
            </a:r>
            <a:r>
              <a:rPr lang="en-US" sz="4800" b="1" dirty="0" err="1">
                <a:solidFill>
                  <a:srgbClr val="39B38E"/>
                </a:solidFill>
                <a:cs typeface="Times New Roman" panose="02020603050405020304" pitchFamily="18" charset="0"/>
              </a:rPr>
              <a:t>bởi</a:t>
            </a:r>
            <a:r>
              <a:rPr lang="en-US" sz="4800" b="1" dirty="0">
                <a:solidFill>
                  <a:srgbClr val="39B38E"/>
                </a:solidFill>
                <a:cs typeface="Times New Roman" panose="02020603050405020304" pitchFamily="18" charset="0"/>
              </a:rPr>
              <a:t> </a:t>
            </a:r>
            <a:r>
              <a:rPr lang="en-US" sz="4800" b="1" dirty="0" err="1">
                <a:solidFill>
                  <a:srgbClr val="39B38E"/>
                </a:solidFill>
                <a:cs typeface="Times New Roman" panose="02020603050405020304" pitchFamily="18" charset="0"/>
              </a:rPr>
              <a:t>thấu</a:t>
            </a:r>
            <a:r>
              <a:rPr lang="en-US" sz="4800" b="1" dirty="0">
                <a:solidFill>
                  <a:srgbClr val="39B38E"/>
                </a:solidFill>
                <a:cs typeface="Times New Roman" panose="02020603050405020304" pitchFamily="18" charset="0"/>
              </a:rPr>
              <a:t> </a:t>
            </a:r>
            <a:r>
              <a:rPr lang="en-US" sz="4800" b="1" dirty="0" err="1">
                <a:solidFill>
                  <a:srgbClr val="39B38E"/>
                </a:solidFill>
                <a:cs typeface="Times New Roman" panose="02020603050405020304" pitchFamily="18" charset="0"/>
              </a:rPr>
              <a:t>kính</a:t>
            </a:r>
            <a:endParaRPr lang="en-US" altLang="en-US" sz="4800" b="1" dirty="0">
              <a:solidFill>
                <a:srgbClr val="39B38E"/>
              </a:solidFill>
              <a:cs typeface="Times New Roman" panose="02020603050405020304" pitchFamily="18" charset="0"/>
            </a:endParaRPr>
          </a:p>
        </p:txBody>
      </p:sp>
      <p:sp>
        <p:nvSpPr>
          <p:cNvPr id="35" name="Rectangle 34">
            <a:extLst>
              <a:ext uri="{FF2B5EF4-FFF2-40B4-BE49-F238E27FC236}">
                <a16:creationId xmlns:a16="http://schemas.microsoft.com/office/drawing/2014/main" id="{163C45D4-3ACF-4630-AEBB-062F7E571622}"/>
              </a:ext>
            </a:extLst>
          </p:cNvPr>
          <p:cNvSpPr>
            <a:spLocks noChangeArrowheads="1"/>
          </p:cNvSpPr>
          <p:nvPr/>
        </p:nvSpPr>
        <p:spPr bwMode="auto">
          <a:xfrm>
            <a:off x="685800" y="1335987"/>
            <a:ext cx="139446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200">
                <a:solidFill>
                  <a:schemeClr val="tx1"/>
                </a:solidFill>
                <a:latin typeface="Times New Roman" panose="02020603050405020304" pitchFamily="18" charset="0"/>
              </a:defRPr>
            </a:lvl1pPr>
            <a:lvl2pPr marL="742950" indent="-285750">
              <a:defRPr sz="2200">
                <a:solidFill>
                  <a:schemeClr val="tx1"/>
                </a:solidFill>
                <a:latin typeface="Times New Roman" panose="02020603050405020304" pitchFamily="18" charset="0"/>
              </a:defRPr>
            </a:lvl2pPr>
            <a:lvl3pPr marL="1143000" indent="-228600">
              <a:defRPr sz="2200">
                <a:solidFill>
                  <a:schemeClr val="tx1"/>
                </a:solidFill>
                <a:latin typeface="Times New Roman" panose="02020603050405020304" pitchFamily="18" charset="0"/>
              </a:defRPr>
            </a:lvl3pPr>
            <a:lvl4pPr marL="1600200" indent="-228600">
              <a:defRPr sz="2200">
                <a:solidFill>
                  <a:schemeClr val="tx1"/>
                </a:solidFill>
                <a:latin typeface="Times New Roman" panose="02020603050405020304" pitchFamily="18" charset="0"/>
              </a:defRPr>
            </a:lvl4pPr>
            <a:lvl5pPr marL="2057400" indent="-228600">
              <a:defRPr sz="2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200">
                <a:solidFill>
                  <a:schemeClr val="tx1"/>
                </a:solidFill>
                <a:latin typeface="Times New Roman" panose="02020603050405020304" pitchFamily="18" charset="0"/>
              </a:defRPr>
            </a:lvl9pPr>
          </a:lstStyle>
          <a:p>
            <a:pPr marL="0" marR="0" lvl="0" indent="0" algn="l" defTabSz="914400" rtl="0" eaLnBrk="1" fontAlgn="auto" latinLnBrk="0" hangingPunct="1">
              <a:lnSpc>
                <a:spcPct val="100000"/>
              </a:lnSpc>
              <a:spcBef>
                <a:spcPts val="0"/>
              </a:spcBef>
              <a:spcAft>
                <a:spcPts val="0"/>
              </a:spcAft>
              <a:buClrTx/>
              <a:buSzTx/>
              <a:buFont typeface="Calibri" panose="020F0502020204030204" pitchFamily="34" charset="0"/>
              <a:buNone/>
              <a:tabLst/>
              <a:defRPr/>
            </a:pPr>
            <a:r>
              <a:rPr kumimoji="0" lang="en-US" altLang="en-US" sz="4400" b="0" i="0" u="none" strike="noStrike" kern="1200" cap="none" spc="0" normalizeH="0" baseline="0" noProof="0" dirty="0">
                <a:ln>
                  <a:noFill/>
                </a:ln>
                <a:solidFill>
                  <a:srgbClr val="F84B4F"/>
                </a:solidFill>
                <a:effectLst/>
                <a:uLnTx/>
                <a:uFillTx/>
                <a:cs typeface="Times New Roman" panose="02020603050405020304" pitchFamily="18" charset="0"/>
              </a:rPr>
              <a:t>2. </a:t>
            </a:r>
            <a:r>
              <a:rPr lang="en-US" altLang="en-US" sz="4400" dirty="0" err="1">
                <a:solidFill>
                  <a:srgbClr val="F84B4F"/>
                </a:solidFill>
                <a:cs typeface="Times New Roman" panose="02020603050405020304" pitchFamily="18" charset="0"/>
              </a:rPr>
              <a:t>Cách</a:t>
            </a:r>
            <a:r>
              <a:rPr lang="en-US" altLang="en-US" sz="4400" dirty="0">
                <a:solidFill>
                  <a:srgbClr val="F84B4F"/>
                </a:solidFill>
                <a:cs typeface="Times New Roman" panose="02020603050405020304" pitchFamily="18" charset="0"/>
              </a:rPr>
              <a:t> </a:t>
            </a:r>
            <a:r>
              <a:rPr lang="en-US" altLang="en-US" sz="4400" dirty="0" err="1">
                <a:solidFill>
                  <a:srgbClr val="F84B4F"/>
                </a:solidFill>
                <a:cs typeface="Times New Roman" panose="02020603050405020304" pitchFamily="18" charset="0"/>
              </a:rPr>
              <a:t>vẽ</a:t>
            </a:r>
            <a:r>
              <a:rPr lang="en-US" altLang="en-US" sz="4400" dirty="0">
                <a:solidFill>
                  <a:srgbClr val="F84B4F"/>
                </a:solidFill>
                <a:cs typeface="Times New Roman" panose="02020603050405020304" pitchFamily="18" charset="0"/>
              </a:rPr>
              <a:t> </a:t>
            </a:r>
            <a:r>
              <a:rPr lang="en-US" altLang="en-US" sz="4400" dirty="0" err="1">
                <a:solidFill>
                  <a:srgbClr val="F84B4F"/>
                </a:solidFill>
                <a:cs typeface="Times New Roman" panose="02020603050405020304" pitchFamily="18" charset="0"/>
              </a:rPr>
              <a:t>ảnh</a:t>
            </a:r>
            <a:r>
              <a:rPr kumimoji="0" lang="en-US" altLang="en-US" sz="4400" b="0" i="0" u="none" strike="noStrike" kern="1200" cap="none" spc="0" normalizeH="0" baseline="0" noProof="0" dirty="0">
                <a:ln>
                  <a:noFill/>
                </a:ln>
                <a:solidFill>
                  <a:srgbClr val="F84B4F"/>
                </a:solidFill>
                <a:effectLst/>
                <a:uLnTx/>
                <a:uFillTx/>
                <a:cs typeface="Times New Roman" panose="02020603050405020304" pitchFamily="18" charset="0"/>
              </a:rPr>
              <a:t> </a:t>
            </a:r>
          </a:p>
        </p:txBody>
      </p:sp>
      <p:grpSp>
        <p:nvGrpSpPr>
          <p:cNvPr id="36" name="组合 1">
            <a:extLst>
              <a:ext uri="{FF2B5EF4-FFF2-40B4-BE49-F238E27FC236}">
                <a16:creationId xmlns:a16="http://schemas.microsoft.com/office/drawing/2014/main" id="{F226D6DE-B0CC-4AF8-AC83-ACB956B0FCCF}"/>
              </a:ext>
            </a:extLst>
          </p:cNvPr>
          <p:cNvGrpSpPr/>
          <p:nvPr/>
        </p:nvGrpSpPr>
        <p:grpSpPr>
          <a:xfrm>
            <a:off x="4435411" y="5613740"/>
            <a:ext cx="10194989" cy="3910803"/>
            <a:chOff x="3246438" y="1068388"/>
            <a:chExt cx="5711825" cy="4678362"/>
          </a:xfrm>
          <a:solidFill>
            <a:srgbClr val="3BB18E"/>
          </a:solidFill>
        </p:grpSpPr>
        <p:sp>
          <p:nvSpPr>
            <p:cNvPr id="37" name="Freeform 5">
              <a:extLst>
                <a:ext uri="{FF2B5EF4-FFF2-40B4-BE49-F238E27FC236}">
                  <a16:creationId xmlns:a16="http://schemas.microsoft.com/office/drawing/2014/main" id="{7F55C07F-97D1-4548-8A72-B5DDAAE4D326}"/>
                </a:ext>
              </a:extLst>
            </p:cNvPr>
            <p:cNvSpPr/>
            <p:nvPr/>
          </p:nvSpPr>
          <p:spPr bwMode="auto">
            <a:xfrm>
              <a:off x="3251201" y="3335339"/>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8" name="Freeform 6">
              <a:extLst>
                <a:ext uri="{FF2B5EF4-FFF2-40B4-BE49-F238E27FC236}">
                  <a16:creationId xmlns:a16="http://schemas.microsoft.com/office/drawing/2014/main" id="{70EADBEF-8645-4124-B158-D63F638FDFA0}"/>
                </a:ext>
              </a:extLst>
            </p:cNvPr>
            <p:cNvSpPr/>
            <p:nvPr/>
          </p:nvSpPr>
          <p:spPr bwMode="auto">
            <a:xfrm>
              <a:off x="3246438" y="1457326"/>
              <a:ext cx="2112962" cy="1933576"/>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40" name="Freeform 7">
              <a:extLst>
                <a:ext uri="{FF2B5EF4-FFF2-40B4-BE49-F238E27FC236}">
                  <a16:creationId xmlns:a16="http://schemas.microsoft.com/office/drawing/2014/main" id="{C322BF6A-5EE3-4B99-8CA6-0E6021E87E08}"/>
                </a:ext>
              </a:extLst>
            </p:cNvPr>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41" name="Freeform 8">
              <a:extLst>
                <a:ext uri="{FF2B5EF4-FFF2-40B4-BE49-F238E27FC236}">
                  <a16:creationId xmlns:a16="http://schemas.microsoft.com/office/drawing/2014/main" id="{4F8E74CF-05A2-430D-9970-57B8667D3EE7}"/>
                </a:ext>
              </a:extLst>
            </p:cNvPr>
            <p:cNvSpPr/>
            <p:nvPr/>
          </p:nvSpPr>
          <p:spPr bwMode="auto">
            <a:xfrm>
              <a:off x="7777163" y="1998663"/>
              <a:ext cx="1181100" cy="2060574"/>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42" name="Freeform 9">
              <a:extLst>
                <a:ext uri="{FF2B5EF4-FFF2-40B4-BE49-F238E27FC236}">
                  <a16:creationId xmlns:a16="http://schemas.microsoft.com/office/drawing/2014/main" id="{9DCFE919-711F-4B1A-A9A3-CABCEE1EAA8F}"/>
                </a:ext>
              </a:extLst>
            </p:cNvPr>
            <p:cNvSpPr/>
            <p:nvPr/>
          </p:nvSpPr>
          <p:spPr bwMode="auto">
            <a:xfrm>
              <a:off x="7016752"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44" name="Freeform 10">
              <a:extLst>
                <a:ext uri="{FF2B5EF4-FFF2-40B4-BE49-F238E27FC236}">
                  <a16:creationId xmlns:a16="http://schemas.microsoft.com/office/drawing/2014/main" id="{01F746E7-8910-4616-83A2-68A3DEC78B72}"/>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45" name="Freeform 11">
              <a:extLst>
                <a:ext uri="{FF2B5EF4-FFF2-40B4-BE49-F238E27FC236}">
                  <a16:creationId xmlns:a16="http://schemas.microsoft.com/office/drawing/2014/main" id="{A1209506-BDAE-401F-94C8-AEAB6322B9A8}"/>
                </a:ext>
              </a:extLst>
            </p:cNvPr>
            <p:cNvSpPr/>
            <p:nvPr/>
          </p:nvSpPr>
          <p:spPr bwMode="auto">
            <a:xfrm>
              <a:off x="6203951" y="5040313"/>
              <a:ext cx="1285876" cy="706437"/>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grpSp>
          <p:nvGrpSpPr>
            <p:cNvPr id="46" name="组合 9">
              <a:extLst>
                <a:ext uri="{FF2B5EF4-FFF2-40B4-BE49-F238E27FC236}">
                  <a16:creationId xmlns:a16="http://schemas.microsoft.com/office/drawing/2014/main" id="{D4EC8EE5-4222-46F3-B7F0-6A7227BC1CFA}"/>
                </a:ext>
              </a:extLst>
            </p:cNvPr>
            <p:cNvGrpSpPr/>
            <p:nvPr/>
          </p:nvGrpSpPr>
          <p:grpSpPr>
            <a:xfrm>
              <a:off x="3517901" y="1225551"/>
              <a:ext cx="5260976" cy="4090987"/>
              <a:chOff x="3517901" y="1225551"/>
              <a:chExt cx="5260975" cy="4090987"/>
            </a:xfrm>
            <a:grpFill/>
          </p:grpSpPr>
          <p:sp>
            <p:nvSpPr>
              <p:cNvPr id="47" name="Freeform 12">
                <a:extLst>
                  <a:ext uri="{FF2B5EF4-FFF2-40B4-BE49-F238E27FC236}">
                    <a16:creationId xmlns:a16="http://schemas.microsoft.com/office/drawing/2014/main" id="{4E0BE06F-363E-494B-A064-B89212FA6D18}"/>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48" name="Freeform 13">
                <a:extLst>
                  <a:ext uri="{FF2B5EF4-FFF2-40B4-BE49-F238E27FC236}">
                    <a16:creationId xmlns:a16="http://schemas.microsoft.com/office/drawing/2014/main" id="{3528C541-4D06-43E3-B9EE-A5FDBFAD168E}"/>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49" name="Freeform 14">
                <a:extLst>
                  <a:ext uri="{FF2B5EF4-FFF2-40B4-BE49-F238E27FC236}">
                    <a16:creationId xmlns:a16="http://schemas.microsoft.com/office/drawing/2014/main" id="{940FD2BC-48EF-43C5-AD54-6FFCFA3FBEFD}"/>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50" name="Freeform 15">
                <a:extLst>
                  <a:ext uri="{FF2B5EF4-FFF2-40B4-BE49-F238E27FC236}">
                    <a16:creationId xmlns:a16="http://schemas.microsoft.com/office/drawing/2014/main" id="{5C7C502A-00EC-4F90-AB0B-FF2E94C14AF4}"/>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51" name="Freeform 16">
                <a:extLst>
                  <a:ext uri="{FF2B5EF4-FFF2-40B4-BE49-F238E27FC236}">
                    <a16:creationId xmlns:a16="http://schemas.microsoft.com/office/drawing/2014/main" id="{FB1E49FB-615D-4D20-9854-9D5AEB835559}"/>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52" name="Freeform 17">
                <a:extLst>
                  <a:ext uri="{FF2B5EF4-FFF2-40B4-BE49-F238E27FC236}">
                    <a16:creationId xmlns:a16="http://schemas.microsoft.com/office/drawing/2014/main" id="{541FE89C-76D8-4704-843D-F53A446542DF}"/>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53" name="Freeform 18">
                <a:extLst>
                  <a:ext uri="{FF2B5EF4-FFF2-40B4-BE49-F238E27FC236}">
                    <a16:creationId xmlns:a16="http://schemas.microsoft.com/office/drawing/2014/main" id="{C51CAFF7-53B2-4DBF-AAB0-276E63B7E693}"/>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54" name="Freeform 19">
                <a:extLst>
                  <a:ext uri="{FF2B5EF4-FFF2-40B4-BE49-F238E27FC236}">
                    <a16:creationId xmlns:a16="http://schemas.microsoft.com/office/drawing/2014/main" id="{3ACA160D-B449-4D9D-A2BF-97294ECA670A}"/>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55" name="Freeform 20">
                <a:extLst>
                  <a:ext uri="{FF2B5EF4-FFF2-40B4-BE49-F238E27FC236}">
                    <a16:creationId xmlns:a16="http://schemas.microsoft.com/office/drawing/2014/main" id="{A4AA5C9C-3489-430A-A034-F7D9EC1359FD}"/>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56" name="Freeform 21">
                <a:extLst>
                  <a:ext uri="{FF2B5EF4-FFF2-40B4-BE49-F238E27FC236}">
                    <a16:creationId xmlns:a16="http://schemas.microsoft.com/office/drawing/2014/main" id="{D50A9B55-5729-428C-A3B7-B07C74745AA6}"/>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57" name="Freeform 22">
                <a:extLst>
                  <a:ext uri="{FF2B5EF4-FFF2-40B4-BE49-F238E27FC236}">
                    <a16:creationId xmlns:a16="http://schemas.microsoft.com/office/drawing/2014/main" id="{2644EB42-F48A-4E24-8E23-4FD439D58BE9}"/>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58" name="Freeform 23">
                <a:extLst>
                  <a:ext uri="{FF2B5EF4-FFF2-40B4-BE49-F238E27FC236}">
                    <a16:creationId xmlns:a16="http://schemas.microsoft.com/office/drawing/2014/main" id="{BFD19B9C-63B9-49E5-AE99-8BBED9F78827}"/>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59" name="Freeform 24">
                <a:extLst>
                  <a:ext uri="{FF2B5EF4-FFF2-40B4-BE49-F238E27FC236}">
                    <a16:creationId xmlns:a16="http://schemas.microsoft.com/office/drawing/2014/main" id="{9220937F-00E0-49D2-B273-23DCBC1A51E5}"/>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60" name="Freeform 25">
                <a:extLst>
                  <a:ext uri="{FF2B5EF4-FFF2-40B4-BE49-F238E27FC236}">
                    <a16:creationId xmlns:a16="http://schemas.microsoft.com/office/drawing/2014/main" id="{0AB7E87F-5647-4586-A29D-A9D18B439C8B}"/>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61" name="Freeform 26">
                <a:extLst>
                  <a:ext uri="{FF2B5EF4-FFF2-40B4-BE49-F238E27FC236}">
                    <a16:creationId xmlns:a16="http://schemas.microsoft.com/office/drawing/2014/main" id="{3F7F1828-7255-488F-B92B-AEB9EDCE988B}"/>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62" name="Freeform 27">
                <a:extLst>
                  <a:ext uri="{FF2B5EF4-FFF2-40B4-BE49-F238E27FC236}">
                    <a16:creationId xmlns:a16="http://schemas.microsoft.com/office/drawing/2014/main" id="{B5067A13-D23B-4DF8-A481-5F559E783E42}"/>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63" name="Freeform 28">
                <a:extLst>
                  <a:ext uri="{FF2B5EF4-FFF2-40B4-BE49-F238E27FC236}">
                    <a16:creationId xmlns:a16="http://schemas.microsoft.com/office/drawing/2014/main" id="{5F6593D3-BDD3-431D-A02C-FA016E653FE9}"/>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64" name="Freeform 29">
                <a:extLst>
                  <a:ext uri="{FF2B5EF4-FFF2-40B4-BE49-F238E27FC236}">
                    <a16:creationId xmlns:a16="http://schemas.microsoft.com/office/drawing/2014/main" id="{DC9EEA3C-163B-4500-8405-89A17AE9D7DC}"/>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65" name="Freeform 30">
                <a:extLst>
                  <a:ext uri="{FF2B5EF4-FFF2-40B4-BE49-F238E27FC236}">
                    <a16:creationId xmlns:a16="http://schemas.microsoft.com/office/drawing/2014/main" id="{28FAB0CF-4CAB-4399-8887-9CC65F4CAB82}"/>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66" name="Freeform 31">
                <a:extLst>
                  <a:ext uri="{FF2B5EF4-FFF2-40B4-BE49-F238E27FC236}">
                    <a16:creationId xmlns:a16="http://schemas.microsoft.com/office/drawing/2014/main" id="{A639DE46-F376-427B-9E50-F01C7FA62DDC}"/>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67" name="Freeform 32">
                <a:extLst>
                  <a:ext uri="{FF2B5EF4-FFF2-40B4-BE49-F238E27FC236}">
                    <a16:creationId xmlns:a16="http://schemas.microsoft.com/office/drawing/2014/main" id="{4AEE1FC3-1E23-46C2-B48D-A69ABD171DD4}"/>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68" name="Freeform 33">
                <a:extLst>
                  <a:ext uri="{FF2B5EF4-FFF2-40B4-BE49-F238E27FC236}">
                    <a16:creationId xmlns:a16="http://schemas.microsoft.com/office/drawing/2014/main" id="{467634CF-7343-442F-8E35-7F56BA4413F2}"/>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69" name="Freeform 34">
                <a:extLst>
                  <a:ext uri="{FF2B5EF4-FFF2-40B4-BE49-F238E27FC236}">
                    <a16:creationId xmlns:a16="http://schemas.microsoft.com/office/drawing/2014/main" id="{A114C274-FA44-41EE-A141-1ADB061726DF}"/>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70" name="Freeform 35">
                <a:extLst>
                  <a:ext uri="{FF2B5EF4-FFF2-40B4-BE49-F238E27FC236}">
                    <a16:creationId xmlns:a16="http://schemas.microsoft.com/office/drawing/2014/main" id="{204061D8-BCAF-46F2-9F48-300D36885C93}"/>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71" name="Freeform 36">
                <a:extLst>
                  <a:ext uri="{FF2B5EF4-FFF2-40B4-BE49-F238E27FC236}">
                    <a16:creationId xmlns:a16="http://schemas.microsoft.com/office/drawing/2014/main" id="{EFE24630-E0F2-43B9-9B91-BB1BBFFC47D9}"/>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72" name="Freeform 37">
                <a:extLst>
                  <a:ext uri="{FF2B5EF4-FFF2-40B4-BE49-F238E27FC236}">
                    <a16:creationId xmlns:a16="http://schemas.microsoft.com/office/drawing/2014/main" id="{21BC20CE-6216-461E-9F72-85B99A48FD58}"/>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73" name="Freeform 38">
                <a:extLst>
                  <a:ext uri="{FF2B5EF4-FFF2-40B4-BE49-F238E27FC236}">
                    <a16:creationId xmlns:a16="http://schemas.microsoft.com/office/drawing/2014/main" id="{5EB0DB89-4BD9-49EF-AE33-743B7135D805}"/>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74" name="Freeform 39">
                <a:extLst>
                  <a:ext uri="{FF2B5EF4-FFF2-40B4-BE49-F238E27FC236}">
                    <a16:creationId xmlns:a16="http://schemas.microsoft.com/office/drawing/2014/main" id="{F6D0A42C-ED42-429B-AF2C-92875FE8EFC9}"/>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75" name="Freeform 40">
                <a:extLst>
                  <a:ext uri="{FF2B5EF4-FFF2-40B4-BE49-F238E27FC236}">
                    <a16:creationId xmlns:a16="http://schemas.microsoft.com/office/drawing/2014/main" id="{E95E9FEF-17E6-4B43-8A26-CE5F8E8BFBFD}"/>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76" name="Freeform 41">
                <a:extLst>
                  <a:ext uri="{FF2B5EF4-FFF2-40B4-BE49-F238E27FC236}">
                    <a16:creationId xmlns:a16="http://schemas.microsoft.com/office/drawing/2014/main" id="{88B1317D-DF8E-4556-8E60-22702F9B2ECA}"/>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77" name="Freeform 42">
                <a:extLst>
                  <a:ext uri="{FF2B5EF4-FFF2-40B4-BE49-F238E27FC236}">
                    <a16:creationId xmlns:a16="http://schemas.microsoft.com/office/drawing/2014/main" id="{F889A0AE-9306-4905-BEF8-520E45732E26}"/>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78" name="Freeform 43">
                <a:extLst>
                  <a:ext uri="{FF2B5EF4-FFF2-40B4-BE49-F238E27FC236}">
                    <a16:creationId xmlns:a16="http://schemas.microsoft.com/office/drawing/2014/main" id="{9E16CE70-EB39-4C66-B185-5367669A7683}"/>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79" name="Freeform 44">
                <a:extLst>
                  <a:ext uri="{FF2B5EF4-FFF2-40B4-BE49-F238E27FC236}">
                    <a16:creationId xmlns:a16="http://schemas.microsoft.com/office/drawing/2014/main" id="{1FB98BA9-636B-4B3E-819D-925B783CE8CC}"/>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80" name="Freeform 45">
                <a:extLst>
                  <a:ext uri="{FF2B5EF4-FFF2-40B4-BE49-F238E27FC236}">
                    <a16:creationId xmlns:a16="http://schemas.microsoft.com/office/drawing/2014/main" id="{5B4BFA73-73AC-4E21-9F81-FCE666AB6D6B}"/>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81" name="Freeform 46">
                <a:extLst>
                  <a:ext uri="{FF2B5EF4-FFF2-40B4-BE49-F238E27FC236}">
                    <a16:creationId xmlns:a16="http://schemas.microsoft.com/office/drawing/2014/main" id="{8E136488-11DE-460C-82EA-5297B98E5BF2}"/>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82" name="Freeform 47">
                <a:extLst>
                  <a:ext uri="{FF2B5EF4-FFF2-40B4-BE49-F238E27FC236}">
                    <a16:creationId xmlns:a16="http://schemas.microsoft.com/office/drawing/2014/main" id="{E3203A44-A18D-4651-AA77-FA6766733F00}"/>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83" name="Freeform 48">
                <a:extLst>
                  <a:ext uri="{FF2B5EF4-FFF2-40B4-BE49-F238E27FC236}">
                    <a16:creationId xmlns:a16="http://schemas.microsoft.com/office/drawing/2014/main" id="{97E7EF7F-269E-4A9F-BA21-62914AC91EEF}"/>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84" name="Freeform 49">
                <a:extLst>
                  <a:ext uri="{FF2B5EF4-FFF2-40B4-BE49-F238E27FC236}">
                    <a16:creationId xmlns:a16="http://schemas.microsoft.com/office/drawing/2014/main" id="{AC6057EC-7326-4ECA-8089-0C7E47651650}"/>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85" name="Freeform 50">
                <a:extLst>
                  <a:ext uri="{FF2B5EF4-FFF2-40B4-BE49-F238E27FC236}">
                    <a16:creationId xmlns:a16="http://schemas.microsoft.com/office/drawing/2014/main" id="{550FE067-D86D-464D-AE13-A271DECB6D6D}"/>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86" name="Freeform 51">
                <a:extLst>
                  <a:ext uri="{FF2B5EF4-FFF2-40B4-BE49-F238E27FC236}">
                    <a16:creationId xmlns:a16="http://schemas.microsoft.com/office/drawing/2014/main" id="{F8FCD215-7C5E-4E36-BB6D-3DC86160D713}"/>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87" name="Freeform 52">
                <a:extLst>
                  <a:ext uri="{FF2B5EF4-FFF2-40B4-BE49-F238E27FC236}">
                    <a16:creationId xmlns:a16="http://schemas.microsoft.com/office/drawing/2014/main" id="{D7613CDF-2313-4584-9E4F-DC3CC37BC68A}"/>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88" name="Freeform 53">
                <a:extLst>
                  <a:ext uri="{FF2B5EF4-FFF2-40B4-BE49-F238E27FC236}">
                    <a16:creationId xmlns:a16="http://schemas.microsoft.com/office/drawing/2014/main" id="{F0F25A47-A117-4A21-9E13-DDD6AA6CB225}"/>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89" name="Freeform 54">
                <a:extLst>
                  <a:ext uri="{FF2B5EF4-FFF2-40B4-BE49-F238E27FC236}">
                    <a16:creationId xmlns:a16="http://schemas.microsoft.com/office/drawing/2014/main" id="{57299281-CC93-4C32-9368-E77F6F4CBAFD}"/>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90" name="Freeform 55">
                <a:extLst>
                  <a:ext uri="{FF2B5EF4-FFF2-40B4-BE49-F238E27FC236}">
                    <a16:creationId xmlns:a16="http://schemas.microsoft.com/office/drawing/2014/main" id="{BF1A7EDA-FEE0-4306-93E0-F67E136765BC}"/>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91" name="Freeform 56">
                <a:extLst>
                  <a:ext uri="{FF2B5EF4-FFF2-40B4-BE49-F238E27FC236}">
                    <a16:creationId xmlns:a16="http://schemas.microsoft.com/office/drawing/2014/main" id="{59057415-E122-40F0-8703-78751FAA77D2}"/>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92" name="Freeform 57">
                <a:extLst>
                  <a:ext uri="{FF2B5EF4-FFF2-40B4-BE49-F238E27FC236}">
                    <a16:creationId xmlns:a16="http://schemas.microsoft.com/office/drawing/2014/main" id="{586705EE-9ABD-4B96-A33B-1FADC3EE45B0}"/>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93" name="Freeform 58">
                <a:extLst>
                  <a:ext uri="{FF2B5EF4-FFF2-40B4-BE49-F238E27FC236}">
                    <a16:creationId xmlns:a16="http://schemas.microsoft.com/office/drawing/2014/main" id="{367F9200-DA01-4F60-A5F5-94D42E5EA3E3}"/>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94" name="Freeform 59">
                <a:extLst>
                  <a:ext uri="{FF2B5EF4-FFF2-40B4-BE49-F238E27FC236}">
                    <a16:creationId xmlns:a16="http://schemas.microsoft.com/office/drawing/2014/main" id="{62048632-A2E6-4505-A427-6EE88AA89469}"/>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95" name="Freeform 60">
                <a:extLst>
                  <a:ext uri="{FF2B5EF4-FFF2-40B4-BE49-F238E27FC236}">
                    <a16:creationId xmlns:a16="http://schemas.microsoft.com/office/drawing/2014/main" id="{C5C17972-F204-4FBC-AD02-121C964CFC9B}"/>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96" name="Freeform 61">
                <a:extLst>
                  <a:ext uri="{FF2B5EF4-FFF2-40B4-BE49-F238E27FC236}">
                    <a16:creationId xmlns:a16="http://schemas.microsoft.com/office/drawing/2014/main" id="{7D4D8F85-9B3D-4E3C-9FDF-645618294937}"/>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97" name="Freeform 62">
                <a:extLst>
                  <a:ext uri="{FF2B5EF4-FFF2-40B4-BE49-F238E27FC236}">
                    <a16:creationId xmlns:a16="http://schemas.microsoft.com/office/drawing/2014/main" id="{9CEC39D7-58CE-40EA-936C-B26A38D1F587}"/>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98" name="Freeform 63">
                <a:extLst>
                  <a:ext uri="{FF2B5EF4-FFF2-40B4-BE49-F238E27FC236}">
                    <a16:creationId xmlns:a16="http://schemas.microsoft.com/office/drawing/2014/main" id="{4BED0820-F2E1-4A1F-AAFF-4B52723BFACD}"/>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99" name="Freeform 64">
                <a:extLst>
                  <a:ext uri="{FF2B5EF4-FFF2-40B4-BE49-F238E27FC236}">
                    <a16:creationId xmlns:a16="http://schemas.microsoft.com/office/drawing/2014/main" id="{B1E49033-E09E-45BD-88DC-595AD2496752}"/>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100" name="Freeform 65">
                <a:extLst>
                  <a:ext uri="{FF2B5EF4-FFF2-40B4-BE49-F238E27FC236}">
                    <a16:creationId xmlns:a16="http://schemas.microsoft.com/office/drawing/2014/main" id="{4426A205-036A-4D21-A9A3-E7B0187490DD}"/>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101" name="Freeform 66">
                <a:extLst>
                  <a:ext uri="{FF2B5EF4-FFF2-40B4-BE49-F238E27FC236}">
                    <a16:creationId xmlns:a16="http://schemas.microsoft.com/office/drawing/2014/main" id="{FB554CB0-9769-4911-AE66-0D69BC990A7A}"/>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102" name="Freeform 67">
                <a:extLst>
                  <a:ext uri="{FF2B5EF4-FFF2-40B4-BE49-F238E27FC236}">
                    <a16:creationId xmlns:a16="http://schemas.microsoft.com/office/drawing/2014/main" id="{D1CC51C0-1B5E-40C6-B642-994D81E7ED21}"/>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103" name="Freeform 68">
                <a:extLst>
                  <a:ext uri="{FF2B5EF4-FFF2-40B4-BE49-F238E27FC236}">
                    <a16:creationId xmlns:a16="http://schemas.microsoft.com/office/drawing/2014/main" id="{0BC36B73-09DD-4136-A6B8-93C1973EC208}"/>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104" name="Freeform 69">
                <a:extLst>
                  <a:ext uri="{FF2B5EF4-FFF2-40B4-BE49-F238E27FC236}">
                    <a16:creationId xmlns:a16="http://schemas.microsoft.com/office/drawing/2014/main" id="{A0BF9F11-5CA1-4891-9AB5-38E7BFCDCF4D}"/>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105" name="Freeform 70">
                <a:extLst>
                  <a:ext uri="{FF2B5EF4-FFF2-40B4-BE49-F238E27FC236}">
                    <a16:creationId xmlns:a16="http://schemas.microsoft.com/office/drawing/2014/main" id="{85110B9F-5F72-44B2-9E8C-D2297A9A4CC7}"/>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106" name="Freeform 71">
                <a:extLst>
                  <a:ext uri="{FF2B5EF4-FFF2-40B4-BE49-F238E27FC236}">
                    <a16:creationId xmlns:a16="http://schemas.microsoft.com/office/drawing/2014/main" id="{855F6E8E-B0BC-4019-B780-DDDE8C438DFF}"/>
                  </a:ext>
                </a:extLst>
              </p:cNvPr>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107" name="Freeform 72">
                <a:extLst>
                  <a:ext uri="{FF2B5EF4-FFF2-40B4-BE49-F238E27FC236}">
                    <a16:creationId xmlns:a16="http://schemas.microsoft.com/office/drawing/2014/main" id="{43186F23-35A8-4257-953E-CB44E31089A8}"/>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108" name="Freeform 73">
                <a:extLst>
                  <a:ext uri="{FF2B5EF4-FFF2-40B4-BE49-F238E27FC236}">
                    <a16:creationId xmlns:a16="http://schemas.microsoft.com/office/drawing/2014/main" id="{02C69B59-6814-4E39-9124-B7A5596C4779}"/>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109" name="Freeform 74">
                <a:extLst>
                  <a:ext uri="{FF2B5EF4-FFF2-40B4-BE49-F238E27FC236}">
                    <a16:creationId xmlns:a16="http://schemas.microsoft.com/office/drawing/2014/main" id="{5D9BF301-3F3D-42B1-9883-54C9DE9323A8}"/>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110" name="Freeform 75">
                <a:extLst>
                  <a:ext uri="{FF2B5EF4-FFF2-40B4-BE49-F238E27FC236}">
                    <a16:creationId xmlns:a16="http://schemas.microsoft.com/office/drawing/2014/main" id="{D5EDED29-26FA-47D9-8DA8-C0E72C099B37}"/>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111" name="Freeform 76">
                <a:extLst>
                  <a:ext uri="{FF2B5EF4-FFF2-40B4-BE49-F238E27FC236}">
                    <a16:creationId xmlns:a16="http://schemas.microsoft.com/office/drawing/2014/main" id="{E8067DE9-A1FF-4CA3-976F-5A68D0B95461}"/>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112" name="Freeform 77">
                <a:extLst>
                  <a:ext uri="{FF2B5EF4-FFF2-40B4-BE49-F238E27FC236}">
                    <a16:creationId xmlns:a16="http://schemas.microsoft.com/office/drawing/2014/main" id="{9403D431-66A4-45B3-81F8-1C11DA752FEF}"/>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113" name="Freeform 78">
                <a:extLst>
                  <a:ext uri="{FF2B5EF4-FFF2-40B4-BE49-F238E27FC236}">
                    <a16:creationId xmlns:a16="http://schemas.microsoft.com/office/drawing/2014/main" id="{DC2DB83A-0FC0-40F1-9437-01C260922220}"/>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114" name="Freeform 79">
                <a:extLst>
                  <a:ext uri="{FF2B5EF4-FFF2-40B4-BE49-F238E27FC236}">
                    <a16:creationId xmlns:a16="http://schemas.microsoft.com/office/drawing/2014/main" id="{8EC538BE-86EA-44AE-8FD1-C226B36BDBA0}"/>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115" name="Freeform 80">
                <a:extLst>
                  <a:ext uri="{FF2B5EF4-FFF2-40B4-BE49-F238E27FC236}">
                    <a16:creationId xmlns:a16="http://schemas.microsoft.com/office/drawing/2014/main" id="{2946414E-2AC9-40F2-96FF-F5BE589C90A1}"/>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116" name="Freeform 81">
                <a:extLst>
                  <a:ext uri="{FF2B5EF4-FFF2-40B4-BE49-F238E27FC236}">
                    <a16:creationId xmlns:a16="http://schemas.microsoft.com/office/drawing/2014/main" id="{D3A0CDC0-0A0E-4BCA-B186-8ABD4B70FC23}"/>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117" name="Freeform 82">
                <a:extLst>
                  <a:ext uri="{FF2B5EF4-FFF2-40B4-BE49-F238E27FC236}">
                    <a16:creationId xmlns:a16="http://schemas.microsoft.com/office/drawing/2014/main" id="{ADCEC82E-3108-4ED2-9FDE-40F8E3F49CE9}"/>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118" name="Freeform 83">
                <a:extLst>
                  <a:ext uri="{FF2B5EF4-FFF2-40B4-BE49-F238E27FC236}">
                    <a16:creationId xmlns:a16="http://schemas.microsoft.com/office/drawing/2014/main" id="{3F4FFB24-D67C-48A0-8B75-35037E7CD510}"/>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119" name="Freeform 84">
                <a:extLst>
                  <a:ext uri="{FF2B5EF4-FFF2-40B4-BE49-F238E27FC236}">
                    <a16:creationId xmlns:a16="http://schemas.microsoft.com/office/drawing/2014/main" id="{62F2883A-FF14-4D37-84B2-71ED1A26750C}"/>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120" name="Freeform 85">
                <a:extLst>
                  <a:ext uri="{FF2B5EF4-FFF2-40B4-BE49-F238E27FC236}">
                    <a16:creationId xmlns:a16="http://schemas.microsoft.com/office/drawing/2014/main" id="{3D2561D3-4045-4D40-9819-4968F36601DA}"/>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121" name="Freeform 86">
                <a:extLst>
                  <a:ext uri="{FF2B5EF4-FFF2-40B4-BE49-F238E27FC236}">
                    <a16:creationId xmlns:a16="http://schemas.microsoft.com/office/drawing/2014/main" id="{837DDBB2-A375-49D2-829E-9112F1098C86}"/>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122" name="Freeform 87">
                <a:extLst>
                  <a:ext uri="{FF2B5EF4-FFF2-40B4-BE49-F238E27FC236}">
                    <a16:creationId xmlns:a16="http://schemas.microsoft.com/office/drawing/2014/main" id="{02A649BB-4BFB-4677-89D1-CA48871D6315}"/>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123" name="Freeform 88">
                <a:extLst>
                  <a:ext uri="{FF2B5EF4-FFF2-40B4-BE49-F238E27FC236}">
                    <a16:creationId xmlns:a16="http://schemas.microsoft.com/office/drawing/2014/main" id="{E1D1B0CE-F037-4C30-B793-08EBEAA8AF1E}"/>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124" name="Freeform 89">
                <a:extLst>
                  <a:ext uri="{FF2B5EF4-FFF2-40B4-BE49-F238E27FC236}">
                    <a16:creationId xmlns:a16="http://schemas.microsoft.com/office/drawing/2014/main" id="{F4976183-0B29-4B1D-A860-14CD46E19F95}"/>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125" name="Freeform 90">
                <a:extLst>
                  <a:ext uri="{FF2B5EF4-FFF2-40B4-BE49-F238E27FC236}">
                    <a16:creationId xmlns:a16="http://schemas.microsoft.com/office/drawing/2014/main" id="{E3112028-7025-4D9E-AE54-8821C92A5D7F}"/>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126" name="Freeform 91">
                <a:extLst>
                  <a:ext uri="{FF2B5EF4-FFF2-40B4-BE49-F238E27FC236}">
                    <a16:creationId xmlns:a16="http://schemas.microsoft.com/office/drawing/2014/main" id="{8E2D09B5-0F38-4DAE-B2E2-1FE3BB28C00F}"/>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127" name="Freeform 92">
                <a:extLst>
                  <a:ext uri="{FF2B5EF4-FFF2-40B4-BE49-F238E27FC236}">
                    <a16:creationId xmlns:a16="http://schemas.microsoft.com/office/drawing/2014/main" id="{5A5DD347-EAC5-48EA-9EEE-88DCBAA11223}"/>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grpSp>
      </p:grpSp>
      <p:sp>
        <p:nvSpPr>
          <p:cNvPr id="128" name="文本框 93">
            <a:extLst>
              <a:ext uri="{FF2B5EF4-FFF2-40B4-BE49-F238E27FC236}">
                <a16:creationId xmlns:a16="http://schemas.microsoft.com/office/drawing/2014/main" id="{D04DD78D-E85D-4709-8FAE-7800E78D1647}"/>
              </a:ext>
            </a:extLst>
          </p:cNvPr>
          <p:cNvSpPr txBox="1"/>
          <p:nvPr/>
        </p:nvSpPr>
        <p:spPr>
          <a:xfrm>
            <a:off x="5675882" y="6715050"/>
            <a:ext cx="7144514" cy="1938992"/>
          </a:xfrm>
          <a:prstGeom prst="rect">
            <a:avLst/>
          </a:prstGeom>
          <a:noFill/>
          <a:ln>
            <a:noFill/>
          </a:ln>
        </p:spPr>
        <p:txBody>
          <a:bodyPr wrap="square" rtlCol="0">
            <a:spAutoFit/>
          </a:bodyPr>
          <a:lstStyle/>
          <a:p>
            <a:pPr algn="ctr">
              <a:buClr>
                <a:srgbClr val="000000"/>
              </a:buClr>
              <a:defRPr/>
            </a:pPr>
            <a:r>
              <a:rPr lang="en-US" sz="4000" b="1">
                <a:solidFill>
                  <a:schemeClr val="accent6">
                    <a:lumMod val="75000"/>
                  </a:schemeClr>
                </a:solidFill>
                <a:latin typeface="Arial" panose="020B0604020202020204" pitchFamily="34" charset="0"/>
                <a:cs typeface="Arial" panose="020B0604020202020204" pitchFamily="34" charset="0"/>
              </a:rPr>
              <a:t>Hoàn thành nhiệm vụ 1 và 2 phần Hoạt động trong SGK/tr.34</a:t>
            </a:r>
          </a:p>
        </p:txBody>
      </p:sp>
    </p:spTree>
    <p:extLst>
      <p:ext uri="{BB962C8B-B14F-4D97-AF65-F5344CB8AC3E}">
        <p14:creationId xmlns:p14="http://schemas.microsoft.com/office/powerpoint/2010/main" val="3083485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blinds(horizontal)">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left)">
                                      <p:cBhvr>
                                        <p:cTn id="12" dur="500"/>
                                        <p:tgtEl>
                                          <p:spTgt spid="18"/>
                                        </p:tgtEl>
                                      </p:cBhvr>
                                    </p:animEffect>
                                  </p:childTnLst>
                                </p:cTn>
                              </p:par>
                              <p:par>
                                <p:cTn id="13" presetID="22" presetClass="entr" presetSubtype="8"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left)">
                                      <p:cBhvr>
                                        <p:cTn id="20" dur="500"/>
                                        <p:tgtEl>
                                          <p:spTgt spid="22"/>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wipe(left)">
                                      <p:cBhvr>
                                        <p:cTn id="23" dur="500"/>
                                        <p:tgtEl>
                                          <p:spTgt spid="2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nodeType="click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up)">
                                      <p:cBhvr>
                                        <p:cTn id="28" dur="500"/>
                                        <p:tgtEl>
                                          <p:spTgt spid="36"/>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28"/>
                                        </p:tgtEl>
                                        <p:attrNameLst>
                                          <p:attrName>style.visibility</p:attrName>
                                        </p:attrNameLst>
                                      </p:cBhvr>
                                      <p:to>
                                        <p:strVal val="visible"/>
                                      </p:to>
                                    </p:set>
                                    <p:animEffect transition="in" filter="wipe(up)">
                                      <p:cBhvr>
                                        <p:cTn id="31"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P spid="35" grpId="0"/>
      <p:bldP spid="12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415355A-C81D-4D1C-8E2F-DBF0118C16A1}"/>
              </a:ext>
            </a:extLst>
          </p:cNvPr>
          <p:cNvPicPr/>
          <p:nvPr/>
        </p:nvPicPr>
        <p:blipFill rotWithShape="1">
          <a:blip r:embed="rId2"/>
          <a:srcRect l="90833" t="2037" b="82460"/>
          <a:stretch/>
        </p:blipFill>
        <p:spPr>
          <a:xfrm>
            <a:off x="16611600" y="0"/>
            <a:ext cx="1676400" cy="1594757"/>
          </a:xfrm>
          <a:prstGeom prst="rect">
            <a:avLst/>
          </a:prstGeom>
        </p:spPr>
      </p:pic>
      <p:pic>
        <p:nvPicPr>
          <p:cNvPr id="3" name="Picture 2">
            <a:extLst>
              <a:ext uri="{FF2B5EF4-FFF2-40B4-BE49-F238E27FC236}">
                <a16:creationId xmlns:a16="http://schemas.microsoft.com/office/drawing/2014/main" id="{10C4D796-B498-4C76-BB3D-49E2C95A62A7}"/>
              </a:ext>
            </a:extLst>
          </p:cNvPr>
          <p:cNvPicPr>
            <a:picLocks noChangeAspect="1"/>
          </p:cNvPicPr>
          <p:nvPr/>
        </p:nvPicPr>
        <p:blipFill>
          <a:blip r:embed="rId3"/>
          <a:stretch>
            <a:fillRect/>
          </a:stretch>
        </p:blipFill>
        <p:spPr>
          <a:xfrm>
            <a:off x="2255" y="10093432"/>
            <a:ext cx="18283489" cy="231668"/>
          </a:xfrm>
          <a:prstGeom prst="rect">
            <a:avLst/>
          </a:prstGeom>
        </p:spPr>
      </p:pic>
      <p:sp>
        <p:nvSpPr>
          <p:cNvPr id="43" name="Rectangle 77">
            <a:extLst>
              <a:ext uri="{FF2B5EF4-FFF2-40B4-BE49-F238E27FC236}">
                <a16:creationId xmlns:a16="http://schemas.microsoft.com/office/drawing/2014/main" id="{43D05411-F88B-4E99-AE38-463AF898C571}"/>
              </a:ext>
            </a:extLst>
          </p:cNvPr>
          <p:cNvSpPr>
            <a:spLocks noChangeArrowheads="1"/>
          </p:cNvSpPr>
          <p:nvPr/>
        </p:nvSpPr>
        <p:spPr bwMode="auto">
          <a:xfrm>
            <a:off x="838200" y="-2019300"/>
            <a:ext cx="15925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200">
                <a:solidFill>
                  <a:schemeClr val="tx1"/>
                </a:solidFill>
                <a:latin typeface="Times New Roman" panose="02020603050405020304" pitchFamily="18" charset="0"/>
              </a:defRPr>
            </a:lvl1pPr>
            <a:lvl2pPr marL="742950" indent="-285750">
              <a:defRPr sz="2200">
                <a:solidFill>
                  <a:schemeClr val="tx1"/>
                </a:solidFill>
                <a:latin typeface="Times New Roman" panose="02020603050405020304" pitchFamily="18" charset="0"/>
              </a:defRPr>
            </a:lvl2pPr>
            <a:lvl3pPr marL="1143000" indent="-228600">
              <a:defRPr sz="2200">
                <a:solidFill>
                  <a:schemeClr val="tx1"/>
                </a:solidFill>
                <a:latin typeface="Times New Roman" panose="02020603050405020304" pitchFamily="18" charset="0"/>
              </a:defRPr>
            </a:lvl3pPr>
            <a:lvl4pPr marL="1600200" indent="-228600">
              <a:defRPr sz="2200">
                <a:solidFill>
                  <a:schemeClr val="tx1"/>
                </a:solidFill>
                <a:latin typeface="Times New Roman" panose="02020603050405020304" pitchFamily="18" charset="0"/>
              </a:defRPr>
            </a:lvl4pPr>
            <a:lvl5pPr marL="2057400" indent="-228600">
              <a:defRPr sz="2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200">
                <a:solidFill>
                  <a:schemeClr val="tx1"/>
                </a:solidFill>
                <a:latin typeface="Times New Roman" panose="02020603050405020304"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800" b="1" i="0" u="none" strike="noStrike" kern="1200" cap="none" spc="0" normalizeH="0" baseline="0" noProof="0">
                <a:ln>
                  <a:noFill/>
                </a:ln>
                <a:solidFill>
                  <a:srgbClr val="39B38E"/>
                </a:solidFill>
                <a:effectLst/>
                <a:uLnTx/>
                <a:uFillTx/>
                <a:latin typeface="Arial" panose="020B0604020202020204" pitchFamily="34" charset="0"/>
                <a:cs typeface="Arial" panose="020B0604020202020204" pitchFamily="34" charset="0"/>
              </a:rPr>
              <a:t>II. CÔNG THỨC TÍNH CÔNG SUẤT ĐIỆN</a:t>
            </a:r>
          </a:p>
        </p:txBody>
      </p:sp>
      <p:sp>
        <p:nvSpPr>
          <p:cNvPr id="34" name="Rectangle 77">
            <a:extLst>
              <a:ext uri="{FF2B5EF4-FFF2-40B4-BE49-F238E27FC236}">
                <a16:creationId xmlns:a16="http://schemas.microsoft.com/office/drawing/2014/main" id="{FEBAFCA7-FB2E-440F-A500-0BC80ECB9138}"/>
              </a:ext>
            </a:extLst>
          </p:cNvPr>
          <p:cNvSpPr>
            <a:spLocks noChangeArrowheads="1"/>
          </p:cNvSpPr>
          <p:nvPr/>
        </p:nvSpPr>
        <p:spPr bwMode="auto">
          <a:xfrm>
            <a:off x="685800" y="504990"/>
            <a:ext cx="15925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200">
                <a:solidFill>
                  <a:schemeClr val="tx1"/>
                </a:solidFill>
                <a:latin typeface="Times New Roman" panose="02020603050405020304" pitchFamily="18" charset="0"/>
              </a:defRPr>
            </a:lvl1pPr>
            <a:lvl2pPr marL="742950" indent="-285750">
              <a:defRPr sz="2200">
                <a:solidFill>
                  <a:schemeClr val="tx1"/>
                </a:solidFill>
                <a:latin typeface="Times New Roman" panose="02020603050405020304" pitchFamily="18" charset="0"/>
              </a:defRPr>
            </a:lvl2pPr>
            <a:lvl3pPr marL="1143000" indent="-228600">
              <a:defRPr sz="2200">
                <a:solidFill>
                  <a:schemeClr val="tx1"/>
                </a:solidFill>
                <a:latin typeface="Times New Roman" panose="02020603050405020304" pitchFamily="18" charset="0"/>
              </a:defRPr>
            </a:lvl3pPr>
            <a:lvl4pPr marL="1600200" indent="-228600">
              <a:defRPr sz="2200">
                <a:solidFill>
                  <a:schemeClr val="tx1"/>
                </a:solidFill>
                <a:latin typeface="Times New Roman" panose="02020603050405020304" pitchFamily="18" charset="0"/>
              </a:defRPr>
            </a:lvl4pPr>
            <a:lvl5pPr marL="2057400" indent="-228600">
              <a:defRPr sz="2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200">
                <a:solidFill>
                  <a:schemeClr val="tx1"/>
                </a:solidFill>
                <a:latin typeface="Times New Roman" panose="02020603050405020304" pitchFamily="18" charset="0"/>
              </a:defRPr>
            </a:lvl9pPr>
          </a:lstStyle>
          <a:p>
            <a:pPr>
              <a:defRPr/>
            </a:pPr>
            <a:r>
              <a:rPr kumimoji="0" lang="en-US" altLang="en-US" sz="4800" b="1" i="0" u="none" strike="noStrike" kern="1200" cap="none" spc="0" normalizeH="0" baseline="0" noProof="0">
                <a:ln>
                  <a:noFill/>
                </a:ln>
                <a:solidFill>
                  <a:srgbClr val="39B38E"/>
                </a:solidFill>
                <a:effectLst/>
                <a:uLnTx/>
                <a:uFillTx/>
                <a:latin typeface="Arial" panose="020B0604020202020204" pitchFamily="34" charset="0"/>
                <a:cs typeface="Arial" panose="020B0604020202020204" pitchFamily="34" charset="0"/>
              </a:rPr>
              <a:t>I. </a:t>
            </a:r>
            <a:r>
              <a:rPr lang="en-US" sz="4800" b="1">
                <a:solidFill>
                  <a:srgbClr val="39B38E"/>
                </a:solidFill>
                <a:latin typeface="Arial" panose="020B0604020202020204" pitchFamily="34" charset="0"/>
                <a:cs typeface="Arial" panose="020B0604020202020204" pitchFamily="34" charset="0"/>
              </a:rPr>
              <a:t>Ảnh của một vật tạo bởi thấu kính</a:t>
            </a:r>
            <a:endParaRPr lang="en-US" altLang="en-US" sz="4800" b="1">
              <a:solidFill>
                <a:srgbClr val="39B38E"/>
              </a:solidFill>
              <a:latin typeface="Arial" panose="020B0604020202020204" pitchFamily="34" charset="0"/>
              <a:cs typeface="Arial" panose="020B0604020202020204" pitchFamily="34" charset="0"/>
            </a:endParaRPr>
          </a:p>
        </p:txBody>
      </p:sp>
      <p:sp>
        <p:nvSpPr>
          <p:cNvPr id="35" name="Rectangle 34">
            <a:extLst>
              <a:ext uri="{FF2B5EF4-FFF2-40B4-BE49-F238E27FC236}">
                <a16:creationId xmlns:a16="http://schemas.microsoft.com/office/drawing/2014/main" id="{163C45D4-3ACF-4630-AEBB-062F7E571622}"/>
              </a:ext>
            </a:extLst>
          </p:cNvPr>
          <p:cNvSpPr>
            <a:spLocks noChangeArrowheads="1"/>
          </p:cNvSpPr>
          <p:nvPr/>
        </p:nvSpPr>
        <p:spPr bwMode="auto">
          <a:xfrm>
            <a:off x="685800" y="1335987"/>
            <a:ext cx="139446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200">
                <a:solidFill>
                  <a:schemeClr val="tx1"/>
                </a:solidFill>
                <a:latin typeface="Times New Roman" panose="02020603050405020304" pitchFamily="18" charset="0"/>
              </a:defRPr>
            </a:lvl1pPr>
            <a:lvl2pPr marL="742950" indent="-285750">
              <a:defRPr sz="2200">
                <a:solidFill>
                  <a:schemeClr val="tx1"/>
                </a:solidFill>
                <a:latin typeface="Times New Roman" panose="02020603050405020304" pitchFamily="18" charset="0"/>
              </a:defRPr>
            </a:lvl2pPr>
            <a:lvl3pPr marL="1143000" indent="-228600">
              <a:defRPr sz="2200">
                <a:solidFill>
                  <a:schemeClr val="tx1"/>
                </a:solidFill>
                <a:latin typeface="Times New Roman" panose="02020603050405020304" pitchFamily="18" charset="0"/>
              </a:defRPr>
            </a:lvl3pPr>
            <a:lvl4pPr marL="1600200" indent="-228600">
              <a:defRPr sz="2200">
                <a:solidFill>
                  <a:schemeClr val="tx1"/>
                </a:solidFill>
                <a:latin typeface="Times New Roman" panose="02020603050405020304" pitchFamily="18" charset="0"/>
              </a:defRPr>
            </a:lvl4pPr>
            <a:lvl5pPr marL="2057400" indent="-228600">
              <a:defRPr sz="2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200">
                <a:solidFill>
                  <a:schemeClr val="tx1"/>
                </a:solidFill>
                <a:latin typeface="Times New Roman" panose="02020603050405020304" pitchFamily="18" charset="0"/>
              </a:defRPr>
            </a:lvl9pPr>
          </a:lstStyle>
          <a:p>
            <a:pPr marL="0" marR="0" lvl="0" indent="0" algn="l" defTabSz="914400" rtl="0" eaLnBrk="1" fontAlgn="auto" latinLnBrk="0" hangingPunct="1">
              <a:lnSpc>
                <a:spcPct val="100000"/>
              </a:lnSpc>
              <a:spcBef>
                <a:spcPts val="0"/>
              </a:spcBef>
              <a:spcAft>
                <a:spcPts val="0"/>
              </a:spcAft>
              <a:buClrTx/>
              <a:buSzTx/>
              <a:buFont typeface="Calibri" panose="020F0502020204030204" pitchFamily="34" charset="0"/>
              <a:buNone/>
              <a:tabLst/>
              <a:defRPr/>
            </a:pPr>
            <a:r>
              <a:rPr kumimoji="0" lang="en-US" altLang="en-US" sz="4400" b="0" i="0" u="none" strike="noStrike" kern="1200" cap="none" spc="0" normalizeH="0" baseline="0" noProof="0">
                <a:ln>
                  <a:noFill/>
                </a:ln>
                <a:solidFill>
                  <a:srgbClr val="F84B4F"/>
                </a:solidFill>
                <a:effectLst/>
                <a:uLnTx/>
                <a:uFillTx/>
                <a:latin typeface="Arial" panose="020B0604020202020204" pitchFamily="34" charset="0"/>
                <a:cs typeface="Arial" panose="020B0604020202020204" pitchFamily="34" charset="0"/>
              </a:rPr>
              <a:t>2. </a:t>
            </a:r>
            <a:r>
              <a:rPr lang="en-US" altLang="en-US" sz="4400">
                <a:solidFill>
                  <a:srgbClr val="F84B4F"/>
                </a:solidFill>
                <a:latin typeface="Arial" panose="020B0604020202020204" pitchFamily="34" charset="0"/>
                <a:cs typeface="Arial" panose="020B0604020202020204" pitchFamily="34" charset="0"/>
              </a:rPr>
              <a:t>Cách vẽ ảnh</a:t>
            </a:r>
            <a:r>
              <a:rPr kumimoji="0" lang="en-US" altLang="en-US" sz="4400" b="0" i="0" u="none" strike="noStrike" kern="1200" cap="none" spc="0" normalizeH="0" baseline="0" noProof="0">
                <a:ln>
                  <a:noFill/>
                </a:ln>
                <a:solidFill>
                  <a:srgbClr val="F84B4F"/>
                </a:solidFill>
                <a:effectLst/>
                <a:uLnTx/>
                <a:uFillTx/>
                <a:latin typeface="Arial" panose="020B0604020202020204" pitchFamily="34" charset="0"/>
                <a:cs typeface="Arial" panose="020B0604020202020204" pitchFamily="34" charset="0"/>
              </a:rPr>
              <a:t> </a:t>
            </a:r>
          </a:p>
        </p:txBody>
      </p:sp>
      <p:cxnSp>
        <p:nvCxnSpPr>
          <p:cNvPr id="24" name="Straight Connector 23">
            <a:extLst>
              <a:ext uri="{FF2B5EF4-FFF2-40B4-BE49-F238E27FC236}">
                <a16:creationId xmlns:a16="http://schemas.microsoft.com/office/drawing/2014/main" id="{ED432E6A-2601-4EBC-9558-4CA2779E9016}"/>
              </a:ext>
            </a:extLst>
          </p:cNvPr>
          <p:cNvCxnSpPr/>
          <p:nvPr/>
        </p:nvCxnSpPr>
        <p:spPr>
          <a:xfrm flipH="1" flipV="1">
            <a:off x="362135" y="2556737"/>
            <a:ext cx="2743200" cy="1583978"/>
          </a:xfrm>
          <a:prstGeom prst="line">
            <a:avLst/>
          </a:prstGeom>
          <a:ln w="38100">
            <a:solidFill>
              <a:srgbClr val="F94A4E"/>
            </a:solidFill>
            <a:prstDash val="dash"/>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E4BFB65A-A4A3-4915-B9DB-27CB5CCCE8DC}"/>
              </a:ext>
            </a:extLst>
          </p:cNvPr>
          <p:cNvCxnSpPr>
            <a:cxnSpLocks/>
          </p:cNvCxnSpPr>
          <p:nvPr/>
        </p:nvCxnSpPr>
        <p:spPr>
          <a:xfrm>
            <a:off x="497244" y="2410821"/>
            <a:ext cx="1860160" cy="1668796"/>
          </a:xfrm>
          <a:prstGeom prst="line">
            <a:avLst/>
          </a:prstGeom>
          <a:ln w="38100">
            <a:solidFill>
              <a:srgbClr val="F94A4E"/>
            </a:solidFill>
            <a:prstDash val="dash"/>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071D19B5-F3DB-45B8-B6D9-06150881A44D}"/>
              </a:ext>
            </a:extLst>
          </p:cNvPr>
          <p:cNvCxnSpPr/>
          <p:nvPr/>
        </p:nvCxnSpPr>
        <p:spPr>
          <a:xfrm>
            <a:off x="3233703" y="3071090"/>
            <a:ext cx="0" cy="3578675"/>
          </a:xfrm>
          <a:prstGeom prst="straightConnector1">
            <a:avLst/>
          </a:prstGeom>
          <a:ln w="57150">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B94C698-3F88-48E3-B167-B55C341AEB3D}"/>
              </a:ext>
            </a:extLst>
          </p:cNvPr>
          <p:cNvCxnSpPr>
            <a:cxnSpLocks/>
          </p:cNvCxnSpPr>
          <p:nvPr/>
        </p:nvCxnSpPr>
        <p:spPr>
          <a:xfrm>
            <a:off x="565531" y="4860428"/>
            <a:ext cx="5562600"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DD360154-6F8D-4E65-9C24-CD5D919E53E2}"/>
              </a:ext>
            </a:extLst>
          </p:cNvPr>
          <p:cNvSpPr/>
          <p:nvPr/>
        </p:nvSpPr>
        <p:spPr>
          <a:xfrm>
            <a:off x="2416605" y="4164454"/>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9" name="Oval 18">
            <a:extLst>
              <a:ext uri="{FF2B5EF4-FFF2-40B4-BE49-F238E27FC236}">
                <a16:creationId xmlns:a16="http://schemas.microsoft.com/office/drawing/2014/main" id="{D8CE25A5-D080-4B5D-BFA3-3868AA49AD5F}"/>
              </a:ext>
            </a:extLst>
          </p:cNvPr>
          <p:cNvSpPr/>
          <p:nvPr/>
        </p:nvSpPr>
        <p:spPr>
          <a:xfrm>
            <a:off x="1098931" y="2933130"/>
            <a:ext cx="182880" cy="18288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3" name="Oval 22">
            <a:extLst>
              <a:ext uri="{FF2B5EF4-FFF2-40B4-BE49-F238E27FC236}">
                <a16:creationId xmlns:a16="http://schemas.microsoft.com/office/drawing/2014/main" id="{577B9A80-72A8-4E26-BB04-F7AE0D4A042D}"/>
              </a:ext>
            </a:extLst>
          </p:cNvPr>
          <p:cNvSpPr/>
          <p:nvPr/>
        </p:nvSpPr>
        <p:spPr>
          <a:xfrm>
            <a:off x="4390772" y="4814708"/>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nvGrpSpPr>
          <p:cNvPr id="108" name="Group 107">
            <a:extLst>
              <a:ext uri="{FF2B5EF4-FFF2-40B4-BE49-F238E27FC236}">
                <a16:creationId xmlns:a16="http://schemas.microsoft.com/office/drawing/2014/main" id="{23A305B2-41F2-4C36-BBB8-EBA2B3C0BFBE}"/>
              </a:ext>
            </a:extLst>
          </p:cNvPr>
          <p:cNvGrpSpPr/>
          <p:nvPr/>
        </p:nvGrpSpPr>
        <p:grpSpPr>
          <a:xfrm>
            <a:off x="3233703" y="4179914"/>
            <a:ext cx="2042454" cy="1137133"/>
            <a:chOff x="3233703" y="4179914"/>
            <a:chExt cx="2042454" cy="1137133"/>
          </a:xfrm>
        </p:grpSpPr>
        <p:cxnSp>
          <p:nvCxnSpPr>
            <p:cNvPr id="16" name="Straight Connector 15">
              <a:extLst>
                <a:ext uri="{FF2B5EF4-FFF2-40B4-BE49-F238E27FC236}">
                  <a16:creationId xmlns:a16="http://schemas.microsoft.com/office/drawing/2014/main" id="{1C5A077A-11F7-42AE-89C2-FB5BFD4CCCE7}"/>
                </a:ext>
              </a:extLst>
            </p:cNvPr>
            <p:cNvCxnSpPr>
              <a:cxnSpLocks/>
            </p:cNvCxnSpPr>
            <p:nvPr/>
          </p:nvCxnSpPr>
          <p:spPr>
            <a:xfrm>
              <a:off x="3233703" y="4179914"/>
              <a:ext cx="2042454" cy="1137133"/>
            </a:xfrm>
            <a:prstGeom prst="line">
              <a:avLst/>
            </a:prstGeom>
            <a:ln w="38100">
              <a:solidFill>
                <a:srgbClr val="F94A4E"/>
              </a:solidFill>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11557026-86E9-41D7-8A83-FDEBD82C7331}"/>
                </a:ext>
              </a:extLst>
            </p:cNvPr>
            <p:cNvCxnSpPr>
              <a:cxnSpLocks/>
            </p:cNvCxnSpPr>
            <p:nvPr/>
          </p:nvCxnSpPr>
          <p:spPr>
            <a:xfrm>
              <a:off x="3846381" y="4512441"/>
              <a:ext cx="263622" cy="147582"/>
            </a:xfrm>
            <a:prstGeom prst="straightConnector1">
              <a:avLst/>
            </a:prstGeom>
            <a:ln w="38100">
              <a:solidFill>
                <a:srgbClr val="F94A4E"/>
              </a:solidFill>
              <a:headEnd type="none" w="lg" len="med"/>
              <a:tailEnd type="triangle" w="lg" len="med"/>
            </a:ln>
          </p:spPr>
          <p:style>
            <a:lnRef idx="1">
              <a:schemeClr val="accent1"/>
            </a:lnRef>
            <a:fillRef idx="0">
              <a:schemeClr val="accent1"/>
            </a:fillRef>
            <a:effectRef idx="0">
              <a:schemeClr val="accent1"/>
            </a:effectRef>
            <a:fontRef idx="minor">
              <a:schemeClr val="tx1"/>
            </a:fontRef>
          </p:style>
        </p:cxnSp>
      </p:grpSp>
      <p:grpSp>
        <p:nvGrpSpPr>
          <p:cNvPr id="107" name="Group 106">
            <a:extLst>
              <a:ext uri="{FF2B5EF4-FFF2-40B4-BE49-F238E27FC236}">
                <a16:creationId xmlns:a16="http://schemas.microsoft.com/office/drawing/2014/main" id="{F7F31974-34F0-4B2A-BA31-D148F8BD29A4}"/>
              </a:ext>
            </a:extLst>
          </p:cNvPr>
          <p:cNvGrpSpPr/>
          <p:nvPr/>
        </p:nvGrpSpPr>
        <p:grpSpPr>
          <a:xfrm>
            <a:off x="2357404" y="4115414"/>
            <a:ext cx="2193095" cy="1954287"/>
            <a:chOff x="2357404" y="4115414"/>
            <a:chExt cx="2193095" cy="1954287"/>
          </a:xfrm>
        </p:grpSpPr>
        <p:cxnSp>
          <p:nvCxnSpPr>
            <p:cNvPr id="26" name="Straight Connector 25">
              <a:extLst>
                <a:ext uri="{FF2B5EF4-FFF2-40B4-BE49-F238E27FC236}">
                  <a16:creationId xmlns:a16="http://schemas.microsoft.com/office/drawing/2014/main" id="{08694EF1-4753-4DC1-8308-C3679F4497CF}"/>
                </a:ext>
              </a:extLst>
            </p:cNvPr>
            <p:cNvCxnSpPr>
              <a:cxnSpLocks/>
            </p:cNvCxnSpPr>
            <p:nvPr/>
          </p:nvCxnSpPr>
          <p:spPr>
            <a:xfrm>
              <a:off x="2357404" y="4115414"/>
              <a:ext cx="2193095" cy="1954287"/>
            </a:xfrm>
            <a:prstGeom prst="line">
              <a:avLst/>
            </a:prstGeom>
            <a:ln w="38100">
              <a:solidFill>
                <a:srgbClr val="F94A4E"/>
              </a:solidFill>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42FD8A18-5870-4AF8-9CC5-36155042930A}"/>
                </a:ext>
              </a:extLst>
            </p:cNvPr>
            <p:cNvCxnSpPr>
              <a:cxnSpLocks/>
            </p:cNvCxnSpPr>
            <p:nvPr/>
          </p:nvCxnSpPr>
          <p:spPr>
            <a:xfrm>
              <a:off x="3581400" y="5219700"/>
              <a:ext cx="110343" cy="95630"/>
            </a:xfrm>
            <a:prstGeom prst="straightConnector1">
              <a:avLst/>
            </a:prstGeom>
            <a:ln w="38100" cap="rnd">
              <a:solidFill>
                <a:srgbClr val="F94A4E"/>
              </a:solidFill>
              <a:headEnd type="none" w="lg" len="med"/>
              <a:tailEnd type="stealth" w="lg" len="med"/>
            </a:ln>
          </p:spPr>
          <p:style>
            <a:lnRef idx="1">
              <a:schemeClr val="accent1"/>
            </a:lnRef>
            <a:fillRef idx="0">
              <a:schemeClr val="accent1"/>
            </a:fillRef>
            <a:effectRef idx="0">
              <a:schemeClr val="accent1"/>
            </a:effectRef>
            <a:fontRef idx="minor">
              <a:schemeClr val="tx1"/>
            </a:fontRef>
          </p:style>
        </p:cxnSp>
      </p:grpSp>
      <p:grpSp>
        <p:nvGrpSpPr>
          <p:cNvPr id="109" name="Group 108">
            <a:extLst>
              <a:ext uri="{FF2B5EF4-FFF2-40B4-BE49-F238E27FC236}">
                <a16:creationId xmlns:a16="http://schemas.microsoft.com/office/drawing/2014/main" id="{83C3CB8D-C3A5-4D3C-AD99-A4F0494D3CF8}"/>
              </a:ext>
            </a:extLst>
          </p:cNvPr>
          <p:cNvGrpSpPr/>
          <p:nvPr/>
        </p:nvGrpSpPr>
        <p:grpSpPr>
          <a:xfrm>
            <a:off x="2416605" y="4174628"/>
            <a:ext cx="817098" cy="11136"/>
            <a:chOff x="2416605" y="4174628"/>
            <a:chExt cx="817098" cy="11136"/>
          </a:xfrm>
        </p:grpSpPr>
        <p:cxnSp>
          <p:nvCxnSpPr>
            <p:cNvPr id="14" name="Straight Connector 13">
              <a:extLst>
                <a:ext uri="{FF2B5EF4-FFF2-40B4-BE49-F238E27FC236}">
                  <a16:creationId xmlns:a16="http://schemas.microsoft.com/office/drawing/2014/main" id="{82AFC7B9-1FED-4965-A714-071092553829}"/>
                </a:ext>
              </a:extLst>
            </p:cNvPr>
            <p:cNvCxnSpPr>
              <a:cxnSpLocks/>
            </p:cNvCxnSpPr>
            <p:nvPr/>
          </p:nvCxnSpPr>
          <p:spPr>
            <a:xfrm>
              <a:off x="2416605" y="4174628"/>
              <a:ext cx="817098" cy="11136"/>
            </a:xfrm>
            <a:prstGeom prst="line">
              <a:avLst/>
            </a:prstGeom>
            <a:ln w="38100">
              <a:solidFill>
                <a:srgbClr val="F94A4E"/>
              </a:solidFill>
            </a:ln>
          </p:spPr>
          <p:style>
            <a:lnRef idx="1">
              <a:schemeClr val="accent1"/>
            </a:lnRef>
            <a:fillRef idx="0">
              <a:schemeClr val="accent1"/>
            </a:fillRef>
            <a:effectRef idx="0">
              <a:schemeClr val="accent1"/>
            </a:effectRef>
            <a:fontRef idx="minor">
              <a:schemeClr val="tx1"/>
            </a:fontRef>
          </p:style>
        </p:cxnSp>
        <p:cxnSp>
          <p:nvCxnSpPr>
            <p:cNvPr id="79" name="Straight Arrow Connector 78">
              <a:extLst>
                <a:ext uri="{FF2B5EF4-FFF2-40B4-BE49-F238E27FC236}">
                  <a16:creationId xmlns:a16="http://schemas.microsoft.com/office/drawing/2014/main" id="{A891B46E-BF5D-4131-A3B0-F2D168E63529}"/>
                </a:ext>
              </a:extLst>
            </p:cNvPr>
            <p:cNvCxnSpPr>
              <a:cxnSpLocks/>
            </p:cNvCxnSpPr>
            <p:nvPr/>
          </p:nvCxnSpPr>
          <p:spPr>
            <a:xfrm>
              <a:off x="2703161" y="4174628"/>
              <a:ext cx="168885" cy="0"/>
            </a:xfrm>
            <a:prstGeom prst="straightConnector1">
              <a:avLst/>
            </a:prstGeom>
            <a:ln w="38100" cap="rnd">
              <a:solidFill>
                <a:srgbClr val="F94A4E"/>
              </a:solidFill>
              <a:headEnd type="none" w="lg" len="med"/>
              <a:tailEnd type="stealth" w="lg" len="med"/>
            </a:ln>
          </p:spPr>
          <p:style>
            <a:lnRef idx="1">
              <a:schemeClr val="accent1"/>
            </a:lnRef>
            <a:fillRef idx="0">
              <a:schemeClr val="accent1"/>
            </a:fillRef>
            <a:effectRef idx="0">
              <a:schemeClr val="accent1"/>
            </a:effectRef>
            <a:fontRef idx="minor">
              <a:schemeClr val="tx1"/>
            </a:fontRef>
          </p:style>
        </p:cxnSp>
      </p:grpSp>
      <p:sp>
        <p:nvSpPr>
          <p:cNvPr id="81" name="TextBox 80">
            <a:extLst>
              <a:ext uri="{FF2B5EF4-FFF2-40B4-BE49-F238E27FC236}">
                <a16:creationId xmlns:a16="http://schemas.microsoft.com/office/drawing/2014/main" id="{7898CE4C-BED6-405A-AB28-192743818DC8}"/>
              </a:ext>
            </a:extLst>
          </p:cNvPr>
          <p:cNvSpPr txBox="1"/>
          <p:nvPr/>
        </p:nvSpPr>
        <p:spPr>
          <a:xfrm>
            <a:off x="1690947" y="4035676"/>
            <a:ext cx="838200" cy="707886"/>
          </a:xfrm>
          <a:prstGeom prst="rect">
            <a:avLst/>
          </a:prstGeom>
          <a:noFill/>
        </p:spPr>
        <p:txBody>
          <a:bodyPr wrap="square" rtlCol="0">
            <a:spAutoFit/>
          </a:bodyPr>
          <a:lstStyle/>
          <a:p>
            <a:pPr algn="ctr"/>
            <a:r>
              <a:rPr lang="en-US" sz="4000">
                <a:latin typeface="Arial" panose="020B0604020202020204" pitchFamily="34" charset="0"/>
                <a:cs typeface="Arial" panose="020B0604020202020204" pitchFamily="34" charset="0"/>
              </a:rPr>
              <a:t>S</a:t>
            </a:r>
          </a:p>
        </p:txBody>
      </p:sp>
      <p:sp>
        <p:nvSpPr>
          <p:cNvPr id="83" name="TextBox 82">
            <a:extLst>
              <a:ext uri="{FF2B5EF4-FFF2-40B4-BE49-F238E27FC236}">
                <a16:creationId xmlns:a16="http://schemas.microsoft.com/office/drawing/2014/main" id="{A46F8449-EF35-46F7-8F72-726E2CD6DB94}"/>
              </a:ext>
            </a:extLst>
          </p:cNvPr>
          <p:cNvSpPr txBox="1"/>
          <p:nvPr/>
        </p:nvSpPr>
        <p:spPr>
          <a:xfrm>
            <a:off x="1008224" y="2271657"/>
            <a:ext cx="838200" cy="707886"/>
          </a:xfrm>
          <a:prstGeom prst="rect">
            <a:avLst/>
          </a:prstGeom>
          <a:noFill/>
        </p:spPr>
        <p:txBody>
          <a:bodyPr wrap="square" rtlCol="0">
            <a:spAutoFit/>
          </a:bodyPr>
          <a:lstStyle/>
          <a:p>
            <a:pPr algn="ctr"/>
            <a:r>
              <a:rPr lang="en-US" sz="4000">
                <a:latin typeface="Arial" panose="020B0604020202020204" pitchFamily="34" charset="0"/>
                <a:cs typeface="Arial" panose="020B0604020202020204" pitchFamily="34" charset="0"/>
              </a:rPr>
              <a:t>S'</a:t>
            </a:r>
          </a:p>
        </p:txBody>
      </p:sp>
      <p:sp>
        <p:nvSpPr>
          <p:cNvPr id="84" name="TextBox 83">
            <a:extLst>
              <a:ext uri="{FF2B5EF4-FFF2-40B4-BE49-F238E27FC236}">
                <a16:creationId xmlns:a16="http://schemas.microsoft.com/office/drawing/2014/main" id="{4F468A2F-DF68-401E-A1F2-517A853A5E99}"/>
              </a:ext>
            </a:extLst>
          </p:cNvPr>
          <p:cNvSpPr txBox="1"/>
          <p:nvPr/>
        </p:nvSpPr>
        <p:spPr>
          <a:xfrm>
            <a:off x="2529147" y="4865010"/>
            <a:ext cx="838200" cy="707886"/>
          </a:xfrm>
          <a:prstGeom prst="rect">
            <a:avLst/>
          </a:prstGeom>
          <a:noFill/>
        </p:spPr>
        <p:txBody>
          <a:bodyPr wrap="square" rtlCol="0">
            <a:spAutoFit/>
          </a:bodyPr>
          <a:lstStyle/>
          <a:p>
            <a:pPr algn="ctr"/>
            <a:r>
              <a:rPr lang="en-US" sz="4000">
                <a:latin typeface="Arial" panose="020B0604020202020204" pitchFamily="34" charset="0"/>
                <a:cs typeface="Arial" panose="020B0604020202020204" pitchFamily="34" charset="0"/>
              </a:rPr>
              <a:t>O</a:t>
            </a:r>
          </a:p>
        </p:txBody>
      </p:sp>
      <p:cxnSp>
        <p:nvCxnSpPr>
          <p:cNvPr id="90" name="Straight Arrow Connector 89">
            <a:extLst>
              <a:ext uri="{FF2B5EF4-FFF2-40B4-BE49-F238E27FC236}">
                <a16:creationId xmlns:a16="http://schemas.microsoft.com/office/drawing/2014/main" id="{6597E9E9-86C1-454B-842C-2EAA4EA27444}"/>
              </a:ext>
            </a:extLst>
          </p:cNvPr>
          <p:cNvCxnSpPr/>
          <p:nvPr/>
        </p:nvCxnSpPr>
        <p:spPr>
          <a:xfrm>
            <a:off x="9340301" y="3071090"/>
            <a:ext cx="0" cy="3578675"/>
          </a:xfrm>
          <a:prstGeom prst="straightConnector1">
            <a:avLst/>
          </a:prstGeom>
          <a:ln w="57150">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0C5D910A-50E8-49C5-981E-1E35FB6C742D}"/>
              </a:ext>
            </a:extLst>
          </p:cNvPr>
          <p:cNvCxnSpPr>
            <a:cxnSpLocks/>
          </p:cNvCxnSpPr>
          <p:nvPr/>
        </p:nvCxnSpPr>
        <p:spPr>
          <a:xfrm>
            <a:off x="6672129" y="4860428"/>
            <a:ext cx="5462365" cy="14362"/>
          </a:xfrm>
          <a:prstGeom prst="line">
            <a:avLst/>
          </a:prstGeom>
        </p:spPr>
        <p:style>
          <a:lnRef idx="1">
            <a:schemeClr val="accent1"/>
          </a:lnRef>
          <a:fillRef idx="0">
            <a:schemeClr val="accent1"/>
          </a:fillRef>
          <a:effectRef idx="0">
            <a:schemeClr val="accent1"/>
          </a:effectRef>
          <a:fontRef idx="minor">
            <a:schemeClr val="tx1"/>
          </a:fontRef>
        </p:style>
      </p:cxnSp>
      <p:sp>
        <p:nvSpPr>
          <p:cNvPr id="94" name="Oval 93">
            <a:extLst>
              <a:ext uri="{FF2B5EF4-FFF2-40B4-BE49-F238E27FC236}">
                <a16:creationId xmlns:a16="http://schemas.microsoft.com/office/drawing/2014/main" id="{F26274A7-BCFB-4017-AEC5-8EA822BFFDCE}"/>
              </a:ext>
            </a:extLst>
          </p:cNvPr>
          <p:cNvSpPr/>
          <p:nvPr/>
        </p:nvSpPr>
        <p:spPr>
          <a:xfrm>
            <a:off x="10290454" y="4783350"/>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nvGrpSpPr>
          <p:cNvPr id="115" name="Group 114">
            <a:extLst>
              <a:ext uri="{FF2B5EF4-FFF2-40B4-BE49-F238E27FC236}">
                <a16:creationId xmlns:a16="http://schemas.microsoft.com/office/drawing/2014/main" id="{CC481C2D-8FE6-420F-B89A-62CC364AD062}"/>
              </a:ext>
            </a:extLst>
          </p:cNvPr>
          <p:cNvGrpSpPr/>
          <p:nvPr/>
        </p:nvGrpSpPr>
        <p:grpSpPr>
          <a:xfrm>
            <a:off x="9348753" y="3751934"/>
            <a:ext cx="2239249" cy="2544907"/>
            <a:chOff x="9348753" y="3751934"/>
            <a:chExt cx="2239249" cy="2544907"/>
          </a:xfrm>
        </p:grpSpPr>
        <p:cxnSp>
          <p:nvCxnSpPr>
            <p:cNvPr id="96" name="Straight Connector 95">
              <a:extLst>
                <a:ext uri="{FF2B5EF4-FFF2-40B4-BE49-F238E27FC236}">
                  <a16:creationId xmlns:a16="http://schemas.microsoft.com/office/drawing/2014/main" id="{BAA5D754-3953-4815-B0D6-996561123FB9}"/>
                </a:ext>
              </a:extLst>
            </p:cNvPr>
            <p:cNvCxnSpPr>
              <a:cxnSpLocks/>
            </p:cNvCxnSpPr>
            <p:nvPr/>
          </p:nvCxnSpPr>
          <p:spPr>
            <a:xfrm>
              <a:off x="9348753" y="3751934"/>
              <a:ext cx="2239249" cy="2544907"/>
            </a:xfrm>
            <a:prstGeom prst="line">
              <a:avLst/>
            </a:prstGeom>
            <a:ln w="38100">
              <a:solidFill>
                <a:srgbClr val="F94A4E"/>
              </a:solidFill>
            </a:ln>
          </p:spPr>
          <p:style>
            <a:lnRef idx="1">
              <a:schemeClr val="accent1"/>
            </a:lnRef>
            <a:fillRef idx="0">
              <a:schemeClr val="accent1"/>
            </a:fillRef>
            <a:effectRef idx="0">
              <a:schemeClr val="accent1"/>
            </a:effectRef>
            <a:fontRef idx="minor">
              <a:schemeClr val="tx1"/>
            </a:fontRef>
          </p:style>
        </p:cxnSp>
        <p:cxnSp>
          <p:nvCxnSpPr>
            <p:cNvPr id="98" name="Straight Arrow Connector 97">
              <a:extLst>
                <a:ext uri="{FF2B5EF4-FFF2-40B4-BE49-F238E27FC236}">
                  <a16:creationId xmlns:a16="http://schemas.microsoft.com/office/drawing/2014/main" id="{2FD1086B-4377-448F-9168-43FC4B9583D3}"/>
                </a:ext>
              </a:extLst>
            </p:cNvPr>
            <p:cNvCxnSpPr>
              <a:cxnSpLocks/>
            </p:cNvCxnSpPr>
            <p:nvPr/>
          </p:nvCxnSpPr>
          <p:spPr>
            <a:xfrm>
              <a:off x="9842636" y="4269242"/>
              <a:ext cx="90342" cy="162753"/>
            </a:xfrm>
            <a:prstGeom prst="straightConnector1">
              <a:avLst/>
            </a:prstGeom>
            <a:ln w="38100">
              <a:solidFill>
                <a:srgbClr val="F94A4E"/>
              </a:solidFill>
              <a:headEnd type="none" w="lg" len="med"/>
              <a:tailEnd type="triangle" w="lg" len="med"/>
            </a:ln>
          </p:spPr>
          <p:style>
            <a:lnRef idx="1">
              <a:schemeClr val="accent1"/>
            </a:lnRef>
            <a:fillRef idx="0">
              <a:schemeClr val="accent1"/>
            </a:fillRef>
            <a:effectRef idx="0">
              <a:schemeClr val="accent1"/>
            </a:effectRef>
            <a:fontRef idx="minor">
              <a:schemeClr val="tx1"/>
            </a:fontRef>
          </p:style>
        </p:cxnSp>
      </p:grpSp>
      <p:sp>
        <p:nvSpPr>
          <p:cNvPr id="101" name="TextBox 100">
            <a:extLst>
              <a:ext uri="{FF2B5EF4-FFF2-40B4-BE49-F238E27FC236}">
                <a16:creationId xmlns:a16="http://schemas.microsoft.com/office/drawing/2014/main" id="{8B35E47E-3481-4CBD-A395-D595E45A7C34}"/>
              </a:ext>
            </a:extLst>
          </p:cNvPr>
          <p:cNvSpPr txBox="1"/>
          <p:nvPr/>
        </p:nvSpPr>
        <p:spPr>
          <a:xfrm>
            <a:off x="10054451" y="4153644"/>
            <a:ext cx="838200" cy="707886"/>
          </a:xfrm>
          <a:prstGeom prst="rect">
            <a:avLst/>
          </a:prstGeom>
          <a:noFill/>
        </p:spPr>
        <p:txBody>
          <a:bodyPr wrap="square" rtlCol="0">
            <a:spAutoFit/>
          </a:bodyPr>
          <a:lstStyle/>
          <a:p>
            <a:pPr algn="ctr"/>
            <a:r>
              <a:rPr lang="en-US" sz="4000">
                <a:latin typeface="Arial" panose="020B0604020202020204" pitchFamily="34" charset="0"/>
                <a:cs typeface="Arial" panose="020B0604020202020204" pitchFamily="34" charset="0"/>
              </a:rPr>
              <a:t>F</a:t>
            </a:r>
          </a:p>
        </p:txBody>
      </p:sp>
      <p:sp>
        <p:nvSpPr>
          <p:cNvPr id="103" name="TextBox 102">
            <a:extLst>
              <a:ext uri="{FF2B5EF4-FFF2-40B4-BE49-F238E27FC236}">
                <a16:creationId xmlns:a16="http://schemas.microsoft.com/office/drawing/2014/main" id="{88F86785-C659-49E7-A067-93617275F908}"/>
              </a:ext>
            </a:extLst>
          </p:cNvPr>
          <p:cNvSpPr txBox="1"/>
          <p:nvPr/>
        </p:nvSpPr>
        <p:spPr>
          <a:xfrm>
            <a:off x="8604398" y="4826482"/>
            <a:ext cx="838200" cy="707886"/>
          </a:xfrm>
          <a:prstGeom prst="rect">
            <a:avLst/>
          </a:prstGeom>
          <a:noFill/>
        </p:spPr>
        <p:txBody>
          <a:bodyPr wrap="square" rtlCol="0">
            <a:spAutoFit/>
          </a:bodyPr>
          <a:lstStyle/>
          <a:p>
            <a:pPr algn="ctr"/>
            <a:r>
              <a:rPr lang="en-US" sz="4000">
                <a:latin typeface="Arial" panose="020B0604020202020204" pitchFamily="34" charset="0"/>
                <a:cs typeface="Arial" panose="020B0604020202020204" pitchFamily="34" charset="0"/>
              </a:rPr>
              <a:t>O</a:t>
            </a:r>
          </a:p>
        </p:txBody>
      </p:sp>
      <p:cxnSp>
        <p:nvCxnSpPr>
          <p:cNvPr id="105" name="Straight Arrow Connector 104">
            <a:extLst>
              <a:ext uri="{FF2B5EF4-FFF2-40B4-BE49-F238E27FC236}">
                <a16:creationId xmlns:a16="http://schemas.microsoft.com/office/drawing/2014/main" id="{E6EEB1B0-7266-4914-A56D-047F4C04FEB5}"/>
              </a:ext>
            </a:extLst>
          </p:cNvPr>
          <p:cNvCxnSpPr/>
          <p:nvPr/>
        </p:nvCxnSpPr>
        <p:spPr>
          <a:xfrm flipV="1">
            <a:off x="7371994" y="3691270"/>
            <a:ext cx="0" cy="1169157"/>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18" name="Straight Arrow Connector 117">
            <a:extLst>
              <a:ext uri="{FF2B5EF4-FFF2-40B4-BE49-F238E27FC236}">
                <a16:creationId xmlns:a16="http://schemas.microsoft.com/office/drawing/2014/main" id="{0E23A945-9276-47A1-86E6-9BB74B27B873}"/>
              </a:ext>
            </a:extLst>
          </p:cNvPr>
          <p:cNvCxnSpPr>
            <a:cxnSpLocks/>
          </p:cNvCxnSpPr>
          <p:nvPr/>
        </p:nvCxnSpPr>
        <p:spPr>
          <a:xfrm>
            <a:off x="11316082" y="4874790"/>
            <a:ext cx="0" cy="1136829"/>
          </a:xfrm>
          <a:prstGeom prst="straightConnector1">
            <a:avLst/>
          </a:prstGeom>
          <a:ln w="57150">
            <a:solidFill>
              <a:srgbClr val="3AAF8E"/>
            </a:solidFill>
            <a:tailEnd type="triangle"/>
          </a:ln>
        </p:spPr>
        <p:style>
          <a:lnRef idx="1">
            <a:schemeClr val="accent1"/>
          </a:lnRef>
          <a:fillRef idx="0">
            <a:schemeClr val="accent1"/>
          </a:fillRef>
          <a:effectRef idx="0">
            <a:schemeClr val="accent1"/>
          </a:effectRef>
          <a:fontRef idx="minor">
            <a:schemeClr val="tx1"/>
          </a:fontRef>
        </p:style>
      </p:cxnSp>
      <p:grpSp>
        <p:nvGrpSpPr>
          <p:cNvPr id="125" name="Group 124">
            <a:extLst>
              <a:ext uri="{FF2B5EF4-FFF2-40B4-BE49-F238E27FC236}">
                <a16:creationId xmlns:a16="http://schemas.microsoft.com/office/drawing/2014/main" id="{D5575051-550C-4340-A038-18A8C917540F}"/>
              </a:ext>
            </a:extLst>
          </p:cNvPr>
          <p:cNvGrpSpPr/>
          <p:nvPr/>
        </p:nvGrpSpPr>
        <p:grpSpPr>
          <a:xfrm>
            <a:off x="7380447" y="3716703"/>
            <a:ext cx="4309457" cy="2511016"/>
            <a:chOff x="7380447" y="3716703"/>
            <a:chExt cx="4309457" cy="2511016"/>
          </a:xfrm>
        </p:grpSpPr>
        <p:cxnSp>
          <p:nvCxnSpPr>
            <p:cNvPr id="99" name="Straight Arrow Connector 98">
              <a:extLst>
                <a:ext uri="{FF2B5EF4-FFF2-40B4-BE49-F238E27FC236}">
                  <a16:creationId xmlns:a16="http://schemas.microsoft.com/office/drawing/2014/main" id="{8EE806C0-935B-43BD-AC0E-DFDA4F510E21}"/>
                </a:ext>
              </a:extLst>
            </p:cNvPr>
            <p:cNvCxnSpPr>
              <a:cxnSpLocks/>
            </p:cNvCxnSpPr>
            <p:nvPr/>
          </p:nvCxnSpPr>
          <p:spPr>
            <a:xfrm>
              <a:off x="10072391" y="5276946"/>
              <a:ext cx="110343" cy="95630"/>
            </a:xfrm>
            <a:prstGeom prst="straightConnector1">
              <a:avLst/>
            </a:prstGeom>
            <a:ln w="38100" cap="rnd">
              <a:solidFill>
                <a:srgbClr val="F94A4E"/>
              </a:solidFill>
              <a:headEnd type="none" w="lg" len="med"/>
              <a:tailEnd type="stealth" w="lg" len="med"/>
            </a:ln>
          </p:spPr>
          <p:style>
            <a:lnRef idx="1">
              <a:schemeClr val="accent1"/>
            </a:lnRef>
            <a:fillRef idx="0">
              <a:schemeClr val="accent1"/>
            </a:fillRef>
            <a:effectRef idx="0">
              <a:schemeClr val="accent1"/>
            </a:effectRef>
            <a:fontRef idx="minor">
              <a:schemeClr val="tx1"/>
            </a:fontRef>
          </p:style>
        </p:cxnSp>
        <p:grpSp>
          <p:nvGrpSpPr>
            <p:cNvPr id="114" name="Group 113">
              <a:extLst>
                <a:ext uri="{FF2B5EF4-FFF2-40B4-BE49-F238E27FC236}">
                  <a16:creationId xmlns:a16="http://schemas.microsoft.com/office/drawing/2014/main" id="{529236F5-2FDC-4D46-8084-7DE932D8B427}"/>
                </a:ext>
              </a:extLst>
            </p:cNvPr>
            <p:cNvGrpSpPr/>
            <p:nvPr/>
          </p:nvGrpSpPr>
          <p:grpSpPr>
            <a:xfrm>
              <a:off x="7380447" y="3716703"/>
              <a:ext cx="4309457" cy="2511016"/>
              <a:chOff x="7380447" y="3716703"/>
              <a:chExt cx="4309457" cy="2511016"/>
            </a:xfrm>
          </p:grpSpPr>
          <p:cxnSp>
            <p:nvCxnSpPr>
              <p:cNvPr id="97" name="Straight Connector 96">
                <a:extLst>
                  <a:ext uri="{FF2B5EF4-FFF2-40B4-BE49-F238E27FC236}">
                    <a16:creationId xmlns:a16="http://schemas.microsoft.com/office/drawing/2014/main" id="{8DDC95C2-275F-430D-9B0F-033465D4EDEF}"/>
                  </a:ext>
                </a:extLst>
              </p:cNvPr>
              <p:cNvCxnSpPr>
                <a:cxnSpLocks/>
              </p:cNvCxnSpPr>
              <p:nvPr/>
            </p:nvCxnSpPr>
            <p:spPr>
              <a:xfrm>
                <a:off x="7380447" y="3716703"/>
                <a:ext cx="4309457" cy="2511016"/>
              </a:xfrm>
              <a:prstGeom prst="line">
                <a:avLst/>
              </a:prstGeom>
              <a:ln w="38100">
                <a:solidFill>
                  <a:srgbClr val="F94A4E"/>
                </a:solidFill>
              </a:ln>
            </p:spPr>
            <p:style>
              <a:lnRef idx="1">
                <a:schemeClr val="accent1"/>
              </a:lnRef>
              <a:fillRef idx="0">
                <a:schemeClr val="accent1"/>
              </a:fillRef>
              <a:effectRef idx="0">
                <a:schemeClr val="accent1"/>
              </a:effectRef>
              <a:fontRef idx="minor">
                <a:schemeClr val="tx1"/>
              </a:fontRef>
            </p:style>
          </p:cxnSp>
          <p:cxnSp>
            <p:nvCxnSpPr>
              <p:cNvPr id="121" name="Straight Arrow Connector 120">
                <a:extLst>
                  <a:ext uri="{FF2B5EF4-FFF2-40B4-BE49-F238E27FC236}">
                    <a16:creationId xmlns:a16="http://schemas.microsoft.com/office/drawing/2014/main" id="{2D0B40B8-5F9C-4AA0-97CA-02ADC2982908}"/>
                  </a:ext>
                </a:extLst>
              </p:cNvPr>
              <p:cNvCxnSpPr>
                <a:cxnSpLocks/>
              </p:cNvCxnSpPr>
              <p:nvPr/>
            </p:nvCxnSpPr>
            <p:spPr>
              <a:xfrm>
                <a:off x="8153400" y="4152900"/>
                <a:ext cx="110343" cy="95630"/>
              </a:xfrm>
              <a:prstGeom prst="straightConnector1">
                <a:avLst/>
              </a:prstGeom>
              <a:ln w="38100" cap="rnd">
                <a:solidFill>
                  <a:srgbClr val="F94A4E"/>
                </a:solidFill>
                <a:headEnd type="none" w="lg" len="med"/>
                <a:tailEnd type="stealth" w="lg" len="med"/>
              </a:ln>
            </p:spPr>
            <p:style>
              <a:lnRef idx="1">
                <a:schemeClr val="accent1"/>
              </a:lnRef>
              <a:fillRef idx="0">
                <a:schemeClr val="accent1"/>
              </a:fillRef>
              <a:effectRef idx="0">
                <a:schemeClr val="accent1"/>
              </a:effectRef>
              <a:fontRef idx="minor">
                <a:schemeClr val="tx1"/>
              </a:fontRef>
            </p:style>
          </p:cxnSp>
        </p:grpSp>
      </p:grpSp>
      <p:grpSp>
        <p:nvGrpSpPr>
          <p:cNvPr id="110" name="Group 109">
            <a:extLst>
              <a:ext uri="{FF2B5EF4-FFF2-40B4-BE49-F238E27FC236}">
                <a16:creationId xmlns:a16="http://schemas.microsoft.com/office/drawing/2014/main" id="{FCBE331C-8577-43DE-BB92-BEFD0C121176}"/>
              </a:ext>
            </a:extLst>
          </p:cNvPr>
          <p:cNvGrpSpPr/>
          <p:nvPr/>
        </p:nvGrpSpPr>
        <p:grpSpPr>
          <a:xfrm>
            <a:off x="7380448" y="3703058"/>
            <a:ext cx="1959853" cy="21400"/>
            <a:chOff x="7380448" y="3703058"/>
            <a:chExt cx="1959853" cy="21400"/>
          </a:xfrm>
        </p:grpSpPr>
        <p:cxnSp>
          <p:nvCxnSpPr>
            <p:cNvPr id="95" name="Straight Connector 94">
              <a:extLst>
                <a:ext uri="{FF2B5EF4-FFF2-40B4-BE49-F238E27FC236}">
                  <a16:creationId xmlns:a16="http://schemas.microsoft.com/office/drawing/2014/main" id="{A18BE65A-AB10-416C-89FB-B06E4BB6EAD8}"/>
                </a:ext>
              </a:extLst>
            </p:cNvPr>
            <p:cNvCxnSpPr>
              <a:cxnSpLocks/>
            </p:cNvCxnSpPr>
            <p:nvPr/>
          </p:nvCxnSpPr>
          <p:spPr>
            <a:xfrm>
              <a:off x="7380448" y="3703058"/>
              <a:ext cx="1959853" cy="0"/>
            </a:xfrm>
            <a:prstGeom prst="line">
              <a:avLst/>
            </a:prstGeom>
            <a:ln w="38100">
              <a:solidFill>
                <a:srgbClr val="F94A4E"/>
              </a:solidFill>
            </a:ln>
          </p:spPr>
          <p:style>
            <a:lnRef idx="1">
              <a:schemeClr val="accent1"/>
            </a:lnRef>
            <a:fillRef idx="0">
              <a:schemeClr val="accent1"/>
            </a:fillRef>
            <a:effectRef idx="0">
              <a:schemeClr val="accent1"/>
            </a:effectRef>
            <a:fontRef idx="minor">
              <a:schemeClr val="tx1"/>
            </a:fontRef>
          </p:style>
        </p:cxnSp>
        <p:cxnSp>
          <p:nvCxnSpPr>
            <p:cNvPr id="122" name="Straight Arrow Connector 121">
              <a:extLst>
                <a:ext uri="{FF2B5EF4-FFF2-40B4-BE49-F238E27FC236}">
                  <a16:creationId xmlns:a16="http://schemas.microsoft.com/office/drawing/2014/main" id="{5797ADB8-A691-4C27-9A05-5992EB65F58A}"/>
                </a:ext>
              </a:extLst>
            </p:cNvPr>
            <p:cNvCxnSpPr>
              <a:cxnSpLocks/>
            </p:cNvCxnSpPr>
            <p:nvPr/>
          </p:nvCxnSpPr>
          <p:spPr>
            <a:xfrm>
              <a:off x="8481673" y="3724458"/>
              <a:ext cx="33077" cy="0"/>
            </a:xfrm>
            <a:prstGeom prst="straightConnector1">
              <a:avLst/>
            </a:prstGeom>
            <a:ln w="38100" cap="rnd">
              <a:solidFill>
                <a:srgbClr val="F94A4E"/>
              </a:solidFill>
              <a:headEnd type="none" w="lg" len="med"/>
              <a:tailEnd type="stealth" w="lg" len="med"/>
            </a:ln>
          </p:spPr>
          <p:style>
            <a:lnRef idx="1">
              <a:schemeClr val="accent1"/>
            </a:lnRef>
            <a:fillRef idx="0">
              <a:schemeClr val="accent1"/>
            </a:fillRef>
            <a:effectRef idx="0">
              <a:schemeClr val="accent1"/>
            </a:effectRef>
            <a:fontRef idx="minor">
              <a:schemeClr val="tx1"/>
            </a:fontRef>
          </p:style>
        </p:cxnSp>
      </p:grpSp>
      <p:sp>
        <p:nvSpPr>
          <p:cNvPr id="128" name="TextBox 127">
            <a:extLst>
              <a:ext uri="{FF2B5EF4-FFF2-40B4-BE49-F238E27FC236}">
                <a16:creationId xmlns:a16="http://schemas.microsoft.com/office/drawing/2014/main" id="{17093B8D-3C51-4BA5-BCC7-9EBA6B7389AC}"/>
              </a:ext>
            </a:extLst>
          </p:cNvPr>
          <p:cNvSpPr txBox="1"/>
          <p:nvPr/>
        </p:nvSpPr>
        <p:spPr>
          <a:xfrm>
            <a:off x="6929172" y="4912842"/>
            <a:ext cx="838200" cy="707886"/>
          </a:xfrm>
          <a:prstGeom prst="rect">
            <a:avLst/>
          </a:prstGeom>
          <a:noFill/>
        </p:spPr>
        <p:txBody>
          <a:bodyPr wrap="square" rtlCol="0">
            <a:spAutoFit/>
          </a:bodyPr>
          <a:lstStyle/>
          <a:p>
            <a:pPr algn="ctr"/>
            <a:r>
              <a:rPr lang="en-US" sz="4000">
                <a:latin typeface="Arial" panose="020B0604020202020204" pitchFamily="34" charset="0"/>
                <a:cs typeface="Arial" panose="020B0604020202020204" pitchFamily="34" charset="0"/>
              </a:rPr>
              <a:t>A</a:t>
            </a:r>
          </a:p>
        </p:txBody>
      </p:sp>
      <p:sp>
        <p:nvSpPr>
          <p:cNvPr id="129" name="TextBox 128">
            <a:extLst>
              <a:ext uri="{FF2B5EF4-FFF2-40B4-BE49-F238E27FC236}">
                <a16:creationId xmlns:a16="http://schemas.microsoft.com/office/drawing/2014/main" id="{473A10B0-ED25-493E-9588-4636ED8355EE}"/>
              </a:ext>
            </a:extLst>
          </p:cNvPr>
          <p:cNvSpPr txBox="1"/>
          <p:nvPr/>
        </p:nvSpPr>
        <p:spPr>
          <a:xfrm>
            <a:off x="7032170" y="3123111"/>
            <a:ext cx="804765" cy="707886"/>
          </a:xfrm>
          <a:prstGeom prst="rect">
            <a:avLst/>
          </a:prstGeom>
          <a:noFill/>
        </p:spPr>
        <p:txBody>
          <a:bodyPr wrap="square" rtlCol="0">
            <a:spAutoFit/>
          </a:bodyPr>
          <a:lstStyle/>
          <a:p>
            <a:pPr algn="ctr"/>
            <a:r>
              <a:rPr lang="en-US" sz="4000">
                <a:latin typeface="Arial" panose="020B0604020202020204" pitchFamily="34" charset="0"/>
                <a:cs typeface="Arial" panose="020B0604020202020204" pitchFamily="34" charset="0"/>
              </a:rPr>
              <a:t>B</a:t>
            </a:r>
          </a:p>
        </p:txBody>
      </p:sp>
      <p:sp>
        <p:nvSpPr>
          <p:cNvPr id="130" name="TextBox 129">
            <a:extLst>
              <a:ext uri="{FF2B5EF4-FFF2-40B4-BE49-F238E27FC236}">
                <a16:creationId xmlns:a16="http://schemas.microsoft.com/office/drawing/2014/main" id="{19F2B753-446C-4CFE-8A08-1B2572A5F901}"/>
              </a:ext>
            </a:extLst>
          </p:cNvPr>
          <p:cNvSpPr txBox="1"/>
          <p:nvPr/>
        </p:nvSpPr>
        <p:spPr>
          <a:xfrm>
            <a:off x="11053321" y="4128293"/>
            <a:ext cx="838200" cy="707886"/>
          </a:xfrm>
          <a:prstGeom prst="rect">
            <a:avLst/>
          </a:prstGeom>
          <a:noFill/>
        </p:spPr>
        <p:txBody>
          <a:bodyPr wrap="square" rtlCol="0">
            <a:spAutoFit/>
          </a:bodyPr>
          <a:lstStyle/>
          <a:p>
            <a:pPr algn="ctr"/>
            <a:r>
              <a:rPr lang="en-US" sz="4000">
                <a:latin typeface="Arial" panose="020B0604020202020204" pitchFamily="34" charset="0"/>
                <a:cs typeface="Arial" panose="020B0604020202020204" pitchFamily="34" charset="0"/>
              </a:rPr>
              <a:t>A'</a:t>
            </a:r>
          </a:p>
        </p:txBody>
      </p:sp>
      <p:sp>
        <p:nvSpPr>
          <p:cNvPr id="131" name="TextBox 130">
            <a:extLst>
              <a:ext uri="{FF2B5EF4-FFF2-40B4-BE49-F238E27FC236}">
                <a16:creationId xmlns:a16="http://schemas.microsoft.com/office/drawing/2014/main" id="{A997D324-4E38-47FC-8AEE-A488C8ACB813}"/>
              </a:ext>
            </a:extLst>
          </p:cNvPr>
          <p:cNvSpPr txBox="1"/>
          <p:nvPr/>
        </p:nvSpPr>
        <p:spPr>
          <a:xfrm>
            <a:off x="10831668" y="6019976"/>
            <a:ext cx="838200" cy="707886"/>
          </a:xfrm>
          <a:prstGeom prst="rect">
            <a:avLst/>
          </a:prstGeom>
          <a:noFill/>
        </p:spPr>
        <p:txBody>
          <a:bodyPr wrap="square" rtlCol="0">
            <a:spAutoFit/>
          </a:bodyPr>
          <a:lstStyle/>
          <a:p>
            <a:pPr algn="ctr"/>
            <a:r>
              <a:rPr lang="en-US" sz="4000">
                <a:latin typeface="Arial" panose="020B0604020202020204" pitchFamily="34" charset="0"/>
                <a:cs typeface="Arial" panose="020B0604020202020204" pitchFamily="34" charset="0"/>
              </a:rPr>
              <a:t>B'</a:t>
            </a:r>
          </a:p>
        </p:txBody>
      </p:sp>
      <p:cxnSp>
        <p:nvCxnSpPr>
          <p:cNvPr id="68" name="Straight Connector 67">
            <a:extLst>
              <a:ext uri="{FF2B5EF4-FFF2-40B4-BE49-F238E27FC236}">
                <a16:creationId xmlns:a16="http://schemas.microsoft.com/office/drawing/2014/main" id="{5C8577A4-2160-46D8-A838-81B992C239BB}"/>
              </a:ext>
            </a:extLst>
          </p:cNvPr>
          <p:cNvCxnSpPr>
            <a:cxnSpLocks/>
          </p:cNvCxnSpPr>
          <p:nvPr/>
        </p:nvCxnSpPr>
        <p:spPr>
          <a:xfrm>
            <a:off x="12597219" y="4881656"/>
            <a:ext cx="5462365" cy="14362"/>
          </a:xfrm>
          <a:prstGeom prst="line">
            <a:avLst/>
          </a:prstGeom>
        </p:spPr>
        <p:style>
          <a:lnRef idx="1">
            <a:schemeClr val="accent1"/>
          </a:lnRef>
          <a:fillRef idx="0">
            <a:schemeClr val="accent1"/>
          </a:fillRef>
          <a:effectRef idx="0">
            <a:schemeClr val="accent1"/>
          </a:effectRef>
          <a:fontRef idx="minor">
            <a:schemeClr val="tx1"/>
          </a:fontRef>
        </p:style>
      </p:cxnSp>
      <p:sp>
        <p:nvSpPr>
          <p:cNvPr id="69" name="Oval 68">
            <a:extLst>
              <a:ext uri="{FF2B5EF4-FFF2-40B4-BE49-F238E27FC236}">
                <a16:creationId xmlns:a16="http://schemas.microsoft.com/office/drawing/2014/main" id="{550E15CD-B62F-457B-86D9-7ADD0F5CDDDA}"/>
              </a:ext>
            </a:extLst>
          </p:cNvPr>
          <p:cNvSpPr/>
          <p:nvPr/>
        </p:nvSpPr>
        <p:spPr>
          <a:xfrm>
            <a:off x="13418343" y="4850704"/>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nvGrpSpPr>
          <p:cNvPr id="127" name="Group 126">
            <a:extLst>
              <a:ext uri="{FF2B5EF4-FFF2-40B4-BE49-F238E27FC236}">
                <a16:creationId xmlns:a16="http://schemas.microsoft.com/office/drawing/2014/main" id="{47E8620A-05A9-47F4-BE91-A37F188C0320}"/>
              </a:ext>
            </a:extLst>
          </p:cNvPr>
          <p:cNvGrpSpPr/>
          <p:nvPr/>
        </p:nvGrpSpPr>
        <p:grpSpPr>
          <a:xfrm>
            <a:off x="15929780" y="3037801"/>
            <a:ext cx="1632453" cy="700130"/>
            <a:chOff x="15929780" y="3037801"/>
            <a:chExt cx="1632453" cy="700130"/>
          </a:xfrm>
        </p:grpSpPr>
        <p:cxnSp>
          <p:nvCxnSpPr>
            <p:cNvPr id="72" name="Straight Connector 71">
              <a:extLst>
                <a:ext uri="{FF2B5EF4-FFF2-40B4-BE49-F238E27FC236}">
                  <a16:creationId xmlns:a16="http://schemas.microsoft.com/office/drawing/2014/main" id="{23834D2F-76B6-4E37-AFBE-CD99BAEEF2C4}"/>
                </a:ext>
              </a:extLst>
            </p:cNvPr>
            <p:cNvCxnSpPr>
              <a:cxnSpLocks/>
            </p:cNvCxnSpPr>
            <p:nvPr/>
          </p:nvCxnSpPr>
          <p:spPr>
            <a:xfrm flipV="1">
              <a:off x="15929780" y="3037801"/>
              <a:ext cx="1632453" cy="700130"/>
            </a:xfrm>
            <a:prstGeom prst="line">
              <a:avLst/>
            </a:prstGeom>
            <a:ln w="38100">
              <a:solidFill>
                <a:srgbClr val="F94A4E"/>
              </a:solidFill>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88CE8394-CAB8-4DAC-95D5-AE984A3A7474}"/>
                </a:ext>
              </a:extLst>
            </p:cNvPr>
            <p:cNvCxnSpPr>
              <a:cxnSpLocks/>
            </p:cNvCxnSpPr>
            <p:nvPr/>
          </p:nvCxnSpPr>
          <p:spPr>
            <a:xfrm flipV="1">
              <a:off x="16675090" y="3408652"/>
              <a:ext cx="100406" cy="19073"/>
            </a:xfrm>
            <a:prstGeom prst="straightConnector1">
              <a:avLst/>
            </a:prstGeom>
            <a:ln w="38100">
              <a:solidFill>
                <a:srgbClr val="F94A4E"/>
              </a:solidFill>
              <a:headEnd type="none" w="lg" len="med"/>
              <a:tailEnd type="triangle" w="lg" len="med"/>
            </a:ln>
          </p:spPr>
          <p:style>
            <a:lnRef idx="1">
              <a:schemeClr val="accent1"/>
            </a:lnRef>
            <a:fillRef idx="0">
              <a:schemeClr val="accent1"/>
            </a:fillRef>
            <a:effectRef idx="0">
              <a:schemeClr val="accent1"/>
            </a:effectRef>
            <a:fontRef idx="minor">
              <a:schemeClr val="tx1"/>
            </a:fontRef>
          </p:style>
        </p:cxnSp>
      </p:grpSp>
      <p:sp>
        <p:nvSpPr>
          <p:cNvPr id="75" name="TextBox 74">
            <a:extLst>
              <a:ext uri="{FF2B5EF4-FFF2-40B4-BE49-F238E27FC236}">
                <a16:creationId xmlns:a16="http://schemas.microsoft.com/office/drawing/2014/main" id="{E8116554-9CC0-4429-8D2F-9E9A1F6128AA}"/>
              </a:ext>
            </a:extLst>
          </p:cNvPr>
          <p:cNvSpPr txBox="1"/>
          <p:nvPr/>
        </p:nvSpPr>
        <p:spPr>
          <a:xfrm>
            <a:off x="13015712" y="4154744"/>
            <a:ext cx="838200" cy="707886"/>
          </a:xfrm>
          <a:prstGeom prst="rect">
            <a:avLst/>
          </a:prstGeom>
          <a:noFill/>
        </p:spPr>
        <p:txBody>
          <a:bodyPr wrap="square" rtlCol="0">
            <a:spAutoFit/>
          </a:bodyPr>
          <a:lstStyle/>
          <a:p>
            <a:pPr algn="ctr"/>
            <a:r>
              <a:rPr lang="en-US" sz="4000">
                <a:latin typeface="Arial" panose="020B0604020202020204" pitchFamily="34" charset="0"/>
                <a:cs typeface="Arial" panose="020B0604020202020204" pitchFamily="34" charset="0"/>
              </a:rPr>
              <a:t>F</a:t>
            </a:r>
          </a:p>
        </p:txBody>
      </p:sp>
      <p:sp>
        <p:nvSpPr>
          <p:cNvPr id="76" name="TextBox 75">
            <a:extLst>
              <a:ext uri="{FF2B5EF4-FFF2-40B4-BE49-F238E27FC236}">
                <a16:creationId xmlns:a16="http://schemas.microsoft.com/office/drawing/2014/main" id="{D534D36F-32E9-47AD-AAA3-7277CF65B89D}"/>
              </a:ext>
            </a:extLst>
          </p:cNvPr>
          <p:cNvSpPr txBox="1"/>
          <p:nvPr/>
        </p:nvSpPr>
        <p:spPr>
          <a:xfrm>
            <a:off x="15193877" y="4847710"/>
            <a:ext cx="838200" cy="707886"/>
          </a:xfrm>
          <a:prstGeom prst="rect">
            <a:avLst/>
          </a:prstGeom>
          <a:noFill/>
        </p:spPr>
        <p:txBody>
          <a:bodyPr wrap="square" rtlCol="0">
            <a:spAutoFit/>
          </a:bodyPr>
          <a:lstStyle/>
          <a:p>
            <a:pPr algn="ctr"/>
            <a:r>
              <a:rPr lang="en-US" sz="4000">
                <a:latin typeface="Arial" panose="020B0604020202020204" pitchFamily="34" charset="0"/>
                <a:cs typeface="Arial" panose="020B0604020202020204" pitchFamily="34" charset="0"/>
              </a:rPr>
              <a:t>O</a:t>
            </a:r>
          </a:p>
        </p:txBody>
      </p:sp>
      <p:cxnSp>
        <p:nvCxnSpPr>
          <p:cNvPr id="77" name="Straight Arrow Connector 76">
            <a:extLst>
              <a:ext uri="{FF2B5EF4-FFF2-40B4-BE49-F238E27FC236}">
                <a16:creationId xmlns:a16="http://schemas.microsoft.com/office/drawing/2014/main" id="{9D2D35AE-09F9-4893-B217-EE91B19E908C}"/>
              </a:ext>
            </a:extLst>
          </p:cNvPr>
          <p:cNvCxnSpPr/>
          <p:nvPr/>
        </p:nvCxnSpPr>
        <p:spPr>
          <a:xfrm flipV="1">
            <a:off x="13961473" y="3712498"/>
            <a:ext cx="0" cy="1169157"/>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7">
            <a:extLst>
              <a:ext uri="{FF2B5EF4-FFF2-40B4-BE49-F238E27FC236}">
                <a16:creationId xmlns:a16="http://schemas.microsoft.com/office/drawing/2014/main" id="{1AAEA30C-CB8D-463A-9997-7E8F4A046582}"/>
              </a:ext>
            </a:extLst>
          </p:cNvPr>
          <p:cNvCxnSpPr>
            <a:cxnSpLocks/>
          </p:cNvCxnSpPr>
          <p:nvPr/>
        </p:nvCxnSpPr>
        <p:spPr>
          <a:xfrm flipV="1">
            <a:off x="14807019" y="4180145"/>
            <a:ext cx="0" cy="715873"/>
          </a:xfrm>
          <a:prstGeom prst="straightConnector1">
            <a:avLst/>
          </a:prstGeom>
          <a:ln w="57150">
            <a:solidFill>
              <a:srgbClr val="3AAF8E"/>
            </a:solidFill>
            <a:prstDash val="sysDash"/>
            <a:tailEnd type="triangle"/>
          </a:ln>
        </p:spPr>
        <p:style>
          <a:lnRef idx="1">
            <a:schemeClr val="accent1"/>
          </a:lnRef>
          <a:fillRef idx="0">
            <a:schemeClr val="accent1"/>
          </a:fillRef>
          <a:effectRef idx="0">
            <a:schemeClr val="accent1"/>
          </a:effectRef>
          <a:fontRef idx="minor">
            <a:schemeClr val="tx1"/>
          </a:fontRef>
        </p:style>
      </p:cxnSp>
      <p:grpSp>
        <p:nvGrpSpPr>
          <p:cNvPr id="126" name="Group 125">
            <a:extLst>
              <a:ext uri="{FF2B5EF4-FFF2-40B4-BE49-F238E27FC236}">
                <a16:creationId xmlns:a16="http://schemas.microsoft.com/office/drawing/2014/main" id="{FE19B2FE-B731-422D-8B0E-A2429F77F70A}"/>
              </a:ext>
            </a:extLst>
          </p:cNvPr>
          <p:cNvGrpSpPr/>
          <p:nvPr/>
        </p:nvGrpSpPr>
        <p:grpSpPr>
          <a:xfrm>
            <a:off x="13969927" y="3745686"/>
            <a:ext cx="1959853" cy="0"/>
            <a:chOff x="13969927" y="3745686"/>
            <a:chExt cx="1959853" cy="0"/>
          </a:xfrm>
        </p:grpSpPr>
        <p:cxnSp>
          <p:nvCxnSpPr>
            <p:cNvPr id="70" name="Straight Connector 69">
              <a:extLst>
                <a:ext uri="{FF2B5EF4-FFF2-40B4-BE49-F238E27FC236}">
                  <a16:creationId xmlns:a16="http://schemas.microsoft.com/office/drawing/2014/main" id="{58610CCB-8125-4A35-B088-B863235EAB7E}"/>
                </a:ext>
              </a:extLst>
            </p:cNvPr>
            <p:cNvCxnSpPr>
              <a:cxnSpLocks/>
            </p:cNvCxnSpPr>
            <p:nvPr/>
          </p:nvCxnSpPr>
          <p:spPr>
            <a:xfrm>
              <a:off x="13969927" y="3745686"/>
              <a:ext cx="1959853" cy="0"/>
            </a:xfrm>
            <a:prstGeom prst="line">
              <a:avLst/>
            </a:prstGeom>
            <a:ln w="38100">
              <a:solidFill>
                <a:srgbClr val="F94A4E"/>
              </a:solidFill>
            </a:ln>
          </p:spPr>
          <p:style>
            <a:lnRef idx="1">
              <a:schemeClr val="accent1"/>
            </a:lnRef>
            <a:fillRef idx="0">
              <a:schemeClr val="accent1"/>
            </a:fillRef>
            <a:effectRef idx="0">
              <a:schemeClr val="accent1"/>
            </a:effectRef>
            <a:fontRef idx="minor">
              <a:schemeClr val="tx1"/>
            </a:fontRef>
          </p:style>
        </p:cxnSp>
        <p:cxnSp>
          <p:nvCxnSpPr>
            <p:cNvPr id="82" name="Straight Arrow Connector 81">
              <a:extLst>
                <a:ext uri="{FF2B5EF4-FFF2-40B4-BE49-F238E27FC236}">
                  <a16:creationId xmlns:a16="http://schemas.microsoft.com/office/drawing/2014/main" id="{F0ABD374-86C9-45CA-80D0-73416098C93E}"/>
                </a:ext>
              </a:extLst>
            </p:cNvPr>
            <p:cNvCxnSpPr>
              <a:cxnSpLocks/>
            </p:cNvCxnSpPr>
            <p:nvPr/>
          </p:nvCxnSpPr>
          <p:spPr>
            <a:xfrm>
              <a:off x="15071152" y="3745686"/>
              <a:ext cx="33077" cy="0"/>
            </a:xfrm>
            <a:prstGeom prst="straightConnector1">
              <a:avLst/>
            </a:prstGeom>
            <a:ln w="38100" cap="rnd">
              <a:solidFill>
                <a:srgbClr val="F94A4E"/>
              </a:solidFill>
              <a:headEnd type="none" w="lg" len="med"/>
              <a:tailEnd type="stealth" w="lg" len="med"/>
            </a:ln>
          </p:spPr>
          <p:style>
            <a:lnRef idx="1">
              <a:schemeClr val="accent1"/>
            </a:lnRef>
            <a:fillRef idx="0">
              <a:schemeClr val="accent1"/>
            </a:fillRef>
            <a:effectRef idx="0">
              <a:schemeClr val="accent1"/>
            </a:effectRef>
            <a:fontRef idx="minor">
              <a:schemeClr val="tx1"/>
            </a:fontRef>
          </p:style>
        </p:cxnSp>
      </p:grpSp>
      <p:sp>
        <p:nvSpPr>
          <p:cNvPr id="86" name="TextBox 85">
            <a:extLst>
              <a:ext uri="{FF2B5EF4-FFF2-40B4-BE49-F238E27FC236}">
                <a16:creationId xmlns:a16="http://schemas.microsoft.com/office/drawing/2014/main" id="{D3F827B8-1128-46F6-B47F-4FB016B98CE0}"/>
              </a:ext>
            </a:extLst>
          </p:cNvPr>
          <p:cNvSpPr txBox="1"/>
          <p:nvPr/>
        </p:nvSpPr>
        <p:spPr>
          <a:xfrm>
            <a:off x="13518651" y="4934070"/>
            <a:ext cx="838200" cy="707886"/>
          </a:xfrm>
          <a:prstGeom prst="rect">
            <a:avLst/>
          </a:prstGeom>
          <a:noFill/>
        </p:spPr>
        <p:txBody>
          <a:bodyPr wrap="square" rtlCol="0">
            <a:spAutoFit/>
          </a:bodyPr>
          <a:lstStyle/>
          <a:p>
            <a:pPr algn="ctr"/>
            <a:r>
              <a:rPr lang="en-US" sz="4000">
                <a:latin typeface="Arial" panose="020B0604020202020204" pitchFamily="34" charset="0"/>
                <a:cs typeface="Arial" panose="020B0604020202020204" pitchFamily="34" charset="0"/>
              </a:rPr>
              <a:t>A</a:t>
            </a:r>
          </a:p>
        </p:txBody>
      </p:sp>
      <p:sp>
        <p:nvSpPr>
          <p:cNvPr id="87" name="TextBox 86">
            <a:extLst>
              <a:ext uri="{FF2B5EF4-FFF2-40B4-BE49-F238E27FC236}">
                <a16:creationId xmlns:a16="http://schemas.microsoft.com/office/drawing/2014/main" id="{A1B64901-846C-49FD-8C3D-33651BFCE377}"/>
              </a:ext>
            </a:extLst>
          </p:cNvPr>
          <p:cNvSpPr txBox="1"/>
          <p:nvPr/>
        </p:nvSpPr>
        <p:spPr>
          <a:xfrm>
            <a:off x="13588215" y="3144339"/>
            <a:ext cx="838200" cy="707886"/>
          </a:xfrm>
          <a:prstGeom prst="rect">
            <a:avLst/>
          </a:prstGeom>
          <a:noFill/>
        </p:spPr>
        <p:txBody>
          <a:bodyPr wrap="square" rtlCol="0">
            <a:spAutoFit/>
          </a:bodyPr>
          <a:lstStyle/>
          <a:p>
            <a:pPr algn="ctr"/>
            <a:r>
              <a:rPr lang="en-US" sz="4000">
                <a:latin typeface="Arial" panose="020B0604020202020204" pitchFamily="34" charset="0"/>
                <a:cs typeface="Arial" panose="020B0604020202020204" pitchFamily="34" charset="0"/>
              </a:rPr>
              <a:t>B</a:t>
            </a:r>
          </a:p>
        </p:txBody>
      </p:sp>
      <p:sp>
        <p:nvSpPr>
          <p:cNvPr id="88" name="TextBox 87">
            <a:extLst>
              <a:ext uri="{FF2B5EF4-FFF2-40B4-BE49-F238E27FC236}">
                <a16:creationId xmlns:a16="http://schemas.microsoft.com/office/drawing/2014/main" id="{B880FBFA-34A0-44A3-ABA9-A1C8ADFFA322}"/>
              </a:ext>
            </a:extLst>
          </p:cNvPr>
          <p:cNvSpPr txBox="1"/>
          <p:nvPr/>
        </p:nvSpPr>
        <p:spPr>
          <a:xfrm>
            <a:off x="14476820" y="4910468"/>
            <a:ext cx="838200" cy="707886"/>
          </a:xfrm>
          <a:prstGeom prst="rect">
            <a:avLst/>
          </a:prstGeom>
          <a:noFill/>
        </p:spPr>
        <p:txBody>
          <a:bodyPr wrap="square" rtlCol="0">
            <a:spAutoFit/>
          </a:bodyPr>
          <a:lstStyle/>
          <a:p>
            <a:pPr algn="ctr"/>
            <a:r>
              <a:rPr lang="en-US" sz="4000">
                <a:latin typeface="Arial" panose="020B0604020202020204" pitchFamily="34" charset="0"/>
                <a:cs typeface="Arial" panose="020B0604020202020204" pitchFamily="34" charset="0"/>
              </a:rPr>
              <a:t>A'</a:t>
            </a:r>
          </a:p>
        </p:txBody>
      </p:sp>
      <p:sp>
        <p:nvSpPr>
          <p:cNvPr id="89" name="TextBox 88">
            <a:extLst>
              <a:ext uri="{FF2B5EF4-FFF2-40B4-BE49-F238E27FC236}">
                <a16:creationId xmlns:a16="http://schemas.microsoft.com/office/drawing/2014/main" id="{69D4A8A8-0956-4977-8F33-86850A12A6F6}"/>
              </a:ext>
            </a:extLst>
          </p:cNvPr>
          <p:cNvSpPr txBox="1"/>
          <p:nvPr/>
        </p:nvSpPr>
        <p:spPr>
          <a:xfrm>
            <a:off x="14588641" y="3633292"/>
            <a:ext cx="838200" cy="707886"/>
          </a:xfrm>
          <a:prstGeom prst="rect">
            <a:avLst/>
          </a:prstGeom>
          <a:noFill/>
        </p:spPr>
        <p:txBody>
          <a:bodyPr wrap="square" rtlCol="0">
            <a:spAutoFit/>
          </a:bodyPr>
          <a:lstStyle/>
          <a:p>
            <a:pPr algn="ctr"/>
            <a:r>
              <a:rPr lang="en-US" sz="4000">
                <a:latin typeface="Arial" panose="020B0604020202020204" pitchFamily="34" charset="0"/>
                <a:cs typeface="Arial" panose="020B0604020202020204" pitchFamily="34" charset="0"/>
              </a:rPr>
              <a:t>B'</a:t>
            </a:r>
          </a:p>
        </p:txBody>
      </p:sp>
      <p:cxnSp>
        <p:nvCxnSpPr>
          <p:cNvPr id="92" name="Straight Connector 91">
            <a:extLst>
              <a:ext uri="{FF2B5EF4-FFF2-40B4-BE49-F238E27FC236}">
                <a16:creationId xmlns:a16="http://schemas.microsoft.com/office/drawing/2014/main" id="{C08EA3F4-D01B-4351-9CE6-014886A57C9C}"/>
              </a:ext>
            </a:extLst>
          </p:cNvPr>
          <p:cNvCxnSpPr>
            <a:cxnSpLocks/>
            <a:stCxn id="69" idx="7"/>
          </p:cNvCxnSpPr>
          <p:nvPr/>
        </p:nvCxnSpPr>
        <p:spPr>
          <a:xfrm flipV="1">
            <a:off x="13496392" y="3734723"/>
            <a:ext cx="2433387" cy="1129372"/>
          </a:xfrm>
          <a:prstGeom prst="line">
            <a:avLst/>
          </a:prstGeom>
          <a:ln w="38100">
            <a:solidFill>
              <a:srgbClr val="F94A4E"/>
            </a:solidFill>
            <a:prstDash val="dash"/>
          </a:ln>
        </p:spPr>
        <p:style>
          <a:lnRef idx="1">
            <a:schemeClr val="accent1"/>
          </a:lnRef>
          <a:fillRef idx="0">
            <a:schemeClr val="accent1"/>
          </a:fillRef>
          <a:effectRef idx="0">
            <a:schemeClr val="accent1"/>
          </a:effectRef>
          <a:fontRef idx="minor">
            <a:schemeClr val="tx1"/>
          </a:fontRef>
        </p:style>
      </p:cxnSp>
      <p:grpSp>
        <p:nvGrpSpPr>
          <p:cNvPr id="136" name="Group 135">
            <a:extLst>
              <a:ext uri="{FF2B5EF4-FFF2-40B4-BE49-F238E27FC236}">
                <a16:creationId xmlns:a16="http://schemas.microsoft.com/office/drawing/2014/main" id="{CA163023-27C4-4913-A3DA-5C7B22C90DFF}"/>
              </a:ext>
            </a:extLst>
          </p:cNvPr>
          <p:cNvGrpSpPr/>
          <p:nvPr/>
        </p:nvGrpSpPr>
        <p:grpSpPr>
          <a:xfrm>
            <a:off x="13932822" y="3743849"/>
            <a:ext cx="3331454" cy="1874077"/>
            <a:chOff x="13932822" y="3743849"/>
            <a:chExt cx="3331454" cy="1874077"/>
          </a:xfrm>
        </p:grpSpPr>
        <p:cxnSp>
          <p:nvCxnSpPr>
            <p:cNvPr id="71" name="Straight Connector 70">
              <a:extLst>
                <a:ext uri="{FF2B5EF4-FFF2-40B4-BE49-F238E27FC236}">
                  <a16:creationId xmlns:a16="http://schemas.microsoft.com/office/drawing/2014/main" id="{10143C5E-A72A-4E51-B07C-F56604F509B3}"/>
                </a:ext>
              </a:extLst>
            </p:cNvPr>
            <p:cNvCxnSpPr>
              <a:cxnSpLocks/>
            </p:cNvCxnSpPr>
            <p:nvPr/>
          </p:nvCxnSpPr>
          <p:spPr>
            <a:xfrm>
              <a:off x="13932822" y="3743849"/>
              <a:ext cx="3331454" cy="1874077"/>
            </a:xfrm>
            <a:prstGeom prst="line">
              <a:avLst/>
            </a:prstGeom>
            <a:ln w="38100">
              <a:solidFill>
                <a:srgbClr val="F94A4E"/>
              </a:solidFill>
            </a:ln>
          </p:spPr>
          <p:style>
            <a:lnRef idx="1">
              <a:schemeClr val="accent1"/>
            </a:lnRef>
            <a:fillRef idx="0">
              <a:schemeClr val="accent1"/>
            </a:fillRef>
            <a:effectRef idx="0">
              <a:schemeClr val="accent1"/>
            </a:effectRef>
            <a:fontRef idx="minor">
              <a:schemeClr val="tx1"/>
            </a:fontRef>
          </p:style>
        </p:cxnSp>
        <p:cxnSp>
          <p:nvCxnSpPr>
            <p:cNvPr id="74" name="Straight Arrow Connector 73">
              <a:extLst>
                <a:ext uri="{FF2B5EF4-FFF2-40B4-BE49-F238E27FC236}">
                  <a16:creationId xmlns:a16="http://schemas.microsoft.com/office/drawing/2014/main" id="{93AAF4F3-464C-4178-A386-FBFC851BE95F}"/>
                </a:ext>
              </a:extLst>
            </p:cNvPr>
            <p:cNvCxnSpPr>
              <a:cxnSpLocks/>
            </p:cNvCxnSpPr>
            <p:nvPr/>
          </p:nvCxnSpPr>
          <p:spPr>
            <a:xfrm>
              <a:off x="16576220" y="5212142"/>
              <a:ext cx="110343" cy="95630"/>
            </a:xfrm>
            <a:prstGeom prst="straightConnector1">
              <a:avLst/>
            </a:prstGeom>
            <a:ln w="38100" cap="rnd">
              <a:solidFill>
                <a:srgbClr val="F94A4E"/>
              </a:solidFill>
              <a:headEnd type="none" w="lg" len="med"/>
              <a:tailEnd type="stealth" w="lg" len="med"/>
            </a:ln>
          </p:spPr>
          <p:style>
            <a:lnRef idx="1">
              <a:schemeClr val="accent1"/>
            </a:lnRef>
            <a:fillRef idx="0">
              <a:schemeClr val="accent1"/>
            </a:fillRef>
            <a:effectRef idx="0">
              <a:schemeClr val="accent1"/>
            </a:effectRef>
            <a:fontRef idx="minor">
              <a:schemeClr val="tx1"/>
            </a:fontRef>
          </p:style>
        </p:cxnSp>
        <p:cxnSp>
          <p:nvCxnSpPr>
            <p:cNvPr id="93" name="Straight Arrow Connector 92">
              <a:extLst>
                <a:ext uri="{FF2B5EF4-FFF2-40B4-BE49-F238E27FC236}">
                  <a16:creationId xmlns:a16="http://schemas.microsoft.com/office/drawing/2014/main" id="{B4049C52-B98C-4C9A-B8C6-A9F43E715294}"/>
                </a:ext>
              </a:extLst>
            </p:cNvPr>
            <p:cNvCxnSpPr>
              <a:cxnSpLocks/>
            </p:cNvCxnSpPr>
            <p:nvPr/>
          </p:nvCxnSpPr>
          <p:spPr>
            <a:xfrm>
              <a:off x="15207898" y="4430878"/>
              <a:ext cx="110343" cy="95630"/>
            </a:xfrm>
            <a:prstGeom prst="straightConnector1">
              <a:avLst/>
            </a:prstGeom>
            <a:ln w="38100" cap="rnd">
              <a:solidFill>
                <a:srgbClr val="F94A4E"/>
              </a:solidFill>
              <a:headEnd type="none" w="lg" len="med"/>
              <a:tailEnd type="stealth" w="lg" len="med"/>
            </a:ln>
          </p:spPr>
          <p:style>
            <a:lnRef idx="1">
              <a:schemeClr val="accent1"/>
            </a:lnRef>
            <a:fillRef idx="0">
              <a:schemeClr val="accent1"/>
            </a:fillRef>
            <a:effectRef idx="0">
              <a:schemeClr val="accent1"/>
            </a:effectRef>
            <a:fontRef idx="minor">
              <a:schemeClr val="tx1"/>
            </a:fontRef>
          </p:style>
        </p:cxnSp>
      </p:grpSp>
      <p:grpSp>
        <p:nvGrpSpPr>
          <p:cNvPr id="100" name="Group 99">
            <a:extLst>
              <a:ext uri="{FF2B5EF4-FFF2-40B4-BE49-F238E27FC236}">
                <a16:creationId xmlns:a16="http://schemas.microsoft.com/office/drawing/2014/main" id="{835A9EB0-DD3A-4192-978B-48AE48F5955F}"/>
              </a:ext>
            </a:extLst>
          </p:cNvPr>
          <p:cNvGrpSpPr/>
          <p:nvPr/>
        </p:nvGrpSpPr>
        <p:grpSpPr>
          <a:xfrm>
            <a:off x="15683318" y="2669929"/>
            <a:ext cx="533402" cy="4313105"/>
            <a:chOff x="8648699" y="5766885"/>
            <a:chExt cx="533402" cy="4313105"/>
          </a:xfrm>
        </p:grpSpPr>
        <p:cxnSp>
          <p:nvCxnSpPr>
            <p:cNvPr id="67" name="Straight Arrow Connector 66">
              <a:extLst>
                <a:ext uri="{FF2B5EF4-FFF2-40B4-BE49-F238E27FC236}">
                  <a16:creationId xmlns:a16="http://schemas.microsoft.com/office/drawing/2014/main" id="{95677D80-97C2-4381-8F13-60567D154702}"/>
                </a:ext>
              </a:extLst>
            </p:cNvPr>
            <p:cNvCxnSpPr/>
            <p:nvPr/>
          </p:nvCxnSpPr>
          <p:spPr>
            <a:xfrm>
              <a:off x="8895161" y="6134100"/>
              <a:ext cx="0" cy="3578675"/>
            </a:xfrm>
            <a:prstGeom prst="straightConnector1">
              <a:avLst/>
            </a:prstGeom>
            <a:ln w="5715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42" name="Group 41">
              <a:extLst>
                <a:ext uri="{FF2B5EF4-FFF2-40B4-BE49-F238E27FC236}">
                  <a16:creationId xmlns:a16="http://schemas.microsoft.com/office/drawing/2014/main" id="{D82961D1-B97C-413C-A105-076C1737284C}"/>
                </a:ext>
              </a:extLst>
            </p:cNvPr>
            <p:cNvGrpSpPr/>
            <p:nvPr/>
          </p:nvGrpSpPr>
          <p:grpSpPr>
            <a:xfrm rot="10800000">
              <a:off x="8648700" y="5766885"/>
              <a:ext cx="533401" cy="399430"/>
              <a:chOff x="14630399" y="6484821"/>
              <a:chExt cx="533401" cy="464360"/>
            </a:xfrm>
          </p:grpSpPr>
          <p:cxnSp>
            <p:nvCxnSpPr>
              <p:cNvPr id="39" name="Straight Connector 38">
                <a:extLst>
                  <a:ext uri="{FF2B5EF4-FFF2-40B4-BE49-F238E27FC236}">
                    <a16:creationId xmlns:a16="http://schemas.microsoft.com/office/drawing/2014/main" id="{1E201946-8752-46A5-A3A1-F660F9A6EC6D}"/>
                  </a:ext>
                </a:extLst>
              </p:cNvPr>
              <p:cNvCxnSpPr>
                <a:cxnSpLocks/>
              </p:cNvCxnSpPr>
              <p:nvPr/>
            </p:nvCxnSpPr>
            <p:spPr>
              <a:xfrm flipH="1">
                <a:off x="14630399" y="6484821"/>
                <a:ext cx="266701" cy="46436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3C1514D0-C7A6-4321-84D7-1410F361E1E6}"/>
                  </a:ext>
                </a:extLst>
              </p:cNvPr>
              <p:cNvCxnSpPr>
                <a:cxnSpLocks/>
              </p:cNvCxnSpPr>
              <p:nvPr/>
            </p:nvCxnSpPr>
            <p:spPr>
              <a:xfrm>
                <a:off x="14897100" y="6484821"/>
                <a:ext cx="266700" cy="464360"/>
              </a:xfrm>
              <a:prstGeom prst="line">
                <a:avLst/>
              </a:prstGeom>
              <a:ln w="38100"/>
            </p:spPr>
            <p:style>
              <a:lnRef idx="1">
                <a:schemeClr val="accent1"/>
              </a:lnRef>
              <a:fillRef idx="0">
                <a:schemeClr val="accent1"/>
              </a:fillRef>
              <a:effectRef idx="0">
                <a:schemeClr val="accent1"/>
              </a:effectRef>
              <a:fontRef idx="minor">
                <a:schemeClr val="tx1"/>
              </a:fontRef>
            </p:style>
          </p:cxnSp>
        </p:grpSp>
        <p:grpSp>
          <p:nvGrpSpPr>
            <p:cNvPr id="111" name="Group 110">
              <a:extLst>
                <a:ext uri="{FF2B5EF4-FFF2-40B4-BE49-F238E27FC236}">
                  <a16:creationId xmlns:a16="http://schemas.microsoft.com/office/drawing/2014/main" id="{B41FAC03-20F4-41BF-B74B-6F78E2AB6267}"/>
                </a:ext>
              </a:extLst>
            </p:cNvPr>
            <p:cNvGrpSpPr/>
            <p:nvPr/>
          </p:nvGrpSpPr>
          <p:grpSpPr>
            <a:xfrm>
              <a:off x="8648699" y="9680560"/>
              <a:ext cx="533401" cy="399430"/>
              <a:chOff x="14630399" y="6484821"/>
              <a:chExt cx="533401" cy="464360"/>
            </a:xfrm>
          </p:grpSpPr>
          <p:cxnSp>
            <p:nvCxnSpPr>
              <p:cNvPr id="112" name="Straight Connector 111">
                <a:extLst>
                  <a:ext uri="{FF2B5EF4-FFF2-40B4-BE49-F238E27FC236}">
                    <a16:creationId xmlns:a16="http://schemas.microsoft.com/office/drawing/2014/main" id="{695531BE-8165-468B-96F4-3D0EB7CD16BC}"/>
                  </a:ext>
                </a:extLst>
              </p:cNvPr>
              <p:cNvCxnSpPr>
                <a:cxnSpLocks/>
              </p:cNvCxnSpPr>
              <p:nvPr/>
            </p:nvCxnSpPr>
            <p:spPr>
              <a:xfrm flipH="1">
                <a:off x="14630399" y="6484821"/>
                <a:ext cx="266701" cy="46436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EE6EFD81-4AB0-4079-A4CA-D8390A631175}"/>
                  </a:ext>
                </a:extLst>
              </p:cNvPr>
              <p:cNvCxnSpPr>
                <a:cxnSpLocks/>
              </p:cNvCxnSpPr>
              <p:nvPr/>
            </p:nvCxnSpPr>
            <p:spPr>
              <a:xfrm>
                <a:off x="14897100" y="6484821"/>
                <a:ext cx="266700" cy="464360"/>
              </a:xfrm>
              <a:prstGeom prst="line">
                <a:avLst/>
              </a:prstGeom>
              <a:ln w="38100"/>
            </p:spPr>
            <p:style>
              <a:lnRef idx="1">
                <a:schemeClr val="accent1"/>
              </a:lnRef>
              <a:fillRef idx="0">
                <a:schemeClr val="accent1"/>
              </a:fillRef>
              <a:effectRef idx="0">
                <a:schemeClr val="accent1"/>
              </a:effectRef>
              <a:fontRef idx="minor">
                <a:schemeClr val="tx1"/>
              </a:fontRef>
            </p:style>
          </p:cxnSp>
        </p:grpSp>
      </p:grpSp>
      <p:sp>
        <p:nvSpPr>
          <p:cNvPr id="119" name="TextBox 118">
            <a:extLst>
              <a:ext uri="{FF2B5EF4-FFF2-40B4-BE49-F238E27FC236}">
                <a16:creationId xmlns:a16="http://schemas.microsoft.com/office/drawing/2014/main" id="{63EB5889-BC06-4235-9D3B-BDAF45D357EB}"/>
              </a:ext>
            </a:extLst>
          </p:cNvPr>
          <p:cNvSpPr txBox="1"/>
          <p:nvPr/>
        </p:nvSpPr>
        <p:spPr>
          <a:xfrm>
            <a:off x="838200" y="7324070"/>
            <a:ext cx="4922810" cy="1277914"/>
          </a:xfrm>
          <a:prstGeom prst="rect">
            <a:avLst/>
          </a:prstGeom>
          <a:noFill/>
        </p:spPr>
        <p:txBody>
          <a:bodyPr wrap="square">
            <a:spAutoFit/>
          </a:bodyPr>
          <a:lstStyle/>
          <a:p>
            <a:pPr algn="ctr">
              <a:lnSpc>
                <a:spcPct val="107000"/>
              </a:lnSpc>
              <a:spcAft>
                <a:spcPts val="800"/>
              </a:spcAft>
            </a:pPr>
            <a:r>
              <a:rPr lang="en-US" sz="3600">
                <a:solidFill>
                  <a:srgbClr val="4FB0DA"/>
                </a:solidFill>
                <a:latin typeface="Arial" panose="020B0604020202020204" pitchFamily="34" charset="0"/>
                <a:cs typeface="Arial" panose="020B0604020202020204" pitchFamily="34" charset="0"/>
              </a:rPr>
              <a:t>S’ là ảnh ảo, cùng chiều vật, lớn hơn vật</a:t>
            </a:r>
          </a:p>
        </p:txBody>
      </p:sp>
      <p:sp>
        <p:nvSpPr>
          <p:cNvPr id="120" name="TextBox 119">
            <a:extLst>
              <a:ext uri="{FF2B5EF4-FFF2-40B4-BE49-F238E27FC236}">
                <a16:creationId xmlns:a16="http://schemas.microsoft.com/office/drawing/2014/main" id="{25BF5F70-B88B-489C-8345-2975A18A4891}"/>
              </a:ext>
            </a:extLst>
          </p:cNvPr>
          <p:cNvSpPr txBox="1"/>
          <p:nvPr/>
        </p:nvSpPr>
        <p:spPr>
          <a:xfrm>
            <a:off x="7143665" y="7324070"/>
            <a:ext cx="4922810" cy="1277914"/>
          </a:xfrm>
          <a:prstGeom prst="rect">
            <a:avLst/>
          </a:prstGeom>
          <a:noFill/>
        </p:spPr>
        <p:txBody>
          <a:bodyPr wrap="square">
            <a:spAutoFit/>
          </a:bodyPr>
          <a:lstStyle/>
          <a:p>
            <a:pPr algn="ctr">
              <a:lnSpc>
                <a:spcPct val="107000"/>
              </a:lnSpc>
              <a:spcAft>
                <a:spcPts val="800"/>
              </a:spcAft>
            </a:pPr>
            <a:r>
              <a:rPr lang="en-US" sz="3600">
                <a:solidFill>
                  <a:srgbClr val="4FB0DA"/>
                </a:solidFill>
                <a:latin typeface="Arial" panose="020B0604020202020204" pitchFamily="34" charset="0"/>
                <a:cs typeface="Arial" panose="020B0604020202020204" pitchFamily="34" charset="0"/>
              </a:rPr>
              <a:t>S’ là ảnh thật, ngược chiều vật, lớn bằng vật</a:t>
            </a:r>
          </a:p>
        </p:txBody>
      </p:sp>
      <p:sp>
        <p:nvSpPr>
          <p:cNvPr id="123" name="TextBox 122">
            <a:extLst>
              <a:ext uri="{FF2B5EF4-FFF2-40B4-BE49-F238E27FC236}">
                <a16:creationId xmlns:a16="http://schemas.microsoft.com/office/drawing/2014/main" id="{9333038B-C209-46A0-A35C-44AF2C364EDC}"/>
              </a:ext>
            </a:extLst>
          </p:cNvPr>
          <p:cNvSpPr txBox="1"/>
          <p:nvPr/>
        </p:nvSpPr>
        <p:spPr>
          <a:xfrm>
            <a:off x="13449130" y="7324070"/>
            <a:ext cx="4922810" cy="1277914"/>
          </a:xfrm>
          <a:prstGeom prst="rect">
            <a:avLst/>
          </a:prstGeom>
          <a:noFill/>
        </p:spPr>
        <p:txBody>
          <a:bodyPr wrap="square">
            <a:spAutoFit/>
          </a:bodyPr>
          <a:lstStyle/>
          <a:p>
            <a:pPr algn="ctr">
              <a:lnSpc>
                <a:spcPct val="107000"/>
              </a:lnSpc>
              <a:spcAft>
                <a:spcPts val="800"/>
              </a:spcAft>
            </a:pPr>
            <a:r>
              <a:rPr lang="en-US" sz="3600">
                <a:solidFill>
                  <a:srgbClr val="4FB0DA"/>
                </a:solidFill>
                <a:latin typeface="Arial" panose="020B0604020202020204" pitchFamily="34" charset="0"/>
                <a:cs typeface="Arial" panose="020B0604020202020204" pitchFamily="34" charset="0"/>
              </a:rPr>
              <a:t>S’ là ảnh ảo, cùng chiều vật, bé hơn vật</a:t>
            </a:r>
          </a:p>
        </p:txBody>
      </p:sp>
    </p:spTree>
    <p:extLst>
      <p:ext uri="{BB962C8B-B14F-4D97-AF65-F5344CB8AC3E}">
        <p14:creationId xmlns:p14="http://schemas.microsoft.com/office/powerpoint/2010/main" val="34883397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8"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84"/>
                                        </p:tgtEl>
                                        <p:attrNameLst>
                                          <p:attrName>style.visibility</p:attrName>
                                        </p:attrNameLst>
                                      </p:cBhvr>
                                      <p:to>
                                        <p:strVal val="visible"/>
                                      </p:to>
                                    </p:set>
                                    <p:animEffect transition="in" filter="barn(inVertical)">
                                      <p:cBhvr>
                                        <p:cTn id="15" dur="500"/>
                                        <p:tgtEl>
                                          <p:spTgt spid="84"/>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81"/>
                                        </p:tgtEl>
                                        <p:attrNameLst>
                                          <p:attrName>style.visibility</p:attrName>
                                        </p:attrNameLst>
                                      </p:cBhvr>
                                      <p:to>
                                        <p:strVal val="visible"/>
                                      </p:to>
                                    </p:set>
                                    <p:animEffect transition="in" filter="barn(inVertical)">
                                      <p:cBhvr>
                                        <p:cTn id="21" dur="500"/>
                                        <p:tgtEl>
                                          <p:spTgt spid="81"/>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barn(inVertical)">
                                      <p:cBhvr>
                                        <p:cTn id="24" dur="500"/>
                                        <p:tgtEl>
                                          <p:spTgt spid="2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109"/>
                                        </p:tgtEl>
                                        <p:attrNameLst>
                                          <p:attrName>style.visibility</p:attrName>
                                        </p:attrNameLst>
                                      </p:cBhvr>
                                      <p:to>
                                        <p:strVal val="visible"/>
                                      </p:to>
                                    </p:set>
                                    <p:animEffect transition="in" filter="wipe(left)">
                                      <p:cBhvr>
                                        <p:cTn id="29" dur="500"/>
                                        <p:tgtEl>
                                          <p:spTgt spid="109"/>
                                        </p:tgtEl>
                                      </p:cBhvr>
                                    </p:animEffect>
                                  </p:childTnLst>
                                </p:cTn>
                              </p:par>
                            </p:childTnLst>
                          </p:cTn>
                        </p:par>
                        <p:par>
                          <p:cTn id="30" fill="hold">
                            <p:stCondLst>
                              <p:cond delay="500"/>
                            </p:stCondLst>
                            <p:childTnLst>
                              <p:par>
                                <p:cTn id="31" presetID="22" presetClass="entr" presetSubtype="8" fill="hold" nodeType="afterEffect">
                                  <p:stCondLst>
                                    <p:cond delay="0"/>
                                  </p:stCondLst>
                                  <p:childTnLst>
                                    <p:set>
                                      <p:cBhvr>
                                        <p:cTn id="32" dur="1" fill="hold">
                                          <p:stCondLst>
                                            <p:cond delay="0"/>
                                          </p:stCondLst>
                                        </p:cTn>
                                        <p:tgtEl>
                                          <p:spTgt spid="108"/>
                                        </p:tgtEl>
                                        <p:attrNameLst>
                                          <p:attrName>style.visibility</p:attrName>
                                        </p:attrNameLst>
                                      </p:cBhvr>
                                      <p:to>
                                        <p:strVal val="visible"/>
                                      </p:to>
                                    </p:set>
                                    <p:animEffect transition="in" filter="wipe(left)">
                                      <p:cBhvr>
                                        <p:cTn id="33" dur="500"/>
                                        <p:tgtEl>
                                          <p:spTgt spid="108"/>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107"/>
                                        </p:tgtEl>
                                        <p:attrNameLst>
                                          <p:attrName>style.visibility</p:attrName>
                                        </p:attrNameLst>
                                      </p:cBhvr>
                                      <p:to>
                                        <p:strVal val="visible"/>
                                      </p:to>
                                    </p:set>
                                    <p:animEffect transition="in" filter="wipe(left)">
                                      <p:cBhvr>
                                        <p:cTn id="38" dur="500"/>
                                        <p:tgtEl>
                                          <p:spTgt spid="107"/>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down)">
                                      <p:cBhvr>
                                        <p:cTn id="43" dur="500"/>
                                        <p:tgtEl>
                                          <p:spTgt spid="37"/>
                                        </p:tgtEl>
                                      </p:cBhvr>
                                    </p:animEffect>
                                  </p:childTnLst>
                                </p:cTn>
                              </p:par>
                              <p:par>
                                <p:cTn id="44" presetID="22" presetClass="entr" presetSubtype="4" fill="hold" nodeType="with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wipe(down)">
                                      <p:cBhvr>
                                        <p:cTn id="46" dur="500"/>
                                        <p:tgtEl>
                                          <p:spTgt spid="24"/>
                                        </p:tgtEl>
                                      </p:cBhvr>
                                    </p:animEffect>
                                  </p:childTnLst>
                                </p:cTn>
                              </p:par>
                            </p:childTnLst>
                          </p:cTn>
                        </p:par>
                        <p:par>
                          <p:cTn id="47" fill="hold">
                            <p:stCondLst>
                              <p:cond delay="500"/>
                            </p:stCondLst>
                            <p:childTnLst>
                              <p:par>
                                <p:cTn id="48" presetID="16" presetClass="entr" presetSubtype="21"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barn(inVertical)">
                                      <p:cBhvr>
                                        <p:cTn id="50" dur="500"/>
                                        <p:tgtEl>
                                          <p:spTgt spid="19"/>
                                        </p:tgtEl>
                                      </p:cBhvr>
                                    </p:animEffect>
                                  </p:childTnLst>
                                </p:cTn>
                              </p:par>
                              <p:par>
                                <p:cTn id="51" presetID="16" presetClass="entr" presetSubtype="21" fill="hold" grpId="0" nodeType="withEffect">
                                  <p:stCondLst>
                                    <p:cond delay="0"/>
                                  </p:stCondLst>
                                  <p:childTnLst>
                                    <p:set>
                                      <p:cBhvr>
                                        <p:cTn id="52" dur="1" fill="hold">
                                          <p:stCondLst>
                                            <p:cond delay="0"/>
                                          </p:stCondLst>
                                        </p:cTn>
                                        <p:tgtEl>
                                          <p:spTgt spid="83"/>
                                        </p:tgtEl>
                                        <p:attrNameLst>
                                          <p:attrName>style.visibility</p:attrName>
                                        </p:attrNameLst>
                                      </p:cBhvr>
                                      <p:to>
                                        <p:strVal val="visible"/>
                                      </p:to>
                                    </p:set>
                                    <p:animEffect transition="in" filter="barn(inVertical)">
                                      <p:cBhvr>
                                        <p:cTn id="53" dur="500"/>
                                        <p:tgtEl>
                                          <p:spTgt spid="83"/>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grpId="0" nodeType="clickEffect">
                                  <p:stCondLst>
                                    <p:cond delay="0"/>
                                  </p:stCondLst>
                                  <p:childTnLst>
                                    <p:set>
                                      <p:cBhvr>
                                        <p:cTn id="57" dur="1" fill="hold">
                                          <p:stCondLst>
                                            <p:cond delay="0"/>
                                          </p:stCondLst>
                                        </p:cTn>
                                        <p:tgtEl>
                                          <p:spTgt spid="119"/>
                                        </p:tgtEl>
                                        <p:attrNameLst>
                                          <p:attrName>style.visibility</p:attrName>
                                        </p:attrNameLst>
                                      </p:cBhvr>
                                      <p:to>
                                        <p:strVal val="visible"/>
                                      </p:to>
                                    </p:set>
                                    <p:animEffect transition="in" filter="barn(inVertical)">
                                      <p:cBhvr>
                                        <p:cTn id="58" dur="500"/>
                                        <p:tgtEl>
                                          <p:spTgt spid="119"/>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nodeType="clickEffect">
                                  <p:stCondLst>
                                    <p:cond delay="0"/>
                                  </p:stCondLst>
                                  <p:childTnLst>
                                    <p:set>
                                      <p:cBhvr>
                                        <p:cTn id="62" dur="1" fill="hold">
                                          <p:stCondLst>
                                            <p:cond delay="0"/>
                                          </p:stCondLst>
                                        </p:cTn>
                                        <p:tgtEl>
                                          <p:spTgt spid="90"/>
                                        </p:tgtEl>
                                        <p:attrNameLst>
                                          <p:attrName>style.visibility</p:attrName>
                                        </p:attrNameLst>
                                      </p:cBhvr>
                                      <p:to>
                                        <p:strVal val="visible"/>
                                      </p:to>
                                    </p:set>
                                    <p:animEffect transition="in" filter="wipe(down)">
                                      <p:cBhvr>
                                        <p:cTn id="63" dur="500"/>
                                        <p:tgtEl>
                                          <p:spTgt spid="90"/>
                                        </p:tgtEl>
                                      </p:cBhvr>
                                    </p:animEffect>
                                  </p:childTnLst>
                                </p:cTn>
                              </p:par>
                              <p:par>
                                <p:cTn id="64" presetID="22" presetClass="entr" presetSubtype="8" fill="hold" nodeType="with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wipe(left)">
                                      <p:cBhvr>
                                        <p:cTn id="66" dur="500"/>
                                        <p:tgtEl>
                                          <p:spTgt spid="91"/>
                                        </p:tgtEl>
                                      </p:cBhvr>
                                    </p:animEffect>
                                  </p:childTnLst>
                                </p:cTn>
                              </p:par>
                            </p:childTnLst>
                          </p:cTn>
                        </p:par>
                      </p:childTnLst>
                    </p:cTn>
                  </p:par>
                  <p:par>
                    <p:cTn id="67" fill="hold">
                      <p:stCondLst>
                        <p:cond delay="indefinite"/>
                      </p:stCondLst>
                      <p:childTnLst>
                        <p:par>
                          <p:cTn id="68" fill="hold">
                            <p:stCondLst>
                              <p:cond delay="0"/>
                            </p:stCondLst>
                            <p:childTnLst>
                              <p:par>
                                <p:cTn id="69" presetID="16" presetClass="entr" presetSubtype="21" fill="hold" grpId="0" nodeType="clickEffect">
                                  <p:stCondLst>
                                    <p:cond delay="0"/>
                                  </p:stCondLst>
                                  <p:childTnLst>
                                    <p:set>
                                      <p:cBhvr>
                                        <p:cTn id="70" dur="1" fill="hold">
                                          <p:stCondLst>
                                            <p:cond delay="0"/>
                                          </p:stCondLst>
                                        </p:cTn>
                                        <p:tgtEl>
                                          <p:spTgt spid="94"/>
                                        </p:tgtEl>
                                        <p:attrNameLst>
                                          <p:attrName>style.visibility</p:attrName>
                                        </p:attrNameLst>
                                      </p:cBhvr>
                                      <p:to>
                                        <p:strVal val="visible"/>
                                      </p:to>
                                    </p:set>
                                    <p:animEffect transition="in" filter="barn(inVertical)">
                                      <p:cBhvr>
                                        <p:cTn id="71" dur="500"/>
                                        <p:tgtEl>
                                          <p:spTgt spid="94"/>
                                        </p:tgtEl>
                                      </p:cBhvr>
                                    </p:animEffect>
                                  </p:childTnLst>
                                </p:cTn>
                              </p:par>
                              <p:par>
                                <p:cTn id="72" presetID="16" presetClass="entr" presetSubtype="21" fill="hold" grpId="0" nodeType="withEffect">
                                  <p:stCondLst>
                                    <p:cond delay="0"/>
                                  </p:stCondLst>
                                  <p:childTnLst>
                                    <p:set>
                                      <p:cBhvr>
                                        <p:cTn id="73" dur="1" fill="hold">
                                          <p:stCondLst>
                                            <p:cond delay="0"/>
                                          </p:stCondLst>
                                        </p:cTn>
                                        <p:tgtEl>
                                          <p:spTgt spid="101"/>
                                        </p:tgtEl>
                                        <p:attrNameLst>
                                          <p:attrName>style.visibility</p:attrName>
                                        </p:attrNameLst>
                                      </p:cBhvr>
                                      <p:to>
                                        <p:strVal val="visible"/>
                                      </p:to>
                                    </p:set>
                                    <p:animEffect transition="in" filter="barn(inVertical)">
                                      <p:cBhvr>
                                        <p:cTn id="74" dur="500"/>
                                        <p:tgtEl>
                                          <p:spTgt spid="101"/>
                                        </p:tgtEl>
                                      </p:cBhvr>
                                    </p:animEffect>
                                  </p:childTnLst>
                                </p:cTn>
                              </p:par>
                              <p:par>
                                <p:cTn id="75" presetID="16" presetClass="entr" presetSubtype="21" fill="hold" grpId="0" nodeType="withEffect">
                                  <p:stCondLst>
                                    <p:cond delay="0"/>
                                  </p:stCondLst>
                                  <p:childTnLst>
                                    <p:set>
                                      <p:cBhvr>
                                        <p:cTn id="76" dur="1" fill="hold">
                                          <p:stCondLst>
                                            <p:cond delay="0"/>
                                          </p:stCondLst>
                                        </p:cTn>
                                        <p:tgtEl>
                                          <p:spTgt spid="103"/>
                                        </p:tgtEl>
                                        <p:attrNameLst>
                                          <p:attrName>style.visibility</p:attrName>
                                        </p:attrNameLst>
                                      </p:cBhvr>
                                      <p:to>
                                        <p:strVal val="visible"/>
                                      </p:to>
                                    </p:set>
                                    <p:animEffect transition="in" filter="barn(inVertical)">
                                      <p:cBhvr>
                                        <p:cTn id="77" dur="500"/>
                                        <p:tgtEl>
                                          <p:spTgt spid="103"/>
                                        </p:tgtEl>
                                      </p:cBhvr>
                                    </p:animEffect>
                                  </p:childTnLst>
                                </p:cTn>
                              </p:par>
                              <p:par>
                                <p:cTn id="78" presetID="16" presetClass="entr" presetSubtype="21" fill="hold" grpId="0" nodeType="withEffect">
                                  <p:stCondLst>
                                    <p:cond delay="0"/>
                                  </p:stCondLst>
                                  <p:childTnLst>
                                    <p:set>
                                      <p:cBhvr>
                                        <p:cTn id="79" dur="1" fill="hold">
                                          <p:stCondLst>
                                            <p:cond delay="0"/>
                                          </p:stCondLst>
                                        </p:cTn>
                                        <p:tgtEl>
                                          <p:spTgt spid="129"/>
                                        </p:tgtEl>
                                        <p:attrNameLst>
                                          <p:attrName>style.visibility</p:attrName>
                                        </p:attrNameLst>
                                      </p:cBhvr>
                                      <p:to>
                                        <p:strVal val="visible"/>
                                      </p:to>
                                    </p:set>
                                    <p:animEffect transition="in" filter="barn(inVertical)">
                                      <p:cBhvr>
                                        <p:cTn id="80" dur="500"/>
                                        <p:tgtEl>
                                          <p:spTgt spid="129"/>
                                        </p:tgtEl>
                                      </p:cBhvr>
                                    </p:animEffect>
                                  </p:childTnLst>
                                </p:cTn>
                              </p:par>
                              <p:par>
                                <p:cTn id="81" presetID="16" presetClass="entr" presetSubtype="21" fill="hold" nodeType="withEffect">
                                  <p:stCondLst>
                                    <p:cond delay="0"/>
                                  </p:stCondLst>
                                  <p:childTnLst>
                                    <p:set>
                                      <p:cBhvr>
                                        <p:cTn id="82" dur="1" fill="hold">
                                          <p:stCondLst>
                                            <p:cond delay="0"/>
                                          </p:stCondLst>
                                        </p:cTn>
                                        <p:tgtEl>
                                          <p:spTgt spid="105"/>
                                        </p:tgtEl>
                                        <p:attrNameLst>
                                          <p:attrName>style.visibility</p:attrName>
                                        </p:attrNameLst>
                                      </p:cBhvr>
                                      <p:to>
                                        <p:strVal val="visible"/>
                                      </p:to>
                                    </p:set>
                                    <p:animEffect transition="in" filter="barn(inVertical)">
                                      <p:cBhvr>
                                        <p:cTn id="83" dur="500"/>
                                        <p:tgtEl>
                                          <p:spTgt spid="105"/>
                                        </p:tgtEl>
                                      </p:cBhvr>
                                    </p:animEffect>
                                  </p:childTnLst>
                                </p:cTn>
                              </p:par>
                              <p:par>
                                <p:cTn id="84" presetID="16" presetClass="entr" presetSubtype="21" fill="hold" grpId="0" nodeType="withEffect">
                                  <p:stCondLst>
                                    <p:cond delay="0"/>
                                  </p:stCondLst>
                                  <p:childTnLst>
                                    <p:set>
                                      <p:cBhvr>
                                        <p:cTn id="85" dur="1" fill="hold">
                                          <p:stCondLst>
                                            <p:cond delay="0"/>
                                          </p:stCondLst>
                                        </p:cTn>
                                        <p:tgtEl>
                                          <p:spTgt spid="128"/>
                                        </p:tgtEl>
                                        <p:attrNameLst>
                                          <p:attrName>style.visibility</p:attrName>
                                        </p:attrNameLst>
                                      </p:cBhvr>
                                      <p:to>
                                        <p:strVal val="visible"/>
                                      </p:to>
                                    </p:set>
                                    <p:animEffect transition="in" filter="barn(inVertical)">
                                      <p:cBhvr>
                                        <p:cTn id="86" dur="500"/>
                                        <p:tgtEl>
                                          <p:spTgt spid="128"/>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8" fill="hold" nodeType="clickEffect">
                                  <p:stCondLst>
                                    <p:cond delay="0"/>
                                  </p:stCondLst>
                                  <p:childTnLst>
                                    <p:set>
                                      <p:cBhvr>
                                        <p:cTn id="90" dur="1" fill="hold">
                                          <p:stCondLst>
                                            <p:cond delay="0"/>
                                          </p:stCondLst>
                                        </p:cTn>
                                        <p:tgtEl>
                                          <p:spTgt spid="110"/>
                                        </p:tgtEl>
                                        <p:attrNameLst>
                                          <p:attrName>style.visibility</p:attrName>
                                        </p:attrNameLst>
                                      </p:cBhvr>
                                      <p:to>
                                        <p:strVal val="visible"/>
                                      </p:to>
                                    </p:set>
                                    <p:animEffect transition="in" filter="wipe(left)">
                                      <p:cBhvr>
                                        <p:cTn id="91" dur="500"/>
                                        <p:tgtEl>
                                          <p:spTgt spid="110"/>
                                        </p:tgtEl>
                                      </p:cBhvr>
                                    </p:animEffect>
                                  </p:childTnLst>
                                </p:cTn>
                              </p:par>
                            </p:childTnLst>
                          </p:cTn>
                        </p:par>
                        <p:par>
                          <p:cTn id="92" fill="hold">
                            <p:stCondLst>
                              <p:cond delay="500"/>
                            </p:stCondLst>
                            <p:childTnLst>
                              <p:par>
                                <p:cTn id="93" presetID="22" presetClass="entr" presetSubtype="8" fill="hold" nodeType="afterEffect">
                                  <p:stCondLst>
                                    <p:cond delay="0"/>
                                  </p:stCondLst>
                                  <p:childTnLst>
                                    <p:set>
                                      <p:cBhvr>
                                        <p:cTn id="94" dur="1" fill="hold">
                                          <p:stCondLst>
                                            <p:cond delay="0"/>
                                          </p:stCondLst>
                                        </p:cTn>
                                        <p:tgtEl>
                                          <p:spTgt spid="115"/>
                                        </p:tgtEl>
                                        <p:attrNameLst>
                                          <p:attrName>style.visibility</p:attrName>
                                        </p:attrNameLst>
                                      </p:cBhvr>
                                      <p:to>
                                        <p:strVal val="visible"/>
                                      </p:to>
                                    </p:set>
                                    <p:animEffect transition="in" filter="wipe(left)">
                                      <p:cBhvr>
                                        <p:cTn id="95" dur="500"/>
                                        <p:tgtEl>
                                          <p:spTgt spid="115"/>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8" fill="hold" nodeType="clickEffect">
                                  <p:stCondLst>
                                    <p:cond delay="0"/>
                                  </p:stCondLst>
                                  <p:childTnLst>
                                    <p:set>
                                      <p:cBhvr>
                                        <p:cTn id="99" dur="1" fill="hold">
                                          <p:stCondLst>
                                            <p:cond delay="0"/>
                                          </p:stCondLst>
                                        </p:cTn>
                                        <p:tgtEl>
                                          <p:spTgt spid="125"/>
                                        </p:tgtEl>
                                        <p:attrNameLst>
                                          <p:attrName>style.visibility</p:attrName>
                                        </p:attrNameLst>
                                      </p:cBhvr>
                                      <p:to>
                                        <p:strVal val="visible"/>
                                      </p:to>
                                    </p:set>
                                    <p:animEffect transition="in" filter="wipe(left)">
                                      <p:cBhvr>
                                        <p:cTn id="100" dur="500"/>
                                        <p:tgtEl>
                                          <p:spTgt spid="125"/>
                                        </p:tgtEl>
                                      </p:cBhvr>
                                    </p:animEffect>
                                  </p:childTnLst>
                                </p:cTn>
                              </p:par>
                            </p:childTnLst>
                          </p:cTn>
                        </p:par>
                      </p:childTnLst>
                    </p:cTn>
                  </p:par>
                  <p:par>
                    <p:cTn id="101" fill="hold">
                      <p:stCondLst>
                        <p:cond delay="indefinite"/>
                      </p:stCondLst>
                      <p:childTnLst>
                        <p:par>
                          <p:cTn id="102" fill="hold">
                            <p:stCondLst>
                              <p:cond delay="0"/>
                            </p:stCondLst>
                            <p:childTnLst>
                              <p:par>
                                <p:cTn id="103" presetID="16" presetClass="entr" presetSubtype="21" fill="hold" grpId="0" nodeType="clickEffect">
                                  <p:stCondLst>
                                    <p:cond delay="0"/>
                                  </p:stCondLst>
                                  <p:childTnLst>
                                    <p:set>
                                      <p:cBhvr>
                                        <p:cTn id="104" dur="1" fill="hold">
                                          <p:stCondLst>
                                            <p:cond delay="0"/>
                                          </p:stCondLst>
                                        </p:cTn>
                                        <p:tgtEl>
                                          <p:spTgt spid="131"/>
                                        </p:tgtEl>
                                        <p:attrNameLst>
                                          <p:attrName>style.visibility</p:attrName>
                                        </p:attrNameLst>
                                      </p:cBhvr>
                                      <p:to>
                                        <p:strVal val="visible"/>
                                      </p:to>
                                    </p:set>
                                    <p:animEffect transition="in" filter="barn(inVertical)">
                                      <p:cBhvr>
                                        <p:cTn id="105" dur="500"/>
                                        <p:tgtEl>
                                          <p:spTgt spid="131"/>
                                        </p:tgtEl>
                                      </p:cBhvr>
                                    </p:animEffect>
                                  </p:childTnLst>
                                </p:cTn>
                              </p:par>
                            </p:childTnLst>
                          </p:cTn>
                        </p:par>
                        <p:par>
                          <p:cTn id="106" fill="hold">
                            <p:stCondLst>
                              <p:cond delay="500"/>
                            </p:stCondLst>
                            <p:childTnLst>
                              <p:par>
                                <p:cTn id="107" presetID="22" presetClass="entr" presetSubtype="4" fill="hold" nodeType="afterEffect">
                                  <p:stCondLst>
                                    <p:cond delay="0"/>
                                  </p:stCondLst>
                                  <p:childTnLst>
                                    <p:set>
                                      <p:cBhvr>
                                        <p:cTn id="108" dur="1" fill="hold">
                                          <p:stCondLst>
                                            <p:cond delay="0"/>
                                          </p:stCondLst>
                                        </p:cTn>
                                        <p:tgtEl>
                                          <p:spTgt spid="118"/>
                                        </p:tgtEl>
                                        <p:attrNameLst>
                                          <p:attrName>style.visibility</p:attrName>
                                        </p:attrNameLst>
                                      </p:cBhvr>
                                      <p:to>
                                        <p:strVal val="visible"/>
                                      </p:to>
                                    </p:set>
                                    <p:animEffect transition="in" filter="wipe(down)">
                                      <p:cBhvr>
                                        <p:cTn id="109" dur="500"/>
                                        <p:tgtEl>
                                          <p:spTgt spid="118"/>
                                        </p:tgtEl>
                                      </p:cBhvr>
                                    </p:animEffect>
                                  </p:childTnLst>
                                </p:cTn>
                              </p:par>
                            </p:childTnLst>
                          </p:cTn>
                        </p:par>
                        <p:par>
                          <p:cTn id="110" fill="hold">
                            <p:stCondLst>
                              <p:cond delay="1000"/>
                            </p:stCondLst>
                            <p:childTnLst>
                              <p:par>
                                <p:cTn id="111" presetID="16" presetClass="entr" presetSubtype="21" fill="hold" grpId="0" nodeType="afterEffect">
                                  <p:stCondLst>
                                    <p:cond delay="0"/>
                                  </p:stCondLst>
                                  <p:childTnLst>
                                    <p:set>
                                      <p:cBhvr>
                                        <p:cTn id="112" dur="1" fill="hold">
                                          <p:stCondLst>
                                            <p:cond delay="0"/>
                                          </p:stCondLst>
                                        </p:cTn>
                                        <p:tgtEl>
                                          <p:spTgt spid="130"/>
                                        </p:tgtEl>
                                        <p:attrNameLst>
                                          <p:attrName>style.visibility</p:attrName>
                                        </p:attrNameLst>
                                      </p:cBhvr>
                                      <p:to>
                                        <p:strVal val="visible"/>
                                      </p:to>
                                    </p:set>
                                    <p:animEffect transition="in" filter="barn(inVertical)">
                                      <p:cBhvr>
                                        <p:cTn id="113" dur="500"/>
                                        <p:tgtEl>
                                          <p:spTgt spid="130"/>
                                        </p:tgtEl>
                                      </p:cBhvr>
                                    </p:animEffect>
                                  </p:childTnLst>
                                </p:cTn>
                              </p:par>
                            </p:childTnLst>
                          </p:cTn>
                        </p:par>
                      </p:childTnLst>
                    </p:cTn>
                  </p:par>
                  <p:par>
                    <p:cTn id="114" fill="hold">
                      <p:stCondLst>
                        <p:cond delay="indefinite"/>
                      </p:stCondLst>
                      <p:childTnLst>
                        <p:par>
                          <p:cTn id="115" fill="hold">
                            <p:stCondLst>
                              <p:cond delay="0"/>
                            </p:stCondLst>
                            <p:childTnLst>
                              <p:par>
                                <p:cTn id="116" presetID="16" presetClass="entr" presetSubtype="21" fill="hold" grpId="0" nodeType="clickEffect">
                                  <p:stCondLst>
                                    <p:cond delay="0"/>
                                  </p:stCondLst>
                                  <p:childTnLst>
                                    <p:set>
                                      <p:cBhvr>
                                        <p:cTn id="117" dur="1" fill="hold">
                                          <p:stCondLst>
                                            <p:cond delay="0"/>
                                          </p:stCondLst>
                                        </p:cTn>
                                        <p:tgtEl>
                                          <p:spTgt spid="120"/>
                                        </p:tgtEl>
                                        <p:attrNameLst>
                                          <p:attrName>style.visibility</p:attrName>
                                        </p:attrNameLst>
                                      </p:cBhvr>
                                      <p:to>
                                        <p:strVal val="visible"/>
                                      </p:to>
                                    </p:set>
                                    <p:animEffect transition="in" filter="barn(inVertical)">
                                      <p:cBhvr>
                                        <p:cTn id="118" dur="500"/>
                                        <p:tgtEl>
                                          <p:spTgt spid="120"/>
                                        </p:tgtEl>
                                      </p:cBhvr>
                                    </p:animEffect>
                                  </p:childTnLst>
                                </p:cTn>
                              </p:par>
                            </p:childTnLst>
                          </p:cTn>
                        </p:par>
                      </p:childTnLst>
                    </p:cTn>
                  </p:par>
                  <p:par>
                    <p:cTn id="119" fill="hold">
                      <p:stCondLst>
                        <p:cond delay="indefinite"/>
                      </p:stCondLst>
                      <p:childTnLst>
                        <p:par>
                          <p:cTn id="120" fill="hold">
                            <p:stCondLst>
                              <p:cond delay="0"/>
                            </p:stCondLst>
                            <p:childTnLst>
                              <p:par>
                                <p:cTn id="121" presetID="22" presetClass="entr" presetSubtype="4" fill="hold" nodeType="clickEffect">
                                  <p:stCondLst>
                                    <p:cond delay="0"/>
                                  </p:stCondLst>
                                  <p:childTnLst>
                                    <p:set>
                                      <p:cBhvr>
                                        <p:cTn id="122" dur="1" fill="hold">
                                          <p:stCondLst>
                                            <p:cond delay="0"/>
                                          </p:stCondLst>
                                        </p:cTn>
                                        <p:tgtEl>
                                          <p:spTgt spid="68"/>
                                        </p:tgtEl>
                                        <p:attrNameLst>
                                          <p:attrName>style.visibility</p:attrName>
                                        </p:attrNameLst>
                                      </p:cBhvr>
                                      <p:to>
                                        <p:strVal val="visible"/>
                                      </p:to>
                                    </p:set>
                                    <p:animEffect transition="in" filter="wipe(down)">
                                      <p:cBhvr>
                                        <p:cTn id="123" dur="500"/>
                                        <p:tgtEl>
                                          <p:spTgt spid="68"/>
                                        </p:tgtEl>
                                      </p:cBhvr>
                                    </p:animEffect>
                                  </p:childTnLst>
                                </p:cTn>
                              </p:par>
                              <p:par>
                                <p:cTn id="124" presetID="22" presetClass="entr" presetSubtype="8" fill="hold" nodeType="withEffect">
                                  <p:stCondLst>
                                    <p:cond delay="0"/>
                                  </p:stCondLst>
                                  <p:childTnLst>
                                    <p:set>
                                      <p:cBhvr>
                                        <p:cTn id="125" dur="1" fill="hold">
                                          <p:stCondLst>
                                            <p:cond delay="0"/>
                                          </p:stCondLst>
                                        </p:cTn>
                                        <p:tgtEl>
                                          <p:spTgt spid="100"/>
                                        </p:tgtEl>
                                        <p:attrNameLst>
                                          <p:attrName>style.visibility</p:attrName>
                                        </p:attrNameLst>
                                      </p:cBhvr>
                                      <p:to>
                                        <p:strVal val="visible"/>
                                      </p:to>
                                    </p:set>
                                    <p:animEffect transition="in" filter="wipe(left)">
                                      <p:cBhvr>
                                        <p:cTn id="126" dur="500"/>
                                        <p:tgtEl>
                                          <p:spTgt spid="100"/>
                                        </p:tgtEl>
                                      </p:cBhvr>
                                    </p:animEffect>
                                  </p:childTnLst>
                                </p:cTn>
                              </p:par>
                            </p:childTnLst>
                          </p:cTn>
                        </p:par>
                      </p:childTnLst>
                    </p:cTn>
                  </p:par>
                  <p:par>
                    <p:cTn id="127" fill="hold">
                      <p:stCondLst>
                        <p:cond delay="indefinite"/>
                      </p:stCondLst>
                      <p:childTnLst>
                        <p:par>
                          <p:cTn id="128" fill="hold">
                            <p:stCondLst>
                              <p:cond delay="0"/>
                            </p:stCondLst>
                            <p:childTnLst>
                              <p:par>
                                <p:cTn id="129" presetID="16" presetClass="entr" presetSubtype="21" fill="hold" grpId="0" nodeType="clickEffect">
                                  <p:stCondLst>
                                    <p:cond delay="0"/>
                                  </p:stCondLst>
                                  <p:childTnLst>
                                    <p:set>
                                      <p:cBhvr>
                                        <p:cTn id="130" dur="1" fill="hold">
                                          <p:stCondLst>
                                            <p:cond delay="0"/>
                                          </p:stCondLst>
                                        </p:cTn>
                                        <p:tgtEl>
                                          <p:spTgt spid="69"/>
                                        </p:tgtEl>
                                        <p:attrNameLst>
                                          <p:attrName>style.visibility</p:attrName>
                                        </p:attrNameLst>
                                      </p:cBhvr>
                                      <p:to>
                                        <p:strVal val="visible"/>
                                      </p:to>
                                    </p:set>
                                    <p:animEffect transition="in" filter="barn(inVertical)">
                                      <p:cBhvr>
                                        <p:cTn id="131" dur="500"/>
                                        <p:tgtEl>
                                          <p:spTgt spid="69"/>
                                        </p:tgtEl>
                                      </p:cBhvr>
                                    </p:animEffect>
                                  </p:childTnLst>
                                </p:cTn>
                              </p:par>
                              <p:par>
                                <p:cTn id="132" presetID="16" presetClass="entr" presetSubtype="21" fill="hold" grpId="0" nodeType="with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barn(inVertical)">
                                      <p:cBhvr>
                                        <p:cTn id="134" dur="500"/>
                                        <p:tgtEl>
                                          <p:spTgt spid="75"/>
                                        </p:tgtEl>
                                      </p:cBhvr>
                                    </p:animEffect>
                                  </p:childTnLst>
                                </p:cTn>
                              </p:par>
                              <p:par>
                                <p:cTn id="135" presetID="16" presetClass="entr" presetSubtype="21"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barn(inVertical)">
                                      <p:cBhvr>
                                        <p:cTn id="137" dur="500"/>
                                        <p:tgtEl>
                                          <p:spTgt spid="76"/>
                                        </p:tgtEl>
                                      </p:cBhvr>
                                    </p:animEffect>
                                  </p:childTnLst>
                                </p:cTn>
                              </p:par>
                              <p:par>
                                <p:cTn id="138" presetID="16" presetClass="entr" presetSubtype="21" fill="hold" nodeType="withEffect">
                                  <p:stCondLst>
                                    <p:cond delay="0"/>
                                  </p:stCondLst>
                                  <p:childTnLst>
                                    <p:set>
                                      <p:cBhvr>
                                        <p:cTn id="139" dur="1" fill="hold">
                                          <p:stCondLst>
                                            <p:cond delay="0"/>
                                          </p:stCondLst>
                                        </p:cTn>
                                        <p:tgtEl>
                                          <p:spTgt spid="77"/>
                                        </p:tgtEl>
                                        <p:attrNameLst>
                                          <p:attrName>style.visibility</p:attrName>
                                        </p:attrNameLst>
                                      </p:cBhvr>
                                      <p:to>
                                        <p:strVal val="visible"/>
                                      </p:to>
                                    </p:set>
                                    <p:animEffect transition="in" filter="barn(inVertical)">
                                      <p:cBhvr>
                                        <p:cTn id="140" dur="500"/>
                                        <p:tgtEl>
                                          <p:spTgt spid="77"/>
                                        </p:tgtEl>
                                      </p:cBhvr>
                                    </p:animEffect>
                                  </p:childTnLst>
                                </p:cTn>
                              </p:par>
                              <p:par>
                                <p:cTn id="141" presetID="16" presetClass="entr" presetSubtype="21" fill="hold" grpId="0" nodeType="withEffect">
                                  <p:stCondLst>
                                    <p:cond delay="0"/>
                                  </p:stCondLst>
                                  <p:childTnLst>
                                    <p:set>
                                      <p:cBhvr>
                                        <p:cTn id="142" dur="1" fill="hold">
                                          <p:stCondLst>
                                            <p:cond delay="0"/>
                                          </p:stCondLst>
                                        </p:cTn>
                                        <p:tgtEl>
                                          <p:spTgt spid="87"/>
                                        </p:tgtEl>
                                        <p:attrNameLst>
                                          <p:attrName>style.visibility</p:attrName>
                                        </p:attrNameLst>
                                      </p:cBhvr>
                                      <p:to>
                                        <p:strVal val="visible"/>
                                      </p:to>
                                    </p:set>
                                    <p:animEffect transition="in" filter="barn(inVertical)">
                                      <p:cBhvr>
                                        <p:cTn id="143" dur="500"/>
                                        <p:tgtEl>
                                          <p:spTgt spid="87"/>
                                        </p:tgtEl>
                                      </p:cBhvr>
                                    </p:animEffect>
                                  </p:childTnLst>
                                </p:cTn>
                              </p:par>
                              <p:par>
                                <p:cTn id="144" presetID="16" presetClass="entr" presetSubtype="21" fill="hold" grpId="0" nodeType="withEffect">
                                  <p:stCondLst>
                                    <p:cond delay="0"/>
                                  </p:stCondLst>
                                  <p:childTnLst>
                                    <p:set>
                                      <p:cBhvr>
                                        <p:cTn id="145" dur="1" fill="hold">
                                          <p:stCondLst>
                                            <p:cond delay="0"/>
                                          </p:stCondLst>
                                        </p:cTn>
                                        <p:tgtEl>
                                          <p:spTgt spid="86"/>
                                        </p:tgtEl>
                                        <p:attrNameLst>
                                          <p:attrName>style.visibility</p:attrName>
                                        </p:attrNameLst>
                                      </p:cBhvr>
                                      <p:to>
                                        <p:strVal val="visible"/>
                                      </p:to>
                                    </p:set>
                                    <p:animEffect transition="in" filter="barn(inVertical)">
                                      <p:cBhvr>
                                        <p:cTn id="146" dur="500"/>
                                        <p:tgtEl>
                                          <p:spTgt spid="86"/>
                                        </p:tgtEl>
                                      </p:cBhvr>
                                    </p:animEffect>
                                  </p:childTnLst>
                                </p:cTn>
                              </p:par>
                            </p:childTnLst>
                          </p:cTn>
                        </p:par>
                      </p:childTnLst>
                    </p:cTn>
                  </p:par>
                  <p:par>
                    <p:cTn id="147" fill="hold">
                      <p:stCondLst>
                        <p:cond delay="indefinite"/>
                      </p:stCondLst>
                      <p:childTnLst>
                        <p:par>
                          <p:cTn id="148" fill="hold">
                            <p:stCondLst>
                              <p:cond delay="0"/>
                            </p:stCondLst>
                            <p:childTnLst>
                              <p:par>
                                <p:cTn id="149" presetID="22" presetClass="entr" presetSubtype="8" fill="hold" nodeType="clickEffect">
                                  <p:stCondLst>
                                    <p:cond delay="0"/>
                                  </p:stCondLst>
                                  <p:childTnLst>
                                    <p:set>
                                      <p:cBhvr>
                                        <p:cTn id="150" dur="1" fill="hold">
                                          <p:stCondLst>
                                            <p:cond delay="0"/>
                                          </p:stCondLst>
                                        </p:cTn>
                                        <p:tgtEl>
                                          <p:spTgt spid="126"/>
                                        </p:tgtEl>
                                        <p:attrNameLst>
                                          <p:attrName>style.visibility</p:attrName>
                                        </p:attrNameLst>
                                      </p:cBhvr>
                                      <p:to>
                                        <p:strVal val="visible"/>
                                      </p:to>
                                    </p:set>
                                    <p:animEffect transition="in" filter="wipe(left)">
                                      <p:cBhvr>
                                        <p:cTn id="151" dur="500"/>
                                        <p:tgtEl>
                                          <p:spTgt spid="126"/>
                                        </p:tgtEl>
                                      </p:cBhvr>
                                    </p:animEffect>
                                  </p:childTnLst>
                                </p:cTn>
                              </p:par>
                            </p:childTnLst>
                          </p:cTn>
                        </p:par>
                        <p:par>
                          <p:cTn id="152" fill="hold">
                            <p:stCondLst>
                              <p:cond delay="500"/>
                            </p:stCondLst>
                            <p:childTnLst>
                              <p:par>
                                <p:cTn id="153" presetID="22" presetClass="entr" presetSubtype="8" fill="hold" nodeType="afterEffect">
                                  <p:stCondLst>
                                    <p:cond delay="0"/>
                                  </p:stCondLst>
                                  <p:childTnLst>
                                    <p:set>
                                      <p:cBhvr>
                                        <p:cTn id="154" dur="1" fill="hold">
                                          <p:stCondLst>
                                            <p:cond delay="0"/>
                                          </p:stCondLst>
                                        </p:cTn>
                                        <p:tgtEl>
                                          <p:spTgt spid="127"/>
                                        </p:tgtEl>
                                        <p:attrNameLst>
                                          <p:attrName>style.visibility</p:attrName>
                                        </p:attrNameLst>
                                      </p:cBhvr>
                                      <p:to>
                                        <p:strVal val="visible"/>
                                      </p:to>
                                    </p:set>
                                    <p:animEffect transition="in" filter="wipe(left)">
                                      <p:cBhvr>
                                        <p:cTn id="155" dur="500"/>
                                        <p:tgtEl>
                                          <p:spTgt spid="127"/>
                                        </p:tgtEl>
                                      </p:cBhvr>
                                    </p:animEffect>
                                  </p:childTnLst>
                                </p:cTn>
                              </p:par>
                            </p:childTnLst>
                          </p:cTn>
                        </p:par>
                      </p:childTnLst>
                    </p:cTn>
                  </p:par>
                  <p:par>
                    <p:cTn id="156" fill="hold">
                      <p:stCondLst>
                        <p:cond delay="indefinite"/>
                      </p:stCondLst>
                      <p:childTnLst>
                        <p:par>
                          <p:cTn id="157" fill="hold">
                            <p:stCondLst>
                              <p:cond delay="0"/>
                            </p:stCondLst>
                            <p:childTnLst>
                              <p:par>
                                <p:cTn id="158" presetID="22" presetClass="entr" presetSubtype="1" fill="hold" nodeType="clickEffect">
                                  <p:stCondLst>
                                    <p:cond delay="0"/>
                                  </p:stCondLst>
                                  <p:childTnLst>
                                    <p:set>
                                      <p:cBhvr>
                                        <p:cTn id="159" dur="1" fill="hold">
                                          <p:stCondLst>
                                            <p:cond delay="0"/>
                                          </p:stCondLst>
                                        </p:cTn>
                                        <p:tgtEl>
                                          <p:spTgt spid="136"/>
                                        </p:tgtEl>
                                        <p:attrNameLst>
                                          <p:attrName>style.visibility</p:attrName>
                                        </p:attrNameLst>
                                      </p:cBhvr>
                                      <p:to>
                                        <p:strVal val="visible"/>
                                      </p:to>
                                    </p:set>
                                    <p:animEffect transition="in" filter="wipe(up)">
                                      <p:cBhvr>
                                        <p:cTn id="160" dur="500"/>
                                        <p:tgtEl>
                                          <p:spTgt spid="136"/>
                                        </p:tgtEl>
                                      </p:cBhvr>
                                    </p:animEffect>
                                  </p:childTnLst>
                                </p:cTn>
                              </p:par>
                            </p:childTnLst>
                          </p:cTn>
                        </p:par>
                      </p:childTnLst>
                    </p:cTn>
                  </p:par>
                  <p:par>
                    <p:cTn id="161" fill="hold">
                      <p:stCondLst>
                        <p:cond delay="indefinite"/>
                      </p:stCondLst>
                      <p:childTnLst>
                        <p:par>
                          <p:cTn id="162" fill="hold">
                            <p:stCondLst>
                              <p:cond delay="0"/>
                            </p:stCondLst>
                            <p:childTnLst>
                              <p:par>
                                <p:cTn id="163" presetID="22" presetClass="entr" presetSubtype="1" fill="hold" nodeType="clickEffect">
                                  <p:stCondLst>
                                    <p:cond delay="0"/>
                                  </p:stCondLst>
                                  <p:childTnLst>
                                    <p:set>
                                      <p:cBhvr>
                                        <p:cTn id="164" dur="1" fill="hold">
                                          <p:stCondLst>
                                            <p:cond delay="0"/>
                                          </p:stCondLst>
                                        </p:cTn>
                                        <p:tgtEl>
                                          <p:spTgt spid="92"/>
                                        </p:tgtEl>
                                        <p:attrNameLst>
                                          <p:attrName>style.visibility</p:attrName>
                                        </p:attrNameLst>
                                      </p:cBhvr>
                                      <p:to>
                                        <p:strVal val="visible"/>
                                      </p:to>
                                    </p:set>
                                    <p:animEffect transition="in" filter="wipe(up)">
                                      <p:cBhvr>
                                        <p:cTn id="165" dur="500"/>
                                        <p:tgtEl>
                                          <p:spTgt spid="92"/>
                                        </p:tgtEl>
                                      </p:cBhvr>
                                    </p:animEffect>
                                  </p:childTnLst>
                                </p:cTn>
                              </p:par>
                            </p:childTnLst>
                          </p:cTn>
                        </p:par>
                      </p:childTnLst>
                    </p:cTn>
                  </p:par>
                  <p:par>
                    <p:cTn id="166" fill="hold">
                      <p:stCondLst>
                        <p:cond delay="indefinite"/>
                      </p:stCondLst>
                      <p:childTnLst>
                        <p:par>
                          <p:cTn id="167" fill="hold">
                            <p:stCondLst>
                              <p:cond delay="0"/>
                            </p:stCondLst>
                            <p:childTnLst>
                              <p:par>
                                <p:cTn id="168" presetID="16" presetClass="entr" presetSubtype="21" fill="hold" grpId="0" nodeType="clickEffect">
                                  <p:stCondLst>
                                    <p:cond delay="0"/>
                                  </p:stCondLst>
                                  <p:childTnLst>
                                    <p:set>
                                      <p:cBhvr>
                                        <p:cTn id="169" dur="1" fill="hold">
                                          <p:stCondLst>
                                            <p:cond delay="0"/>
                                          </p:stCondLst>
                                        </p:cTn>
                                        <p:tgtEl>
                                          <p:spTgt spid="89"/>
                                        </p:tgtEl>
                                        <p:attrNameLst>
                                          <p:attrName>style.visibility</p:attrName>
                                        </p:attrNameLst>
                                      </p:cBhvr>
                                      <p:to>
                                        <p:strVal val="visible"/>
                                      </p:to>
                                    </p:set>
                                    <p:animEffect transition="in" filter="barn(inVertical)">
                                      <p:cBhvr>
                                        <p:cTn id="170" dur="500"/>
                                        <p:tgtEl>
                                          <p:spTgt spid="89"/>
                                        </p:tgtEl>
                                      </p:cBhvr>
                                    </p:animEffect>
                                  </p:childTnLst>
                                </p:cTn>
                              </p:par>
                            </p:childTnLst>
                          </p:cTn>
                        </p:par>
                        <p:par>
                          <p:cTn id="171" fill="hold">
                            <p:stCondLst>
                              <p:cond delay="500"/>
                            </p:stCondLst>
                            <p:childTnLst>
                              <p:par>
                                <p:cTn id="172" presetID="22" presetClass="entr" presetSubtype="1" fill="hold" nodeType="afterEffect">
                                  <p:stCondLst>
                                    <p:cond delay="0"/>
                                  </p:stCondLst>
                                  <p:childTnLst>
                                    <p:set>
                                      <p:cBhvr>
                                        <p:cTn id="173" dur="1" fill="hold">
                                          <p:stCondLst>
                                            <p:cond delay="0"/>
                                          </p:stCondLst>
                                        </p:cTn>
                                        <p:tgtEl>
                                          <p:spTgt spid="78"/>
                                        </p:tgtEl>
                                        <p:attrNameLst>
                                          <p:attrName>style.visibility</p:attrName>
                                        </p:attrNameLst>
                                      </p:cBhvr>
                                      <p:to>
                                        <p:strVal val="visible"/>
                                      </p:to>
                                    </p:set>
                                    <p:animEffect transition="in" filter="wipe(up)">
                                      <p:cBhvr>
                                        <p:cTn id="174" dur="500"/>
                                        <p:tgtEl>
                                          <p:spTgt spid="78"/>
                                        </p:tgtEl>
                                      </p:cBhvr>
                                    </p:animEffect>
                                  </p:childTnLst>
                                </p:cTn>
                              </p:par>
                            </p:childTnLst>
                          </p:cTn>
                        </p:par>
                        <p:par>
                          <p:cTn id="175" fill="hold">
                            <p:stCondLst>
                              <p:cond delay="1000"/>
                            </p:stCondLst>
                            <p:childTnLst>
                              <p:par>
                                <p:cTn id="176" presetID="16" presetClass="entr" presetSubtype="21" fill="hold" grpId="0" nodeType="afterEffect">
                                  <p:stCondLst>
                                    <p:cond delay="0"/>
                                  </p:stCondLst>
                                  <p:childTnLst>
                                    <p:set>
                                      <p:cBhvr>
                                        <p:cTn id="177" dur="1" fill="hold">
                                          <p:stCondLst>
                                            <p:cond delay="0"/>
                                          </p:stCondLst>
                                        </p:cTn>
                                        <p:tgtEl>
                                          <p:spTgt spid="88"/>
                                        </p:tgtEl>
                                        <p:attrNameLst>
                                          <p:attrName>style.visibility</p:attrName>
                                        </p:attrNameLst>
                                      </p:cBhvr>
                                      <p:to>
                                        <p:strVal val="visible"/>
                                      </p:to>
                                    </p:set>
                                    <p:animEffect transition="in" filter="barn(inVertical)">
                                      <p:cBhvr>
                                        <p:cTn id="178" dur="500"/>
                                        <p:tgtEl>
                                          <p:spTgt spid="88"/>
                                        </p:tgtEl>
                                      </p:cBhvr>
                                    </p:animEffect>
                                  </p:childTnLst>
                                </p:cTn>
                              </p:par>
                            </p:childTnLst>
                          </p:cTn>
                        </p:par>
                      </p:childTnLst>
                    </p:cTn>
                  </p:par>
                  <p:par>
                    <p:cTn id="179" fill="hold">
                      <p:stCondLst>
                        <p:cond delay="indefinite"/>
                      </p:stCondLst>
                      <p:childTnLst>
                        <p:par>
                          <p:cTn id="180" fill="hold">
                            <p:stCondLst>
                              <p:cond delay="0"/>
                            </p:stCondLst>
                            <p:childTnLst>
                              <p:par>
                                <p:cTn id="181" presetID="16" presetClass="entr" presetSubtype="21" fill="hold" grpId="0" nodeType="clickEffect">
                                  <p:stCondLst>
                                    <p:cond delay="0"/>
                                  </p:stCondLst>
                                  <p:childTnLst>
                                    <p:set>
                                      <p:cBhvr>
                                        <p:cTn id="182" dur="1" fill="hold">
                                          <p:stCondLst>
                                            <p:cond delay="0"/>
                                          </p:stCondLst>
                                        </p:cTn>
                                        <p:tgtEl>
                                          <p:spTgt spid="123"/>
                                        </p:tgtEl>
                                        <p:attrNameLst>
                                          <p:attrName>style.visibility</p:attrName>
                                        </p:attrNameLst>
                                      </p:cBhvr>
                                      <p:to>
                                        <p:strVal val="visible"/>
                                      </p:to>
                                    </p:set>
                                    <p:animEffect transition="in" filter="barn(inVertical)">
                                      <p:cBhvr>
                                        <p:cTn id="183" dur="500"/>
                                        <p:tgtEl>
                                          <p:spTgt spid="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9" grpId="0" animBg="1"/>
      <p:bldP spid="23" grpId="0" animBg="1"/>
      <p:bldP spid="81" grpId="0"/>
      <p:bldP spid="83" grpId="0"/>
      <p:bldP spid="84" grpId="0"/>
      <p:bldP spid="94" grpId="0" animBg="1"/>
      <p:bldP spid="101" grpId="0"/>
      <p:bldP spid="103" grpId="0"/>
      <p:bldP spid="128" grpId="0"/>
      <p:bldP spid="129" grpId="0"/>
      <p:bldP spid="130" grpId="0"/>
      <p:bldP spid="131" grpId="0"/>
      <p:bldP spid="69" grpId="0" animBg="1"/>
      <p:bldP spid="75" grpId="0"/>
      <p:bldP spid="76" grpId="0"/>
      <p:bldP spid="86" grpId="0"/>
      <p:bldP spid="87" grpId="0"/>
      <p:bldP spid="88" grpId="0"/>
      <p:bldP spid="89" grpId="0"/>
      <p:bldP spid="119" grpId="0"/>
      <p:bldP spid="120" grpId="0"/>
      <p:bldP spid="12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415355A-C81D-4D1C-8E2F-DBF0118C16A1}"/>
              </a:ext>
            </a:extLst>
          </p:cNvPr>
          <p:cNvPicPr/>
          <p:nvPr/>
        </p:nvPicPr>
        <p:blipFill rotWithShape="1">
          <a:blip r:embed="rId2"/>
          <a:srcRect l="90833" t="2037" b="82460"/>
          <a:stretch/>
        </p:blipFill>
        <p:spPr>
          <a:xfrm>
            <a:off x="16611600" y="0"/>
            <a:ext cx="1676400" cy="1594757"/>
          </a:xfrm>
          <a:prstGeom prst="rect">
            <a:avLst/>
          </a:prstGeom>
        </p:spPr>
      </p:pic>
      <p:pic>
        <p:nvPicPr>
          <p:cNvPr id="3" name="Picture 2">
            <a:extLst>
              <a:ext uri="{FF2B5EF4-FFF2-40B4-BE49-F238E27FC236}">
                <a16:creationId xmlns:a16="http://schemas.microsoft.com/office/drawing/2014/main" id="{10C4D796-B498-4C76-BB3D-49E2C95A62A7}"/>
              </a:ext>
            </a:extLst>
          </p:cNvPr>
          <p:cNvPicPr>
            <a:picLocks noChangeAspect="1"/>
          </p:cNvPicPr>
          <p:nvPr/>
        </p:nvPicPr>
        <p:blipFill>
          <a:blip r:embed="rId3"/>
          <a:stretch>
            <a:fillRect/>
          </a:stretch>
        </p:blipFill>
        <p:spPr>
          <a:xfrm>
            <a:off x="2255" y="10093432"/>
            <a:ext cx="18283489" cy="231668"/>
          </a:xfrm>
          <a:prstGeom prst="rect">
            <a:avLst/>
          </a:prstGeom>
        </p:spPr>
      </p:pic>
      <p:sp>
        <p:nvSpPr>
          <p:cNvPr id="43" name="Rectangle 77">
            <a:extLst>
              <a:ext uri="{FF2B5EF4-FFF2-40B4-BE49-F238E27FC236}">
                <a16:creationId xmlns:a16="http://schemas.microsoft.com/office/drawing/2014/main" id="{43D05411-F88B-4E99-AE38-463AF898C571}"/>
              </a:ext>
            </a:extLst>
          </p:cNvPr>
          <p:cNvSpPr>
            <a:spLocks noChangeArrowheads="1"/>
          </p:cNvSpPr>
          <p:nvPr/>
        </p:nvSpPr>
        <p:spPr bwMode="auto">
          <a:xfrm>
            <a:off x="838200" y="-2019300"/>
            <a:ext cx="15925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200">
                <a:solidFill>
                  <a:schemeClr val="tx1"/>
                </a:solidFill>
                <a:latin typeface="Times New Roman" panose="02020603050405020304" pitchFamily="18" charset="0"/>
              </a:defRPr>
            </a:lvl1pPr>
            <a:lvl2pPr marL="742950" indent="-285750">
              <a:defRPr sz="2200">
                <a:solidFill>
                  <a:schemeClr val="tx1"/>
                </a:solidFill>
                <a:latin typeface="Times New Roman" panose="02020603050405020304" pitchFamily="18" charset="0"/>
              </a:defRPr>
            </a:lvl2pPr>
            <a:lvl3pPr marL="1143000" indent="-228600">
              <a:defRPr sz="2200">
                <a:solidFill>
                  <a:schemeClr val="tx1"/>
                </a:solidFill>
                <a:latin typeface="Times New Roman" panose="02020603050405020304" pitchFamily="18" charset="0"/>
              </a:defRPr>
            </a:lvl3pPr>
            <a:lvl4pPr marL="1600200" indent="-228600">
              <a:defRPr sz="2200">
                <a:solidFill>
                  <a:schemeClr val="tx1"/>
                </a:solidFill>
                <a:latin typeface="Times New Roman" panose="02020603050405020304" pitchFamily="18" charset="0"/>
              </a:defRPr>
            </a:lvl4pPr>
            <a:lvl5pPr marL="2057400" indent="-228600">
              <a:defRPr sz="2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200">
                <a:solidFill>
                  <a:schemeClr val="tx1"/>
                </a:solidFill>
                <a:latin typeface="Times New Roman" panose="02020603050405020304"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800" b="1" i="0" u="none" strike="noStrike" kern="1200" cap="none" spc="0" normalizeH="0" baseline="0" noProof="0">
                <a:ln>
                  <a:noFill/>
                </a:ln>
                <a:solidFill>
                  <a:srgbClr val="39B38E"/>
                </a:solidFill>
                <a:effectLst/>
                <a:uLnTx/>
                <a:uFillTx/>
                <a:latin typeface="Arial" panose="020B0604020202020204" pitchFamily="34" charset="0"/>
                <a:cs typeface="Arial" panose="020B0604020202020204" pitchFamily="34" charset="0"/>
              </a:rPr>
              <a:t>II. CÔNG THỨC TÍNH CÔNG SUẤT ĐIỆN</a:t>
            </a:r>
          </a:p>
        </p:txBody>
      </p:sp>
      <p:sp>
        <p:nvSpPr>
          <p:cNvPr id="34" name="Rectangle 77">
            <a:extLst>
              <a:ext uri="{FF2B5EF4-FFF2-40B4-BE49-F238E27FC236}">
                <a16:creationId xmlns:a16="http://schemas.microsoft.com/office/drawing/2014/main" id="{FEBAFCA7-FB2E-440F-A500-0BC80ECB9138}"/>
              </a:ext>
            </a:extLst>
          </p:cNvPr>
          <p:cNvSpPr>
            <a:spLocks noChangeArrowheads="1"/>
          </p:cNvSpPr>
          <p:nvPr/>
        </p:nvSpPr>
        <p:spPr bwMode="auto">
          <a:xfrm>
            <a:off x="685800" y="504990"/>
            <a:ext cx="15925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200">
                <a:solidFill>
                  <a:schemeClr val="tx1"/>
                </a:solidFill>
                <a:latin typeface="Times New Roman" panose="02020603050405020304" pitchFamily="18" charset="0"/>
              </a:defRPr>
            </a:lvl1pPr>
            <a:lvl2pPr marL="742950" indent="-285750">
              <a:defRPr sz="2200">
                <a:solidFill>
                  <a:schemeClr val="tx1"/>
                </a:solidFill>
                <a:latin typeface="Times New Roman" panose="02020603050405020304" pitchFamily="18" charset="0"/>
              </a:defRPr>
            </a:lvl2pPr>
            <a:lvl3pPr marL="1143000" indent="-228600">
              <a:defRPr sz="2200">
                <a:solidFill>
                  <a:schemeClr val="tx1"/>
                </a:solidFill>
                <a:latin typeface="Times New Roman" panose="02020603050405020304" pitchFamily="18" charset="0"/>
              </a:defRPr>
            </a:lvl3pPr>
            <a:lvl4pPr marL="1600200" indent="-228600">
              <a:defRPr sz="2200">
                <a:solidFill>
                  <a:schemeClr val="tx1"/>
                </a:solidFill>
                <a:latin typeface="Times New Roman" panose="02020603050405020304" pitchFamily="18" charset="0"/>
              </a:defRPr>
            </a:lvl4pPr>
            <a:lvl5pPr marL="2057400" indent="-228600">
              <a:defRPr sz="2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200">
                <a:solidFill>
                  <a:schemeClr val="tx1"/>
                </a:solidFill>
                <a:latin typeface="Times New Roman" panose="02020603050405020304" pitchFamily="18" charset="0"/>
              </a:defRPr>
            </a:lvl9pPr>
          </a:lstStyle>
          <a:p>
            <a:pPr>
              <a:defRPr/>
            </a:pPr>
            <a:r>
              <a:rPr kumimoji="0" lang="en-US" altLang="en-US" sz="4800" b="1" i="0" u="none" strike="noStrike" kern="1200" cap="none" spc="0" normalizeH="0" baseline="0" noProof="0">
                <a:ln>
                  <a:noFill/>
                </a:ln>
                <a:solidFill>
                  <a:srgbClr val="39B38E"/>
                </a:solidFill>
                <a:effectLst/>
                <a:uLnTx/>
                <a:uFillTx/>
                <a:latin typeface="Arial" panose="020B0604020202020204" pitchFamily="34" charset="0"/>
                <a:cs typeface="Arial" panose="020B0604020202020204" pitchFamily="34" charset="0"/>
              </a:rPr>
              <a:t>I. </a:t>
            </a:r>
            <a:r>
              <a:rPr lang="en-US" sz="4800" b="1">
                <a:solidFill>
                  <a:srgbClr val="39B38E"/>
                </a:solidFill>
                <a:latin typeface="Arial" panose="020B0604020202020204" pitchFamily="34" charset="0"/>
                <a:cs typeface="Arial" panose="020B0604020202020204" pitchFamily="34" charset="0"/>
              </a:rPr>
              <a:t>Ảnh của một vật tạo bởi thấu kính</a:t>
            </a:r>
            <a:endParaRPr lang="en-US" altLang="en-US" sz="4800" b="1">
              <a:solidFill>
                <a:srgbClr val="39B38E"/>
              </a:solidFill>
              <a:latin typeface="Arial" panose="020B0604020202020204" pitchFamily="34" charset="0"/>
              <a:cs typeface="Arial" panose="020B0604020202020204" pitchFamily="34" charset="0"/>
            </a:endParaRPr>
          </a:p>
        </p:txBody>
      </p:sp>
      <p:sp>
        <p:nvSpPr>
          <p:cNvPr id="35" name="Rectangle 34">
            <a:extLst>
              <a:ext uri="{FF2B5EF4-FFF2-40B4-BE49-F238E27FC236}">
                <a16:creationId xmlns:a16="http://schemas.microsoft.com/office/drawing/2014/main" id="{163C45D4-3ACF-4630-AEBB-062F7E571622}"/>
              </a:ext>
            </a:extLst>
          </p:cNvPr>
          <p:cNvSpPr>
            <a:spLocks noChangeArrowheads="1"/>
          </p:cNvSpPr>
          <p:nvPr/>
        </p:nvSpPr>
        <p:spPr bwMode="auto">
          <a:xfrm>
            <a:off x="685800" y="1335987"/>
            <a:ext cx="139446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200">
                <a:solidFill>
                  <a:schemeClr val="tx1"/>
                </a:solidFill>
                <a:latin typeface="Times New Roman" panose="02020603050405020304" pitchFamily="18" charset="0"/>
              </a:defRPr>
            </a:lvl1pPr>
            <a:lvl2pPr marL="742950" indent="-285750">
              <a:defRPr sz="2200">
                <a:solidFill>
                  <a:schemeClr val="tx1"/>
                </a:solidFill>
                <a:latin typeface="Times New Roman" panose="02020603050405020304" pitchFamily="18" charset="0"/>
              </a:defRPr>
            </a:lvl2pPr>
            <a:lvl3pPr marL="1143000" indent="-228600">
              <a:defRPr sz="2200">
                <a:solidFill>
                  <a:schemeClr val="tx1"/>
                </a:solidFill>
                <a:latin typeface="Times New Roman" panose="02020603050405020304" pitchFamily="18" charset="0"/>
              </a:defRPr>
            </a:lvl3pPr>
            <a:lvl4pPr marL="1600200" indent="-228600">
              <a:defRPr sz="2200">
                <a:solidFill>
                  <a:schemeClr val="tx1"/>
                </a:solidFill>
                <a:latin typeface="Times New Roman" panose="02020603050405020304" pitchFamily="18" charset="0"/>
              </a:defRPr>
            </a:lvl4pPr>
            <a:lvl5pPr marL="2057400" indent="-228600">
              <a:defRPr sz="2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200">
                <a:solidFill>
                  <a:schemeClr val="tx1"/>
                </a:solidFill>
                <a:latin typeface="Times New Roman" panose="02020603050405020304" pitchFamily="18" charset="0"/>
              </a:defRPr>
            </a:lvl9pPr>
          </a:lstStyle>
          <a:p>
            <a:pPr marL="0" marR="0" lvl="0" indent="0" algn="l" defTabSz="914400" rtl="0" eaLnBrk="1" fontAlgn="auto" latinLnBrk="0" hangingPunct="1">
              <a:lnSpc>
                <a:spcPct val="100000"/>
              </a:lnSpc>
              <a:spcBef>
                <a:spcPts val="0"/>
              </a:spcBef>
              <a:spcAft>
                <a:spcPts val="0"/>
              </a:spcAft>
              <a:buClrTx/>
              <a:buSzTx/>
              <a:buFont typeface="Calibri" panose="020F0502020204030204" pitchFamily="34" charset="0"/>
              <a:buNone/>
              <a:tabLst/>
              <a:defRPr/>
            </a:pPr>
            <a:r>
              <a:rPr kumimoji="0" lang="en-US" altLang="en-US" sz="4400" b="0" i="0" u="none" strike="noStrike" kern="1200" cap="none" spc="0" normalizeH="0" baseline="0" noProof="0">
                <a:ln>
                  <a:noFill/>
                </a:ln>
                <a:solidFill>
                  <a:srgbClr val="F84B4F"/>
                </a:solidFill>
                <a:effectLst/>
                <a:uLnTx/>
                <a:uFillTx/>
                <a:latin typeface="Arial" panose="020B0604020202020204" pitchFamily="34" charset="0"/>
                <a:cs typeface="Arial" panose="020B0604020202020204" pitchFamily="34" charset="0"/>
              </a:rPr>
              <a:t>2. </a:t>
            </a:r>
            <a:r>
              <a:rPr lang="en-US" altLang="en-US" sz="4400">
                <a:solidFill>
                  <a:srgbClr val="F84B4F"/>
                </a:solidFill>
                <a:latin typeface="Arial" panose="020B0604020202020204" pitchFamily="34" charset="0"/>
                <a:cs typeface="Arial" panose="020B0604020202020204" pitchFamily="34" charset="0"/>
              </a:rPr>
              <a:t>Cách vẽ ảnh</a:t>
            </a:r>
            <a:r>
              <a:rPr kumimoji="0" lang="en-US" altLang="en-US" sz="4400" b="0" i="0" u="none" strike="noStrike" kern="1200" cap="none" spc="0" normalizeH="0" baseline="0" noProof="0">
                <a:ln>
                  <a:noFill/>
                </a:ln>
                <a:solidFill>
                  <a:srgbClr val="F84B4F"/>
                </a:solidFill>
                <a:effectLst/>
                <a:uLnTx/>
                <a:uFillTx/>
                <a:latin typeface="Arial" panose="020B0604020202020204" pitchFamily="34" charset="0"/>
                <a:cs typeface="Arial" panose="020B0604020202020204" pitchFamily="34" charset="0"/>
              </a:rPr>
              <a:t> </a:t>
            </a:r>
          </a:p>
        </p:txBody>
      </p:sp>
      <p:graphicFrame>
        <p:nvGraphicFramePr>
          <p:cNvPr id="6" name="Table 5">
            <a:extLst>
              <a:ext uri="{FF2B5EF4-FFF2-40B4-BE49-F238E27FC236}">
                <a16:creationId xmlns:a16="http://schemas.microsoft.com/office/drawing/2014/main" id="{936B038B-1620-4E84-AEA3-3C66950B2D14}"/>
              </a:ext>
            </a:extLst>
          </p:cNvPr>
          <p:cNvGraphicFramePr>
            <a:graphicFrameLocks noGrp="1"/>
          </p:cNvGraphicFramePr>
          <p:nvPr>
            <p:extLst>
              <p:ext uri="{D42A27DB-BD31-4B8C-83A1-F6EECF244321}">
                <p14:modId xmlns:p14="http://schemas.microsoft.com/office/powerpoint/2010/main" val="2786541120"/>
              </p:ext>
            </p:extLst>
          </p:nvPr>
        </p:nvGraphicFramePr>
        <p:xfrm>
          <a:off x="1752599" y="2451997"/>
          <a:ext cx="14782800" cy="6499016"/>
        </p:xfrm>
        <a:graphic>
          <a:graphicData uri="http://schemas.openxmlformats.org/drawingml/2006/table">
            <a:tbl>
              <a:tblPr firstRow="1" firstCol="1" bandRow="1">
                <a:tableStyleId>{7DF18680-E054-41AD-8BC1-D1AEF772440D}</a:tableStyleId>
              </a:tblPr>
              <a:tblGrid>
                <a:gridCol w="2995634">
                  <a:extLst>
                    <a:ext uri="{9D8B030D-6E8A-4147-A177-3AD203B41FA5}">
                      <a16:colId xmlns:a16="http://schemas.microsoft.com/office/drawing/2014/main" val="3551259519"/>
                    </a:ext>
                  </a:extLst>
                </a:gridCol>
                <a:gridCol w="4428328">
                  <a:extLst>
                    <a:ext uri="{9D8B030D-6E8A-4147-A177-3AD203B41FA5}">
                      <a16:colId xmlns:a16="http://schemas.microsoft.com/office/drawing/2014/main" val="1184039805"/>
                    </a:ext>
                  </a:extLst>
                </a:gridCol>
                <a:gridCol w="7358838">
                  <a:extLst>
                    <a:ext uri="{9D8B030D-6E8A-4147-A177-3AD203B41FA5}">
                      <a16:colId xmlns:a16="http://schemas.microsoft.com/office/drawing/2014/main" val="834078265"/>
                    </a:ext>
                  </a:extLst>
                </a:gridCol>
              </a:tblGrid>
              <a:tr h="1376315">
                <a:tc gridSpan="2">
                  <a:txBody>
                    <a:bodyPr/>
                    <a:lstStyle/>
                    <a:p>
                      <a:pPr algn="ctr">
                        <a:lnSpc>
                          <a:spcPct val="107000"/>
                        </a:lnSpc>
                        <a:spcAft>
                          <a:spcPts val="800"/>
                        </a:spcAft>
                      </a:pPr>
                      <a:r>
                        <a:rPr lang="en-US" sz="3200">
                          <a:effectLst/>
                        </a:rPr>
                        <a:t>Vật nhỏ đặt trước thấu kính</a:t>
                      </a:r>
                      <a:endParaRPr lang="en-US" sz="3200">
                        <a:effectLst/>
                        <a:latin typeface="#9Slide02 Noi dung dai" panose="02000000000000000000" pitchFamily="2" charset="0"/>
                        <a:ea typeface="#9Slide02 Noi dung dai" panose="02000000000000000000" pitchFamily="2" charset="0"/>
                        <a:cs typeface="Times New Roman" panose="02020603050405020304" pitchFamily="18" charset="0"/>
                      </a:endParaRPr>
                    </a:p>
                  </a:txBody>
                  <a:tcPr marL="47625" marR="47625" marT="0" marB="0" anchor="ctr"/>
                </a:tc>
                <a:tc hMerge="1">
                  <a:txBody>
                    <a:bodyPr/>
                    <a:lstStyle/>
                    <a:p>
                      <a:endParaRPr lang="en-US"/>
                    </a:p>
                  </a:txBody>
                  <a:tcPr/>
                </a:tc>
                <a:tc>
                  <a:txBody>
                    <a:bodyPr/>
                    <a:lstStyle/>
                    <a:p>
                      <a:pPr algn="ctr">
                        <a:lnSpc>
                          <a:spcPct val="107000"/>
                        </a:lnSpc>
                        <a:spcAft>
                          <a:spcPts val="800"/>
                        </a:spcAft>
                      </a:pPr>
                      <a:r>
                        <a:rPr lang="en-US" sz="3200">
                          <a:effectLst/>
                        </a:rPr>
                        <a:t>Tính chất ảnh</a:t>
                      </a:r>
                      <a:endParaRPr lang="en-US" sz="3200">
                        <a:effectLst/>
                        <a:latin typeface="#9Slide02 Noi dung dai" panose="02000000000000000000" pitchFamily="2" charset="0"/>
                        <a:ea typeface="#9Slide02 Noi dung dai" panose="02000000000000000000" pitchFamily="2" charset="0"/>
                        <a:cs typeface="Times New Roman" panose="02020603050405020304" pitchFamily="18" charset="0"/>
                      </a:endParaRPr>
                    </a:p>
                  </a:txBody>
                  <a:tcPr marL="47625" marR="47625" marT="0" marB="0" anchor="ctr"/>
                </a:tc>
                <a:extLst>
                  <a:ext uri="{0D108BD9-81ED-4DB2-BD59-A6C34878D82A}">
                    <a16:rowId xmlns:a16="http://schemas.microsoft.com/office/drawing/2014/main" val="837674754"/>
                  </a:ext>
                </a:extLst>
              </a:tr>
              <a:tr h="1547446">
                <a:tc rowSpan="2">
                  <a:txBody>
                    <a:bodyPr/>
                    <a:lstStyle/>
                    <a:p>
                      <a:pPr algn="ctr">
                        <a:lnSpc>
                          <a:spcPct val="107000"/>
                        </a:lnSpc>
                        <a:spcAft>
                          <a:spcPts val="800"/>
                        </a:spcAft>
                      </a:pPr>
                      <a:r>
                        <a:rPr lang="en-US" sz="3200">
                          <a:effectLst/>
                        </a:rPr>
                        <a:t>Thấu kính hội tụ</a:t>
                      </a:r>
                      <a:endParaRPr lang="en-US" sz="3200">
                        <a:effectLst/>
                        <a:latin typeface="#9Slide02 Noi dung dai" panose="02000000000000000000" pitchFamily="2" charset="0"/>
                        <a:ea typeface="#9Slide02 Noi dung dai" panose="02000000000000000000" pitchFamily="2" charset="0"/>
                        <a:cs typeface="Times New Roman" panose="02020603050405020304" pitchFamily="18" charset="0"/>
                      </a:endParaRPr>
                    </a:p>
                  </a:txBody>
                  <a:tcPr marL="47625" marR="47625" marT="0" marB="0" anchor="ctr"/>
                </a:tc>
                <a:tc>
                  <a:txBody>
                    <a:bodyPr/>
                    <a:lstStyle/>
                    <a:p>
                      <a:pPr algn="l">
                        <a:lnSpc>
                          <a:spcPct val="107000"/>
                        </a:lnSpc>
                        <a:spcAft>
                          <a:spcPts val="800"/>
                        </a:spcAft>
                      </a:pPr>
                      <a:r>
                        <a:rPr lang="en-US" sz="3200" dirty="0" err="1">
                          <a:effectLst/>
                        </a:rPr>
                        <a:t>Khoảng</a:t>
                      </a:r>
                      <a:r>
                        <a:rPr lang="en-US" sz="3200" dirty="0">
                          <a:effectLst/>
                        </a:rPr>
                        <a:t> </a:t>
                      </a:r>
                      <a:r>
                        <a:rPr lang="en-US" sz="3200" dirty="0" err="1">
                          <a:effectLst/>
                        </a:rPr>
                        <a:t>cách</a:t>
                      </a:r>
                      <a:r>
                        <a:rPr lang="en-US" sz="3200" dirty="0">
                          <a:effectLst/>
                        </a:rPr>
                        <a:t> </a:t>
                      </a:r>
                      <a:r>
                        <a:rPr lang="en-US" sz="3200" dirty="0" err="1">
                          <a:effectLst/>
                        </a:rPr>
                        <a:t>từ</a:t>
                      </a:r>
                      <a:r>
                        <a:rPr lang="en-US" sz="3200" dirty="0">
                          <a:effectLst/>
                        </a:rPr>
                        <a:t> </a:t>
                      </a:r>
                      <a:r>
                        <a:rPr lang="en-US" sz="3200" dirty="0" err="1">
                          <a:effectLst/>
                        </a:rPr>
                        <a:t>vật</a:t>
                      </a:r>
                      <a:r>
                        <a:rPr lang="en-US" sz="3200" dirty="0">
                          <a:effectLst/>
                        </a:rPr>
                        <a:t> </a:t>
                      </a:r>
                      <a:r>
                        <a:rPr lang="en-US" sz="3200" dirty="0" err="1">
                          <a:effectLst/>
                        </a:rPr>
                        <a:t>đến</a:t>
                      </a:r>
                      <a:r>
                        <a:rPr lang="en-US" sz="3200" dirty="0">
                          <a:effectLst/>
                        </a:rPr>
                        <a:t> </a:t>
                      </a:r>
                      <a:r>
                        <a:rPr lang="en-US" sz="3200" dirty="0" err="1">
                          <a:effectLst/>
                        </a:rPr>
                        <a:t>thấu</a:t>
                      </a:r>
                      <a:r>
                        <a:rPr lang="en-US" sz="3200" dirty="0">
                          <a:effectLst/>
                        </a:rPr>
                        <a:t> </a:t>
                      </a:r>
                      <a:r>
                        <a:rPr lang="en-US" sz="3200" dirty="0" err="1">
                          <a:effectLst/>
                        </a:rPr>
                        <a:t>kính</a:t>
                      </a:r>
                      <a:r>
                        <a:rPr lang="en-US" sz="3200" dirty="0">
                          <a:effectLst/>
                        </a:rPr>
                        <a:t> </a:t>
                      </a:r>
                      <a:r>
                        <a:rPr lang="en-US" sz="3200" dirty="0" err="1">
                          <a:effectLst/>
                        </a:rPr>
                        <a:t>lớn</a:t>
                      </a:r>
                      <a:r>
                        <a:rPr lang="en-US" sz="3200" dirty="0">
                          <a:effectLst/>
                        </a:rPr>
                        <a:t> </a:t>
                      </a:r>
                      <a:r>
                        <a:rPr lang="en-US" sz="3200" dirty="0" err="1">
                          <a:effectLst/>
                        </a:rPr>
                        <a:t>hơn</a:t>
                      </a:r>
                      <a:r>
                        <a:rPr lang="en-US" sz="3200" dirty="0">
                          <a:effectLst/>
                        </a:rPr>
                        <a:t> </a:t>
                      </a:r>
                      <a:r>
                        <a:rPr lang="en-US" sz="3200" dirty="0" err="1">
                          <a:effectLst/>
                        </a:rPr>
                        <a:t>tiêu</a:t>
                      </a:r>
                      <a:r>
                        <a:rPr lang="en-US" sz="3200" dirty="0">
                          <a:effectLst/>
                        </a:rPr>
                        <a:t> </a:t>
                      </a:r>
                      <a:r>
                        <a:rPr lang="en-US" sz="3200" dirty="0" err="1">
                          <a:effectLst/>
                        </a:rPr>
                        <a:t>cự</a:t>
                      </a:r>
                      <a:r>
                        <a:rPr lang="en-US" sz="3200" dirty="0">
                          <a:effectLst/>
                        </a:rPr>
                        <a:t>.</a:t>
                      </a:r>
                      <a:endParaRPr lang="en-US" sz="3200" dirty="0">
                        <a:effectLst/>
                        <a:latin typeface="#9Slide02 Noi dung dai" panose="02000000000000000000" pitchFamily="2" charset="0"/>
                        <a:ea typeface="#9Slide02 Noi dung dai" panose="02000000000000000000" pitchFamily="2" charset="0"/>
                        <a:cs typeface="Times New Roman" panose="02020603050405020304" pitchFamily="18" charset="0"/>
                      </a:endParaRPr>
                    </a:p>
                  </a:txBody>
                  <a:tcPr marL="47625" marR="47625" marT="0" marB="0" anchor="ctr"/>
                </a:tc>
                <a:tc>
                  <a:txBody>
                    <a:bodyPr/>
                    <a:lstStyle/>
                    <a:p>
                      <a:pPr algn="l">
                        <a:lnSpc>
                          <a:spcPct val="107000"/>
                        </a:lnSpc>
                        <a:spcAft>
                          <a:spcPts val="800"/>
                        </a:spcAft>
                      </a:pPr>
                      <a:r>
                        <a:rPr lang="en-US" sz="3200">
                          <a:effectLst/>
                        </a:rPr>
                        <a:t>Ảnh thật, ngược chiều với vật. Ảnh có thể lớn hơn, nhỏ hơn hoặc bằng vật.</a:t>
                      </a:r>
                      <a:endParaRPr lang="en-US" sz="3200">
                        <a:effectLst/>
                        <a:latin typeface="#9Slide02 Noi dung dai" panose="02000000000000000000" pitchFamily="2" charset="0"/>
                        <a:ea typeface="#9Slide02 Noi dung dai" panose="02000000000000000000" pitchFamily="2" charset="0"/>
                        <a:cs typeface="Times New Roman" panose="02020603050405020304" pitchFamily="18" charset="0"/>
                      </a:endParaRPr>
                    </a:p>
                  </a:txBody>
                  <a:tcPr marL="47625" marR="47625" marT="0" marB="0" anchor="ctr"/>
                </a:tc>
                <a:extLst>
                  <a:ext uri="{0D108BD9-81ED-4DB2-BD59-A6C34878D82A}">
                    <a16:rowId xmlns:a16="http://schemas.microsoft.com/office/drawing/2014/main" val="3618860504"/>
                  </a:ext>
                </a:extLst>
              </a:tr>
              <a:tr h="1155166">
                <a:tc vMerge="1">
                  <a:txBody>
                    <a:bodyPr/>
                    <a:lstStyle/>
                    <a:p>
                      <a:endParaRPr lang="en-US"/>
                    </a:p>
                  </a:txBody>
                  <a:tcPr/>
                </a:tc>
                <a:tc>
                  <a:txBody>
                    <a:bodyPr/>
                    <a:lstStyle/>
                    <a:p>
                      <a:pPr algn="l">
                        <a:lnSpc>
                          <a:spcPct val="107000"/>
                        </a:lnSpc>
                        <a:spcAft>
                          <a:spcPts val="800"/>
                        </a:spcAft>
                      </a:pPr>
                      <a:r>
                        <a:rPr lang="en-US" sz="3200">
                          <a:effectLst/>
                        </a:rPr>
                        <a:t>Khoảng cách từ vật đến thấu kính nhỏ hơn tiêu cự.</a:t>
                      </a:r>
                      <a:endParaRPr lang="en-US" sz="3200">
                        <a:effectLst/>
                        <a:latin typeface="#9Slide02 Noi dung dai" panose="02000000000000000000" pitchFamily="2" charset="0"/>
                        <a:ea typeface="#9Slide02 Noi dung dai" panose="02000000000000000000" pitchFamily="2" charset="0"/>
                        <a:cs typeface="Times New Roman" panose="02020603050405020304" pitchFamily="18" charset="0"/>
                      </a:endParaRPr>
                    </a:p>
                  </a:txBody>
                  <a:tcPr marL="47625" marR="47625" marT="0" marB="0" anchor="ctr"/>
                </a:tc>
                <a:tc>
                  <a:txBody>
                    <a:bodyPr/>
                    <a:lstStyle/>
                    <a:p>
                      <a:pPr algn="l">
                        <a:lnSpc>
                          <a:spcPct val="107000"/>
                        </a:lnSpc>
                        <a:spcAft>
                          <a:spcPts val="800"/>
                        </a:spcAft>
                      </a:pPr>
                      <a:r>
                        <a:rPr lang="en-US" sz="3200">
                          <a:effectLst/>
                        </a:rPr>
                        <a:t>Ảnh ảo, cùng chiều với vật. Ảnh lớn hơn vật.</a:t>
                      </a:r>
                      <a:endParaRPr lang="en-US" sz="3200">
                        <a:effectLst/>
                        <a:latin typeface="#9Slide02 Noi dung dai" panose="02000000000000000000" pitchFamily="2" charset="0"/>
                        <a:ea typeface="#9Slide02 Noi dung dai" panose="02000000000000000000" pitchFamily="2" charset="0"/>
                        <a:cs typeface="Times New Roman" panose="02020603050405020304" pitchFamily="18" charset="0"/>
                      </a:endParaRPr>
                    </a:p>
                  </a:txBody>
                  <a:tcPr marL="47625" marR="47625" marT="0" marB="0" anchor="ctr"/>
                </a:tc>
                <a:extLst>
                  <a:ext uri="{0D108BD9-81ED-4DB2-BD59-A6C34878D82A}">
                    <a16:rowId xmlns:a16="http://schemas.microsoft.com/office/drawing/2014/main" val="2130546852"/>
                  </a:ext>
                </a:extLst>
              </a:tr>
              <a:tr h="2034110">
                <a:tc>
                  <a:txBody>
                    <a:bodyPr/>
                    <a:lstStyle/>
                    <a:p>
                      <a:pPr algn="ctr">
                        <a:lnSpc>
                          <a:spcPct val="107000"/>
                        </a:lnSpc>
                        <a:spcAft>
                          <a:spcPts val="800"/>
                        </a:spcAft>
                      </a:pPr>
                      <a:r>
                        <a:rPr lang="en-US" sz="3200">
                          <a:effectLst/>
                        </a:rPr>
                        <a:t>Thấu kính phân kì</a:t>
                      </a:r>
                      <a:endParaRPr lang="en-US" sz="3200">
                        <a:effectLst/>
                        <a:latin typeface="#9Slide02 Noi dung dai" panose="02000000000000000000" pitchFamily="2" charset="0"/>
                        <a:ea typeface="#9Slide02 Noi dung dai" panose="02000000000000000000" pitchFamily="2" charset="0"/>
                        <a:cs typeface="Times New Roman" panose="02020603050405020304" pitchFamily="18" charset="0"/>
                      </a:endParaRPr>
                    </a:p>
                  </a:txBody>
                  <a:tcPr marL="47625" marR="47625" marT="0" marB="0" anchor="ctr"/>
                </a:tc>
                <a:tc>
                  <a:txBody>
                    <a:bodyPr/>
                    <a:lstStyle/>
                    <a:p>
                      <a:pPr algn="l">
                        <a:lnSpc>
                          <a:spcPct val="107000"/>
                        </a:lnSpc>
                        <a:spcAft>
                          <a:spcPts val="800"/>
                        </a:spcAft>
                      </a:pPr>
                      <a:r>
                        <a:rPr lang="en-US" sz="3200">
                          <a:effectLst/>
                        </a:rPr>
                        <a:t>Với mọi vị trí đặt vật</a:t>
                      </a:r>
                      <a:endParaRPr lang="en-US" sz="3200">
                        <a:effectLst/>
                        <a:latin typeface="#9Slide02 Noi dung dai" panose="02000000000000000000" pitchFamily="2" charset="0"/>
                        <a:ea typeface="#9Slide02 Noi dung dai" panose="02000000000000000000" pitchFamily="2" charset="0"/>
                        <a:cs typeface="Times New Roman" panose="02020603050405020304" pitchFamily="18" charset="0"/>
                      </a:endParaRPr>
                    </a:p>
                  </a:txBody>
                  <a:tcPr marL="47625" marR="47625" marT="0" marB="0" anchor="ctr"/>
                </a:tc>
                <a:tc>
                  <a:txBody>
                    <a:bodyPr/>
                    <a:lstStyle/>
                    <a:p>
                      <a:pPr algn="l">
                        <a:lnSpc>
                          <a:spcPct val="107000"/>
                        </a:lnSpc>
                        <a:spcAft>
                          <a:spcPts val="800"/>
                        </a:spcAft>
                      </a:pPr>
                      <a:r>
                        <a:rPr lang="en-US" sz="3200" dirty="0" err="1">
                          <a:effectLst/>
                        </a:rPr>
                        <a:t>Ảnh</a:t>
                      </a:r>
                      <a:r>
                        <a:rPr lang="en-US" sz="3200" dirty="0">
                          <a:effectLst/>
                        </a:rPr>
                        <a:t> </a:t>
                      </a:r>
                      <a:r>
                        <a:rPr lang="en-US" sz="3200" dirty="0" err="1">
                          <a:effectLst/>
                        </a:rPr>
                        <a:t>ảo</a:t>
                      </a:r>
                      <a:r>
                        <a:rPr lang="en-US" sz="3200" dirty="0">
                          <a:effectLst/>
                        </a:rPr>
                        <a:t>, </a:t>
                      </a:r>
                      <a:r>
                        <a:rPr lang="en-US" sz="3200" dirty="0" err="1">
                          <a:effectLst/>
                        </a:rPr>
                        <a:t>cùng</a:t>
                      </a:r>
                      <a:r>
                        <a:rPr lang="en-US" sz="3200" dirty="0">
                          <a:effectLst/>
                        </a:rPr>
                        <a:t> </a:t>
                      </a:r>
                      <a:r>
                        <a:rPr lang="en-US" sz="3200" dirty="0" err="1">
                          <a:effectLst/>
                        </a:rPr>
                        <a:t>chiều</a:t>
                      </a:r>
                      <a:r>
                        <a:rPr lang="en-US" sz="3200" dirty="0">
                          <a:effectLst/>
                        </a:rPr>
                        <a:t> </a:t>
                      </a:r>
                      <a:r>
                        <a:rPr lang="en-US" sz="3200" dirty="0" err="1">
                          <a:effectLst/>
                        </a:rPr>
                        <a:t>với</a:t>
                      </a:r>
                      <a:r>
                        <a:rPr lang="en-US" sz="3200" dirty="0">
                          <a:effectLst/>
                        </a:rPr>
                        <a:t> </a:t>
                      </a:r>
                      <a:r>
                        <a:rPr lang="en-US" sz="3200" dirty="0" err="1">
                          <a:effectLst/>
                        </a:rPr>
                        <a:t>vật</a:t>
                      </a:r>
                      <a:r>
                        <a:rPr lang="en-US" sz="3200" dirty="0">
                          <a:effectLst/>
                        </a:rPr>
                        <a:t>. </a:t>
                      </a:r>
                      <a:r>
                        <a:rPr lang="en-US" sz="3200" dirty="0" err="1">
                          <a:effectLst/>
                        </a:rPr>
                        <a:t>Ảnh</a:t>
                      </a:r>
                      <a:r>
                        <a:rPr lang="en-US" sz="3200" dirty="0">
                          <a:effectLst/>
                        </a:rPr>
                        <a:t> </a:t>
                      </a:r>
                      <a:r>
                        <a:rPr lang="en-US" sz="3200" dirty="0" err="1">
                          <a:effectLst/>
                        </a:rPr>
                        <a:t>nhỏ</a:t>
                      </a:r>
                      <a:r>
                        <a:rPr lang="en-US" sz="3200" dirty="0">
                          <a:effectLst/>
                        </a:rPr>
                        <a:t> </a:t>
                      </a:r>
                      <a:r>
                        <a:rPr lang="en-US" sz="3200" dirty="0" err="1">
                          <a:effectLst/>
                        </a:rPr>
                        <a:t>hơn</a:t>
                      </a:r>
                      <a:r>
                        <a:rPr lang="en-US" sz="3200" dirty="0">
                          <a:effectLst/>
                        </a:rPr>
                        <a:t> </a:t>
                      </a:r>
                      <a:r>
                        <a:rPr lang="en-US" sz="3200" dirty="0" err="1">
                          <a:effectLst/>
                        </a:rPr>
                        <a:t>vật</a:t>
                      </a:r>
                      <a:r>
                        <a:rPr lang="en-US" sz="3200" dirty="0">
                          <a:effectLst/>
                        </a:rPr>
                        <a:t>.</a:t>
                      </a:r>
                      <a:endParaRPr lang="en-US" sz="3200" dirty="0">
                        <a:effectLst/>
                        <a:latin typeface="#9Slide02 Noi dung dai" panose="02000000000000000000" pitchFamily="2" charset="0"/>
                        <a:ea typeface="#9Slide02 Noi dung dai" panose="02000000000000000000" pitchFamily="2" charset="0"/>
                        <a:cs typeface="Times New Roman" panose="02020603050405020304" pitchFamily="18" charset="0"/>
                      </a:endParaRPr>
                    </a:p>
                  </a:txBody>
                  <a:tcPr marL="47625" marR="47625" marT="0" marB="0" anchor="ctr"/>
                </a:tc>
                <a:extLst>
                  <a:ext uri="{0D108BD9-81ED-4DB2-BD59-A6C34878D82A}">
                    <a16:rowId xmlns:a16="http://schemas.microsoft.com/office/drawing/2014/main" val="832856502"/>
                  </a:ext>
                </a:extLst>
              </a:tr>
            </a:tbl>
          </a:graphicData>
        </a:graphic>
      </p:graphicFrame>
      <p:graphicFrame>
        <p:nvGraphicFramePr>
          <p:cNvPr id="85" name="Table 84">
            <a:extLst>
              <a:ext uri="{FF2B5EF4-FFF2-40B4-BE49-F238E27FC236}">
                <a16:creationId xmlns:a16="http://schemas.microsoft.com/office/drawing/2014/main" id="{BC69E114-0198-4F42-8680-2B5998CC580C}"/>
              </a:ext>
            </a:extLst>
          </p:cNvPr>
          <p:cNvGraphicFramePr>
            <a:graphicFrameLocks noGrp="1"/>
          </p:cNvGraphicFramePr>
          <p:nvPr>
            <p:extLst>
              <p:ext uri="{D42A27DB-BD31-4B8C-83A1-F6EECF244321}">
                <p14:modId xmlns:p14="http://schemas.microsoft.com/office/powerpoint/2010/main" val="3114739172"/>
              </p:ext>
            </p:extLst>
          </p:nvPr>
        </p:nvGraphicFramePr>
        <p:xfrm>
          <a:off x="-18059400" y="2082566"/>
          <a:ext cx="8229600" cy="7699446"/>
        </p:xfrm>
        <a:graphic>
          <a:graphicData uri="http://schemas.openxmlformats.org/drawingml/2006/table">
            <a:tbl>
              <a:tblPr firstRow="1" firstCol="1" bandRow="1">
                <a:tableStyleId>{5C22544A-7EE6-4342-B048-85BDC9FD1C3A}</a:tableStyleId>
              </a:tblPr>
              <a:tblGrid>
                <a:gridCol w="2857500">
                  <a:extLst>
                    <a:ext uri="{9D8B030D-6E8A-4147-A177-3AD203B41FA5}">
                      <a16:colId xmlns:a16="http://schemas.microsoft.com/office/drawing/2014/main" val="3855140501"/>
                    </a:ext>
                  </a:extLst>
                </a:gridCol>
                <a:gridCol w="5372100">
                  <a:extLst>
                    <a:ext uri="{9D8B030D-6E8A-4147-A177-3AD203B41FA5}">
                      <a16:colId xmlns:a16="http://schemas.microsoft.com/office/drawing/2014/main" val="161518215"/>
                    </a:ext>
                  </a:extLst>
                </a:gridCol>
              </a:tblGrid>
              <a:tr h="1283241">
                <a:tc>
                  <a:txBody>
                    <a:bodyPr/>
                    <a:lstStyle/>
                    <a:p>
                      <a:pPr algn="ctr">
                        <a:lnSpc>
                          <a:spcPct val="107000"/>
                        </a:lnSpc>
                        <a:spcAft>
                          <a:spcPts val="800"/>
                        </a:spcAft>
                      </a:pPr>
                      <a:r>
                        <a:rPr lang="en-US" sz="3600">
                          <a:effectLst/>
                          <a:latin typeface="Arial" panose="020B0604020202020204" pitchFamily="34" charset="0"/>
                          <a:ea typeface="#9Slide02 Noi dung dai" panose="02000000000000000000" pitchFamily="2" charset="0"/>
                          <a:cs typeface="Arial" panose="020B0604020202020204" pitchFamily="34" charset="0"/>
                        </a:rPr>
                        <a:t>Vị trí đặt vật</a:t>
                      </a:r>
                    </a:p>
                  </a:txBody>
                  <a:tcPr marL="0" marR="0" marT="0" marB="0" anchor="ctr"/>
                </a:tc>
                <a:tc>
                  <a:txBody>
                    <a:bodyPr/>
                    <a:lstStyle/>
                    <a:p>
                      <a:pPr algn="ctr">
                        <a:lnSpc>
                          <a:spcPct val="107000"/>
                        </a:lnSpc>
                        <a:spcAft>
                          <a:spcPts val="800"/>
                        </a:spcAft>
                      </a:pPr>
                      <a:r>
                        <a:rPr lang="en-US" sz="3600">
                          <a:effectLst/>
                          <a:latin typeface="Arial" panose="020B0604020202020204" pitchFamily="34" charset="0"/>
                          <a:ea typeface="#9Slide02 Noi dung dai" panose="02000000000000000000" pitchFamily="2" charset="0"/>
                          <a:cs typeface="Arial" panose="020B0604020202020204" pitchFamily="34" charset="0"/>
                        </a:rPr>
                        <a:t>Đặc điểm của ảnh tạo bởi thấu kính hội tụ</a:t>
                      </a:r>
                    </a:p>
                  </a:txBody>
                  <a:tcPr marL="0" marR="0" marT="0" marB="0" anchor="ctr"/>
                </a:tc>
                <a:extLst>
                  <a:ext uri="{0D108BD9-81ED-4DB2-BD59-A6C34878D82A}">
                    <a16:rowId xmlns:a16="http://schemas.microsoft.com/office/drawing/2014/main" val="194295145"/>
                  </a:ext>
                </a:extLst>
              </a:tr>
              <a:tr h="1283241">
                <a:tc>
                  <a:txBody>
                    <a:bodyPr/>
                    <a:lstStyle/>
                    <a:p>
                      <a:pPr algn="ctr">
                        <a:lnSpc>
                          <a:spcPct val="107000"/>
                        </a:lnSpc>
                        <a:spcAft>
                          <a:spcPts val="800"/>
                        </a:spcAft>
                      </a:pPr>
                      <a:r>
                        <a:rPr lang="en-US" sz="3600">
                          <a:effectLst/>
                          <a:latin typeface="Arial" panose="020B0604020202020204" pitchFamily="34" charset="0"/>
                          <a:ea typeface="#9Slide02 Noi dung dai" panose="02000000000000000000" pitchFamily="2" charset="0"/>
                          <a:cs typeface="Arial" panose="020B0604020202020204" pitchFamily="34" charset="0"/>
                        </a:rPr>
                        <a:t>d &lt; f</a:t>
                      </a:r>
                    </a:p>
                  </a:txBody>
                  <a:tcPr marL="0" marR="0" marT="0" marB="0" anchor="ctr"/>
                </a:tc>
                <a:tc>
                  <a:txBody>
                    <a:bodyPr/>
                    <a:lstStyle/>
                    <a:p>
                      <a:pPr marL="228600" indent="0" algn="l">
                        <a:lnSpc>
                          <a:spcPct val="107000"/>
                        </a:lnSpc>
                        <a:spcAft>
                          <a:spcPts val="800"/>
                        </a:spcAft>
                      </a:pPr>
                      <a:r>
                        <a:rPr lang="en-US" sz="3600">
                          <a:effectLst/>
                          <a:latin typeface="Arial" panose="020B0604020202020204" pitchFamily="34" charset="0"/>
                          <a:ea typeface="#9Slide02 Noi dung dai" panose="02000000000000000000" pitchFamily="2" charset="0"/>
                          <a:cs typeface="Arial" panose="020B0604020202020204" pitchFamily="34" charset="0"/>
                        </a:rPr>
                        <a:t>Ảnh ảo, cùng chiều vật, lớn hơn vật.</a:t>
                      </a:r>
                    </a:p>
                  </a:txBody>
                  <a:tcPr marL="0" marR="0" marT="0" marB="0" anchor="ctr"/>
                </a:tc>
                <a:extLst>
                  <a:ext uri="{0D108BD9-81ED-4DB2-BD59-A6C34878D82A}">
                    <a16:rowId xmlns:a16="http://schemas.microsoft.com/office/drawing/2014/main" val="1723538003"/>
                  </a:ext>
                </a:extLst>
              </a:tr>
              <a:tr h="1283241">
                <a:tc>
                  <a:txBody>
                    <a:bodyPr/>
                    <a:lstStyle/>
                    <a:p>
                      <a:pPr algn="ctr">
                        <a:lnSpc>
                          <a:spcPct val="107000"/>
                        </a:lnSpc>
                        <a:spcAft>
                          <a:spcPts val="800"/>
                        </a:spcAft>
                      </a:pPr>
                      <a:r>
                        <a:rPr lang="en-US" sz="3600">
                          <a:effectLst/>
                          <a:latin typeface="Arial" panose="020B0604020202020204" pitchFamily="34" charset="0"/>
                          <a:ea typeface="#9Slide02 Noi dung dai" panose="02000000000000000000" pitchFamily="2" charset="0"/>
                          <a:cs typeface="Arial" panose="020B0604020202020204" pitchFamily="34" charset="0"/>
                        </a:rPr>
                        <a:t>d = f</a:t>
                      </a:r>
                    </a:p>
                  </a:txBody>
                  <a:tcPr marL="0" marR="0" marT="0" marB="0" anchor="ctr"/>
                </a:tc>
                <a:tc>
                  <a:txBody>
                    <a:bodyPr/>
                    <a:lstStyle/>
                    <a:p>
                      <a:pPr marL="182563" indent="0" algn="l">
                        <a:lnSpc>
                          <a:spcPct val="107000"/>
                        </a:lnSpc>
                        <a:spcAft>
                          <a:spcPts val="800"/>
                        </a:spcAft>
                      </a:pPr>
                      <a:r>
                        <a:rPr lang="en-US" sz="3600">
                          <a:effectLst/>
                          <a:latin typeface="Arial" panose="020B0604020202020204" pitchFamily="34" charset="0"/>
                          <a:ea typeface="#9Slide02 Noi dung dai" panose="02000000000000000000" pitchFamily="2" charset="0"/>
                          <a:cs typeface="Arial" panose="020B0604020202020204" pitchFamily="34" charset="0"/>
                        </a:rPr>
                        <a:t>Không thu được ảnh (ảnh ở vô cực)</a:t>
                      </a:r>
                    </a:p>
                  </a:txBody>
                  <a:tcPr marL="0" marR="0" marT="0" marB="0" anchor="ctr"/>
                </a:tc>
                <a:extLst>
                  <a:ext uri="{0D108BD9-81ED-4DB2-BD59-A6C34878D82A}">
                    <a16:rowId xmlns:a16="http://schemas.microsoft.com/office/drawing/2014/main" val="2078563377"/>
                  </a:ext>
                </a:extLst>
              </a:tr>
              <a:tr h="1283241">
                <a:tc>
                  <a:txBody>
                    <a:bodyPr/>
                    <a:lstStyle/>
                    <a:p>
                      <a:pPr algn="ctr">
                        <a:lnSpc>
                          <a:spcPct val="107000"/>
                        </a:lnSpc>
                        <a:spcAft>
                          <a:spcPts val="800"/>
                        </a:spcAft>
                      </a:pPr>
                      <a:r>
                        <a:rPr lang="en-US" sz="3600">
                          <a:effectLst/>
                          <a:latin typeface="Arial" panose="020B0604020202020204" pitchFamily="34" charset="0"/>
                          <a:ea typeface="#9Slide02 Noi dung dai" panose="02000000000000000000" pitchFamily="2" charset="0"/>
                          <a:cs typeface="Arial" panose="020B0604020202020204" pitchFamily="34" charset="0"/>
                        </a:rPr>
                        <a:t>f &lt; d &lt; 2f</a:t>
                      </a:r>
                    </a:p>
                  </a:txBody>
                  <a:tcPr marL="0" marR="0" marT="0" marB="0" anchor="ctr"/>
                </a:tc>
                <a:tc>
                  <a:txBody>
                    <a:bodyPr/>
                    <a:lstStyle/>
                    <a:p>
                      <a:pPr marL="182563" indent="0" algn="l">
                        <a:lnSpc>
                          <a:spcPct val="107000"/>
                        </a:lnSpc>
                        <a:spcAft>
                          <a:spcPts val="800"/>
                        </a:spcAft>
                      </a:pPr>
                      <a:r>
                        <a:rPr lang="en-US" sz="3600">
                          <a:effectLst/>
                          <a:latin typeface="Arial" panose="020B0604020202020204" pitchFamily="34" charset="0"/>
                          <a:ea typeface="#9Slide02 Noi dung dai" panose="02000000000000000000" pitchFamily="2" charset="0"/>
                          <a:cs typeface="Arial" panose="020B0604020202020204" pitchFamily="34" charset="0"/>
                        </a:rPr>
                        <a:t>Ảnh thật, ngược chiều vật, lớn hơn vật.</a:t>
                      </a:r>
                    </a:p>
                  </a:txBody>
                  <a:tcPr marL="0" marR="0" marT="0" marB="0" anchor="ctr"/>
                </a:tc>
                <a:extLst>
                  <a:ext uri="{0D108BD9-81ED-4DB2-BD59-A6C34878D82A}">
                    <a16:rowId xmlns:a16="http://schemas.microsoft.com/office/drawing/2014/main" val="3704786269"/>
                  </a:ext>
                </a:extLst>
              </a:tr>
              <a:tr h="1283241">
                <a:tc>
                  <a:txBody>
                    <a:bodyPr/>
                    <a:lstStyle/>
                    <a:p>
                      <a:pPr algn="ctr">
                        <a:lnSpc>
                          <a:spcPct val="107000"/>
                        </a:lnSpc>
                        <a:spcAft>
                          <a:spcPts val="800"/>
                        </a:spcAft>
                      </a:pPr>
                      <a:r>
                        <a:rPr lang="en-US" sz="3600">
                          <a:effectLst/>
                          <a:latin typeface="Arial" panose="020B0604020202020204" pitchFamily="34" charset="0"/>
                          <a:ea typeface="#9Slide02 Noi dung dai" panose="02000000000000000000" pitchFamily="2" charset="0"/>
                          <a:cs typeface="Arial" panose="020B0604020202020204" pitchFamily="34" charset="0"/>
                        </a:rPr>
                        <a:t>d = 2f</a:t>
                      </a:r>
                    </a:p>
                  </a:txBody>
                  <a:tcPr marL="0" marR="0" marT="0" marB="0" anchor="ctr"/>
                </a:tc>
                <a:tc>
                  <a:txBody>
                    <a:bodyPr/>
                    <a:lstStyle/>
                    <a:p>
                      <a:pPr marL="182563" indent="0" algn="l">
                        <a:lnSpc>
                          <a:spcPct val="107000"/>
                        </a:lnSpc>
                        <a:spcAft>
                          <a:spcPts val="800"/>
                        </a:spcAft>
                      </a:pPr>
                      <a:r>
                        <a:rPr lang="en-US" sz="3600">
                          <a:effectLst/>
                          <a:latin typeface="Arial" panose="020B0604020202020204" pitchFamily="34" charset="0"/>
                          <a:ea typeface="#9Slide02 Noi dung dai" panose="02000000000000000000" pitchFamily="2" charset="0"/>
                          <a:cs typeface="Arial" panose="020B0604020202020204" pitchFamily="34" charset="0"/>
                        </a:rPr>
                        <a:t>Ảnh thật, ngược chiều vật, lớn bằng vật</a:t>
                      </a:r>
                    </a:p>
                  </a:txBody>
                  <a:tcPr marL="0" marR="0" marT="0" marB="0" anchor="ctr"/>
                </a:tc>
                <a:extLst>
                  <a:ext uri="{0D108BD9-81ED-4DB2-BD59-A6C34878D82A}">
                    <a16:rowId xmlns:a16="http://schemas.microsoft.com/office/drawing/2014/main" val="896027375"/>
                  </a:ext>
                </a:extLst>
              </a:tr>
              <a:tr h="1283241">
                <a:tc>
                  <a:txBody>
                    <a:bodyPr/>
                    <a:lstStyle/>
                    <a:p>
                      <a:pPr algn="ctr">
                        <a:lnSpc>
                          <a:spcPct val="107000"/>
                        </a:lnSpc>
                        <a:spcAft>
                          <a:spcPts val="800"/>
                        </a:spcAft>
                      </a:pPr>
                      <a:r>
                        <a:rPr lang="en-US" sz="3600">
                          <a:effectLst/>
                          <a:latin typeface="Arial" panose="020B0604020202020204" pitchFamily="34" charset="0"/>
                          <a:ea typeface="#9Slide02 Noi dung dai" panose="02000000000000000000" pitchFamily="2" charset="0"/>
                          <a:cs typeface="Arial" panose="020B0604020202020204" pitchFamily="34" charset="0"/>
                        </a:rPr>
                        <a:t>d &gt; 2f</a:t>
                      </a:r>
                    </a:p>
                  </a:txBody>
                  <a:tcPr marL="0" marR="0" marT="0" marB="0" anchor="ctr"/>
                </a:tc>
                <a:tc>
                  <a:txBody>
                    <a:bodyPr/>
                    <a:lstStyle/>
                    <a:p>
                      <a:pPr marL="114300" indent="0" algn="l">
                        <a:lnSpc>
                          <a:spcPct val="107000"/>
                        </a:lnSpc>
                        <a:spcAft>
                          <a:spcPts val="800"/>
                        </a:spcAft>
                      </a:pPr>
                      <a:r>
                        <a:rPr lang="en-US" sz="3600">
                          <a:effectLst/>
                          <a:latin typeface="Arial" panose="020B0604020202020204" pitchFamily="34" charset="0"/>
                          <a:ea typeface="#9Slide02 Noi dung dai" panose="02000000000000000000" pitchFamily="2" charset="0"/>
                          <a:cs typeface="Arial" panose="020B0604020202020204" pitchFamily="34" charset="0"/>
                        </a:rPr>
                        <a:t>Ảnh thật, ngược chiều vật, nhỏ hơn vật</a:t>
                      </a:r>
                    </a:p>
                  </a:txBody>
                  <a:tcPr marL="0" marR="0" marT="0" marB="0" anchor="ctr"/>
                </a:tc>
                <a:extLst>
                  <a:ext uri="{0D108BD9-81ED-4DB2-BD59-A6C34878D82A}">
                    <a16:rowId xmlns:a16="http://schemas.microsoft.com/office/drawing/2014/main" val="80366754"/>
                  </a:ext>
                </a:extLst>
              </a:tr>
            </a:tbl>
          </a:graphicData>
        </a:graphic>
      </p:graphicFrame>
      <p:graphicFrame>
        <p:nvGraphicFramePr>
          <p:cNvPr id="102" name="Table 101">
            <a:extLst>
              <a:ext uri="{FF2B5EF4-FFF2-40B4-BE49-F238E27FC236}">
                <a16:creationId xmlns:a16="http://schemas.microsoft.com/office/drawing/2014/main" id="{35A63C38-AD3E-4177-819B-1CCFD0632B96}"/>
              </a:ext>
            </a:extLst>
          </p:cNvPr>
          <p:cNvGraphicFramePr>
            <a:graphicFrameLocks noGrp="1"/>
          </p:cNvGraphicFramePr>
          <p:nvPr>
            <p:extLst>
              <p:ext uri="{D42A27DB-BD31-4B8C-83A1-F6EECF244321}">
                <p14:modId xmlns:p14="http://schemas.microsoft.com/office/powerpoint/2010/main" val="3335893708"/>
              </p:ext>
            </p:extLst>
          </p:nvPr>
        </p:nvGraphicFramePr>
        <p:xfrm>
          <a:off x="-9136378" y="2082566"/>
          <a:ext cx="8229600" cy="2524466"/>
        </p:xfrm>
        <a:graphic>
          <a:graphicData uri="http://schemas.openxmlformats.org/drawingml/2006/table">
            <a:tbl>
              <a:tblPr firstRow="1" firstCol="1" bandRow="1">
                <a:tableStyleId>{5C22544A-7EE6-4342-B048-85BDC9FD1C3A}</a:tableStyleId>
              </a:tblPr>
              <a:tblGrid>
                <a:gridCol w="3230878">
                  <a:extLst>
                    <a:ext uri="{9D8B030D-6E8A-4147-A177-3AD203B41FA5}">
                      <a16:colId xmlns:a16="http://schemas.microsoft.com/office/drawing/2014/main" val="3954971998"/>
                    </a:ext>
                  </a:extLst>
                </a:gridCol>
                <a:gridCol w="4998722">
                  <a:extLst>
                    <a:ext uri="{9D8B030D-6E8A-4147-A177-3AD203B41FA5}">
                      <a16:colId xmlns:a16="http://schemas.microsoft.com/office/drawing/2014/main" val="4092118902"/>
                    </a:ext>
                  </a:extLst>
                </a:gridCol>
              </a:tblGrid>
              <a:tr h="1262233">
                <a:tc>
                  <a:txBody>
                    <a:bodyPr/>
                    <a:lstStyle/>
                    <a:p>
                      <a:pPr algn="ctr">
                        <a:lnSpc>
                          <a:spcPct val="107000"/>
                        </a:lnSpc>
                        <a:spcAft>
                          <a:spcPts val="800"/>
                        </a:spcAft>
                      </a:pPr>
                      <a:r>
                        <a:rPr lang="en-US" sz="3600">
                          <a:effectLst/>
                          <a:latin typeface="Arial" panose="020B0604020202020204" pitchFamily="34" charset="0"/>
                          <a:ea typeface="#9Slide02 Noi dung dai" panose="02000000000000000000" pitchFamily="2" charset="0"/>
                          <a:cs typeface="Arial" panose="020B0604020202020204" pitchFamily="34" charset="0"/>
                        </a:rPr>
                        <a:t>Vị trí đặt vật</a:t>
                      </a:r>
                    </a:p>
                  </a:txBody>
                  <a:tcPr marL="0" marR="0" marT="0" marB="0" anchor="ctr"/>
                </a:tc>
                <a:tc>
                  <a:txBody>
                    <a:bodyPr/>
                    <a:lstStyle/>
                    <a:p>
                      <a:pPr algn="ctr">
                        <a:lnSpc>
                          <a:spcPct val="107000"/>
                        </a:lnSpc>
                        <a:spcAft>
                          <a:spcPts val="800"/>
                        </a:spcAft>
                      </a:pPr>
                      <a:r>
                        <a:rPr lang="en-US" sz="3600">
                          <a:effectLst/>
                          <a:latin typeface="Arial" panose="020B0604020202020204" pitchFamily="34" charset="0"/>
                          <a:ea typeface="#9Slide02 Noi dung dai" panose="02000000000000000000" pitchFamily="2" charset="0"/>
                          <a:cs typeface="Arial" panose="020B0604020202020204" pitchFamily="34" charset="0"/>
                        </a:rPr>
                        <a:t>Đặc điểm của ảnh tạo bởi thấu kính phân kì</a:t>
                      </a:r>
                    </a:p>
                  </a:txBody>
                  <a:tcPr marL="0" marR="0" marT="0" marB="0" anchor="ctr"/>
                </a:tc>
                <a:extLst>
                  <a:ext uri="{0D108BD9-81ED-4DB2-BD59-A6C34878D82A}">
                    <a16:rowId xmlns:a16="http://schemas.microsoft.com/office/drawing/2014/main" val="795381295"/>
                  </a:ext>
                </a:extLst>
              </a:tr>
              <a:tr h="1262233">
                <a:tc>
                  <a:txBody>
                    <a:bodyPr/>
                    <a:lstStyle/>
                    <a:p>
                      <a:pPr algn="ctr">
                        <a:lnSpc>
                          <a:spcPct val="107000"/>
                        </a:lnSpc>
                        <a:spcAft>
                          <a:spcPts val="800"/>
                        </a:spcAft>
                      </a:pPr>
                      <a:r>
                        <a:rPr lang="en-US" sz="3600">
                          <a:effectLst/>
                          <a:latin typeface="Arial" panose="020B0604020202020204" pitchFamily="34" charset="0"/>
                          <a:ea typeface="#9Slide02 Noi dung dai" panose="02000000000000000000" pitchFamily="2" charset="0"/>
                          <a:cs typeface="Arial" panose="020B0604020202020204" pitchFamily="34" charset="0"/>
                        </a:rPr>
                        <a:t>Với mọi d &gt; 0</a:t>
                      </a:r>
                    </a:p>
                  </a:txBody>
                  <a:tcPr marL="0" marR="0" marT="0" marB="0" anchor="ctr"/>
                </a:tc>
                <a:tc>
                  <a:txBody>
                    <a:bodyPr/>
                    <a:lstStyle/>
                    <a:p>
                      <a:pPr marL="182563" indent="0" algn="ctr">
                        <a:lnSpc>
                          <a:spcPct val="107000"/>
                        </a:lnSpc>
                        <a:spcAft>
                          <a:spcPts val="800"/>
                        </a:spcAft>
                      </a:pPr>
                      <a:r>
                        <a:rPr lang="en-US" sz="3600">
                          <a:effectLst/>
                          <a:latin typeface="Arial" panose="020B0604020202020204" pitchFamily="34" charset="0"/>
                          <a:ea typeface="#9Slide02 Noi dung dai" panose="02000000000000000000" pitchFamily="2" charset="0"/>
                          <a:cs typeface="Arial" panose="020B0604020202020204" pitchFamily="34" charset="0"/>
                        </a:rPr>
                        <a:t>Ảnh ảo, cùng chiều, nhỏ hơn vật.</a:t>
                      </a:r>
                    </a:p>
                  </a:txBody>
                  <a:tcPr marL="0" marR="0" marT="0" marB="0" anchor="ctr"/>
                </a:tc>
                <a:extLst>
                  <a:ext uri="{0D108BD9-81ED-4DB2-BD59-A6C34878D82A}">
                    <a16:rowId xmlns:a16="http://schemas.microsoft.com/office/drawing/2014/main" val="490792275"/>
                  </a:ext>
                </a:extLst>
              </a:tr>
            </a:tbl>
          </a:graphicData>
        </a:graphic>
      </p:graphicFrame>
    </p:spTree>
    <p:extLst>
      <p:ext uri="{BB962C8B-B14F-4D97-AF65-F5344CB8AC3E}">
        <p14:creationId xmlns:p14="http://schemas.microsoft.com/office/powerpoint/2010/main" val="4019652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415355A-C81D-4D1C-8E2F-DBF0118C16A1}"/>
              </a:ext>
            </a:extLst>
          </p:cNvPr>
          <p:cNvPicPr/>
          <p:nvPr/>
        </p:nvPicPr>
        <p:blipFill rotWithShape="1">
          <a:blip r:embed="rId2"/>
          <a:srcRect l="90833" t="2037" b="82460"/>
          <a:stretch/>
        </p:blipFill>
        <p:spPr>
          <a:xfrm>
            <a:off x="16611600" y="0"/>
            <a:ext cx="1676400" cy="1594757"/>
          </a:xfrm>
          <a:prstGeom prst="rect">
            <a:avLst/>
          </a:prstGeom>
        </p:spPr>
      </p:pic>
      <p:pic>
        <p:nvPicPr>
          <p:cNvPr id="3" name="Picture 2">
            <a:extLst>
              <a:ext uri="{FF2B5EF4-FFF2-40B4-BE49-F238E27FC236}">
                <a16:creationId xmlns:a16="http://schemas.microsoft.com/office/drawing/2014/main" id="{10C4D796-B498-4C76-BB3D-49E2C95A62A7}"/>
              </a:ext>
            </a:extLst>
          </p:cNvPr>
          <p:cNvPicPr>
            <a:picLocks noChangeAspect="1"/>
          </p:cNvPicPr>
          <p:nvPr/>
        </p:nvPicPr>
        <p:blipFill>
          <a:blip r:embed="rId3"/>
          <a:stretch>
            <a:fillRect/>
          </a:stretch>
        </p:blipFill>
        <p:spPr>
          <a:xfrm>
            <a:off x="2255" y="10093432"/>
            <a:ext cx="18283489" cy="231668"/>
          </a:xfrm>
          <a:prstGeom prst="rect">
            <a:avLst/>
          </a:prstGeom>
        </p:spPr>
      </p:pic>
      <p:sp>
        <p:nvSpPr>
          <p:cNvPr id="43" name="Rectangle 77">
            <a:extLst>
              <a:ext uri="{FF2B5EF4-FFF2-40B4-BE49-F238E27FC236}">
                <a16:creationId xmlns:a16="http://schemas.microsoft.com/office/drawing/2014/main" id="{43D05411-F88B-4E99-AE38-463AF898C571}"/>
              </a:ext>
            </a:extLst>
          </p:cNvPr>
          <p:cNvSpPr>
            <a:spLocks noChangeArrowheads="1"/>
          </p:cNvSpPr>
          <p:nvPr/>
        </p:nvSpPr>
        <p:spPr bwMode="auto">
          <a:xfrm>
            <a:off x="838200" y="-2019300"/>
            <a:ext cx="15925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200">
                <a:solidFill>
                  <a:schemeClr val="tx1"/>
                </a:solidFill>
                <a:latin typeface="Times New Roman" panose="02020603050405020304" pitchFamily="18" charset="0"/>
              </a:defRPr>
            </a:lvl1pPr>
            <a:lvl2pPr marL="742950" indent="-285750">
              <a:defRPr sz="2200">
                <a:solidFill>
                  <a:schemeClr val="tx1"/>
                </a:solidFill>
                <a:latin typeface="Times New Roman" panose="02020603050405020304" pitchFamily="18" charset="0"/>
              </a:defRPr>
            </a:lvl2pPr>
            <a:lvl3pPr marL="1143000" indent="-228600">
              <a:defRPr sz="2200">
                <a:solidFill>
                  <a:schemeClr val="tx1"/>
                </a:solidFill>
                <a:latin typeface="Times New Roman" panose="02020603050405020304" pitchFamily="18" charset="0"/>
              </a:defRPr>
            </a:lvl3pPr>
            <a:lvl4pPr marL="1600200" indent="-228600">
              <a:defRPr sz="2200">
                <a:solidFill>
                  <a:schemeClr val="tx1"/>
                </a:solidFill>
                <a:latin typeface="Times New Roman" panose="02020603050405020304" pitchFamily="18" charset="0"/>
              </a:defRPr>
            </a:lvl4pPr>
            <a:lvl5pPr marL="2057400" indent="-228600">
              <a:defRPr sz="2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200">
                <a:solidFill>
                  <a:schemeClr val="tx1"/>
                </a:solidFill>
                <a:latin typeface="Times New Roman" panose="02020603050405020304"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800" b="1" i="0" u="none" strike="noStrike" kern="1200" cap="none" spc="0" normalizeH="0" baseline="0" noProof="0">
                <a:ln>
                  <a:noFill/>
                </a:ln>
                <a:solidFill>
                  <a:srgbClr val="39B38E"/>
                </a:solidFill>
                <a:effectLst/>
                <a:uLnTx/>
                <a:uFillTx/>
                <a:latin typeface="Arial" panose="020B0604020202020204" pitchFamily="34" charset="0"/>
                <a:cs typeface="Arial" panose="020B0604020202020204" pitchFamily="34" charset="0"/>
              </a:rPr>
              <a:t>II. CÔNG THỨC TÍNH CÔNG SUẤT ĐIỆN</a:t>
            </a:r>
          </a:p>
        </p:txBody>
      </p:sp>
      <p:sp>
        <p:nvSpPr>
          <p:cNvPr id="34" name="Rectangle 77">
            <a:extLst>
              <a:ext uri="{FF2B5EF4-FFF2-40B4-BE49-F238E27FC236}">
                <a16:creationId xmlns:a16="http://schemas.microsoft.com/office/drawing/2014/main" id="{FEBAFCA7-FB2E-440F-A500-0BC80ECB9138}"/>
              </a:ext>
            </a:extLst>
          </p:cNvPr>
          <p:cNvSpPr>
            <a:spLocks noChangeArrowheads="1"/>
          </p:cNvSpPr>
          <p:nvPr/>
        </p:nvSpPr>
        <p:spPr bwMode="auto">
          <a:xfrm>
            <a:off x="685800" y="504990"/>
            <a:ext cx="15925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200">
                <a:solidFill>
                  <a:schemeClr val="tx1"/>
                </a:solidFill>
                <a:latin typeface="Times New Roman" panose="02020603050405020304" pitchFamily="18" charset="0"/>
              </a:defRPr>
            </a:lvl1pPr>
            <a:lvl2pPr marL="742950" indent="-285750">
              <a:defRPr sz="2200">
                <a:solidFill>
                  <a:schemeClr val="tx1"/>
                </a:solidFill>
                <a:latin typeface="Times New Roman" panose="02020603050405020304" pitchFamily="18" charset="0"/>
              </a:defRPr>
            </a:lvl2pPr>
            <a:lvl3pPr marL="1143000" indent="-228600">
              <a:defRPr sz="2200">
                <a:solidFill>
                  <a:schemeClr val="tx1"/>
                </a:solidFill>
                <a:latin typeface="Times New Roman" panose="02020603050405020304" pitchFamily="18" charset="0"/>
              </a:defRPr>
            </a:lvl3pPr>
            <a:lvl4pPr marL="1600200" indent="-228600">
              <a:defRPr sz="2200">
                <a:solidFill>
                  <a:schemeClr val="tx1"/>
                </a:solidFill>
                <a:latin typeface="Times New Roman" panose="02020603050405020304" pitchFamily="18" charset="0"/>
              </a:defRPr>
            </a:lvl4pPr>
            <a:lvl5pPr marL="2057400" indent="-228600">
              <a:defRPr sz="2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200">
                <a:solidFill>
                  <a:schemeClr val="tx1"/>
                </a:solidFill>
                <a:latin typeface="Times New Roman" panose="02020603050405020304" pitchFamily="18" charset="0"/>
              </a:defRPr>
            </a:lvl9pPr>
          </a:lstStyle>
          <a:p>
            <a:pPr>
              <a:defRPr/>
            </a:pPr>
            <a:r>
              <a:rPr kumimoji="0" lang="en-US" altLang="en-US" sz="4800" b="1" i="0" u="none" strike="noStrike" kern="1200" cap="none" spc="0" normalizeH="0" baseline="0" noProof="0" dirty="0">
                <a:ln>
                  <a:noFill/>
                </a:ln>
                <a:solidFill>
                  <a:srgbClr val="39B38E"/>
                </a:solidFill>
                <a:effectLst/>
                <a:uLnTx/>
                <a:uFillTx/>
                <a:latin typeface="Arial" panose="020B0604020202020204" pitchFamily="34" charset="0"/>
                <a:cs typeface="Arial" panose="020B0604020202020204" pitchFamily="34" charset="0"/>
              </a:rPr>
              <a:t>I. </a:t>
            </a:r>
            <a:r>
              <a:rPr lang="en-US" sz="4800" b="1" dirty="0" err="1">
                <a:solidFill>
                  <a:srgbClr val="39B38E"/>
                </a:solidFill>
                <a:latin typeface="Arial" panose="020B0604020202020204" pitchFamily="34" charset="0"/>
                <a:cs typeface="Arial" panose="020B0604020202020204" pitchFamily="34" charset="0"/>
              </a:rPr>
              <a:t>Ảnh</a:t>
            </a:r>
            <a:r>
              <a:rPr lang="en-US" sz="4800" b="1" dirty="0">
                <a:solidFill>
                  <a:srgbClr val="39B38E"/>
                </a:solidFill>
                <a:latin typeface="Arial" panose="020B0604020202020204" pitchFamily="34" charset="0"/>
                <a:cs typeface="Arial" panose="020B0604020202020204" pitchFamily="34" charset="0"/>
              </a:rPr>
              <a:t> </a:t>
            </a:r>
            <a:r>
              <a:rPr lang="en-US" sz="4800" b="1" dirty="0" err="1">
                <a:solidFill>
                  <a:srgbClr val="39B38E"/>
                </a:solidFill>
                <a:latin typeface="Arial" panose="020B0604020202020204" pitchFamily="34" charset="0"/>
                <a:cs typeface="Arial" panose="020B0604020202020204" pitchFamily="34" charset="0"/>
              </a:rPr>
              <a:t>của</a:t>
            </a:r>
            <a:r>
              <a:rPr lang="en-US" sz="4800" b="1" dirty="0">
                <a:solidFill>
                  <a:srgbClr val="39B38E"/>
                </a:solidFill>
                <a:latin typeface="Arial" panose="020B0604020202020204" pitchFamily="34" charset="0"/>
                <a:cs typeface="Arial" panose="020B0604020202020204" pitchFamily="34" charset="0"/>
              </a:rPr>
              <a:t> </a:t>
            </a:r>
            <a:r>
              <a:rPr lang="en-US" sz="4800" b="1" dirty="0" err="1">
                <a:solidFill>
                  <a:srgbClr val="39B38E"/>
                </a:solidFill>
                <a:latin typeface="Arial" panose="020B0604020202020204" pitchFamily="34" charset="0"/>
                <a:cs typeface="Arial" panose="020B0604020202020204" pitchFamily="34" charset="0"/>
              </a:rPr>
              <a:t>một</a:t>
            </a:r>
            <a:r>
              <a:rPr lang="en-US" sz="4800" b="1" dirty="0">
                <a:solidFill>
                  <a:srgbClr val="39B38E"/>
                </a:solidFill>
                <a:latin typeface="Arial" panose="020B0604020202020204" pitchFamily="34" charset="0"/>
                <a:cs typeface="Arial" panose="020B0604020202020204" pitchFamily="34" charset="0"/>
              </a:rPr>
              <a:t> </a:t>
            </a:r>
            <a:r>
              <a:rPr lang="en-US" sz="4800" b="1" dirty="0" err="1">
                <a:solidFill>
                  <a:srgbClr val="39B38E"/>
                </a:solidFill>
                <a:latin typeface="Arial" panose="020B0604020202020204" pitchFamily="34" charset="0"/>
                <a:cs typeface="Arial" panose="020B0604020202020204" pitchFamily="34" charset="0"/>
              </a:rPr>
              <a:t>vật</a:t>
            </a:r>
            <a:r>
              <a:rPr lang="en-US" sz="4800" b="1" dirty="0">
                <a:solidFill>
                  <a:srgbClr val="39B38E"/>
                </a:solidFill>
                <a:latin typeface="Arial" panose="020B0604020202020204" pitchFamily="34" charset="0"/>
                <a:cs typeface="Arial" panose="020B0604020202020204" pitchFamily="34" charset="0"/>
              </a:rPr>
              <a:t> </a:t>
            </a:r>
            <a:r>
              <a:rPr lang="en-US" sz="4800" b="1" dirty="0" err="1">
                <a:solidFill>
                  <a:srgbClr val="39B38E"/>
                </a:solidFill>
                <a:latin typeface="Arial" panose="020B0604020202020204" pitchFamily="34" charset="0"/>
                <a:cs typeface="Arial" panose="020B0604020202020204" pitchFamily="34" charset="0"/>
              </a:rPr>
              <a:t>tạo</a:t>
            </a:r>
            <a:r>
              <a:rPr lang="en-US" sz="4800" b="1" dirty="0">
                <a:solidFill>
                  <a:srgbClr val="39B38E"/>
                </a:solidFill>
                <a:latin typeface="Arial" panose="020B0604020202020204" pitchFamily="34" charset="0"/>
                <a:cs typeface="Arial" panose="020B0604020202020204" pitchFamily="34" charset="0"/>
              </a:rPr>
              <a:t> </a:t>
            </a:r>
            <a:r>
              <a:rPr lang="en-US" sz="4800" b="1" dirty="0" err="1">
                <a:solidFill>
                  <a:srgbClr val="39B38E"/>
                </a:solidFill>
                <a:latin typeface="Arial" panose="020B0604020202020204" pitchFamily="34" charset="0"/>
                <a:cs typeface="Arial" panose="020B0604020202020204" pitchFamily="34" charset="0"/>
              </a:rPr>
              <a:t>bởi</a:t>
            </a:r>
            <a:r>
              <a:rPr lang="en-US" sz="4800" b="1" dirty="0">
                <a:solidFill>
                  <a:srgbClr val="39B38E"/>
                </a:solidFill>
                <a:latin typeface="Arial" panose="020B0604020202020204" pitchFamily="34" charset="0"/>
                <a:cs typeface="Arial" panose="020B0604020202020204" pitchFamily="34" charset="0"/>
              </a:rPr>
              <a:t> </a:t>
            </a:r>
            <a:r>
              <a:rPr lang="en-US" sz="4800" b="1" dirty="0" err="1">
                <a:solidFill>
                  <a:srgbClr val="39B38E"/>
                </a:solidFill>
                <a:latin typeface="Arial" panose="020B0604020202020204" pitchFamily="34" charset="0"/>
                <a:cs typeface="Arial" panose="020B0604020202020204" pitchFamily="34" charset="0"/>
              </a:rPr>
              <a:t>thấu</a:t>
            </a:r>
            <a:r>
              <a:rPr lang="en-US" sz="4800" b="1" dirty="0">
                <a:solidFill>
                  <a:srgbClr val="39B38E"/>
                </a:solidFill>
                <a:latin typeface="Arial" panose="020B0604020202020204" pitchFamily="34" charset="0"/>
                <a:cs typeface="Arial" panose="020B0604020202020204" pitchFamily="34" charset="0"/>
              </a:rPr>
              <a:t> </a:t>
            </a:r>
            <a:r>
              <a:rPr lang="en-US" sz="4800" b="1" dirty="0" err="1">
                <a:solidFill>
                  <a:srgbClr val="39B38E"/>
                </a:solidFill>
                <a:latin typeface="Arial" panose="020B0604020202020204" pitchFamily="34" charset="0"/>
                <a:cs typeface="Arial" panose="020B0604020202020204" pitchFamily="34" charset="0"/>
              </a:rPr>
              <a:t>kính</a:t>
            </a:r>
            <a:endParaRPr lang="en-US" altLang="en-US" sz="4800" b="1" dirty="0">
              <a:solidFill>
                <a:srgbClr val="39B38E"/>
              </a:solidFill>
              <a:latin typeface="Arial" panose="020B0604020202020204" pitchFamily="34" charset="0"/>
              <a:cs typeface="Arial" panose="020B0604020202020204" pitchFamily="34" charset="0"/>
            </a:endParaRPr>
          </a:p>
        </p:txBody>
      </p:sp>
      <p:sp>
        <p:nvSpPr>
          <p:cNvPr id="35" name="Rectangle 34">
            <a:extLst>
              <a:ext uri="{FF2B5EF4-FFF2-40B4-BE49-F238E27FC236}">
                <a16:creationId xmlns:a16="http://schemas.microsoft.com/office/drawing/2014/main" id="{163C45D4-3ACF-4630-AEBB-062F7E571622}"/>
              </a:ext>
            </a:extLst>
          </p:cNvPr>
          <p:cNvSpPr>
            <a:spLocks noChangeArrowheads="1"/>
          </p:cNvSpPr>
          <p:nvPr/>
        </p:nvSpPr>
        <p:spPr bwMode="auto">
          <a:xfrm>
            <a:off x="685800" y="1335987"/>
            <a:ext cx="139446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200">
                <a:solidFill>
                  <a:schemeClr val="tx1"/>
                </a:solidFill>
                <a:latin typeface="Times New Roman" panose="02020603050405020304" pitchFamily="18" charset="0"/>
              </a:defRPr>
            </a:lvl1pPr>
            <a:lvl2pPr marL="742950" indent="-285750">
              <a:defRPr sz="2200">
                <a:solidFill>
                  <a:schemeClr val="tx1"/>
                </a:solidFill>
                <a:latin typeface="Times New Roman" panose="02020603050405020304" pitchFamily="18" charset="0"/>
              </a:defRPr>
            </a:lvl2pPr>
            <a:lvl3pPr marL="1143000" indent="-228600">
              <a:defRPr sz="2200">
                <a:solidFill>
                  <a:schemeClr val="tx1"/>
                </a:solidFill>
                <a:latin typeface="Times New Roman" panose="02020603050405020304" pitchFamily="18" charset="0"/>
              </a:defRPr>
            </a:lvl3pPr>
            <a:lvl4pPr marL="1600200" indent="-228600">
              <a:defRPr sz="2200">
                <a:solidFill>
                  <a:schemeClr val="tx1"/>
                </a:solidFill>
                <a:latin typeface="Times New Roman" panose="02020603050405020304" pitchFamily="18" charset="0"/>
              </a:defRPr>
            </a:lvl4pPr>
            <a:lvl5pPr marL="2057400" indent="-228600">
              <a:defRPr sz="2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200">
                <a:solidFill>
                  <a:schemeClr val="tx1"/>
                </a:solidFill>
                <a:latin typeface="Times New Roman" panose="02020603050405020304" pitchFamily="18" charset="0"/>
              </a:defRPr>
            </a:lvl9pPr>
          </a:lstStyle>
          <a:p>
            <a:pPr marL="0" marR="0" lvl="0" indent="0" algn="l" defTabSz="914400" rtl="0" eaLnBrk="1" fontAlgn="auto" latinLnBrk="0" hangingPunct="1">
              <a:lnSpc>
                <a:spcPct val="100000"/>
              </a:lnSpc>
              <a:spcBef>
                <a:spcPts val="0"/>
              </a:spcBef>
              <a:spcAft>
                <a:spcPts val="0"/>
              </a:spcAft>
              <a:buClrTx/>
              <a:buSzTx/>
              <a:buFont typeface="Calibri" panose="020F0502020204030204" pitchFamily="34" charset="0"/>
              <a:buNone/>
              <a:tabLst/>
              <a:defRPr/>
            </a:pPr>
            <a:r>
              <a:rPr kumimoji="0" lang="en-US" altLang="en-US" sz="4400" b="0" i="0" u="none" strike="noStrike" kern="1200" cap="none" spc="0" normalizeH="0" baseline="0" noProof="0">
                <a:ln>
                  <a:noFill/>
                </a:ln>
                <a:solidFill>
                  <a:srgbClr val="F84B4F"/>
                </a:solidFill>
                <a:effectLst/>
                <a:uLnTx/>
                <a:uFillTx/>
                <a:latin typeface="Arial" panose="020B0604020202020204" pitchFamily="34" charset="0"/>
                <a:cs typeface="Arial" panose="020B0604020202020204" pitchFamily="34" charset="0"/>
              </a:rPr>
              <a:t>2. </a:t>
            </a:r>
            <a:r>
              <a:rPr lang="en-US" altLang="en-US" sz="4400">
                <a:solidFill>
                  <a:srgbClr val="F84B4F"/>
                </a:solidFill>
                <a:latin typeface="Arial" panose="020B0604020202020204" pitchFamily="34" charset="0"/>
                <a:cs typeface="Arial" panose="020B0604020202020204" pitchFamily="34" charset="0"/>
              </a:rPr>
              <a:t>Cách vẽ ảnh</a:t>
            </a:r>
            <a:r>
              <a:rPr kumimoji="0" lang="en-US" altLang="en-US" sz="4400" b="0" i="0" u="none" strike="noStrike" kern="1200" cap="none" spc="0" normalizeH="0" baseline="0" noProof="0">
                <a:ln>
                  <a:noFill/>
                </a:ln>
                <a:solidFill>
                  <a:srgbClr val="F84B4F"/>
                </a:solidFill>
                <a:effectLst/>
                <a:uLnTx/>
                <a:uFillTx/>
                <a:latin typeface="Arial" panose="020B0604020202020204" pitchFamily="34" charset="0"/>
                <a:cs typeface="Arial" panose="020B0604020202020204" pitchFamily="34" charset="0"/>
              </a:rPr>
              <a:t> </a:t>
            </a:r>
          </a:p>
        </p:txBody>
      </p:sp>
      <p:graphicFrame>
        <p:nvGraphicFramePr>
          <p:cNvPr id="6" name="Table 5">
            <a:extLst>
              <a:ext uri="{FF2B5EF4-FFF2-40B4-BE49-F238E27FC236}">
                <a16:creationId xmlns:a16="http://schemas.microsoft.com/office/drawing/2014/main" id="{936B038B-1620-4E84-AEA3-3C66950B2D14}"/>
              </a:ext>
            </a:extLst>
          </p:cNvPr>
          <p:cNvGraphicFramePr>
            <a:graphicFrameLocks noGrp="1"/>
          </p:cNvGraphicFramePr>
          <p:nvPr>
            <p:extLst>
              <p:ext uri="{D42A27DB-BD31-4B8C-83A1-F6EECF244321}">
                <p14:modId xmlns:p14="http://schemas.microsoft.com/office/powerpoint/2010/main" val="1215842245"/>
              </p:ext>
            </p:extLst>
          </p:nvPr>
        </p:nvGraphicFramePr>
        <p:xfrm>
          <a:off x="18821400" y="2628900"/>
          <a:ext cx="14782800" cy="6499016"/>
        </p:xfrm>
        <a:graphic>
          <a:graphicData uri="http://schemas.openxmlformats.org/drawingml/2006/table">
            <a:tbl>
              <a:tblPr firstRow="1" firstCol="1" bandRow="1">
                <a:tableStyleId>{7DF18680-E054-41AD-8BC1-D1AEF772440D}</a:tableStyleId>
              </a:tblPr>
              <a:tblGrid>
                <a:gridCol w="2995634">
                  <a:extLst>
                    <a:ext uri="{9D8B030D-6E8A-4147-A177-3AD203B41FA5}">
                      <a16:colId xmlns:a16="http://schemas.microsoft.com/office/drawing/2014/main" val="3551259519"/>
                    </a:ext>
                  </a:extLst>
                </a:gridCol>
                <a:gridCol w="4428328">
                  <a:extLst>
                    <a:ext uri="{9D8B030D-6E8A-4147-A177-3AD203B41FA5}">
                      <a16:colId xmlns:a16="http://schemas.microsoft.com/office/drawing/2014/main" val="1184039805"/>
                    </a:ext>
                  </a:extLst>
                </a:gridCol>
                <a:gridCol w="7358838">
                  <a:extLst>
                    <a:ext uri="{9D8B030D-6E8A-4147-A177-3AD203B41FA5}">
                      <a16:colId xmlns:a16="http://schemas.microsoft.com/office/drawing/2014/main" val="834078265"/>
                    </a:ext>
                  </a:extLst>
                </a:gridCol>
              </a:tblGrid>
              <a:tr h="1376315">
                <a:tc gridSpan="2">
                  <a:txBody>
                    <a:bodyPr/>
                    <a:lstStyle/>
                    <a:p>
                      <a:pPr algn="ctr">
                        <a:lnSpc>
                          <a:spcPct val="107000"/>
                        </a:lnSpc>
                        <a:spcAft>
                          <a:spcPts val="800"/>
                        </a:spcAft>
                      </a:pPr>
                      <a:r>
                        <a:rPr lang="en-US" sz="3200">
                          <a:effectLst/>
                        </a:rPr>
                        <a:t>Vật nhỏ đặt trước thấu kính</a:t>
                      </a:r>
                      <a:endParaRPr lang="en-US" sz="3200">
                        <a:effectLst/>
                        <a:latin typeface="#9Slide02 Noi dung dai" panose="02000000000000000000" pitchFamily="2" charset="0"/>
                        <a:ea typeface="#9Slide02 Noi dung dai" panose="02000000000000000000" pitchFamily="2" charset="0"/>
                        <a:cs typeface="Times New Roman" panose="02020603050405020304" pitchFamily="18" charset="0"/>
                      </a:endParaRPr>
                    </a:p>
                  </a:txBody>
                  <a:tcPr marL="47625" marR="47625" marT="0" marB="0" anchor="ctr"/>
                </a:tc>
                <a:tc hMerge="1">
                  <a:txBody>
                    <a:bodyPr/>
                    <a:lstStyle/>
                    <a:p>
                      <a:endParaRPr lang="en-US"/>
                    </a:p>
                  </a:txBody>
                  <a:tcPr/>
                </a:tc>
                <a:tc>
                  <a:txBody>
                    <a:bodyPr/>
                    <a:lstStyle/>
                    <a:p>
                      <a:pPr algn="ctr">
                        <a:lnSpc>
                          <a:spcPct val="107000"/>
                        </a:lnSpc>
                        <a:spcAft>
                          <a:spcPts val="800"/>
                        </a:spcAft>
                      </a:pPr>
                      <a:r>
                        <a:rPr lang="en-US" sz="3200">
                          <a:effectLst/>
                        </a:rPr>
                        <a:t>Tính chất ảnh</a:t>
                      </a:r>
                      <a:endParaRPr lang="en-US" sz="3200">
                        <a:effectLst/>
                        <a:latin typeface="#9Slide02 Noi dung dai" panose="02000000000000000000" pitchFamily="2" charset="0"/>
                        <a:ea typeface="#9Slide02 Noi dung dai" panose="02000000000000000000" pitchFamily="2" charset="0"/>
                        <a:cs typeface="Times New Roman" panose="02020603050405020304" pitchFamily="18" charset="0"/>
                      </a:endParaRPr>
                    </a:p>
                  </a:txBody>
                  <a:tcPr marL="47625" marR="47625" marT="0" marB="0" anchor="ctr"/>
                </a:tc>
                <a:extLst>
                  <a:ext uri="{0D108BD9-81ED-4DB2-BD59-A6C34878D82A}">
                    <a16:rowId xmlns:a16="http://schemas.microsoft.com/office/drawing/2014/main" val="837674754"/>
                  </a:ext>
                </a:extLst>
              </a:tr>
              <a:tr h="1547446">
                <a:tc rowSpan="2">
                  <a:txBody>
                    <a:bodyPr/>
                    <a:lstStyle/>
                    <a:p>
                      <a:pPr algn="ctr">
                        <a:lnSpc>
                          <a:spcPct val="107000"/>
                        </a:lnSpc>
                        <a:spcAft>
                          <a:spcPts val="800"/>
                        </a:spcAft>
                      </a:pPr>
                      <a:r>
                        <a:rPr lang="en-US" sz="3200">
                          <a:effectLst/>
                        </a:rPr>
                        <a:t>Thấu kính hội tụ</a:t>
                      </a:r>
                      <a:endParaRPr lang="en-US" sz="3200">
                        <a:effectLst/>
                        <a:latin typeface="#9Slide02 Noi dung dai" panose="02000000000000000000" pitchFamily="2" charset="0"/>
                        <a:ea typeface="#9Slide02 Noi dung dai" panose="02000000000000000000" pitchFamily="2" charset="0"/>
                        <a:cs typeface="Times New Roman" panose="02020603050405020304" pitchFamily="18" charset="0"/>
                      </a:endParaRPr>
                    </a:p>
                  </a:txBody>
                  <a:tcPr marL="47625" marR="47625" marT="0" marB="0" anchor="ctr"/>
                </a:tc>
                <a:tc>
                  <a:txBody>
                    <a:bodyPr/>
                    <a:lstStyle/>
                    <a:p>
                      <a:pPr algn="l">
                        <a:lnSpc>
                          <a:spcPct val="107000"/>
                        </a:lnSpc>
                        <a:spcAft>
                          <a:spcPts val="800"/>
                        </a:spcAft>
                      </a:pPr>
                      <a:r>
                        <a:rPr lang="en-US" sz="3200">
                          <a:effectLst/>
                        </a:rPr>
                        <a:t>Khoảng cách từ vật đến thấu kính lớn hơn tiêu cự.</a:t>
                      </a:r>
                      <a:endParaRPr lang="en-US" sz="3200">
                        <a:effectLst/>
                        <a:latin typeface="#9Slide02 Noi dung dai" panose="02000000000000000000" pitchFamily="2" charset="0"/>
                        <a:ea typeface="#9Slide02 Noi dung dai" panose="02000000000000000000" pitchFamily="2" charset="0"/>
                        <a:cs typeface="Times New Roman" panose="02020603050405020304" pitchFamily="18" charset="0"/>
                      </a:endParaRPr>
                    </a:p>
                  </a:txBody>
                  <a:tcPr marL="47625" marR="47625" marT="0" marB="0" anchor="ctr"/>
                </a:tc>
                <a:tc>
                  <a:txBody>
                    <a:bodyPr/>
                    <a:lstStyle/>
                    <a:p>
                      <a:pPr algn="l">
                        <a:lnSpc>
                          <a:spcPct val="107000"/>
                        </a:lnSpc>
                        <a:spcAft>
                          <a:spcPts val="800"/>
                        </a:spcAft>
                      </a:pPr>
                      <a:r>
                        <a:rPr lang="en-US" sz="3200">
                          <a:effectLst/>
                        </a:rPr>
                        <a:t>Ảnh thật, ngược chiều với vật. Ảnh có thể lớn hơn, nhỏ hơn hoặc bằng vật.</a:t>
                      </a:r>
                      <a:endParaRPr lang="en-US" sz="3200">
                        <a:effectLst/>
                        <a:latin typeface="#9Slide02 Noi dung dai" panose="02000000000000000000" pitchFamily="2" charset="0"/>
                        <a:ea typeface="#9Slide02 Noi dung dai" panose="02000000000000000000" pitchFamily="2" charset="0"/>
                        <a:cs typeface="Times New Roman" panose="02020603050405020304" pitchFamily="18" charset="0"/>
                      </a:endParaRPr>
                    </a:p>
                  </a:txBody>
                  <a:tcPr marL="47625" marR="47625" marT="0" marB="0" anchor="ctr"/>
                </a:tc>
                <a:extLst>
                  <a:ext uri="{0D108BD9-81ED-4DB2-BD59-A6C34878D82A}">
                    <a16:rowId xmlns:a16="http://schemas.microsoft.com/office/drawing/2014/main" val="3618860504"/>
                  </a:ext>
                </a:extLst>
              </a:tr>
              <a:tr h="1155166">
                <a:tc vMerge="1">
                  <a:txBody>
                    <a:bodyPr/>
                    <a:lstStyle/>
                    <a:p>
                      <a:endParaRPr lang="en-US"/>
                    </a:p>
                  </a:txBody>
                  <a:tcPr/>
                </a:tc>
                <a:tc>
                  <a:txBody>
                    <a:bodyPr/>
                    <a:lstStyle/>
                    <a:p>
                      <a:pPr algn="l">
                        <a:lnSpc>
                          <a:spcPct val="107000"/>
                        </a:lnSpc>
                        <a:spcAft>
                          <a:spcPts val="800"/>
                        </a:spcAft>
                      </a:pPr>
                      <a:r>
                        <a:rPr lang="en-US" sz="3200">
                          <a:effectLst/>
                        </a:rPr>
                        <a:t>Khoảng cách từ vật đến thấu kính nhỏ hơn tiêu cự.</a:t>
                      </a:r>
                      <a:endParaRPr lang="en-US" sz="3200">
                        <a:effectLst/>
                        <a:latin typeface="#9Slide02 Noi dung dai" panose="02000000000000000000" pitchFamily="2" charset="0"/>
                        <a:ea typeface="#9Slide02 Noi dung dai" panose="02000000000000000000" pitchFamily="2" charset="0"/>
                        <a:cs typeface="Times New Roman" panose="02020603050405020304" pitchFamily="18" charset="0"/>
                      </a:endParaRPr>
                    </a:p>
                  </a:txBody>
                  <a:tcPr marL="47625" marR="47625" marT="0" marB="0" anchor="ctr"/>
                </a:tc>
                <a:tc>
                  <a:txBody>
                    <a:bodyPr/>
                    <a:lstStyle/>
                    <a:p>
                      <a:pPr algn="l">
                        <a:lnSpc>
                          <a:spcPct val="107000"/>
                        </a:lnSpc>
                        <a:spcAft>
                          <a:spcPts val="800"/>
                        </a:spcAft>
                      </a:pPr>
                      <a:r>
                        <a:rPr lang="en-US" sz="3200">
                          <a:effectLst/>
                        </a:rPr>
                        <a:t>Ảnh ảo, cùng chiều với vật. Ảnh lớn hơn vật.</a:t>
                      </a:r>
                      <a:endParaRPr lang="en-US" sz="3200">
                        <a:effectLst/>
                        <a:latin typeface="#9Slide02 Noi dung dai" panose="02000000000000000000" pitchFamily="2" charset="0"/>
                        <a:ea typeface="#9Slide02 Noi dung dai" panose="02000000000000000000" pitchFamily="2" charset="0"/>
                        <a:cs typeface="Times New Roman" panose="02020603050405020304" pitchFamily="18" charset="0"/>
                      </a:endParaRPr>
                    </a:p>
                  </a:txBody>
                  <a:tcPr marL="47625" marR="47625" marT="0" marB="0" anchor="ctr"/>
                </a:tc>
                <a:extLst>
                  <a:ext uri="{0D108BD9-81ED-4DB2-BD59-A6C34878D82A}">
                    <a16:rowId xmlns:a16="http://schemas.microsoft.com/office/drawing/2014/main" val="2130546852"/>
                  </a:ext>
                </a:extLst>
              </a:tr>
              <a:tr h="2034110">
                <a:tc>
                  <a:txBody>
                    <a:bodyPr/>
                    <a:lstStyle/>
                    <a:p>
                      <a:pPr algn="ctr">
                        <a:lnSpc>
                          <a:spcPct val="107000"/>
                        </a:lnSpc>
                        <a:spcAft>
                          <a:spcPts val="800"/>
                        </a:spcAft>
                      </a:pPr>
                      <a:r>
                        <a:rPr lang="en-US" sz="3200">
                          <a:effectLst/>
                        </a:rPr>
                        <a:t>Thấu kính phân kì</a:t>
                      </a:r>
                      <a:endParaRPr lang="en-US" sz="3200">
                        <a:effectLst/>
                        <a:latin typeface="#9Slide02 Noi dung dai" panose="02000000000000000000" pitchFamily="2" charset="0"/>
                        <a:ea typeface="#9Slide02 Noi dung dai" panose="02000000000000000000" pitchFamily="2" charset="0"/>
                        <a:cs typeface="Times New Roman" panose="02020603050405020304" pitchFamily="18" charset="0"/>
                      </a:endParaRPr>
                    </a:p>
                  </a:txBody>
                  <a:tcPr marL="47625" marR="47625" marT="0" marB="0" anchor="ctr"/>
                </a:tc>
                <a:tc>
                  <a:txBody>
                    <a:bodyPr/>
                    <a:lstStyle/>
                    <a:p>
                      <a:pPr algn="l">
                        <a:lnSpc>
                          <a:spcPct val="107000"/>
                        </a:lnSpc>
                        <a:spcAft>
                          <a:spcPts val="800"/>
                        </a:spcAft>
                      </a:pPr>
                      <a:r>
                        <a:rPr lang="en-US" sz="3200">
                          <a:effectLst/>
                        </a:rPr>
                        <a:t>Với mọi vị trí đặt vật</a:t>
                      </a:r>
                      <a:endParaRPr lang="en-US" sz="3200">
                        <a:effectLst/>
                        <a:latin typeface="#9Slide02 Noi dung dai" panose="02000000000000000000" pitchFamily="2" charset="0"/>
                        <a:ea typeface="#9Slide02 Noi dung dai" panose="02000000000000000000" pitchFamily="2" charset="0"/>
                        <a:cs typeface="Times New Roman" panose="02020603050405020304" pitchFamily="18" charset="0"/>
                      </a:endParaRPr>
                    </a:p>
                  </a:txBody>
                  <a:tcPr marL="47625" marR="47625" marT="0" marB="0" anchor="ctr"/>
                </a:tc>
                <a:tc>
                  <a:txBody>
                    <a:bodyPr/>
                    <a:lstStyle/>
                    <a:p>
                      <a:pPr algn="l">
                        <a:lnSpc>
                          <a:spcPct val="107000"/>
                        </a:lnSpc>
                        <a:spcAft>
                          <a:spcPts val="800"/>
                        </a:spcAft>
                      </a:pPr>
                      <a:r>
                        <a:rPr lang="en-US" sz="3200">
                          <a:effectLst/>
                        </a:rPr>
                        <a:t>Ảnh ảo, cùng chiều với vật. Ảnh nhỏ hơn vật.</a:t>
                      </a:r>
                      <a:endParaRPr lang="en-US" sz="3200">
                        <a:effectLst/>
                        <a:latin typeface="#9Slide02 Noi dung dai" panose="02000000000000000000" pitchFamily="2" charset="0"/>
                        <a:ea typeface="#9Slide02 Noi dung dai" panose="02000000000000000000" pitchFamily="2" charset="0"/>
                        <a:cs typeface="Times New Roman" panose="02020603050405020304" pitchFamily="18" charset="0"/>
                      </a:endParaRPr>
                    </a:p>
                  </a:txBody>
                  <a:tcPr marL="47625" marR="47625" marT="0" marB="0" anchor="ctr"/>
                </a:tc>
                <a:extLst>
                  <a:ext uri="{0D108BD9-81ED-4DB2-BD59-A6C34878D82A}">
                    <a16:rowId xmlns:a16="http://schemas.microsoft.com/office/drawing/2014/main" val="832856502"/>
                  </a:ext>
                </a:extLst>
              </a:tr>
            </a:tbl>
          </a:graphicData>
        </a:graphic>
      </p:graphicFrame>
      <p:graphicFrame>
        <p:nvGraphicFramePr>
          <p:cNvPr id="8" name="Table 7">
            <a:extLst>
              <a:ext uri="{FF2B5EF4-FFF2-40B4-BE49-F238E27FC236}">
                <a16:creationId xmlns:a16="http://schemas.microsoft.com/office/drawing/2014/main" id="{2BF30533-2573-4703-8A47-E166E83AC61D}"/>
              </a:ext>
            </a:extLst>
          </p:cNvPr>
          <p:cNvGraphicFramePr>
            <a:graphicFrameLocks noGrp="1"/>
          </p:cNvGraphicFramePr>
          <p:nvPr>
            <p:extLst>
              <p:ext uri="{D42A27DB-BD31-4B8C-83A1-F6EECF244321}">
                <p14:modId xmlns:p14="http://schemas.microsoft.com/office/powerpoint/2010/main" val="2127128956"/>
              </p:ext>
            </p:extLst>
          </p:nvPr>
        </p:nvGraphicFramePr>
        <p:xfrm>
          <a:off x="571500" y="2082566"/>
          <a:ext cx="8229600" cy="7699446"/>
        </p:xfrm>
        <a:graphic>
          <a:graphicData uri="http://schemas.openxmlformats.org/drawingml/2006/table">
            <a:tbl>
              <a:tblPr firstRow="1" firstCol="1" bandRow="1">
                <a:tableStyleId>{5C22544A-7EE6-4342-B048-85BDC9FD1C3A}</a:tableStyleId>
              </a:tblPr>
              <a:tblGrid>
                <a:gridCol w="2857500">
                  <a:extLst>
                    <a:ext uri="{9D8B030D-6E8A-4147-A177-3AD203B41FA5}">
                      <a16:colId xmlns:a16="http://schemas.microsoft.com/office/drawing/2014/main" val="3855140501"/>
                    </a:ext>
                  </a:extLst>
                </a:gridCol>
                <a:gridCol w="5372100">
                  <a:extLst>
                    <a:ext uri="{9D8B030D-6E8A-4147-A177-3AD203B41FA5}">
                      <a16:colId xmlns:a16="http://schemas.microsoft.com/office/drawing/2014/main" val="161518215"/>
                    </a:ext>
                  </a:extLst>
                </a:gridCol>
              </a:tblGrid>
              <a:tr h="1283241">
                <a:tc>
                  <a:txBody>
                    <a:bodyPr/>
                    <a:lstStyle/>
                    <a:p>
                      <a:pPr algn="ctr">
                        <a:lnSpc>
                          <a:spcPct val="107000"/>
                        </a:lnSpc>
                        <a:spcAft>
                          <a:spcPts val="800"/>
                        </a:spcAft>
                      </a:pPr>
                      <a:r>
                        <a:rPr lang="en-US" sz="3600">
                          <a:effectLst/>
                          <a:latin typeface="Arial" panose="020B0604020202020204" pitchFamily="34" charset="0"/>
                          <a:ea typeface="#9Slide02 Noi dung dai" panose="02000000000000000000" pitchFamily="2" charset="0"/>
                          <a:cs typeface="Arial" panose="020B0604020202020204" pitchFamily="34" charset="0"/>
                        </a:rPr>
                        <a:t>Vị trí đặt vật</a:t>
                      </a:r>
                    </a:p>
                  </a:txBody>
                  <a:tcPr marL="0" marR="0" marT="0" marB="0" anchor="ctr"/>
                </a:tc>
                <a:tc>
                  <a:txBody>
                    <a:bodyPr/>
                    <a:lstStyle/>
                    <a:p>
                      <a:pPr algn="ctr">
                        <a:lnSpc>
                          <a:spcPct val="107000"/>
                        </a:lnSpc>
                        <a:spcAft>
                          <a:spcPts val="800"/>
                        </a:spcAft>
                      </a:pPr>
                      <a:r>
                        <a:rPr lang="en-US" sz="3600">
                          <a:effectLst/>
                          <a:latin typeface="Arial" panose="020B0604020202020204" pitchFamily="34" charset="0"/>
                          <a:ea typeface="#9Slide02 Noi dung dai" panose="02000000000000000000" pitchFamily="2" charset="0"/>
                          <a:cs typeface="Arial" panose="020B0604020202020204" pitchFamily="34" charset="0"/>
                        </a:rPr>
                        <a:t>Đặc điểm của ảnh tạo bởi thấu kính hội tụ</a:t>
                      </a:r>
                    </a:p>
                  </a:txBody>
                  <a:tcPr marL="0" marR="0" marT="0" marB="0" anchor="ctr"/>
                </a:tc>
                <a:extLst>
                  <a:ext uri="{0D108BD9-81ED-4DB2-BD59-A6C34878D82A}">
                    <a16:rowId xmlns:a16="http://schemas.microsoft.com/office/drawing/2014/main" val="194295145"/>
                  </a:ext>
                </a:extLst>
              </a:tr>
              <a:tr h="1283241">
                <a:tc>
                  <a:txBody>
                    <a:bodyPr/>
                    <a:lstStyle/>
                    <a:p>
                      <a:pPr algn="ctr">
                        <a:lnSpc>
                          <a:spcPct val="107000"/>
                        </a:lnSpc>
                        <a:spcAft>
                          <a:spcPts val="800"/>
                        </a:spcAft>
                      </a:pPr>
                      <a:r>
                        <a:rPr lang="en-US" sz="3600">
                          <a:effectLst/>
                          <a:latin typeface="Arial" panose="020B0604020202020204" pitchFamily="34" charset="0"/>
                          <a:ea typeface="#9Slide02 Noi dung dai" panose="02000000000000000000" pitchFamily="2" charset="0"/>
                          <a:cs typeface="Arial" panose="020B0604020202020204" pitchFamily="34" charset="0"/>
                        </a:rPr>
                        <a:t>d &lt; f</a:t>
                      </a:r>
                    </a:p>
                  </a:txBody>
                  <a:tcPr marL="0" marR="0" marT="0" marB="0" anchor="ctr"/>
                </a:tc>
                <a:tc>
                  <a:txBody>
                    <a:bodyPr/>
                    <a:lstStyle/>
                    <a:p>
                      <a:pPr marL="228600" indent="0" algn="l">
                        <a:lnSpc>
                          <a:spcPct val="107000"/>
                        </a:lnSpc>
                        <a:spcAft>
                          <a:spcPts val="800"/>
                        </a:spcAft>
                      </a:pPr>
                      <a:r>
                        <a:rPr lang="en-US" sz="3600">
                          <a:effectLst/>
                          <a:latin typeface="Arial" panose="020B0604020202020204" pitchFamily="34" charset="0"/>
                          <a:ea typeface="#9Slide02 Noi dung dai" panose="02000000000000000000" pitchFamily="2" charset="0"/>
                          <a:cs typeface="Arial" panose="020B0604020202020204" pitchFamily="34" charset="0"/>
                        </a:rPr>
                        <a:t>Ảnh ảo, cùng chiều vật, lớn hơn vật.</a:t>
                      </a:r>
                    </a:p>
                  </a:txBody>
                  <a:tcPr marL="0" marR="0" marT="0" marB="0" anchor="ctr"/>
                </a:tc>
                <a:extLst>
                  <a:ext uri="{0D108BD9-81ED-4DB2-BD59-A6C34878D82A}">
                    <a16:rowId xmlns:a16="http://schemas.microsoft.com/office/drawing/2014/main" val="1723538003"/>
                  </a:ext>
                </a:extLst>
              </a:tr>
              <a:tr h="1283241">
                <a:tc>
                  <a:txBody>
                    <a:bodyPr/>
                    <a:lstStyle/>
                    <a:p>
                      <a:pPr algn="ctr">
                        <a:lnSpc>
                          <a:spcPct val="107000"/>
                        </a:lnSpc>
                        <a:spcAft>
                          <a:spcPts val="800"/>
                        </a:spcAft>
                      </a:pPr>
                      <a:r>
                        <a:rPr lang="en-US" sz="3600">
                          <a:effectLst/>
                          <a:latin typeface="Arial" panose="020B0604020202020204" pitchFamily="34" charset="0"/>
                          <a:ea typeface="#9Slide02 Noi dung dai" panose="02000000000000000000" pitchFamily="2" charset="0"/>
                          <a:cs typeface="Arial" panose="020B0604020202020204" pitchFamily="34" charset="0"/>
                        </a:rPr>
                        <a:t>d = f</a:t>
                      </a:r>
                    </a:p>
                  </a:txBody>
                  <a:tcPr marL="0" marR="0" marT="0" marB="0" anchor="ctr"/>
                </a:tc>
                <a:tc>
                  <a:txBody>
                    <a:bodyPr/>
                    <a:lstStyle/>
                    <a:p>
                      <a:pPr marL="182563" indent="0" algn="l">
                        <a:lnSpc>
                          <a:spcPct val="107000"/>
                        </a:lnSpc>
                        <a:spcAft>
                          <a:spcPts val="800"/>
                        </a:spcAft>
                      </a:pPr>
                      <a:r>
                        <a:rPr lang="en-US" sz="3600">
                          <a:effectLst/>
                          <a:latin typeface="Arial" panose="020B0604020202020204" pitchFamily="34" charset="0"/>
                          <a:ea typeface="#9Slide02 Noi dung dai" panose="02000000000000000000" pitchFamily="2" charset="0"/>
                          <a:cs typeface="Arial" panose="020B0604020202020204" pitchFamily="34" charset="0"/>
                        </a:rPr>
                        <a:t>Không thu được ảnh (ảnh ở vô cực)</a:t>
                      </a:r>
                    </a:p>
                  </a:txBody>
                  <a:tcPr marL="0" marR="0" marT="0" marB="0" anchor="ctr"/>
                </a:tc>
                <a:extLst>
                  <a:ext uri="{0D108BD9-81ED-4DB2-BD59-A6C34878D82A}">
                    <a16:rowId xmlns:a16="http://schemas.microsoft.com/office/drawing/2014/main" val="2078563377"/>
                  </a:ext>
                </a:extLst>
              </a:tr>
              <a:tr h="1283241">
                <a:tc>
                  <a:txBody>
                    <a:bodyPr/>
                    <a:lstStyle/>
                    <a:p>
                      <a:pPr algn="ctr">
                        <a:lnSpc>
                          <a:spcPct val="107000"/>
                        </a:lnSpc>
                        <a:spcAft>
                          <a:spcPts val="800"/>
                        </a:spcAft>
                      </a:pPr>
                      <a:r>
                        <a:rPr lang="en-US" sz="3600">
                          <a:effectLst/>
                          <a:latin typeface="Arial" panose="020B0604020202020204" pitchFamily="34" charset="0"/>
                          <a:ea typeface="#9Slide02 Noi dung dai" panose="02000000000000000000" pitchFamily="2" charset="0"/>
                          <a:cs typeface="Arial" panose="020B0604020202020204" pitchFamily="34" charset="0"/>
                        </a:rPr>
                        <a:t>f &lt; d &lt; 2f</a:t>
                      </a:r>
                    </a:p>
                  </a:txBody>
                  <a:tcPr marL="0" marR="0" marT="0" marB="0" anchor="ctr"/>
                </a:tc>
                <a:tc>
                  <a:txBody>
                    <a:bodyPr/>
                    <a:lstStyle/>
                    <a:p>
                      <a:pPr marL="182563" indent="0" algn="l">
                        <a:lnSpc>
                          <a:spcPct val="107000"/>
                        </a:lnSpc>
                        <a:spcAft>
                          <a:spcPts val="800"/>
                        </a:spcAft>
                      </a:pPr>
                      <a:r>
                        <a:rPr lang="en-US" sz="3600">
                          <a:effectLst/>
                          <a:latin typeface="Arial" panose="020B0604020202020204" pitchFamily="34" charset="0"/>
                          <a:ea typeface="#9Slide02 Noi dung dai" panose="02000000000000000000" pitchFamily="2" charset="0"/>
                          <a:cs typeface="Arial" panose="020B0604020202020204" pitchFamily="34" charset="0"/>
                        </a:rPr>
                        <a:t>Ảnh thật, ngược chiều vật, lớn hơn vật.</a:t>
                      </a:r>
                    </a:p>
                  </a:txBody>
                  <a:tcPr marL="0" marR="0" marT="0" marB="0" anchor="ctr"/>
                </a:tc>
                <a:extLst>
                  <a:ext uri="{0D108BD9-81ED-4DB2-BD59-A6C34878D82A}">
                    <a16:rowId xmlns:a16="http://schemas.microsoft.com/office/drawing/2014/main" val="3704786269"/>
                  </a:ext>
                </a:extLst>
              </a:tr>
              <a:tr h="1283241">
                <a:tc>
                  <a:txBody>
                    <a:bodyPr/>
                    <a:lstStyle/>
                    <a:p>
                      <a:pPr algn="ctr">
                        <a:lnSpc>
                          <a:spcPct val="107000"/>
                        </a:lnSpc>
                        <a:spcAft>
                          <a:spcPts val="800"/>
                        </a:spcAft>
                      </a:pPr>
                      <a:r>
                        <a:rPr lang="en-US" sz="3600">
                          <a:effectLst/>
                          <a:latin typeface="Arial" panose="020B0604020202020204" pitchFamily="34" charset="0"/>
                          <a:ea typeface="#9Slide02 Noi dung dai" panose="02000000000000000000" pitchFamily="2" charset="0"/>
                          <a:cs typeface="Arial" panose="020B0604020202020204" pitchFamily="34" charset="0"/>
                        </a:rPr>
                        <a:t>d = 2f</a:t>
                      </a:r>
                    </a:p>
                  </a:txBody>
                  <a:tcPr marL="0" marR="0" marT="0" marB="0" anchor="ctr"/>
                </a:tc>
                <a:tc>
                  <a:txBody>
                    <a:bodyPr/>
                    <a:lstStyle/>
                    <a:p>
                      <a:pPr marL="182563" indent="0" algn="l">
                        <a:lnSpc>
                          <a:spcPct val="107000"/>
                        </a:lnSpc>
                        <a:spcAft>
                          <a:spcPts val="800"/>
                        </a:spcAft>
                      </a:pPr>
                      <a:r>
                        <a:rPr lang="en-US" sz="3600">
                          <a:effectLst/>
                          <a:latin typeface="Arial" panose="020B0604020202020204" pitchFamily="34" charset="0"/>
                          <a:ea typeface="#9Slide02 Noi dung dai" panose="02000000000000000000" pitchFamily="2" charset="0"/>
                          <a:cs typeface="Arial" panose="020B0604020202020204" pitchFamily="34" charset="0"/>
                        </a:rPr>
                        <a:t>Ảnh thật, ngược chiều vật, lớn bằng vật</a:t>
                      </a:r>
                    </a:p>
                  </a:txBody>
                  <a:tcPr marL="0" marR="0" marT="0" marB="0" anchor="ctr"/>
                </a:tc>
                <a:extLst>
                  <a:ext uri="{0D108BD9-81ED-4DB2-BD59-A6C34878D82A}">
                    <a16:rowId xmlns:a16="http://schemas.microsoft.com/office/drawing/2014/main" val="896027375"/>
                  </a:ext>
                </a:extLst>
              </a:tr>
              <a:tr h="1283241">
                <a:tc>
                  <a:txBody>
                    <a:bodyPr/>
                    <a:lstStyle/>
                    <a:p>
                      <a:pPr algn="ctr">
                        <a:lnSpc>
                          <a:spcPct val="107000"/>
                        </a:lnSpc>
                        <a:spcAft>
                          <a:spcPts val="800"/>
                        </a:spcAft>
                      </a:pPr>
                      <a:r>
                        <a:rPr lang="en-US" sz="3600">
                          <a:effectLst/>
                          <a:latin typeface="Arial" panose="020B0604020202020204" pitchFamily="34" charset="0"/>
                          <a:ea typeface="#9Slide02 Noi dung dai" panose="02000000000000000000" pitchFamily="2" charset="0"/>
                          <a:cs typeface="Arial" panose="020B0604020202020204" pitchFamily="34" charset="0"/>
                        </a:rPr>
                        <a:t>d &gt; 2f</a:t>
                      </a:r>
                    </a:p>
                  </a:txBody>
                  <a:tcPr marL="0" marR="0" marT="0" marB="0" anchor="ctr"/>
                </a:tc>
                <a:tc>
                  <a:txBody>
                    <a:bodyPr/>
                    <a:lstStyle/>
                    <a:p>
                      <a:pPr marL="114300" indent="0" algn="l">
                        <a:lnSpc>
                          <a:spcPct val="107000"/>
                        </a:lnSpc>
                        <a:spcAft>
                          <a:spcPts val="800"/>
                        </a:spcAft>
                      </a:pPr>
                      <a:r>
                        <a:rPr lang="en-US" sz="3600">
                          <a:effectLst/>
                          <a:latin typeface="Arial" panose="020B0604020202020204" pitchFamily="34" charset="0"/>
                          <a:ea typeface="#9Slide02 Noi dung dai" panose="02000000000000000000" pitchFamily="2" charset="0"/>
                          <a:cs typeface="Arial" panose="020B0604020202020204" pitchFamily="34" charset="0"/>
                        </a:rPr>
                        <a:t>Ảnh thật, ngược chiều vật, nhỏ hơn vật</a:t>
                      </a:r>
                    </a:p>
                  </a:txBody>
                  <a:tcPr marL="0" marR="0" marT="0" marB="0" anchor="ctr"/>
                </a:tc>
                <a:extLst>
                  <a:ext uri="{0D108BD9-81ED-4DB2-BD59-A6C34878D82A}">
                    <a16:rowId xmlns:a16="http://schemas.microsoft.com/office/drawing/2014/main" val="80366754"/>
                  </a:ext>
                </a:extLst>
              </a:tr>
            </a:tbl>
          </a:graphicData>
        </a:graphic>
      </p:graphicFrame>
      <p:graphicFrame>
        <p:nvGraphicFramePr>
          <p:cNvPr id="10" name="Table 9">
            <a:extLst>
              <a:ext uri="{FF2B5EF4-FFF2-40B4-BE49-F238E27FC236}">
                <a16:creationId xmlns:a16="http://schemas.microsoft.com/office/drawing/2014/main" id="{8E04E78C-3412-47F2-B3B3-5550A8A989E7}"/>
              </a:ext>
            </a:extLst>
          </p:cNvPr>
          <p:cNvGraphicFramePr>
            <a:graphicFrameLocks noGrp="1"/>
          </p:cNvGraphicFramePr>
          <p:nvPr>
            <p:extLst>
              <p:ext uri="{D42A27DB-BD31-4B8C-83A1-F6EECF244321}">
                <p14:modId xmlns:p14="http://schemas.microsoft.com/office/powerpoint/2010/main" val="879901547"/>
              </p:ext>
            </p:extLst>
          </p:nvPr>
        </p:nvGraphicFramePr>
        <p:xfrm>
          <a:off x="9494522" y="2082566"/>
          <a:ext cx="8229600" cy="2524466"/>
        </p:xfrm>
        <a:graphic>
          <a:graphicData uri="http://schemas.openxmlformats.org/drawingml/2006/table">
            <a:tbl>
              <a:tblPr firstRow="1" firstCol="1" bandRow="1">
                <a:tableStyleId>{5C22544A-7EE6-4342-B048-85BDC9FD1C3A}</a:tableStyleId>
              </a:tblPr>
              <a:tblGrid>
                <a:gridCol w="3230878">
                  <a:extLst>
                    <a:ext uri="{9D8B030D-6E8A-4147-A177-3AD203B41FA5}">
                      <a16:colId xmlns:a16="http://schemas.microsoft.com/office/drawing/2014/main" val="3954971998"/>
                    </a:ext>
                  </a:extLst>
                </a:gridCol>
                <a:gridCol w="4998722">
                  <a:extLst>
                    <a:ext uri="{9D8B030D-6E8A-4147-A177-3AD203B41FA5}">
                      <a16:colId xmlns:a16="http://schemas.microsoft.com/office/drawing/2014/main" val="4092118902"/>
                    </a:ext>
                  </a:extLst>
                </a:gridCol>
              </a:tblGrid>
              <a:tr h="1262233">
                <a:tc>
                  <a:txBody>
                    <a:bodyPr/>
                    <a:lstStyle/>
                    <a:p>
                      <a:pPr algn="ctr">
                        <a:lnSpc>
                          <a:spcPct val="107000"/>
                        </a:lnSpc>
                        <a:spcAft>
                          <a:spcPts val="800"/>
                        </a:spcAft>
                      </a:pPr>
                      <a:r>
                        <a:rPr lang="en-US" sz="3600">
                          <a:effectLst/>
                          <a:latin typeface="Arial" panose="020B0604020202020204" pitchFamily="34" charset="0"/>
                          <a:ea typeface="#9Slide02 Noi dung dai" panose="02000000000000000000" pitchFamily="2" charset="0"/>
                          <a:cs typeface="Arial" panose="020B0604020202020204" pitchFamily="34" charset="0"/>
                        </a:rPr>
                        <a:t>Vị trí đặt vật</a:t>
                      </a:r>
                    </a:p>
                  </a:txBody>
                  <a:tcPr marL="0" marR="0" marT="0" marB="0" anchor="ctr"/>
                </a:tc>
                <a:tc>
                  <a:txBody>
                    <a:bodyPr/>
                    <a:lstStyle/>
                    <a:p>
                      <a:pPr algn="ctr">
                        <a:lnSpc>
                          <a:spcPct val="107000"/>
                        </a:lnSpc>
                        <a:spcAft>
                          <a:spcPts val="800"/>
                        </a:spcAft>
                      </a:pPr>
                      <a:r>
                        <a:rPr lang="en-US" sz="3600">
                          <a:effectLst/>
                          <a:latin typeface="Arial" panose="020B0604020202020204" pitchFamily="34" charset="0"/>
                          <a:ea typeface="#9Slide02 Noi dung dai" panose="02000000000000000000" pitchFamily="2" charset="0"/>
                          <a:cs typeface="Arial" panose="020B0604020202020204" pitchFamily="34" charset="0"/>
                        </a:rPr>
                        <a:t>Đặc điểm của ảnh tạo bởi thấu kính phân kì</a:t>
                      </a:r>
                    </a:p>
                  </a:txBody>
                  <a:tcPr marL="0" marR="0" marT="0" marB="0" anchor="ctr"/>
                </a:tc>
                <a:extLst>
                  <a:ext uri="{0D108BD9-81ED-4DB2-BD59-A6C34878D82A}">
                    <a16:rowId xmlns:a16="http://schemas.microsoft.com/office/drawing/2014/main" val="795381295"/>
                  </a:ext>
                </a:extLst>
              </a:tr>
              <a:tr h="1262233">
                <a:tc>
                  <a:txBody>
                    <a:bodyPr/>
                    <a:lstStyle/>
                    <a:p>
                      <a:pPr algn="ctr">
                        <a:lnSpc>
                          <a:spcPct val="107000"/>
                        </a:lnSpc>
                        <a:spcAft>
                          <a:spcPts val="800"/>
                        </a:spcAft>
                      </a:pPr>
                      <a:r>
                        <a:rPr lang="en-US" sz="3600">
                          <a:effectLst/>
                          <a:latin typeface="Arial" panose="020B0604020202020204" pitchFamily="34" charset="0"/>
                          <a:ea typeface="#9Slide02 Noi dung dai" panose="02000000000000000000" pitchFamily="2" charset="0"/>
                          <a:cs typeface="Arial" panose="020B0604020202020204" pitchFamily="34" charset="0"/>
                        </a:rPr>
                        <a:t>Với mọi d &gt; 0</a:t>
                      </a:r>
                    </a:p>
                  </a:txBody>
                  <a:tcPr marL="0" marR="0" marT="0" marB="0" anchor="ctr"/>
                </a:tc>
                <a:tc>
                  <a:txBody>
                    <a:bodyPr/>
                    <a:lstStyle/>
                    <a:p>
                      <a:pPr marL="182563" indent="0" algn="ctr">
                        <a:lnSpc>
                          <a:spcPct val="107000"/>
                        </a:lnSpc>
                        <a:spcAft>
                          <a:spcPts val="800"/>
                        </a:spcAft>
                      </a:pPr>
                      <a:r>
                        <a:rPr lang="en-US" sz="3600">
                          <a:effectLst/>
                          <a:latin typeface="Arial" panose="020B0604020202020204" pitchFamily="34" charset="0"/>
                          <a:ea typeface="#9Slide02 Noi dung dai" panose="02000000000000000000" pitchFamily="2" charset="0"/>
                          <a:cs typeface="Arial" panose="020B0604020202020204" pitchFamily="34" charset="0"/>
                        </a:rPr>
                        <a:t>Ảnh ảo, cùng chiều, nhỏ hơn vật.</a:t>
                      </a:r>
                    </a:p>
                  </a:txBody>
                  <a:tcPr marL="0" marR="0" marT="0" marB="0" anchor="ctr"/>
                </a:tc>
                <a:extLst>
                  <a:ext uri="{0D108BD9-81ED-4DB2-BD59-A6C34878D82A}">
                    <a16:rowId xmlns:a16="http://schemas.microsoft.com/office/drawing/2014/main" val="490792275"/>
                  </a:ext>
                </a:extLst>
              </a:tr>
            </a:tbl>
          </a:graphicData>
        </a:graphic>
      </p:graphicFrame>
    </p:spTree>
    <p:extLst>
      <p:ext uri="{BB962C8B-B14F-4D97-AF65-F5344CB8AC3E}">
        <p14:creationId xmlns:p14="http://schemas.microsoft.com/office/powerpoint/2010/main" val="882410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415355A-C81D-4D1C-8E2F-DBF0118C16A1}"/>
              </a:ext>
            </a:extLst>
          </p:cNvPr>
          <p:cNvPicPr/>
          <p:nvPr/>
        </p:nvPicPr>
        <p:blipFill rotWithShape="1">
          <a:blip r:embed="rId2"/>
          <a:srcRect l="90833" t="2037" b="82460"/>
          <a:stretch/>
        </p:blipFill>
        <p:spPr>
          <a:xfrm>
            <a:off x="16611600" y="0"/>
            <a:ext cx="1676400" cy="1594757"/>
          </a:xfrm>
          <a:prstGeom prst="rect">
            <a:avLst/>
          </a:prstGeom>
        </p:spPr>
      </p:pic>
      <p:pic>
        <p:nvPicPr>
          <p:cNvPr id="3" name="Picture 2">
            <a:extLst>
              <a:ext uri="{FF2B5EF4-FFF2-40B4-BE49-F238E27FC236}">
                <a16:creationId xmlns:a16="http://schemas.microsoft.com/office/drawing/2014/main" id="{10C4D796-B498-4C76-BB3D-49E2C95A62A7}"/>
              </a:ext>
            </a:extLst>
          </p:cNvPr>
          <p:cNvPicPr>
            <a:picLocks noChangeAspect="1"/>
          </p:cNvPicPr>
          <p:nvPr/>
        </p:nvPicPr>
        <p:blipFill>
          <a:blip r:embed="rId3"/>
          <a:stretch>
            <a:fillRect/>
          </a:stretch>
        </p:blipFill>
        <p:spPr>
          <a:xfrm>
            <a:off x="2255" y="10093432"/>
            <a:ext cx="18283489" cy="231668"/>
          </a:xfrm>
          <a:prstGeom prst="rect">
            <a:avLst/>
          </a:prstGeom>
        </p:spPr>
      </p:pic>
      <p:sp>
        <p:nvSpPr>
          <p:cNvPr id="43" name="Rectangle 77">
            <a:extLst>
              <a:ext uri="{FF2B5EF4-FFF2-40B4-BE49-F238E27FC236}">
                <a16:creationId xmlns:a16="http://schemas.microsoft.com/office/drawing/2014/main" id="{43D05411-F88B-4E99-AE38-463AF898C571}"/>
              </a:ext>
            </a:extLst>
          </p:cNvPr>
          <p:cNvSpPr>
            <a:spLocks noChangeArrowheads="1"/>
          </p:cNvSpPr>
          <p:nvPr/>
        </p:nvSpPr>
        <p:spPr bwMode="auto">
          <a:xfrm>
            <a:off x="838200" y="-2019300"/>
            <a:ext cx="15925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200">
                <a:solidFill>
                  <a:schemeClr val="tx1"/>
                </a:solidFill>
                <a:latin typeface="Times New Roman" panose="02020603050405020304" pitchFamily="18" charset="0"/>
              </a:defRPr>
            </a:lvl1pPr>
            <a:lvl2pPr marL="742950" indent="-285750">
              <a:defRPr sz="2200">
                <a:solidFill>
                  <a:schemeClr val="tx1"/>
                </a:solidFill>
                <a:latin typeface="Times New Roman" panose="02020603050405020304" pitchFamily="18" charset="0"/>
              </a:defRPr>
            </a:lvl2pPr>
            <a:lvl3pPr marL="1143000" indent="-228600">
              <a:defRPr sz="2200">
                <a:solidFill>
                  <a:schemeClr val="tx1"/>
                </a:solidFill>
                <a:latin typeface="Times New Roman" panose="02020603050405020304" pitchFamily="18" charset="0"/>
              </a:defRPr>
            </a:lvl3pPr>
            <a:lvl4pPr marL="1600200" indent="-228600">
              <a:defRPr sz="2200">
                <a:solidFill>
                  <a:schemeClr val="tx1"/>
                </a:solidFill>
                <a:latin typeface="Times New Roman" panose="02020603050405020304" pitchFamily="18" charset="0"/>
              </a:defRPr>
            </a:lvl4pPr>
            <a:lvl5pPr marL="2057400" indent="-228600">
              <a:defRPr sz="2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200">
                <a:solidFill>
                  <a:schemeClr val="tx1"/>
                </a:solidFill>
                <a:latin typeface="Times New Roman" panose="02020603050405020304"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800" b="1" i="0" u="none" strike="noStrike" kern="1200" cap="none" spc="0" normalizeH="0" baseline="0" noProof="0">
                <a:ln>
                  <a:noFill/>
                </a:ln>
                <a:solidFill>
                  <a:srgbClr val="39B38E"/>
                </a:solidFill>
                <a:effectLst/>
                <a:uLnTx/>
                <a:uFillTx/>
                <a:latin typeface="Arial" panose="020B0604020202020204" pitchFamily="34" charset="0"/>
                <a:cs typeface="Arial" panose="020B0604020202020204" pitchFamily="34" charset="0"/>
              </a:rPr>
              <a:t>II. CÔNG THỨC TÍNH CÔNG SUẤT ĐIỆN</a:t>
            </a:r>
          </a:p>
        </p:txBody>
      </p:sp>
      <p:sp>
        <p:nvSpPr>
          <p:cNvPr id="34" name="Rectangle 77">
            <a:extLst>
              <a:ext uri="{FF2B5EF4-FFF2-40B4-BE49-F238E27FC236}">
                <a16:creationId xmlns:a16="http://schemas.microsoft.com/office/drawing/2014/main" id="{FEBAFCA7-FB2E-440F-A500-0BC80ECB9138}"/>
              </a:ext>
            </a:extLst>
          </p:cNvPr>
          <p:cNvSpPr>
            <a:spLocks noChangeArrowheads="1"/>
          </p:cNvSpPr>
          <p:nvPr/>
        </p:nvSpPr>
        <p:spPr bwMode="auto">
          <a:xfrm>
            <a:off x="685800" y="504990"/>
            <a:ext cx="15925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200">
                <a:solidFill>
                  <a:schemeClr val="tx1"/>
                </a:solidFill>
                <a:latin typeface="Times New Roman" panose="02020603050405020304" pitchFamily="18" charset="0"/>
              </a:defRPr>
            </a:lvl1pPr>
            <a:lvl2pPr marL="742950" indent="-285750">
              <a:defRPr sz="2200">
                <a:solidFill>
                  <a:schemeClr val="tx1"/>
                </a:solidFill>
                <a:latin typeface="Times New Roman" panose="02020603050405020304" pitchFamily="18" charset="0"/>
              </a:defRPr>
            </a:lvl2pPr>
            <a:lvl3pPr marL="1143000" indent="-228600">
              <a:defRPr sz="2200">
                <a:solidFill>
                  <a:schemeClr val="tx1"/>
                </a:solidFill>
                <a:latin typeface="Times New Roman" panose="02020603050405020304" pitchFamily="18" charset="0"/>
              </a:defRPr>
            </a:lvl3pPr>
            <a:lvl4pPr marL="1600200" indent="-228600">
              <a:defRPr sz="2200">
                <a:solidFill>
                  <a:schemeClr val="tx1"/>
                </a:solidFill>
                <a:latin typeface="Times New Roman" panose="02020603050405020304" pitchFamily="18" charset="0"/>
              </a:defRPr>
            </a:lvl4pPr>
            <a:lvl5pPr marL="2057400" indent="-228600">
              <a:defRPr sz="2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200">
                <a:solidFill>
                  <a:schemeClr val="tx1"/>
                </a:solidFill>
                <a:latin typeface="Times New Roman" panose="02020603050405020304" pitchFamily="18" charset="0"/>
              </a:defRPr>
            </a:lvl9pPr>
          </a:lstStyle>
          <a:p>
            <a:pPr>
              <a:defRPr/>
            </a:pPr>
            <a:r>
              <a:rPr kumimoji="0" lang="en-US" altLang="en-US" sz="4800" b="1" i="0" u="none" strike="noStrike" kern="1200" cap="none" spc="0" normalizeH="0" baseline="0" noProof="0" dirty="0">
                <a:ln>
                  <a:noFill/>
                </a:ln>
                <a:solidFill>
                  <a:srgbClr val="39B38E"/>
                </a:solidFill>
                <a:effectLst/>
                <a:uLnTx/>
                <a:uFillTx/>
                <a:latin typeface="Arial" panose="020B0604020202020204" pitchFamily="34" charset="0"/>
                <a:cs typeface="Arial" panose="020B0604020202020204" pitchFamily="34" charset="0"/>
              </a:rPr>
              <a:t>I. </a:t>
            </a:r>
            <a:r>
              <a:rPr lang="en-US" sz="4800" b="1" dirty="0" err="1">
                <a:solidFill>
                  <a:srgbClr val="39B38E"/>
                </a:solidFill>
                <a:latin typeface="Arial" panose="020B0604020202020204" pitchFamily="34" charset="0"/>
                <a:cs typeface="Arial" panose="020B0604020202020204" pitchFamily="34" charset="0"/>
              </a:rPr>
              <a:t>Ảnh</a:t>
            </a:r>
            <a:r>
              <a:rPr lang="en-US" sz="4800" b="1" dirty="0">
                <a:solidFill>
                  <a:srgbClr val="39B38E"/>
                </a:solidFill>
                <a:latin typeface="Arial" panose="020B0604020202020204" pitchFamily="34" charset="0"/>
                <a:cs typeface="Arial" panose="020B0604020202020204" pitchFamily="34" charset="0"/>
              </a:rPr>
              <a:t> </a:t>
            </a:r>
            <a:r>
              <a:rPr lang="en-US" sz="4800" b="1" dirty="0" err="1">
                <a:solidFill>
                  <a:srgbClr val="39B38E"/>
                </a:solidFill>
                <a:latin typeface="Arial" panose="020B0604020202020204" pitchFamily="34" charset="0"/>
                <a:cs typeface="Arial" panose="020B0604020202020204" pitchFamily="34" charset="0"/>
              </a:rPr>
              <a:t>của</a:t>
            </a:r>
            <a:r>
              <a:rPr lang="en-US" sz="4800" b="1" dirty="0">
                <a:solidFill>
                  <a:srgbClr val="39B38E"/>
                </a:solidFill>
                <a:latin typeface="Arial" panose="020B0604020202020204" pitchFamily="34" charset="0"/>
                <a:cs typeface="Arial" panose="020B0604020202020204" pitchFamily="34" charset="0"/>
              </a:rPr>
              <a:t> </a:t>
            </a:r>
            <a:r>
              <a:rPr lang="en-US" sz="4800" b="1" dirty="0" err="1">
                <a:solidFill>
                  <a:srgbClr val="39B38E"/>
                </a:solidFill>
                <a:latin typeface="Arial" panose="020B0604020202020204" pitchFamily="34" charset="0"/>
                <a:cs typeface="Arial" panose="020B0604020202020204" pitchFamily="34" charset="0"/>
              </a:rPr>
              <a:t>một</a:t>
            </a:r>
            <a:r>
              <a:rPr lang="en-US" sz="4800" b="1" dirty="0">
                <a:solidFill>
                  <a:srgbClr val="39B38E"/>
                </a:solidFill>
                <a:latin typeface="Arial" panose="020B0604020202020204" pitchFamily="34" charset="0"/>
                <a:cs typeface="Arial" panose="020B0604020202020204" pitchFamily="34" charset="0"/>
              </a:rPr>
              <a:t> </a:t>
            </a:r>
            <a:r>
              <a:rPr lang="en-US" sz="4800" b="1" dirty="0" err="1">
                <a:solidFill>
                  <a:srgbClr val="39B38E"/>
                </a:solidFill>
                <a:latin typeface="Arial" panose="020B0604020202020204" pitchFamily="34" charset="0"/>
                <a:cs typeface="Arial" panose="020B0604020202020204" pitchFamily="34" charset="0"/>
              </a:rPr>
              <a:t>vật</a:t>
            </a:r>
            <a:r>
              <a:rPr lang="en-US" sz="4800" b="1" dirty="0">
                <a:solidFill>
                  <a:srgbClr val="39B38E"/>
                </a:solidFill>
                <a:latin typeface="Arial" panose="020B0604020202020204" pitchFamily="34" charset="0"/>
                <a:cs typeface="Arial" panose="020B0604020202020204" pitchFamily="34" charset="0"/>
              </a:rPr>
              <a:t> </a:t>
            </a:r>
            <a:r>
              <a:rPr lang="en-US" sz="4800" b="1" dirty="0" err="1">
                <a:solidFill>
                  <a:srgbClr val="39B38E"/>
                </a:solidFill>
                <a:latin typeface="Arial" panose="020B0604020202020204" pitchFamily="34" charset="0"/>
                <a:cs typeface="Arial" panose="020B0604020202020204" pitchFamily="34" charset="0"/>
              </a:rPr>
              <a:t>tạo</a:t>
            </a:r>
            <a:r>
              <a:rPr lang="en-US" sz="4800" b="1" dirty="0">
                <a:solidFill>
                  <a:srgbClr val="39B38E"/>
                </a:solidFill>
                <a:latin typeface="Arial" panose="020B0604020202020204" pitchFamily="34" charset="0"/>
                <a:cs typeface="Arial" panose="020B0604020202020204" pitchFamily="34" charset="0"/>
              </a:rPr>
              <a:t> </a:t>
            </a:r>
            <a:r>
              <a:rPr lang="en-US" sz="4800" b="1" dirty="0" err="1">
                <a:solidFill>
                  <a:srgbClr val="39B38E"/>
                </a:solidFill>
                <a:latin typeface="Arial" panose="020B0604020202020204" pitchFamily="34" charset="0"/>
                <a:cs typeface="Arial" panose="020B0604020202020204" pitchFamily="34" charset="0"/>
              </a:rPr>
              <a:t>bởi</a:t>
            </a:r>
            <a:r>
              <a:rPr lang="en-US" sz="4800" b="1" dirty="0">
                <a:solidFill>
                  <a:srgbClr val="39B38E"/>
                </a:solidFill>
                <a:latin typeface="Arial" panose="020B0604020202020204" pitchFamily="34" charset="0"/>
                <a:cs typeface="Arial" panose="020B0604020202020204" pitchFamily="34" charset="0"/>
              </a:rPr>
              <a:t> </a:t>
            </a:r>
            <a:r>
              <a:rPr lang="en-US" sz="4800" b="1" dirty="0" err="1">
                <a:solidFill>
                  <a:srgbClr val="39B38E"/>
                </a:solidFill>
                <a:latin typeface="Arial" panose="020B0604020202020204" pitchFamily="34" charset="0"/>
                <a:cs typeface="Arial" panose="020B0604020202020204" pitchFamily="34" charset="0"/>
              </a:rPr>
              <a:t>thấu</a:t>
            </a:r>
            <a:r>
              <a:rPr lang="en-US" sz="4800" b="1" dirty="0">
                <a:solidFill>
                  <a:srgbClr val="39B38E"/>
                </a:solidFill>
                <a:latin typeface="Arial" panose="020B0604020202020204" pitchFamily="34" charset="0"/>
                <a:cs typeface="Arial" panose="020B0604020202020204" pitchFamily="34" charset="0"/>
              </a:rPr>
              <a:t> </a:t>
            </a:r>
            <a:r>
              <a:rPr lang="en-US" sz="4800" b="1" dirty="0" err="1">
                <a:solidFill>
                  <a:srgbClr val="39B38E"/>
                </a:solidFill>
                <a:latin typeface="Arial" panose="020B0604020202020204" pitchFamily="34" charset="0"/>
                <a:cs typeface="Arial" panose="020B0604020202020204" pitchFamily="34" charset="0"/>
              </a:rPr>
              <a:t>kính</a:t>
            </a:r>
            <a:endParaRPr lang="en-US" altLang="en-US" sz="4800" b="1" dirty="0">
              <a:solidFill>
                <a:srgbClr val="39B38E"/>
              </a:solidFill>
              <a:latin typeface="Arial" panose="020B0604020202020204" pitchFamily="34" charset="0"/>
              <a:cs typeface="Arial" panose="020B0604020202020204" pitchFamily="34" charset="0"/>
            </a:endParaRPr>
          </a:p>
        </p:txBody>
      </p:sp>
      <p:sp>
        <p:nvSpPr>
          <p:cNvPr id="35" name="Rectangle 34">
            <a:extLst>
              <a:ext uri="{FF2B5EF4-FFF2-40B4-BE49-F238E27FC236}">
                <a16:creationId xmlns:a16="http://schemas.microsoft.com/office/drawing/2014/main" id="{163C45D4-3ACF-4630-AEBB-062F7E571622}"/>
              </a:ext>
            </a:extLst>
          </p:cNvPr>
          <p:cNvSpPr>
            <a:spLocks noChangeArrowheads="1"/>
          </p:cNvSpPr>
          <p:nvPr/>
        </p:nvSpPr>
        <p:spPr bwMode="auto">
          <a:xfrm>
            <a:off x="685800" y="1335987"/>
            <a:ext cx="139446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200">
                <a:solidFill>
                  <a:schemeClr val="tx1"/>
                </a:solidFill>
                <a:latin typeface="Times New Roman" panose="02020603050405020304" pitchFamily="18" charset="0"/>
              </a:defRPr>
            </a:lvl1pPr>
            <a:lvl2pPr marL="742950" indent="-285750">
              <a:defRPr sz="2200">
                <a:solidFill>
                  <a:schemeClr val="tx1"/>
                </a:solidFill>
                <a:latin typeface="Times New Roman" panose="02020603050405020304" pitchFamily="18" charset="0"/>
              </a:defRPr>
            </a:lvl2pPr>
            <a:lvl3pPr marL="1143000" indent="-228600">
              <a:defRPr sz="2200">
                <a:solidFill>
                  <a:schemeClr val="tx1"/>
                </a:solidFill>
                <a:latin typeface="Times New Roman" panose="02020603050405020304" pitchFamily="18" charset="0"/>
              </a:defRPr>
            </a:lvl3pPr>
            <a:lvl4pPr marL="1600200" indent="-228600">
              <a:defRPr sz="2200">
                <a:solidFill>
                  <a:schemeClr val="tx1"/>
                </a:solidFill>
                <a:latin typeface="Times New Roman" panose="02020603050405020304" pitchFamily="18" charset="0"/>
              </a:defRPr>
            </a:lvl4pPr>
            <a:lvl5pPr marL="2057400" indent="-228600">
              <a:defRPr sz="2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200">
                <a:solidFill>
                  <a:schemeClr val="tx1"/>
                </a:solidFill>
                <a:latin typeface="Times New Roman" panose="02020603050405020304" pitchFamily="18" charset="0"/>
              </a:defRPr>
            </a:lvl9pPr>
          </a:lstStyle>
          <a:p>
            <a:pPr marL="0" marR="0" lvl="0" indent="0" algn="l" defTabSz="914400" rtl="0" eaLnBrk="1" fontAlgn="auto" latinLnBrk="0" hangingPunct="1">
              <a:lnSpc>
                <a:spcPct val="100000"/>
              </a:lnSpc>
              <a:spcBef>
                <a:spcPts val="0"/>
              </a:spcBef>
              <a:spcAft>
                <a:spcPts val="0"/>
              </a:spcAft>
              <a:buClrTx/>
              <a:buSzTx/>
              <a:buFont typeface="Calibri" panose="020F0502020204030204" pitchFamily="34" charset="0"/>
              <a:buNone/>
              <a:tabLst/>
              <a:defRPr/>
            </a:pPr>
            <a:r>
              <a:rPr lang="en-US" altLang="en-US" sz="4400">
                <a:solidFill>
                  <a:srgbClr val="F84B4F"/>
                </a:solidFill>
                <a:latin typeface="Arial" panose="020B0604020202020204" pitchFamily="34" charset="0"/>
                <a:cs typeface="Arial" panose="020B0604020202020204" pitchFamily="34" charset="0"/>
              </a:rPr>
              <a:t>3</a:t>
            </a:r>
            <a:r>
              <a:rPr kumimoji="0" lang="en-US" altLang="en-US" sz="4400" b="0" i="0" u="none" strike="noStrike" kern="1200" cap="none" spc="0" normalizeH="0" baseline="0" noProof="0">
                <a:ln>
                  <a:noFill/>
                </a:ln>
                <a:solidFill>
                  <a:srgbClr val="F84B4F"/>
                </a:solidFill>
                <a:effectLst/>
                <a:uLnTx/>
                <a:uFillTx/>
                <a:latin typeface="Arial" panose="020B0604020202020204" pitchFamily="34" charset="0"/>
                <a:cs typeface="Arial" panose="020B0604020202020204" pitchFamily="34" charset="0"/>
              </a:rPr>
              <a:t>. </a:t>
            </a:r>
            <a:r>
              <a:rPr lang="en-US" sz="4400">
                <a:solidFill>
                  <a:srgbClr val="F84B4F"/>
                </a:solidFill>
                <a:latin typeface="Arial" panose="020B0604020202020204" pitchFamily="34" charset="0"/>
                <a:cs typeface="Arial" panose="020B0604020202020204" pitchFamily="34" charset="0"/>
              </a:rPr>
              <a:t>Thí nghiệm về sự tạo ảnh qua thấu kính</a:t>
            </a:r>
            <a:r>
              <a:rPr lang="en-US" altLang="en-US" sz="4400">
                <a:solidFill>
                  <a:srgbClr val="F84B4F"/>
                </a:solidFill>
                <a:latin typeface="Arial" panose="020B0604020202020204" pitchFamily="34" charset="0"/>
                <a:cs typeface="Arial" panose="020B0604020202020204" pitchFamily="34" charset="0"/>
              </a:rPr>
              <a:t> </a:t>
            </a:r>
          </a:p>
        </p:txBody>
      </p:sp>
      <p:grpSp>
        <p:nvGrpSpPr>
          <p:cNvPr id="104" name="组合 1">
            <a:extLst>
              <a:ext uri="{FF2B5EF4-FFF2-40B4-BE49-F238E27FC236}">
                <a16:creationId xmlns:a16="http://schemas.microsoft.com/office/drawing/2014/main" id="{B4443BF6-47BD-4691-9ADF-6F2DC70F3A35}"/>
              </a:ext>
            </a:extLst>
          </p:cNvPr>
          <p:cNvGrpSpPr/>
          <p:nvPr/>
        </p:nvGrpSpPr>
        <p:grpSpPr>
          <a:xfrm>
            <a:off x="4464719" y="3188098"/>
            <a:ext cx="10194989" cy="3910803"/>
            <a:chOff x="3246438" y="1068388"/>
            <a:chExt cx="5711825" cy="4678362"/>
          </a:xfrm>
          <a:solidFill>
            <a:srgbClr val="3BB18E"/>
          </a:solidFill>
        </p:grpSpPr>
        <p:sp>
          <p:nvSpPr>
            <p:cNvPr id="105" name="Freeform 5">
              <a:extLst>
                <a:ext uri="{FF2B5EF4-FFF2-40B4-BE49-F238E27FC236}">
                  <a16:creationId xmlns:a16="http://schemas.microsoft.com/office/drawing/2014/main" id="{264CEC83-DF6E-4830-B4DB-C19BB0EE3093}"/>
                </a:ext>
              </a:extLst>
            </p:cNvPr>
            <p:cNvSpPr/>
            <p:nvPr/>
          </p:nvSpPr>
          <p:spPr bwMode="auto">
            <a:xfrm>
              <a:off x="3251201" y="3335339"/>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106" name="Freeform 6">
              <a:extLst>
                <a:ext uri="{FF2B5EF4-FFF2-40B4-BE49-F238E27FC236}">
                  <a16:creationId xmlns:a16="http://schemas.microsoft.com/office/drawing/2014/main" id="{54AB8F1F-9C95-4799-ADF5-7189F385A073}"/>
                </a:ext>
              </a:extLst>
            </p:cNvPr>
            <p:cNvSpPr/>
            <p:nvPr/>
          </p:nvSpPr>
          <p:spPr bwMode="auto">
            <a:xfrm>
              <a:off x="3246438" y="1457326"/>
              <a:ext cx="2112962" cy="1933576"/>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107" name="Freeform 7">
              <a:extLst>
                <a:ext uri="{FF2B5EF4-FFF2-40B4-BE49-F238E27FC236}">
                  <a16:creationId xmlns:a16="http://schemas.microsoft.com/office/drawing/2014/main" id="{C0BC9234-FED2-4715-BFC0-AA3AD9DF84B2}"/>
                </a:ext>
              </a:extLst>
            </p:cNvPr>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108" name="Freeform 8">
              <a:extLst>
                <a:ext uri="{FF2B5EF4-FFF2-40B4-BE49-F238E27FC236}">
                  <a16:creationId xmlns:a16="http://schemas.microsoft.com/office/drawing/2014/main" id="{A9270289-97AC-4170-B998-71799B3EDE63}"/>
                </a:ext>
              </a:extLst>
            </p:cNvPr>
            <p:cNvSpPr/>
            <p:nvPr/>
          </p:nvSpPr>
          <p:spPr bwMode="auto">
            <a:xfrm>
              <a:off x="7777163" y="1998663"/>
              <a:ext cx="1181100" cy="2060574"/>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109" name="Freeform 9">
              <a:extLst>
                <a:ext uri="{FF2B5EF4-FFF2-40B4-BE49-F238E27FC236}">
                  <a16:creationId xmlns:a16="http://schemas.microsoft.com/office/drawing/2014/main" id="{BA0C9E99-4030-45E6-BD24-5925C3C19271}"/>
                </a:ext>
              </a:extLst>
            </p:cNvPr>
            <p:cNvSpPr/>
            <p:nvPr/>
          </p:nvSpPr>
          <p:spPr bwMode="auto">
            <a:xfrm>
              <a:off x="7016752"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110" name="Freeform 10">
              <a:extLst>
                <a:ext uri="{FF2B5EF4-FFF2-40B4-BE49-F238E27FC236}">
                  <a16:creationId xmlns:a16="http://schemas.microsoft.com/office/drawing/2014/main" id="{4DE67CFA-766A-427D-9742-53DCAC563B47}"/>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111" name="Freeform 11">
              <a:extLst>
                <a:ext uri="{FF2B5EF4-FFF2-40B4-BE49-F238E27FC236}">
                  <a16:creationId xmlns:a16="http://schemas.microsoft.com/office/drawing/2014/main" id="{3C7D3DD7-97DB-4FFD-9220-1F0231EA9346}"/>
                </a:ext>
              </a:extLst>
            </p:cNvPr>
            <p:cNvSpPr/>
            <p:nvPr/>
          </p:nvSpPr>
          <p:spPr bwMode="auto">
            <a:xfrm>
              <a:off x="6203951" y="5040313"/>
              <a:ext cx="1285876" cy="706437"/>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grpSp>
          <p:nvGrpSpPr>
            <p:cNvPr id="112" name="组合 9">
              <a:extLst>
                <a:ext uri="{FF2B5EF4-FFF2-40B4-BE49-F238E27FC236}">
                  <a16:creationId xmlns:a16="http://schemas.microsoft.com/office/drawing/2014/main" id="{7A9CFBB0-2F57-4283-9FC6-750E26A5EF09}"/>
                </a:ext>
              </a:extLst>
            </p:cNvPr>
            <p:cNvGrpSpPr/>
            <p:nvPr/>
          </p:nvGrpSpPr>
          <p:grpSpPr>
            <a:xfrm>
              <a:off x="3517901" y="1225551"/>
              <a:ext cx="5260976" cy="4090987"/>
              <a:chOff x="3517901" y="1225551"/>
              <a:chExt cx="5260975" cy="4090987"/>
            </a:xfrm>
            <a:grpFill/>
          </p:grpSpPr>
          <p:sp>
            <p:nvSpPr>
              <p:cNvPr id="113" name="Freeform 12">
                <a:extLst>
                  <a:ext uri="{FF2B5EF4-FFF2-40B4-BE49-F238E27FC236}">
                    <a16:creationId xmlns:a16="http://schemas.microsoft.com/office/drawing/2014/main" id="{40FA9B9A-1059-44D6-873F-1AEE0F52FFC1}"/>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114" name="Freeform 13">
                <a:extLst>
                  <a:ext uri="{FF2B5EF4-FFF2-40B4-BE49-F238E27FC236}">
                    <a16:creationId xmlns:a16="http://schemas.microsoft.com/office/drawing/2014/main" id="{E67004AE-0EC4-40F5-96BE-B84D89EEDE75}"/>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115" name="Freeform 14">
                <a:extLst>
                  <a:ext uri="{FF2B5EF4-FFF2-40B4-BE49-F238E27FC236}">
                    <a16:creationId xmlns:a16="http://schemas.microsoft.com/office/drawing/2014/main" id="{10283450-2E77-44D8-A6C5-8EA2DDD00B84}"/>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116" name="Freeform 15">
                <a:extLst>
                  <a:ext uri="{FF2B5EF4-FFF2-40B4-BE49-F238E27FC236}">
                    <a16:creationId xmlns:a16="http://schemas.microsoft.com/office/drawing/2014/main" id="{9815CD41-AC5F-411E-88D3-DED77C29685E}"/>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117" name="Freeform 16">
                <a:extLst>
                  <a:ext uri="{FF2B5EF4-FFF2-40B4-BE49-F238E27FC236}">
                    <a16:creationId xmlns:a16="http://schemas.microsoft.com/office/drawing/2014/main" id="{8D3BC468-582A-495F-BDF2-A8C62CB91A73}"/>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118" name="Freeform 17">
                <a:extLst>
                  <a:ext uri="{FF2B5EF4-FFF2-40B4-BE49-F238E27FC236}">
                    <a16:creationId xmlns:a16="http://schemas.microsoft.com/office/drawing/2014/main" id="{90A4F230-52AC-48D8-ADC3-87AAD79A88F5}"/>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119" name="Freeform 18">
                <a:extLst>
                  <a:ext uri="{FF2B5EF4-FFF2-40B4-BE49-F238E27FC236}">
                    <a16:creationId xmlns:a16="http://schemas.microsoft.com/office/drawing/2014/main" id="{EAD004BE-F080-4D81-9C56-C11D54D086EC}"/>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120" name="Freeform 19">
                <a:extLst>
                  <a:ext uri="{FF2B5EF4-FFF2-40B4-BE49-F238E27FC236}">
                    <a16:creationId xmlns:a16="http://schemas.microsoft.com/office/drawing/2014/main" id="{0D6D7231-1013-4352-8E85-B102B0075BC6}"/>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121" name="Freeform 20">
                <a:extLst>
                  <a:ext uri="{FF2B5EF4-FFF2-40B4-BE49-F238E27FC236}">
                    <a16:creationId xmlns:a16="http://schemas.microsoft.com/office/drawing/2014/main" id="{0E766550-A5F5-4857-978C-F6A54ACB6146}"/>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122" name="Freeform 21">
                <a:extLst>
                  <a:ext uri="{FF2B5EF4-FFF2-40B4-BE49-F238E27FC236}">
                    <a16:creationId xmlns:a16="http://schemas.microsoft.com/office/drawing/2014/main" id="{9B5BC1AF-B9C5-4061-BE51-D48C548C5250}"/>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123" name="Freeform 22">
                <a:extLst>
                  <a:ext uri="{FF2B5EF4-FFF2-40B4-BE49-F238E27FC236}">
                    <a16:creationId xmlns:a16="http://schemas.microsoft.com/office/drawing/2014/main" id="{901A8591-7F6A-4F16-AAA3-91179D8C36D0}"/>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124" name="Freeform 23">
                <a:extLst>
                  <a:ext uri="{FF2B5EF4-FFF2-40B4-BE49-F238E27FC236}">
                    <a16:creationId xmlns:a16="http://schemas.microsoft.com/office/drawing/2014/main" id="{615388C2-BE88-4D94-AC16-E854FACDE796}"/>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125" name="Freeform 24">
                <a:extLst>
                  <a:ext uri="{FF2B5EF4-FFF2-40B4-BE49-F238E27FC236}">
                    <a16:creationId xmlns:a16="http://schemas.microsoft.com/office/drawing/2014/main" id="{45D0EDE4-FE5B-40CD-8488-27A2ACC6E072}"/>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126" name="Freeform 25">
                <a:extLst>
                  <a:ext uri="{FF2B5EF4-FFF2-40B4-BE49-F238E27FC236}">
                    <a16:creationId xmlns:a16="http://schemas.microsoft.com/office/drawing/2014/main" id="{3BD40947-D5A7-47C7-9DE6-1051B181C324}"/>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127" name="Freeform 26">
                <a:extLst>
                  <a:ext uri="{FF2B5EF4-FFF2-40B4-BE49-F238E27FC236}">
                    <a16:creationId xmlns:a16="http://schemas.microsoft.com/office/drawing/2014/main" id="{1647ADC1-CC2E-4151-AD48-75D545C2337A}"/>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128" name="Freeform 27">
                <a:extLst>
                  <a:ext uri="{FF2B5EF4-FFF2-40B4-BE49-F238E27FC236}">
                    <a16:creationId xmlns:a16="http://schemas.microsoft.com/office/drawing/2014/main" id="{166C9000-35CB-4729-817E-38F72886D7AD}"/>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129" name="Freeform 28">
                <a:extLst>
                  <a:ext uri="{FF2B5EF4-FFF2-40B4-BE49-F238E27FC236}">
                    <a16:creationId xmlns:a16="http://schemas.microsoft.com/office/drawing/2014/main" id="{EAAFCDD5-99D9-4337-92A8-C9D8ABEBC22B}"/>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130" name="Freeform 29">
                <a:extLst>
                  <a:ext uri="{FF2B5EF4-FFF2-40B4-BE49-F238E27FC236}">
                    <a16:creationId xmlns:a16="http://schemas.microsoft.com/office/drawing/2014/main" id="{BB6C74D1-D59F-447E-BB80-A051729349AA}"/>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131" name="Freeform 30">
                <a:extLst>
                  <a:ext uri="{FF2B5EF4-FFF2-40B4-BE49-F238E27FC236}">
                    <a16:creationId xmlns:a16="http://schemas.microsoft.com/office/drawing/2014/main" id="{43793D7C-C38F-4DCC-9AB6-F4B73C00F82B}"/>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132" name="Freeform 31">
                <a:extLst>
                  <a:ext uri="{FF2B5EF4-FFF2-40B4-BE49-F238E27FC236}">
                    <a16:creationId xmlns:a16="http://schemas.microsoft.com/office/drawing/2014/main" id="{F64C299C-9F39-4B36-83BA-0E93386786B9}"/>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133" name="Freeform 32">
                <a:extLst>
                  <a:ext uri="{FF2B5EF4-FFF2-40B4-BE49-F238E27FC236}">
                    <a16:creationId xmlns:a16="http://schemas.microsoft.com/office/drawing/2014/main" id="{C06F534B-CC3F-434A-B08C-BD408F506AA3}"/>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134" name="Freeform 33">
                <a:extLst>
                  <a:ext uri="{FF2B5EF4-FFF2-40B4-BE49-F238E27FC236}">
                    <a16:creationId xmlns:a16="http://schemas.microsoft.com/office/drawing/2014/main" id="{999B38D2-D259-418E-AE63-A44C31EC401F}"/>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135" name="Freeform 34">
                <a:extLst>
                  <a:ext uri="{FF2B5EF4-FFF2-40B4-BE49-F238E27FC236}">
                    <a16:creationId xmlns:a16="http://schemas.microsoft.com/office/drawing/2014/main" id="{DBFE3BA2-0FC8-406B-A694-15DEB97D8B91}"/>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136" name="Freeform 35">
                <a:extLst>
                  <a:ext uri="{FF2B5EF4-FFF2-40B4-BE49-F238E27FC236}">
                    <a16:creationId xmlns:a16="http://schemas.microsoft.com/office/drawing/2014/main" id="{5E70F28F-9DE8-44FB-9D0E-60DB6A722A40}"/>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137" name="Freeform 36">
                <a:extLst>
                  <a:ext uri="{FF2B5EF4-FFF2-40B4-BE49-F238E27FC236}">
                    <a16:creationId xmlns:a16="http://schemas.microsoft.com/office/drawing/2014/main" id="{D28D9C2C-C644-4A5A-B914-DD8AE7E231A0}"/>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138" name="Freeform 37">
                <a:extLst>
                  <a:ext uri="{FF2B5EF4-FFF2-40B4-BE49-F238E27FC236}">
                    <a16:creationId xmlns:a16="http://schemas.microsoft.com/office/drawing/2014/main" id="{CBA92F89-12E3-48B3-9849-F6A181C8CB1E}"/>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139" name="Freeform 38">
                <a:extLst>
                  <a:ext uri="{FF2B5EF4-FFF2-40B4-BE49-F238E27FC236}">
                    <a16:creationId xmlns:a16="http://schemas.microsoft.com/office/drawing/2014/main" id="{7CC0986A-3C0E-496A-A9F0-A42E6318F90A}"/>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140" name="Freeform 39">
                <a:extLst>
                  <a:ext uri="{FF2B5EF4-FFF2-40B4-BE49-F238E27FC236}">
                    <a16:creationId xmlns:a16="http://schemas.microsoft.com/office/drawing/2014/main" id="{D564D200-4EB6-457C-B6B1-05E658B2CC92}"/>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141" name="Freeform 40">
                <a:extLst>
                  <a:ext uri="{FF2B5EF4-FFF2-40B4-BE49-F238E27FC236}">
                    <a16:creationId xmlns:a16="http://schemas.microsoft.com/office/drawing/2014/main" id="{B617D80C-C260-480B-A21A-9BE00382AA60}"/>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142" name="Freeform 41">
                <a:extLst>
                  <a:ext uri="{FF2B5EF4-FFF2-40B4-BE49-F238E27FC236}">
                    <a16:creationId xmlns:a16="http://schemas.microsoft.com/office/drawing/2014/main" id="{71DF5566-14A0-4A4C-8352-4E53EEC72351}"/>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143" name="Freeform 42">
                <a:extLst>
                  <a:ext uri="{FF2B5EF4-FFF2-40B4-BE49-F238E27FC236}">
                    <a16:creationId xmlns:a16="http://schemas.microsoft.com/office/drawing/2014/main" id="{B96F783E-BB9C-46D2-A722-1BE54F7E729F}"/>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144" name="Freeform 43">
                <a:extLst>
                  <a:ext uri="{FF2B5EF4-FFF2-40B4-BE49-F238E27FC236}">
                    <a16:creationId xmlns:a16="http://schemas.microsoft.com/office/drawing/2014/main" id="{06C7267B-A6EB-438E-921F-D68611D9E91B}"/>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145" name="Freeform 44">
                <a:extLst>
                  <a:ext uri="{FF2B5EF4-FFF2-40B4-BE49-F238E27FC236}">
                    <a16:creationId xmlns:a16="http://schemas.microsoft.com/office/drawing/2014/main" id="{B0D2FEE9-5EDA-4144-8191-D22EB9197846}"/>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146" name="Freeform 45">
                <a:extLst>
                  <a:ext uri="{FF2B5EF4-FFF2-40B4-BE49-F238E27FC236}">
                    <a16:creationId xmlns:a16="http://schemas.microsoft.com/office/drawing/2014/main" id="{9CF7C05E-8D75-4C79-9ECB-B241704247B0}"/>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147" name="Freeform 46">
                <a:extLst>
                  <a:ext uri="{FF2B5EF4-FFF2-40B4-BE49-F238E27FC236}">
                    <a16:creationId xmlns:a16="http://schemas.microsoft.com/office/drawing/2014/main" id="{5FB8D32D-8CC8-4B81-BA20-426C5B8B79C0}"/>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148" name="Freeform 47">
                <a:extLst>
                  <a:ext uri="{FF2B5EF4-FFF2-40B4-BE49-F238E27FC236}">
                    <a16:creationId xmlns:a16="http://schemas.microsoft.com/office/drawing/2014/main" id="{EA718F2D-4C7B-49E2-9022-C3DE18A3DD92}"/>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149" name="Freeform 48">
                <a:extLst>
                  <a:ext uri="{FF2B5EF4-FFF2-40B4-BE49-F238E27FC236}">
                    <a16:creationId xmlns:a16="http://schemas.microsoft.com/office/drawing/2014/main" id="{9C1E589D-8D9F-45F2-896A-67B8DB50ED6A}"/>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150" name="Freeform 49">
                <a:extLst>
                  <a:ext uri="{FF2B5EF4-FFF2-40B4-BE49-F238E27FC236}">
                    <a16:creationId xmlns:a16="http://schemas.microsoft.com/office/drawing/2014/main" id="{AF1D96BF-6FA7-40C5-A599-DE57448ACF7D}"/>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151" name="Freeform 50">
                <a:extLst>
                  <a:ext uri="{FF2B5EF4-FFF2-40B4-BE49-F238E27FC236}">
                    <a16:creationId xmlns:a16="http://schemas.microsoft.com/office/drawing/2014/main" id="{67C41C2F-0C2E-4F76-A28B-EA14094E0AE5}"/>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152" name="Freeform 51">
                <a:extLst>
                  <a:ext uri="{FF2B5EF4-FFF2-40B4-BE49-F238E27FC236}">
                    <a16:creationId xmlns:a16="http://schemas.microsoft.com/office/drawing/2014/main" id="{578DAE0F-E2DC-450D-9360-9F517B4834CA}"/>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153" name="Freeform 52">
                <a:extLst>
                  <a:ext uri="{FF2B5EF4-FFF2-40B4-BE49-F238E27FC236}">
                    <a16:creationId xmlns:a16="http://schemas.microsoft.com/office/drawing/2014/main" id="{098AC98A-3EB4-43CB-9F17-A66DE8925493}"/>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154" name="Freeform 53">
                <a:extLst>
                  <a:ext uri="{FF2B5EF4-FFF2-40B4-BE49-F238E27FC236}">
                    <a16:creationId xmlns:a16="http://schemas.microsoft.com/office/drawing/2014/main" id="{CF229783-44E8-46C2-9020-FE7CDC0BC241}"/>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155" name="Freeform 54">
                <a:extLst>
                  <a:ext uri="{FF2B5EF4-FFF2-40B4-BE49-F238E27FC236}">
                    <a16:creationId xmlns:a16="http://schemas.microsoft.com/office/drawing/2014/main" id="{019D630F-56ED-42DD-9737-00A27317F5A7}"/>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156" name="Freeform 55">
                <a:extLst>
                  <a:ext uri="{FF2B5EF4-FFF2-40B4-BE49-F238E27FC236}">
                    <a16:creationId xmlns:a16="http://schemas.microsoft.com/office/drawing/2014/main" id="{49719E06-7FAC-4561-AD6D-00F482E2CF8D}"/>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157" name="Freeform 56">
                <a:extLst>
                  <a:ext uri="{FF2B5EF4-FFF2-40B4-BE49-F238E27FC236}">
                    <a16:creationId xmlns:a16="http://schemas.microsoft.com/office/drawing/2014/main" id="{CC45CAAB-9B65-449A-86C8-4FBA8958952B}"/>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158" name="Freeform 57">
                <a:extLst>
                  <a:ext uri="{FF2B5EF4-FFF2-40B4-BE49-F238E27FC236}">
                    <a16:creationId xmlns:a16="http://schemas.microsoft.com/office/drawing/2014/main" id="{1CA779A0-7E4C-41BD-9E39-EB1F9CFB6CF3}"/>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159" name="Freeform 58">
                <a:extLst>
                  <a:ext uri="{FF2B5EF4-FFF2-40B4-BE49-F238E27FC236}">
                    <a16:creationId xmlns:a16="http://schemas.microsoft.com/office/drawing/2014/main" id="{7B6B0849-EA44-4287-B67A-83A6A54481F4}"/>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160" name="Freeform 59">
                <a:extLst>
                  <a:ext uri="{FF2B5EF4-FFF2-40B4-BE49-F238E27FC236}">
                    <a16:creationId xmlns:a16="http://schemas.microsoft.com/office/drawing/2014/main" id="{F6970DCA-7E13-4467-83F9-0BC720B0D886}"/>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161" name="Freeform 60">
                <a:extLst>
                  <a:ext uri="{FF2B5EF4-FFF2-40B4-BE49-F238E27FC236}">
                    <a16:creationId xmlns:a16="http://schemas.microsoft.com/office/drawing/2014/main" id="{1A3A6E4A-548E-46E3-A124-2F4A90021CB5}"/>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162" name="Freeform 61">
                <a:extLst>
                  <a:ext uri="{FF2B5EF4-FFF2-40B4-BE49-F238E27FC236}">
                    <a16:creationId xmlns:a16="http://schemas.microsoft.com/office/drawing/2014/main" id="{25A21E38-74A2-49AB-86C2-EEB5B8B7780A}"/>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163" name="Freeform 62">
                <a:extLst>
                  <a:ext uri="{FF2B5EF4-FFF2-40B4-BE49-F238E27FC236}">
                    <a16:creationId xmlns:a16="http://schemas.microsoft.com/office/drawing/2014/main" id="{E31FE957-DCDD-4DCF-A118-09B30E9AE51D}"/>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164" name="Freeform 63">
                <a:extLst>
                  <a:ext uri="{FF2B5EF4-FFF2-40B4-BE49-F238E27FC236}">
                    <a16:creationId xmlns:a16="http://schemas.microsoft.com/office/drawing/2014/main" id="{CE6E64B0-1641-4295-9B74-C092CBE8A8B2}"/>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165" name="Freeform 64">
                <a:extLst>
                  <a:ext uri="{FF2B5EF4-FFF2-40B4-BE49-F238E27FC236}">
                    <a16:creationId xmlns:a16="http://schemas.microsoft.com/office/drawing/2014/main" id="{E620D54D-A899-4FAD-99E2-C3D3098F430F}"/>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166" name="Freeform 65">
                <a:extLst>
                  <a:ext uri="{FF2B5EF4-FFF2-40B4-BE49-F238E27FC236}">
                    <a16:creationId xmlns:a16="http://schemas.microsoft.com/office/drawing/2014/main" id="{0EE083A4-10D3-4035-B0C7-F7D0988BD7C5}"/>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167" name="Freeform 66">
                <a:extLst>
                  <a:ext uri="{FF2B5EF4-FFF2-40B4-BE49-F238E27FC236}">
                    <a16:creationId xmlns:a16="http://schemas.microsoft.com/office/drawing/2014/main" id="{D4046EE6-A406-4DC0-B923-5DCD56713E7B}"/>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168" name="Freeform 67">
                <a:extLst>
                  <a:ext uri="{FF2B5EF4-FFF2-40B4-BE49-F238E27FC236}">
                    <a16:creationId xmlns:a16="http://schemas.microsoft.com/office/drawing/2014/main" id="{54FB75C4-B7FB-4B5D-84CF-D04A6285DD7B}"/>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169" name="Freeform 68">
                <a:extLst>
                  <a:ext uri="{FF2B5EF4-FFF2-40B4-BE49-F238E27FC236}">
                    <a16:creationId xmlns:a16="http://schemas.microsoft.com/office/drawing/2014/main" id="{C6B0D6A6-FE8A-4F27-BA90-B1E8704401EE}"/>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170" name="Freeform 69">
                <a:extLst>
                  <a:ext uri="{FF2B5EF4-FFF2-40B4-BE49-F238E27FC236}">
                    <a16:creationId xmlns:a16="http://schemas.microsoft.com/office/drawing/2014/main" id="{9EEC5F5B-A9E7-4F29-A980-3609295A46FB}"/>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171" name="Freeform 70">
                <a:extLst>
                  <a:ext uri="{FF2B5EF4-FFF2-40B4-BE49-F238E27FC236}">
                    <a16:creationId xmlns:a16="http://schemas.microsoft.com/office/drawing/2014/main" id="{1106E9CC-0DF6-409E-BCDC-762628E3E098}"/>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172" name="Freeform 71">
                <a:extLst>
                  <a:ext uri="{FF2B5EF4-FFF2-40B4-BE49-F238E27FC236}">
                    <a16:creationId xmlns:a16="http://schemas.microsoft.com/office/drawing/2014/main" id="{4B87C625-CBC3-4DF0-BE23-640EF412BFC7}"/>
                  </a:ext>
                </a:extLst>
              </p:cNvPr>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173" name="Freeform 72">
                <a:extLst>
                  <a:ext uri="{FF2B5EF4-FFF2-40B4-BE49-F238E27FC236}">
                    <a16:creationId xmlns:a16="http://schemas.microsoft.com/office/drawing/2014/main" id="{06485FE3-CCC1-4751-861C-71A9BB010BD8}"/>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174" name="Freeform 73">
                <a:extLst>
                  <a:ext uri="{FF2B5EF4-FFF2-40B4-BE49-F238E27FC236}">
                    <a16:creationId xmlns:a16="http://schemas.microsoft.com/office/drawing/2014/main" id="{422E7C23-0763-489A-A59F-06B72D2EAEDB}"/>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175" name="Freeform 74">
                <a:extLst>
                  <a:ext uri="{FF2B5EF4-FFF2-40B4-BE49-F238E27FC236}">
                    <a16:creationId xmlns:a16="http://schemas.microsoft.com/office/drawing/2014/main" id="{724CA4C0-3F4B-40F9-8677-80B19B69A4A0}"/>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176" name="Freeform 75">
                <a:extLst>
                  <a:ext uri="{FF2B5EF4-FFF2-40B4-BE49-F238E27FC236}">
                    <a16:creationId xmlns:a16="http://schemas.microsoft.com/office/drawing/2014/main" id="{5E584ADC-F777-4424-A5B0-C9FB79699451}"/>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177" name="Freeform 76">
                <a:extLst>
                  <a:ext uri="{FF2B5EF4-FFF2-40B4-BE49-F238E27FC236}">
                    <a16:creationId xmlns:a16="http://schemas.microsoft.com/office/drawing/2014/main" id="{B0CFF4E6-B761-4CFD-A679-B87B9D22A450}"/>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178" name="Freeform 77">
                <a:extLst>
                  <a:ext uri="{FF2B5EF4-FFF2-40B4-BE49-F238E27FC236}">
                    <a16:creationId xmlns:a16="http://schemas.microsoft.com/office/drawing/2014/main" id="{E1E8E322-50AD-4982-846A-755B4ABF6396}"/>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179" name="Freeform 78">
                <a:extLst>
                  <a:ext uri="{FF2B5EF4-FFF2-40B4-BE49-F238E27FC236}">
                    <a16:creationId xmlns:a16="http://schemas.microsoft.com/office/drawing/2014/main" id="{A6E18CDA-8D55-4669-87E5-F0367D952578}"/>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180" name="Freeform 79">
                <a:extLst>
                  <a:ext uri="{FF2B5EF4-FFF2-40B4-BE49-F238E27FC236}">
                    <a16:creationId xmlns:a16="http://schemas.microsoft.com/office/drawing/2014/main" id="{95176AE6-BF06-4C3A-BB3B-7F2E3E42358A}"/>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181" name="Freeform 80">
                <a:extLst>
                  <a:ext uri="{FF2B5EF4-FFF2-40B4-BE49-F238E27FC236}">
                    <a16:creationId xmlns:a16="http://schemas.microsoft.com/office/drawing/2014/main" id="{24DE3F2C-12EF-414D-854E-779A0A30B9D0}"/>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182" name="Freeform 81">
                <a:extLst>
                  <a:ext uri="{FF2B5EF4-FFF2-40B4-BE49-F238E27FC236}">
                    <a16:creationId xmlns:a16="http://schemas.microsoft.com/office/drawing/2014/main" id="{6494903C-1B64-48BF-AA39-C3F533823162}"/>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183" name="Freeform 82">
                <a:extLst>
                  <a:ext uri="{FF2B5EF4-FFF2-40B4-BE49-F238E27FC236}">
                    <a16:creationId xmlns:a16="http://schemas.microsoft.com/office/drawing/2014/main" id="{23703360-141F-4828-8B80-157082421B1F}"/>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184" name="Freeform 83">
                <a:extLst>
                  <a:ext uri="{FF2B5EF4-FFF2-40B4-BE49-F238E27FC236}">
                    <a16:creationId xmlns:a16="http://schemas.microsoft.com/office/drawing/2014/main" id="{6EBB0941-EEC9-4BD8-B18B-0FB78A04A98A}"/>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185" name="Freeform 84">
                <a:extLst>
                  <a:ext uri="{FF2B5EF4-FFF2-40B4-BE49-F238E27FC236}">
                    <a16:creationId xmlns:a16="http://schemas.microsoft.com/office/drawing/2014/main" id="{E22C2B5E-1330-4A8F-AA0B-7D1F9146839D}"/>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186" name="Freeform 85">
                <a:extLst>
                  <a:ext uri="{FF2B5EF4-FFF2-40B4-BE49-F238E27FC236}">
                    <a16:creationId xmlns:a16="http://schemas.microsoft.com/office/drawing/2014/main" id="{94964EBD-6C2E-41FB-808B-E38A0E710C18}"/>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187" name="Freeform 86">
                <a:extLst>
                  <a:ext uri="{FF2B5EF4-FFF2-40B4-BE49-F238E27FC236}">
                    <a16:creationId xmlns:a16="http://schemas.microsoft.com/office/drawing/2014/main" id="{2FBD4144-5EE6-4C7A-B027-F255E7C026D8}"/>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188" name="Freeform 87">
                <a:extLst>
                  <a:ext uri="{FF2B5EF4-FFF2-40B4-BE49-F238E27FC236}">
                    <a16:creationId xmlns:a16="http://schemas.microsoft.com/office/drawing/2014/main" id="{1FA6B7CE-8338-4E57-A0D3-BB0D83188441}"/>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189" name="Freeform 88">
                <a:extLst>
                  <a:ext uri="{FF2B5EF4-FFF2-40B4-BE49-F238E27FC236}">
                    <a16:creationId xmlns:a16="http://schemas.microsoft.com/office/drawing/2014/main" id="{6A4CC6B3-D51D-4D17-AEC0-71C7BB0DBB40}"/>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190" name="Freeform 89">
                <a:extLst>
                  <a:ext uri="{FF2B5EF4-FFF2-40B4-BE49-F238E27FC236}">
                    <a16:creationId xmlns:a16="http://schemas.microsoft.com/office/drawing/2014/main" id="{F7D12BFA-BF98-45DF-968A-203072D52B4C}"/>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191" name="Freeform 90">
                <a:extLst>
                  <a:ext uri="{FF2B5EF4-FFF2-40B4-BE49-F238E27FC236}">
                    <a16:creationId xmlns:a16="http://schemas.microsoft.com/office/drawing/2014/main" id="{9ADFCE77-29CA-4ABA-AEF8-A20A8A84E7A1}"/>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192" name="Freeform 91">
                <a:extLst>
                  <a:ext uri="{FF2B5EF4-FFF2-40B4-BE49-F238E27FC236}">
                    <a16:creationId xmlns:a16="http://schemas.microsoft.com/office/drawing/2014/main" id="{3ACDCEEE-C825-4F1F-A2B8-AA6F2D3A085D}"/>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193" name="Freeform 92">
                <a:extLst>
                  <a:ext uri="{FF2B5EF4-FFF2-40B4-BE49-F238E27FC236}">
                    <a16:creationId xmlns:a16="http://schemas.microsoft.com/office/drawing/2014/main" id="{D8F2BAB8-A6FB-4A23-B71F-517ACE5FE7A2}"/>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grpSp>
      </p:grpSp>
      <p:sp>
        <p:nvSpPr>
          <p:cNvPr id="194" name="文本框 93">
            <a:extLst>
              <a:ext uri="{FF2B5EF4-FFF2-40B4-BE49-F238E27FC236}">
                <a16:creationId xmlns:a16="http://schemas.microsoft.com/office/drawing/2014/main" id="{6105EF87-28C9-4A70-B871-392431988BCA}"/>
              </a:ext>
            </a:extLst>
          </p:cNvPr>
          <p:cNvSpPr txBox="1"/>
          <p:nvPr/>
        </p:nvSpPr>
        <p:spPr>
          <a:xfrm>
            <a:off x="5705190" y="4289408"/>
            <a:ext cx="7144514" cy="1323439"/>
          </a:xfrm>
          <a:prstGeom prst="rect">
            <a:avLst/>
          </a:prstGeom>
          <a:noFill/>
          <a:ln>
            <a:noFill/>
          </a:ln>
        </p:spPr>
        <p:txBody>
          <a:bodyPr wrap="square" rtlCol="0">
            <a:spAutoFit/>
          </a:bodyPr>
          <a:lstStyle/>
          <a:p>
            <a:pPr algn="ctr">
              <a:buClr>
                <a:srgbClr val="000000"/>
              </a:buClr>
              <a:defRPr/>
            </a:pPr>
            <a:r>
              <a:rPr lang="en-US" sz="4000" b="1">
                <a:solidFill>
                  <a:schemeClr val="accent6">
                    <a:lumMod val="75000"/>
                  </a:schemeClr>
                </a:solidFill>
                <a:latin typeface="Arial" panose="020B0604020202020204" pitchFamily="34" charset="0"/>
                <a:cs typeface="Arial" panose="020B0604020202020204" pitchFamily="34" charset="0"/>
              </a:rPr>
              <a:t>Hoạt động nhóm, hoàn thành phiếu học tập</a:t>
            </a:r>
          </a:p>
        </p:txBody>
      </p:sp>
    </p:spTree>
    <p:extLst>
      <p:ext uri="{BB962C8B-B14F-4D97-AF65-F5344CB8AC3E}">
        <p14:creationId xmlns:p14="http://schemas.microsoft.com/office/powerpoint/2010/main" val="16646577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up)">
                                      <p:cBhvr>
                                        <p:cTn id="7" dur="500"/>
                                        <p:tgtEl>
                                          <p:spTgt spid="104"/>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94"/>
                                        </p:tgtEl>
                                        <p:attrNameLst>
                                          <p:attrName>style.visibility</p:attrName>
                                        </p:attrNameLst>
                                      </p:cBhvr>
                                      <p:to>
                                        <p:strVal val="visible"/>
                                      </p:to>
                                    </p:set>
                                    <p:animEffect transition="in" filter="wipe(up)">
                                      <p:cBhvr>
                                        <p:cTn id="10" dur="500"/>
                                        <p:tgtEl>
                                          <p:spTgt spid="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9Slide.vn</Template>
  <TotalTime>1322</TotalTime>
  <Words>2854</Words>
  <Application>Microsoft Office PowerPoint</Application>
  <PresentationFormat>Custom</PresentationFormat>
  <Paragraphs>325</Paragraphs>
  <Slides>39</Slides>
  <Notes>1</Notes>
  <HiddenSlides>0</HiddenSlides>
  <MMClips>1</MMClips>
  <ScaleCrop>false</ScaleCrop>
  <HeadingPairs>
    <vt:vector size="8" baseType="variant">
      <vt:variant>
        <vt:lpstr>Fonts Used</vt:lpstr>
      </vt:variant>
      <vt:variant>
        <vt:i4>9</vt:i4>
      </vt:variant>
      <vt:variant>
        <vt:lpstr>Theme</vt:lpstr>
      </vt:variant>
      <vt:variant>
        <vt:i4>2</vt:i4>
      </vt:variant>
      <vt:variant>
        <vt:lpstr>Embedded OLE Servers</vt:lpstr>
      </vt:variant>
      <vt:variant>
        <vt:i4>2</vt:i4>
      </vt:variant>
      <vt:variant>
        <vt:lpstr>Slide Titles</vt:lpstr>
      </vt:variant>
      <vt:variant>
        <vt:i4>39</vt:i4>
      </vt:variant>
    </vt:vector>
  </HeadingPairs>
  <TitlesOfParts>
    <vt:vector size="52" baseType="lpstr">
      <vt:lpstr>Wingdings</vt:lpstr>
      <vt:lpstr>Times New Roman</vt:lpstr>
      <vt:lpstr>Calibri Light</vt:lpstr>
      <vt:lpstr>Open Sans</vt:lpstr>
      <vt:lpstr>Cambria Math</vt:lpstr>
      <vt:lpstr>Arial</vt:lpstr>
      <vt:lpstr>#9Slide02 Noi dung dai</vt:lpstr>
      <vt:lpstr>Calibri</vt:lpstr>
      <vt:lpstr>Aptos</vt:lpstr>
      <vt:lpstr>Office Theme</vt:lpstr>
      <vt:lpstr>1_Office Theme</vt:lpstr>
      <vt:lpstr>MathType 7.0 Equation</vt:lpstr>
      <vt:lpstr>Microsoft Equation 3.0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Brown Abstract Playful Science Lesson Presentation</dc:title>
  <dc:subject>9Slide.vn</dc:subject>
  <dc:creator>Admin</dc:creator>
  <dc:description>9Slide.vn</dc:description>
  <cp:lastModifiedBy>admin</cp:lastModifiedBy>
  <cp:revision>15</cp:revision>
  <dcterms:created xsi:type="dcterms:W3CDTF">2006-08-16T00:00:00Z</dcterms:created>
  <dcterms:modified xsi:type="dcterms:W3CDTF">2024-08-02T16:08:04Z</dcterms:modified>
  <cp:category>9Slide.vn</cp:category>
  <dc:identifier>DAEqXkeQTyY</dc:identifier>
</cp:coreProperties>
</file>