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 id="2147483660" r:id="rId3"/>
    <p:sldMasterId id="2147483672" r:id="rId4"/>
    <p:sldMasterId id="2147483684" r:id="rId5"/>
    <p:sldMasterId id="2147483696" r:id="rId6"/>
    <p:sldMasterId id="2147483708" r:id="rId7"/>
    <p:sldMasterId id="2147483720" r:id="rId8"/>
  </p:sldMasterIdLst>
  <p:notesMasterIdLst>
    <p:notesMasterId r:id="rId10"/>
  </p:notesMasterIdLst>
  <p:sldIdLst>
    <p:sldId id="256" r:id="rId9"/>
    <p:sldId id="518" r:id="rId11"/>
    <p:sldId id="317" r:id="rId12"/>
    <p:sldId id="522" r:id="rId13"/>
    <p:sldId id="523" r:id="rId14"/>
    <p:sldId id="524" r:id="rId15"/>
    <p:sldId id="511" r:id="rId16"/>
    <p:sldId id="525" r:id="rId17"/>
    <p:sldId id="506" r:id="rId18"/>
    <p:sldId id="527" r:id="rId19"/>
    <p:sldId id="528" r:id="rId20"/>
    <p:sldId id="526" r:id="rId21"/>
    <p:sldId id="409" r:id="rId22"/>
    <p:sldId id="519" r:id="rId23"/>
    <p:sldId id="510" r:id="rId24"/>
    <p:sldId id="529" r:id="rId25"/>
    <p:sldId id="456" r:id="rId26"/>
    <p:sldId id="512" r:id="rId27"/>
    <p:sldId id="520" r:id="rId28"/>
    <p:sldId id="503" r:id="rId29"/>
    <p:sldId id="521" r:id="rId30"/>
    <p:sldId id="507" r:id="rId31"/>
    <p:sldId id="513" r:id="rId32"/>
    <p:sldId id="530" r:id="rId33"/>
    <p:sldId id="531" r:id="rId34"/>
  </p:sldIdLst>
  <p:sldSz cx="9144000" cy="5143500" type="screen16x9"/>
  <p:notesSz cx="6858000" cy="9144000"/>
  <p:custShowLst>
    <p:custShow name="自定义放映 1" id="0">
      <p:sldLst>
        <p:sld r:id="rId9"/>
        <p:sld r:id="rId12"/>
      </p:sldLst>
    </p:custShow>
  </p:custShowLst>
  <p:custDataLst>
    <p:tags r:id="rId38"/>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1511" userDrawn="1">
          <p15:clr>
            <a:srgbClr val="A4A3A4"/>
          </p15:clr>
        </p15:guide>
        <p15:guide id="2" pos="29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4E7F1"/>
    <a:srgbClr val="8C3012"/>
    <a:srgbClr val="0000FF"/>
    <a:srgbClr val="088EDE"/>
    <a:srgbClr val="FF9900"/>
    <a:srgbClr val="590000"/>
    <a:srgbClr val="FDD903"/>
    <a:srgbClr val="FFFFFF"/>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10" autoAdjust="0"/>
    <p:restoredTop sz="93364" autoAdjust="0"/>
  </p:normalViewPr>
  <p:slideViewPr>
    <p:cSldViewPr showGuides="1">
      <p:cViewPr varScale="1">
        <p:scale>
          <a:sx n="107" d="100"/>
          <a:sy n="107" d="100"/>
        </p:scale>
        <p:origin x="230" y="72"/>
      </p:cViewPr>
      <p:guideLst>
        <p:guide orient="horz" pos="1511"/>
        <p:guide pos="2947"/>
      </p:guideLst>
    </p:cSldViewPr>
  </p:slideViewPr>
  <p:notesTextViewPr>
    <p:cViewPr>
      <p:scale>
        <a:sx n="1" d="1"/>
        <a:sy n="1" d="1"/>
      </p:scale>
      <p:origin x="0" y="0"/>
    </p:cViewPr>
  </p:notesTextViewPr>
  <p:sorterViewPr>
    <p:cViewPr>
      <p:scale>
        <a:sx n="50" d="100"/>
        <a:sy n="50" d="100"/>
      </p:scale>
      <p:origin x="0" y="0"/>
    </p:cViewPr>
  </p:sorterViewPr>
  <p:gridSpacing cx="76198" cy="7619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tags" Target="tags/tag7.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lvl1pPr>
          </a:lstStyle>
          <a:p>
            <a:r>
              <a:rPr lang="zh-CN" altLang="en-US"/>
              <a:t>单击此处添加标题</a:t>
            </a:r>
            <a:endParaRPr lang="zh-CN" altLang="en-US"/>
          </a:p>
        </p:txBody>
      </p:sp>
      <p:sp>
        <p:nvSpPr>
          <p:cNvPr id="3075" name="Rectangle 3"/>
          <p:cNvSpPr>
            <a:spLocks noGrp="1" noChangeArrowheads="1"/>
          </p:cNvSpPr>
          <p:nvPr>
            <p:ph type="dt" idx="1"/>
          </p:nvPr>
        </p:nvSpPr>
        <p:spPr bwMode="auto">
          <a:xfrm>
            <a:off x="3883025" y="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vl1pPr>
          </a:lstStyle>
          <a:p>
            <a:endParaRPr lang="en-US"/>
          </a:p>
        </p:txBody>
      </p:sp>
      <p:sp>
        <p:nvSpPr>
          <p:cNvPr id="3076" name="Rectangle 4"/>
          <p:cNvSpPr>
            <a:spLocks noGrp="1" noRot="1" noChangeAspect="1" noChangeArrowheads="1"/>
          </p:cNvSpPr>
          <p:nvPr>
            <p:ph type="sldImg" idx="2"/>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078" name="Rectangle 6"/>
          <p:cNvSpPr>
            <a:spLocks noGrp="1" noChangeArrowheads="1"/>
          </p:cNvSpPr>
          <p:nvPr>
            <p:ph type="ftr" sz="quarter" idx="4"/>
          </p:nvPr>
        </p:nvSpPr>
        <p:spPr bwMode="auto">
          <a:xfrm>
            <a:off x="0" y="8685213"/>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lvl1pPr>
          </a:lstStyle>
          <a:p>
            <a:endParaRPr lang="en-US"/>
          </a:p>
        </p:txBody>
      </p:sp>
      <p:sp>
        <p:nvSpPr>
          <p:cNvPr id="3079" name="Rectangle 7"/>
          <p:cNvSpPr>
            <a:spLocks noGrp="1" noChangeArrowheads="1"/>
          </p:cNvSpPr>
          <p:nvPr>
            <p:ph type="sldNum" sz="quarter" idx="5"/>
          </p:nvPr>
        </p:nvSpPr>
        <p:spPr bwMode="auto">
          <a:xfrm>
            <a:off x="3883025" y="8685213"/>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a:lvl1pPr>
          </a:lstStyle>
          <a:p>
            <a:fld id="{3A930D33-079D-4CA9-A1E7-7078CAC5F2FE}"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2pPr>
            <a:lvl3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3pPr>
            <a:lvl4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4pPr>
            <a:lvl5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5pPr>
            <a:lvl6pPr marL="4572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6pPr>
            <a:lvl7pPr marL="9144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7pPr>
            <a:lvl8pPr marL="13716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8pPr>
            <a:lvl9pPr marL="18288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800" b="1" i="0" u="none" strike="noStrike" kern="1200" cap="none" spc="0" normalizeH="0" baseline="0" noProof="0" dirty="0">
                <a:ln>
                  <a:noFill/>
                </a:ln>
                <a:solidFill>
                  <a:sysClr val="windowText" lastClr="000000"/>
                </a:solidFill>
                <a:effectLst/>
                <a:uLnTx/>
                <a:uFillTx/>
                <a:latin typeface="Verdana" panose="020B0604030504040204"/>
                <a:ea typeface="Microsoft YaHei" panose="020B0503020204020204" pitchFamily="34" charset="-122"/>
                <a:cs typeface="+mn-cs"/>
              </a:rPr>
              <a:t>单击此处添加目录</a:t>
            </a:r>
            <a:endParaRPr kumimoji="0" lang="zh-CN" altLang="en-US" sz="2800" b="1" i="0" u="none" strike="noStrike" kern="1200" cap="none" spc="0" normalizeH="0" baseline="0" noProof="0" dirty="0">
              <a:ln>
                <a:noFill/>
              </a:ln>
              <a:solidFill>
                <a:sysClr val="windowText" lastClr="000000"/>
              </a:solidFill>
              <a:effectLst/>
              <a:uLnTx/>
              <a:uFillTx/>
              <a:latin typeface="Verdana" panose="020B0604030504040204"/>
              <a:ea typeface="Microsoft YaHei" panose="020B0503020204020204" pitchFamily="34" charset="-122"/>
              <a:cs typeface="+mn-cs"/>
            </a:endParaRP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2pPr>
            <a:lvl3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3pPr>
            <a:lvl4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4pPr>
            <a:lvl5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5pPr>
            <a:lvl6pPr marL="4572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6pPr>
            <a:lvl7pPr marL="9144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7pPr>
            <a:lvl8pPr marL="13716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8pPr>
            <a:lvl9pPr marL="18288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800" b="1" i="0" u="none" strike="noStrike" kern="1200" cap="none" spc="0" normalizeH="0" baseline="0" noProof="0" dirty="0">
                <a:ln>
                  <a:noFill/>
                </a:ln>
                <a:solidFill>
                  <a:sysClr val="windowText" lastClr="000000"/>
                </a:solidFill>
                <a:effectLst/>
                <a:uLnTx/>
                <a:uFillTx/>
                <a:latin typeface="Verdana" panose="020B0604030504040204"/>
                <a:ea typeface="Microsoft YaHei" panose="020B0503020204020204" pitchFamily="34" charset="-122"/>
                <a:cs typeface="+mn-cs"/>
              </a:rPr>
              <a:t>单击此处添加目录</a:t>
            </a:r>
            <a:endParaRPr kumimoji="0" lang="zh-CN" altLang="en-US" sz="2800" b="1" i="0" u="none" strike="noStrike" kern="1200" cap="none" spc="0" normalizeH="0" baseline="0" noProof="0" dirty="0">
              <a:ln>
                <a:noFill/>
              </a:ln>
              <a:solidFill>
                <a:sysClr val="windowText" lastClr="000000"/>
              </a:solidFill>
              <a:effectLst/>
              <a:uLnTx/>
              <a:uFillTx/>
              <a:latin typeface="Verdana" panose="020B0604030504040204"/>
              <a:ea typeface="Microsoft YaHei" panose="020B0503020204020204" pitchFamily="34" charset="-122"/>
              <a:cs typeface="+mn-cs"/>
            </a:endParaRP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2pPr>
            <a:lvl3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3pPr>
            <a:lvl4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4pPr>
            <a:lvl5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5pPr>
            <a:lvl6pPr marL="4572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6pPr>
            <a:lvl7pPr marL="9144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7pPr>
            <a:lvl8pPr marL="13716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8pPr>
            <a:lvl9pPr marL="18288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800" b="1" i="0" u="none" strike="noStrike" kern="1200" cap="none" spc="0" normalizeH="0" baseline="0" noProof="0" dirty="0">
                <a:ln>
                  <a:noFill/>
                </a:ln>
                <a:solidFill>
                  <a:sysClr val="windowText" lastClr="000000"/>
                </a:solidFill>
                <a:effectLst/>
                <a:uLnTx/>
                <a:uFillTx/>
                <a:latin typeface="Verdana" panose="020B0604030504040204"/>
                <a:ea typeface="Microsoft YaHei" panose="020B0503020204020204" pitchFamily="34" charset="-122"/>
                <a:cs typeface="+mn-cs"/>
              </a:rPr>
              <a:t>单击此处添加目录</a:t>
            </a:r>
            <a:endParaRPr kumimoji="0" lang="zh-CN" altLang="en-US" sz="2800" b="1" i="0" u="none" strike="noStrike" kern="1200" cap="none" spc="0" normalizeH="0" baseline="0" noProof="0" dirty="0">
              <a:ln>
                <a:noFill/>
              </a:ln>
              <a:solidFill>
                <a:sysClr val="windowText" lastClr="000000"/>
              </a:solidFill>
              <a:effectLst/>
              <a:uLnTx/>
              <a:uFillTx/>
              <a:latin typeface="Verdana" panose="020B0604030504040204"/>
              <a:ea typeface="Microsoft YaHei" panose="020B0503020204020204" pitchFamily="34" charset="-122"/>
              <a:cs typeface="+mn-cs"/>
            </a:endParaRP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2pPr>
            <a:lvl3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3pPr>
            <a:lvl4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4pPr>
            <a:lvl5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5pPr>
            <a:lvl6pPr marL="4572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6pPr>
            <a:lvl7pPr marL="9144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7pPr>
            <a:lvl8pPr marL="13716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8pPr>
            <a:lvl9pPr marL="18288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800" b="1" i="0" u="none" strike="noStrike" kern="1200" cap="none" spc="0" normalizeH="0" baseline="0" noProof="0" dirty="0">
                <a:ln>
                  <a:noFill/>
                </a:ln>
                <a:solidFill>
                  <a:sysClr val="windowText" lastClr="000000"/>
                </a:solidFill>
                <a:effectLst/>
                <a:uLnTx/>
                <a:uFillTx/>
                <a:latin typeface="Verdana" panose="020B0604030504040204"/>
                <a:ea typeface="Microsoft YaHei" panose="020B0503020204020204" pitchFamily="34" charset="-122"/>
                <a:cs typeface="+mn-cs"/>
              </a:rPr>
              <a:t>单击此处添加目录</a:t>
            </a:r>
            <a:endParaRPr kumimoji="0" lang="zh-CN" altLang="en-US" sz="2800" b="1" i="0" u="none" strike="noStrike" kern="1200" cap="none" spc="0" normalizeH="0" baseline="0" noProof="0" dirty="0">
              <a:ln>
                <a:noFill/>
              </a:ln>
              <a:solidFill>
                <a:sysClr val="windowText" lastClr="000000"/>
              </a:solidFill>
              <a:effectLst/>
              <a:uLnTx/>
              <a:uFillTx/>
              <a:latin typeface="Verdana" panose="020B0604030504040204"/>
              <a:ea typeface="Microsoft YaHei" panose="020B0503020204020204" pitchFamily="34" charset="-122"/>
              <a:cs typeface="+mn-cs"/>
            </a:endParaRP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2pPr>
            <a:lvl3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3pPr>
            <a:lvl4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4pPr>
            <a:lvl5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5pPr>
            <a:lvl6pPr marL="4572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6pPr>
            <a:lvl7pPr marL="9144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7pPr>
            <a:lvl8pPr marL="13716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8pPr>
            <a:lvl9pPr marL="18288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800" b="1" i="0" u="none" strike="noStrike" kern="1200" cap="none" spc="0" normalizeH="0" baseline="0" noProof="0" dirty="0">
                <a:ln>
                  <a:noFill/>
                </a:ln>
                <a:solidFill>
                  <a:sysClr val="windowText" lastClr="000000"/>
                </a:solidFill>
                <a:effectLst/>
                <a:uLnTx/>
                <a:uFillTx/>
                <a:latin typeface="Verdana" panose="020B0604030504040204"/>
                <a:ea typeface="Microsoft YaHei" panose="020B0503020204020204" pitchFamily="34" charset="-122"/>
                <a:cs typeface="+mn-cs"/>
              </a:rPr>
              <a:t>单击此处添加目录</a:t>
            </a:r>
            <a:endParaRPr kumimoji="0" lang="zh-CN" altLang="en-US" sz="2800" b="1" i="0" u="none" strike="noStrike" kern="1200" cap="none" spc="0" normalizeH="0" baseline="0" noProof="0" dirty="0">
              <a:ln>
                <a:noFill/>
              </a:ln>
              <a:solidFill>
                <a:sysClr val="windowText" lastClr="000000"/>
              </a:solidFill>
              <a:effectLst/>
              <a:uLnTx/>
              <a:uFillTx/>
              <a:latin typeface="Verdana" panose="020B0604030504040204"/>
              <a:ea typeface="Microsoft YaHei" panose="020B0503020204020204" pitchFamily="34" charset="-122"/>
              <a:cs typeface="+mn-cs"/>
            </a:endParaRP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2pPr>
            <a:lvl3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3pPr>
            <a:lvl4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4pPr>
            <a:lvl5pPr algn="ctr" rtl="0" eaLnBrk="0" fontAlgn="base" hangingPunct="0">
              <a:spcBef>
                <a:spcPct val="0"/>
              </a:spcBef>
              <a:spcAft>
                <a:spcPct val="0"/>
              </a:spcAft>
              <a:defRPr sz="4400">
                <a:solidFill>
                  <a:schemeClr val="tx1"/>
                </a:solidFill>
                <a:latin typeface="Verdana" panose="020B0604030504040204" pitchFamily="34" charset="0"/>
                <a:ea typeface="Microsoft YaHei" panose="020B0503020204020204" pitchFamily="34" charset="-122"/>
              </a:defRPr>
            </a:lvl5pPr>
            <a:lvl6pPr marL="4572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6pPr>
            <a:lvl7pPr marL="9144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7pPr>
            <a:lvl8pPr marL="13716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8pPr>
            <a:lvl9pPr marL="1828800" algn="ctr" rtl="0" fontAlgn="base">
              <a:spcBef>
                <a:spcPct val="0"/>
              </a:spcBef>
              <a:spcAft>
                <a:spcPct val="0"/>
              </a:spcAft>
              <a:defRPr sz="4400">
                <a:solidFill>
                  <a:schemeClr val="tx1"/>
                </a:solidFill>
                <a:latin typeface="Verdana" panose="020B0604030504040204" pitchFamily="34"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800" b="1" i="0" u="none" strike="noStrike" kern="1200" cap="none" spc="0" normalizeH="0" baseline="0" noProof="0" dirty="0">
                <a:ln>
                  <a:noFill/>
                </a:ln>
                <a:solidFill>
                  <a:sysClr val="windowText" lastClr="000000"/>
                </a:solidFill>
                <a:effectLst/>
                <a:uLnTx/>
                <a:uFillTx/>
                <a:latin typeface="Verdana" panose="020B0604030504040204"/>
                <a:ea typeface="Microsoft YaHei" panose="020B0503020204020204" pitchFamily="34" charset="-122"/>
                <a:cs typeface="+mn-cs"/>
              </a:rPr>
              <a:t>单击此处添加目录</a:t>
            </a:r>
            <a:endParaRPr kumimoji="0" lang="zh-CN" altLang="en-US" sz="2800" b="1" i="0" u="none" strike="noStrike" kern="1200" cap="none" spc="0" normalizeH="0" baseline="0" noProof="0" dirty="0">
              <a:ln>
                <a:noFill/>
              </a:ln>
              <a:solidFill>
                <a:sysClr val="windowText" lastClr="000000"/>
              </a:solidFill>
              <a:effectLst/>
              <a:uLnTx/>
              <a:uFillTx/>
              <a:latin typeface="Verdana" panose="020B0604030504040204"/>
              <a:ea typeface="Microsoft YaHei" panose="020B0503020204020204" pitchFamily="34" charset="-122"/>
              <a:cs typeface="+mn-cs"/>
            </a:endParaRP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2" Type="http://schemas.openxmlformats.org/officeDocument/2006/relationships/theme" Target="../theme/theme6.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2" Type="http://schemas.openxmlformats.org/officeDocument/2006/relationships/theme" Target="../theme/theme7.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anose="020B0604020202020204" pitchFamily="34" charset="0"/>
        </a:defRPr>
      </a:lvl2pPr>
      <a:lvl3pPr algn="l" rtl="0" eaLnBrk="0" fontAlgn="base" hangingPunct="0">
        <a:spcBef>
          <a:spcPct val="0"/>
        </a:spcBef>
        <a:spcAft>
          <a:spcPct val="0"/>
        </a:spcAft>
        <a:defRPr sz="4000" b="1">
          <a:solidFill>
            <a:schemeClr val="tx2"/>
          </a:solidFill>
          <a:latin typeface="Arial" panose="020B0604020202020204" pitchFamily="34" charset="0"/>
        </a:defRPr>
      </a:lvl3pPr>
      <a:lvl4pPr algn="l" rtl="0" eaLnBrk="0" fontAlgn="base" hangingPunct="0">
        <a:spcBef>
          <a:spcPct val="0"/>
        </a:spcBef>
        <a:spcAft>
          <a:spcPct val="0"/>
        </a:spcAft>
        <a:defRPr sz="4000" b="1">
          <a:solidFill>
            <a:schemeClr val="tx2"/>
          </a:solidFill>
          <a:latin typeface="Arial" panose="020B0604020202020204" pitchFamily="34" charset="0"/>
        </a:defRPr>
      </a:lvl4pPr>
      <a:lvl5pPr algn="l" rtl="0" eaLnBrk="0" fontAlgn="base" hangingPunct="0">
        <a:spcBef>
          <a:spcPct val="0"/>
        </a:spcBef>
        <a:spcAft>
          <a:spcPct val="0"/>
        </a:spcAft>
        <a:defRPr sz="4000" b="1">
          <a:solidFill>
            <a:schemeClr val="tx2"/>
          </a:solidFill>
          <a:latin typeface="Arial" panose="020B0604020202020204" pitchFamily="34" charset="0"/>
        </a:defRPr>
      </a:lvl5pPr>
      <a:lvl6pPr marL="457200" algn="l" rtl="0" eaLnBrk="0" fontAlgn="base" hangingPunct="0">
        <a:spcBef>
          <a:spcPct val="0"/>
        </a:spcBef>
        <a:spcAft>
          <a:spcPct val="0"/>
        </a:spcAft>
        <a:defRPr sz="4000" b="1">
          <a:solidFill>
            <a:schemeClr val="tx2"/>
          </a:solidFill>
          <a:latin typeface="Arial" panose="020B0604020202020204" pitchFamily="34" charset="0"/>
        </a:defRPr>
      </a:lvl6pPr>
      <a:lvl7pPr marL="914400" algn="l" rtl="0" eaLnBrk="0" fontAlgn="base" hangingPunct="0">
        <a:spcBef>
          <a:spcPct val="0"/>
        </a:spcBef>
        <a:spcAft>
          <a:spcPct val="0"/>
        </a:spcAft>
        <a:defRPr sz="4000" b="1">
          <a:solidFill>
            <a:schemeClr val="tx2"/>
          </a:solidFill>
          <a:latin typeface="Arial" panose="020B0604020202020204" pitchFamily="34" charset="0"/>
        </a:defRPr>
      </a:lvl7pPr>
      <a:lvl8pPr marL="1371600" algn="l" rtl="0" eaLnBrk="0" fontAlgn="base" hangingPunct="0">
        <a:spcBef>
          <a:spcPct val="0"/>
        </a:spcBef>
        <a:spcAft>
          <a:spcPct val="0"/>
        </a:spcAft>
        <a:defRPr sz="4000" b="1">
          <a:solidFill>
            <a:schemeClr val="tx2"/>
          </a:solidFill>
          <a:latin typeface="Arial" panose="020B0604020202020204" pitchFamily="34" charset="0"/>
        </a:defRPr>
      </a:lvl8pPr>
      <a:lvl9pPr marL="1828800" algn="l" rtl="0" eaLnBrk="0" fontAlgn="base" hangingPunct="0">
        <a:spcBef>
          <a:spcPct val="0"/>
        </a:spcBef>
        <a:spcAft>
          <a:spcPct val="0"/>
        </a:spcAft>
        <a:defRPr sz="40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defRPr/>
            </a:pPr>
            <a:fld id="{9CE5B826-6809-49B3-9B4B-177D412235B0}"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defRPr/>
            </a:pPr>
            <a:fld id="{601AD0B5-09AD-499F-88BC-01FCE55CDA76}" type="slidenum">
              <a:rPr kumimoji="0" lang="zh-CN" altLang="en-US" sz="900" b="0" i="0" u="none" strike="noStrike" kern="1200" cap="none" spc="0" normalizeH="0" baseline="0" noProof="0" smtClean="0">
                <a:ln>
                  <a:noFill/>
                </a:ln>
                <a:solidFill>
                  <a:prstClr val="black">
                    <a:tint val="75000"/>
                  </a:prstClr>
                </a:solidFill>
                <a:effectLst/>
                <a:uLnTx/>
                <a:uFillTx/>
                <a:latin typeface="等线"/>
                <a:ea typeface="Microsoft YaHei" panose="020B0503020204020204" pitchFamily="34" charset="-122"/>
                <a:cs typeface="+mn-cs"/>
              </a:rPr>
            </a:fld>
            <a:endParaRPr kumimoji="0" lang="zh-CN" altLang="en-US" sz="900" b="0" i="0" u="none" strike="noStrike" kern="1200" cap="none" spc="0" normalizeH="0" baseline="0" noProof="0">
              <a:ln>
                <a:noFill/>
              </a:ln>
              <a:solidFill>
                <a:prstClr val="black">
                  <a:tint val="75000"/>
                </a:prstClr>
              </a:solidFill>
              <a:effectLst/>
              <a:uLnTx/>
              <a:uFillTx/>
              <a:latin typeface="等线"/>
              <a:ea typeface="Microsoft YaHei"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anose="020B0604020202020204" pitchFamily="34" charset="0"/>
        </a:defRPr>
      </a:lvl2pPr>
      <a:lvl3pPr algn="l" rtl="0" eaLnBrk="0" fontAlgn="base" hangingPunct="0">
        <a:spcBef>
          <a:spcPct val="0"/>
        </a:spcBef>
        <a:spcAft>
          <a:spcPct val="0"/>
        </a:spcAft>
        <a:defRPr sz="4000" b="1">
          <a:solidFill>
            <a:schemeClr val="tx2"/>
          </a:solidFill>
          <a:latin typeface="Arial" panose="020B0604020202020204" pitchFamily="34" charset="0"/>
        </a:defRPr>
      </a:lvl3pPr>
      <a:lvl4pPr algn="l" rtl="0" eaLnBrk="0" fontAlgn="base" hangingPunct="0">
        <a:spcBef>
          <a:spcPct val="0"/>
        </a:spcBef>
        <a:spcAft>
          <a:spcPct val="0"/>
        </a:spcAft>
        <a:defRPr sz="4000" b="1">
          <a:solidFill>
            <a:schemeClr val="tx2"/>
          </a:solidFill>
          <a:latin typeface="Arial" panose="020B0604020202020204" pitchFamily="34" charset="0"/>
        </a:defRPr>
      </a:lvl4pPr>
      <a:lvl5pPr algn="l" rtl="0" eaLnBrk="0" fontAlgn="base" hangingPunct="0">
        <a:spcBef>
          <a:spcPct val="0"/>
        </a:spcBef>
        <a:spcAft>
          <a:spcPct val="0"/>
        </a:spcAft>
        <a:defRPr sz="4000" b="1">
          <a:solidFill>
            <a:schemeClr val="tx2"/>
          </a:solidFill>
          <a:latin typeface="Arial" panose="020B0604020202020204" pitchFamily="34" charset="0"/>
        </a:defRPr>
      </a:lvl5pPr>
      <a:lvl6pPr marL="457200" algn="l" rtl="0" eaLnBrk="0" fontAlgn="base" hangingPunct="0">
        <a:spcBef>
          <a:spcPct val="0"/>
        </a:spcBef>
        <a:spcAft>
          <a:spcPct val="0"/>
        </a:spcAft>
        <a:defRPr sz="4000" b="1">
          <a:solidFill>
            <a:schemeClr val="tx2"/>
          </a:solidFill>
          <a:latin typeface="Arial" panose="020B0604020202020204" pitchFamily="34" charset="0"/>
        </a:defRPr>
      </a:lvl6pPr>
      <a:lvl7pPr marL="914400" algn="l" rtl="0" eaLnBrk="0" fontAlgn="base" hangingPunct="0">
        <a:spcBef>
          <a:spcPct val="0"/>
        </a:spcBef>
        <a:spcAft>
          <a:spcPct val="0"/>
        </a:spcAft>
        <a:defRPr sz="4000" b="1">
          <a:solidFill>
            <a:schemeClr val="tx2"/>
          </a:solidFill>
          <a:latin typeface="Arial" panose="020B0604020202020204" pitchFamily="34" charset="0"/>
        </a:defRPr>
      </a:lvl7pPr>
      <a:lvl8pPr marL="1371600" algn="l" rtl="0" eaLnBrk="0" fontAlgn="base" hangingPunct="0">
        <a:spcBef>
          <a:spcPct val="0"/>
        </a:spcBef>
        <a:spcAft>
          <a:spcPct val="0"/>
        </a:spcAft>
        <a:defRPr sz="4000" b="1">
          <a:solidFill>
            <a:schemeClr val="tx2"/>
          </a:solidFill>
          <a:latin typeface="Arial" panose="020B0604020202020204" pitchFamily="34" charset="0"/>
        </a:defRPr>
      </a:lvl8pPr>
      <a:lvl9pPr marL="1828800" algn="l" rtl="0" eaLnBrk="0" fontAlgn="base" hangingPunct="0">
        <a:spcBef>
          <a:spcPct val="0"/>
        </a:spcBef>
        <a:spcAft>
          <a:spcPct val="0"/>
        </a:spcAft>
        <a:defRPr sz="40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anose="020B0604020202020204" pitchFamily="34" charset="0"/>
        </a:defRPr>
      </a:lvl2pPr>
      <a:lvl3pPr algn="l" rtl="0" eaLnBrk="0" fontAlgn="base" hangingPunct="0">
        <a:spcBef>
          <a:spcPct val="0"/>
        </a:spcBef>
        <a:spcAft>
          <a:spcPct val="0"/>
        </a:spcAft>
        <a:defRPr sz="4000" b="1">
          <a:solidFill>
            <a:schemeClr val="tx2"/>
          </a:solidFill>
          <a:latin typeface="Arial" panose="020B0604020202020204" pitchFamily="34" charset="0"/>
        </a:defRPr>
      </a:lvl3pPr>
      <a:lvl4pPr algn="l" rtl="0" eaLnBrk="0" fontAlgn="base" hangingPunct="0">
        <a:spcBef>
          <a:spcPct val="0"/>
        </a:spcBef>
        <a:spcAft>
          <a:spcPct val="0"/>
        </a:spcAft>
        <a:defRPr sz="4000" b="1">
          <a:solidFill>
            <a:schemeClr val="tx2"/>
          </a:solidFill>
          <a:latin typeface="Arial" panose="020B0604020202020204" pitchFamily="34" charset="0"/>
        </a:defRPr>
      </a:lvl4pPr>
      <a:lvl5pPr algn="l" rtl="0" eaLnBrk="0" fontAlgn="base" hangingPunct="0">
        <a:spcBef>
          <a:spcPct val="0"/>
        </a:spcBef>
        <a:spcAft>
          <a:spcPct val="0"/>
        </a:spcAft>
        <a:defRPr sz="4000" b="1">
          <a:solidFill>
            <a:schemeClr val="tx2"/>
          </a:solidFill>
          <a:latin typeface="Arial" panose="020B0604020202020204" pitchFamily="34" charset="0"/>
        </a:defRPr>
      </a:lvl5pPr>
      <a:lvl6pPr marL="457200" algn="l" rtl="0" eaLnBrk="0" fontAlgn="base" hangingPunct="0">
        <a:spcBef>
          <a:spcPct val="0"/>
        </a:spcBef>
        <a:spcAft>
          <a:spcPct val="0"/>
        </a:spcAft>
        <a:defRPr sz="4000" b="1">
          <a:solidFill>
            <a:schemeClr val="tx2"/>
          </a:solidFill>
          <a:latin typeface="Arial" panose="020B0604020202020204" pitchFamily="34" charset="0"/>
        </a:defRPr>
      </a:lvl6pPr>
      <a:lvl7pPr marL="914400" algn="l" rtl="0" eaLnBrk="0" fontAlgn="base" hangingPunct="0">
        <a:spcBef>
          <a:spcPct val="0"/>
        </a:spcBef>
        <a:spcAft>
          <a:spcPct val="0"/>
        </a:spcAft>
        <a:defRPr sz="4000" b="1">
          <a:solidFill>
            <a:schemeClr val="tx2"/>
          </a:solidFill>
          <a:latin typeface="Arial" panose="020B0604020202020204" pitchFamily="34" charset="0"/>
        </a:defRPr>
      </a:lvl7pPr>
      <a:lvl8pPr marL="1371600" algn="l" rtl="0" eaLnBrk="0" fontAlgn="base" hangingPunct="0">
        <a:spcBef>
          <a:spcPct val="0"/>
        </a:spcBef>
        <a:spcAft>
          <a:spcPct val="0"/>
        </a:spcAft>
        <a:defRPr sz="4000" b="1">
          <a:solidFill>
            <a:schemeClr val="tx2"/>
          </a:solidFill>
          <a:latin typeface="Arial" panose="020B0604020202020204" pitchFamily="34" charset="0"/>
        </a:defRPr>
      </a:lvl8pPr>
      <a:lvl9pPr marL="1828800" algn="l" rtl="0" eaLnBrk="0" fontAlgn="base" hangingPunct="0">
        <a:spcBef>
          <a:spcPct val="0"/>
        </a:spcBef>
        <a:spcAft>
          <a:spcPct val="0"/>
        </a:spcAft>
        <a:defRPr sz="40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anose="020B0604020202020204" pitchFamily="34" charset="0"/>
        </a:defRPr>
      </a:lvl2pPr>
      <a:lvl3pPr algn="l" rtl="0" eaLnBrk="0" fontAlgn="base" hangingPunct="0">
        <a:spcBef>
          <a:spcPct val="0"/>
        </a:spcBef>
        <a:spcAft>
          <a:spcPct val="0"/>
        </a:spcAft>
        <a:defRPr sz="4000" b="1">
          <a:solidFill>
            <a:schemeClr val="tx2"/>
          </a:solidFill>
          <a:latin typeface="Arial" panose="020B0604020202020204" pitchFamily="34" charset="0"/>
        </a:defRPr>
      </a:lvl3pPr>
      <a:lvl4pPr algn="l" rtl="0" eaLnBrk="0" fontAlgn="base" hangingPunct="0">
        <a:spcBef>
          <a:spcPct val="0"/>
        </a:spcBef>
        <a:spcAft>
          <a:spcPct val="0"/>
        </a:spcAft>
        <a:defRPr sz="4000" b="1">
          <a:solidFill>
            <a:schemeClr val="tx2"/>
          </a:solidFill>
          <a:latin typeface="Arial" panose="020B0604020202020204" pitchFamily="34" charset="0"/>
        </a:defRPr>
      </a:lvl4pPr>
      <a:lvl5pPr algn="l" rtl="0" eaLnBrk="0" fontAlgn="base" hangingPunct="0">
        <a:spcBef>
          <a:spcPct val="0"/>
        </a:spcBef>
        <a:spcAft>
          <a:spcPct val="0"/>
        </a:spcAft>
        <a:defRPr sz="4000" b="1">
          <a:solidFill>
            <a:schemeClr val="tx2"/>
          </a:solidFill>
          <a:latin typeface="Arial" panose="020B0604020202020204" pitchFamily="34" charset="0"/>
        </a:defRPr>
      </a:lvl5pPr>
      <a:lvl6pPr marL="457200" algn="l" rtl="0" eaLnBrk="0" fontAlgn="base" hangingPunct="0">
        <a:spcBef>
          <a:spcPct val="0"/>
        </a:spcBef>
        <a:spcAft>
          <a:spcPct val="0"/>
        </a:spcAft>
        <a:defRPr sz="4000" b="1">
          <a:solidFill>
            <a:schemeClr val="tx2"/>
          </a:solidFill>
          <a:latin typeface="Arial" panose="020B0604020202020204" pitchFamily="34" charset="0"/>
        </a:defRPr>
      </a:lvl6pPr>
      <a:lvl7pPr marL="914400" algn="l" rtl="0" eaLnBrk="0" fontAlgn="base" hangingPunct="0">
        <a:spcBef>
          <a:spcPct val="0"/>
        </a:spcBef>
        <a:spcAft>
          <a:spcPct val="0"/>
        </a:spcAft>
        <a:defRPr sz="4000" b="1">
          <a:solidFill>
            <a:schemeClr val="tx2"/>
          </a:solidFill>
          <a:latin typeface="Arial" panose="020B0604020202020204" pitchFamily="34" charset="0"/>
        </a:defRPr>
      </a:lvl7pPr>
      <a:lvl8pPr marL="1371600" algn="l" rtl="0" eaLnBrk="0" fontAlgn="base" hangingPunct="0">
        <a:spcBef>
          <a:spcPct val="0"/>
        </a:spcBef>
        <a:spcAft>
          <a:spcPct val="0"/>
        </a:spcAft>
        <a:defRPr sz="4000" b="1">
          <a:solidFill>
            <a:schemeClr val="tx2"/>
          </a:solidFill>
          <a:latin typeface="Arial" panose="020B0604020202020204" pitchFamily="34" charset="0"/>
        </a:defRPr>
      </a:lvl8pPr>
      <a:lvl9pPr marL="1828800" algn="l" rtl="0" eaLnBrk="0" fontAlgn="base" hangingPunct="0">
        <a:spcBef>
          <a:spcPct val="0"/>
        </a:spcBef>
        <a:spcAft>
          <a:spcPct val="0"/>
        </a:spcAft>
        <a:defRPr sz="40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anose="020B0604020202020204" pitchFamily="34" charset="0"/>
        </a:defRPr>
      </a:lvl2pPr>
      <a:lvl3pPr algn="l" rtl="0" eaLnBrk="0" fontAlgn="base" hangingPunct="0">
        <a:spcBef>
          <a:spcPct val="0"/>
        </a:spcBef>
        <a:spcAft>
          <a:spcPct val="0"/>
        </a:spcAft>
        <a:defRPr sz="4000" b="1">
          <a:solidFill>
            <a:schemeClr val="tx2"/>
          </a:solidFill>
          <a:latin typeface="Arial" panose="020B0604020202020204" pitchFamily="34" charset="0"/>
        </a:defRPr>
      </a:lvl3pPr>
      <a:lvl4pPr algn="l" rtl="0" eaLnBrk="0" fontAlgn="base" hangingPunct="0">
        <a:spcBef>
          <a:spcPct val="0"/>
        </a:spcBef>
        <a:spcAft>
          <a:spcPct val="0"/>
        </a:spcAft>
        <a:defRPr sz="4000" b="1">
          <a:solidFill>
            <a:schemeClr val="tx2"/>
          </a:solidFill>
          <a:latin typeface="Arial" panose="020B0604020202020204" pitchFamily="34" charset="0"/>
        </a:defRPr>
      </a:lvl4pPr>
      <a:lvl5pPr algn="l" rtl="0" eaLnBrk="0" fontAlgn="base" hangingPunct="0">
        <a:spcBef>
          <a:spcPct val="0"/>
        </a:spcBef>
        <a:spcAft>
          <a:spcPct val="0"/>
        </a:spcAft>
        <a:defRPr sz="4000" b="1">
          <a:solidFill>
            <a:schemeClr val="tx2"/>
          </a:solidFill>
          <a:latin typeface="Arial" panose="020B0604020202020204" pitchFamily="34" charset="0"/>
        </a:defRPr>
      </a:lvl5pPr>
      <a:lvl6pPr marL="457200" algn="l" rtl="0" eaLnBrk="0" fontAlgn="base" hangingPunct="0">
        <a:spcBef>
          <a:spcPct val="0"/>
        </a:spcBef>
        <a:spcAft>
          <a:spcPct val="0"/>
        </a:spcAft>
        <a:defRPr sz="4000" b="1">
          <a:solidFill>
            <a:schemeClr val="tx2"/>
          </a:solidFill>
          <a:latin typeface="Arial" panose="020B0604020202020204" pitchFamily="34" charset="0"/>
        </a:defRPr>
      </a:lvl6pPr>
      <a:lvl7pPr marL="914400" algn="l" rtl="0" eaLnBrk="0" fontAlgn="base" hangingPunct="0">
        <a:spcBef>
          <a:spcPct val="0"/>
        </a:spcBef>
        <a:spcAft>
          <a:spcPct val="0"/>
        </a:spcAft>
        <a:defRPr sz="4000" b="1">
          <a:solidFill>
            <a:schemeClr val="tx2"/>
          </a:solidFill>
          <a:latin typeface="Arial" panose="020B0604020202020204" pitchFamily="34" charset="0"/>
        </a:defRPr>
      </a:lvl7pPr>
      <a:lvl8pPr marL="1371600" algn="l" rtl="0" eaLnBrk="0" fontAlgn="base" hangingPunct="0">
        <a:spcBef>
          <a:spcPct val="0"/>
        </a:spcBef>
        <a:spcAft>
          <a:spcPct val="0"/>
        </a:spcAft>
        <a:defRPr sz="4000" b="1">
          <a:solidFill>
            <a:schemeClr val="tx2"/>
          </a:solidFill>
          <a:latin typeface="Arial" panose="020B0604020202020204" pitchFamily="34" charset="0"/>
        </a:defRPr>
      </a:lvl8pPr>
      <a:lvl9pPr marL="1828800" algn="l" rtl="0" eaLnBrk="0" fontAlgn="base" hangingPunct="0">
        <a:spcBef>
          <a:spcPct val="0"/>
        </a:spcBef>
        <a:spcAft>
          <a:spcPct val="0"/>
        </a:spcAft>
        <a:defRPr sz="40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anose="020B0604020202020204" pitchFamily="34" charset="0"/>
        </a:defRPr>
      </a:lvl2pPr>
      <a:lvl3pPr algn="l" rtl="0" eaLnBrk="0" fontAlgn="base" hangingPunct="0">
        <a:spcBef>
          <a:spcPct val="0"/>
        </a:spcBef>
        <a:spcAft>
          <a:spcPct val="0"/>
        </a:spcAft>
        <a:defRPr sz="4000" b="1">
          <a:solidFill>
            <a:schemeClr val="tx2"/>
          </a:solidFill>
          <a:latin typeface="Arial" panose="020B0604020202020204" pitchFamily="34" charset="0"/>
        </a:defRPr>
      </a:lvl3pPr>
      <a:lvl4pPr algn="l" rtl="0" eaLnBrk="0" fontAlgn="base" hangingPunct="0">
        <a:spcBef>
          <a:spcPct val="0"/>
        </a:spcBef>
        <a:spcAft>
          <a:spcPct val="0"/>
        </a:spcAft>
        <a:defRPr sz="4000" b="1">
          <a:solidFill>
            <a:schemeClr val="tx2"/>
          </a:solidFill>
          <a:latin typeface="Arial" panose="020B0604020202020204" pitchFamily="34" charset="0"/>
        </a:defRPr>
      </a:lvl4pPr>
      <a:lvl5pPr algn="l" rtl="0" eaLnBrk="0" fontAlgn="base" hangingPunct="0">
        <a:spcBef>
          <a:spcPct val="0"/>
        </a:spcBef>
        <a:spcAft>
          <a:spcPct val="0"/>
        </a:spcAft>
        <a:defRPr sz="4000" b="1">
          <a:solidFill>
            <a:schemeClr val="tx2"/>
          </a:solidFill>
          <a:latin typeface="Arial" panose="020B0604020202020204" pitchFamily="34" charset="0"/>
        </a:defRPr>
      </a:lvl5pPr>
      <a:lvl6pPr marL="457200" algn="l" rtl="0" eaLnBrk="0" fontAlgn="base" hangingPunct="0">
        <a:spcBef>
          <a:spcPct val="0"/>
        </a:spcBef>
        <a:spcAft>
          <a:spcPct val="0"/>
        </a:spcAft>
        <a:defRPr sz="4000" b="1">
          <a:solidFill>
            <a:schemeClr val="tx2"/>
          </a:solidFill>
          <a:latin typeface="Arial" panose="020B0604020202020204" pitchFamily="34" charset="0"/>
        </a:defRPr>
      </a:lvl6pPr>
      <a:lvl7pPr marL="914400" algn="l" rtl="0" eaLnBrk="0" fontAlgn="base" hangingPunct="0">
        <a:spcBef>
          <a:spcPct val="0"/>
        </a:spcBef>
        <a:spcAft>
          <a:spcPct val="0"/>
        </a:spcAft>
        <a:defRPr sz="4000" b="1">
          <a:solidFill>
            <a:schemeClr val="tx2"/>
          </a:solidFill>
          <a:latin typeface="Arial" panose="020B0604020202020204" pitchFamily="34" charset="0"/>
        </a:defRPr>
      </a:lvl7pPr>
      <a:lvl8pPr marL="1371600" algn="l" rtl="0" eaLnBrk="0" fontAlgn="base" hangingPunct="0">
        <a:spcBef>
          <a:spcPct val="0"/>
        </a:spcBef>
        <a:spcAft>
          <a:spcPct val="0"/>
        </a:spcAft>
        <a:defRPr sz="4000" b="1">
          <a:solidFill>
            <a:schemeClr val="tx2"/>
          </a:solidFill>
          <a:latin typeface="Arial" panose="020B0604020202020204" pitchFamily="34" charset="0"/>
        </a:defRPr>
      </a:lvl8pPr>
      <a:lvl9pPr marL="1828800" algn="l" rtl="0" eaLnBrk="0" fontAlgn="base" hangingPunct="0">
        <a:spcBef>
          <a:spcPct val="0"/>
        </a:spcBef>
        <a:spcAft>
          <a:spcPct val="0"/>
        </a:spcAft>
        <a:defRPr sz="40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4.xml"/><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6.xml"/><Relationship Id="rId2" Type="http://schemas.microsoft.com/office/2007/relationships/hdphoto" Target="../media/image16.wdp"/><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tags" Target="../tags/tag4.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57.xml"/><Relationship Id="rId5" Type="http://schemas.openxmlformats.org/officeDocument/2006/relationships/image" Target="../media/image25.png"/><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24.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hyperlink" Target="http://www.plickers.com/" TargetMode="Externa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68.xml"/><Relationship Id="rId2" Type="http://schemas.openxmlformats.org/officeDocument/2006/relationships/image" Target="../media/image36.png"/><Relationship Id="rId1" Type="http://schemas.openxmlformats.org/officeDocument/2006/relationships/image" Target="../media/image3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68.xml"/><Relationship Id="rId2" Type="http://schemas.openxmlformats.org/officeDocument/2006/relationships/image" Target="../media/image38.png"/><Relationship Id="rId1" Type="http://schemas.openxmlformats.org/officeDocument/2006/relationships/image" Target="../media/image37.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2.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4.xml"/><Relationship Id="rId3" Type="http://schemas.openxmlformats.org/officeDocument/2006/relationships/tags" Target="../tags/tag3.xml"/><Relationship Id="rId2" Type="http://schemas.openxmlformats.org/officeDocument/2006/relationships/image" Target="../media/image11.jpe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85" y="0"/>
            <a:ext cx="9177487" cy="5159584"/>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1" fmla="*/ 72572 w 5791048"/>
              <a:gd name="connsiteY0-2" fmla="*/ 0 h 3008026"/>
              <a:gd name="connsiteX1-3" fmla="*/ 5791048 w 5791048"/>
              <a:gd name="connsiteY1-4" fmla="*/ 711200 h 3008026"/>
              <a:gd name="connsiteX2-5" fmla="*/ 5791048 w 5791048"/>
              <a:gd name="connsiteY2-6" fmla="*/ 3008026 h 3008026"/>
              <a:gd name="connsiteX3-7" fmla="*/ 0 w 5791048"/>
              <a:gd name="connsiteY3-8" fmla="*/ 3008026 h 3008026"/>
              <a:gd name="connsiteX4-9" fmla="*/ 72572 w 5791048"/>
              <a:gd name="connsiteY4-10" fmla="*/ 0 h 3008026"/>
              <a:gd name="connsiteX0-11" fmla="*/ 696686 w 6415162"/>
              <a:gd name="connsiteY0-12" fmla="*/ 0 h 4241740"/>
              <a:gd name="connsiteX1-13" fmla="*/ 6415162 w 6415162"/>
              <a:gd name="connsiteY1-14" fmla="*/ 711200 h 4241740"/>
              <a:gd name="connsiteX2-15" fmla="*/ 6415162 w 6415162"/>
              <a:gd name="connsiteY2-16" fmla="*/ 3008026 h 4241740"/>
              <a:gd name="connsiteX3-17" fmla="*/ 0 w 6415162"/>
              <a:gd name="connsiteY3-18" fmla="*/ 4241740 h 4241740"/>
              <a:gd name="connsiteX4-19" fmla="*/ 696686 w 6415162"/>
              <a:gd name="connsiteY4-20" fmla="*/ 0 h 4241740"/>
              <a:gd name="connsiteX0-21" fmla="*/ 696686 w 8360076"/>
              <a:gd name="connsiteY0-22" fmla="*/ 0 h 4241740"/>
              <a:gd name="connsiteX1-23" fmla="*/ 6415162 w 8360076"/>
              <a:gd name="connsiteY1-24" fmla="*/ 711200 h 4241740"/>
              <a:gd name="connsiteX2-25" fmla="*/ 8360076 w 8360076"/>
              <a:gd name="connsiteY2-26" fmla="*/ 4241740 h 4241740"/>
              <a:gd name="connsiteX3-27" fmla="*/ 0 w 8360076"/>
              <a:gd name="connsiteY3-28" fmla="*/ 4241740 h 4241740"/>
              <a:gd name="connsiteX4-29" fmla="*/ 696686 w 8360076"/>
              <a:gd name="connsiteY4-30" fmla="*/ 0 h 4241740"/>
              <a:gd name="connsiteX0-31" fmla="*/ 696686 w 8882591"/>
              <a:gd name="connsiteY0-32" fmla="*/ 0 h 4241740"/>
              <a:gd name="connsiteX1-33" fmla="*/ 8882591 w 8882591"/>
              <a:gd name="connsiteY1-34" fmla="*/ 1451428 h 4241740"/>
              <a:gd name="connsiteX2-35" fmla="*/ 8360076 w 8882591"/>
              <a:gd name="connsiteY2-36" fmla="*/ 4241740 h 4241740"/>
              <a:gd name="connsiteX3-37" fmla="*/ 0 w 8882591"/>
              <a:gd name="connsiteY3-38" fmla="*/ 4241740 h 4241740"/>
              <a:gd name="connsiteX4-39" fmla="*/ 696686 w 8882591"/>
              <a:gd name="connsiteY4-40" fmla="*/ 0 h 42417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1" name="TextBox 10"/>
          <p:cNvSpPr txBox="1">
            <a:spLocks noChangeArrowheads="1"/>
          </p:cNvSpPr>
          <p:nvPr/>
        </p:nvSpPr>
        <p:spPr bwMode="auto">
          <a:xfrm>
            <a:off x="586393" y="2357313"/>
            <a:ext cx="7511017"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4800" u="sng" dirty="0" err="1">
                <a:solidFill>
                  <a:srgbClr val="FF0000"/>
                </a:solidFill>
                <a:ea typeface="方正大黑简体" pitchFamily="65" charset="-122"/>
                <a:cs typeface="Arial" panose="020B0604020202020204" pitchFamily="34" charset="0"/>
              </a:rPr>
              <a:t>Bài</a:t>
            </a:r>
            <a:r>
              <a:rPr lang="en-US" altLang="zh-CN" sz="4800" u="sng" dirty="0">
                <a:solidFill>
                  <a:srgbClr val="FF0000"/>
                </a:solidFill>
                <a:ea typeface="方正大黑简体" pitchFamily="65" charset="-122"/>
                <a:cs typeface="Arial" panose="020B0604020202020204" pitchFamily="34" charset="0"/>
              </a:rPr>
              <a:t> 20. </a:t>
            </a:r>
            <a:r>
              <a:rPr lang="en-US" altLang="zh-CN" sz="4800" dirty="0">
                <a:solidFill>
                  <a:schemeClr val="accent1">
                    <a:lumMod val="75000"/>
                  </a:schemeClr>
                </a:solidFill>
                <a:ea typeface="方正大黑简体" pitchFamily="65" charset="-122"/>
                <a:cs typeface="Arial" panose="020B0604020202020204" pitchFamily="34" charset="0"/>
              </a:rPr>
              <a:t>HIỆN TƯỢNG NHIỄM ĐIỆN DO CỌ XÁT</a:t>
            </a:r>
            <a:endParaRPr lang="zh-CN" altLang="en-US" sz="4800" dirty="0">
              <a:solidFill>
                <a:schemeClr val="accent1">
                  <a:lumMod val="75000"/>
                </a:schemeClr>
              </a:solidFill>
              <a:ea typeface="方正大黑简体" pitchFamily="65" charset="-122"/>
              <a:cs typeface="Arial" panose="020B0604020202020204" pitchFamily="34"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5" y="4019512"/>
            <a:ext cx="1173729" cy="1154054"/>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722" y="3585941"/>
            <a:ext cx="1600278" cy="156966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2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750"/>
                                        <p:tgtEl>
                                          <p:spTgt spid="6"/>
                                        </p:tgtEl>
                                      </p:cBhvr>
                                    </p:animEffect>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0-#ppt_w/2"/>
                                          </p:val>
                                        </p:tav>
                                        <p:tav tm="100000">
                                          <p:val>
                                            <p:strVal val="#ppt_x"/>
                                          </p:val>
                                        </p:tav>
                                      </p:tavLst>
                                    </p:anim>
                                    <p:anim calcmode="lin" valueType="num">
                                      <p:cBhvr additive="base">
                                        <p:cTn id="28" dur="10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1000"/>
                            </p:stCondLst>
                            <p:childTnLst>
                              <p:par>
                                <p:cTn id="30" presetID="1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750"/>
                                        <p:tgtEl>
                                          <p:spTgt spid="11"/>
                                        </p:tgtEl>
                                        <p:attrNameLst>
                                          <p:attrName>ppt_x</p:attrName>
                                        </p:attrNameLst>
                                      </p:cBhvr>
                                      <p:tavLst>
                                        <p:tav tm="0">
                                          <p:val>
                                            <p:strVal val="#ppt_x-#ppt_w*1.125000"/>
                                          </p:val>
                                        </p:tav>
                                        <p:tav tm="100000">
                                          <p:val>
                                            <p:strVal val="#ppt_x"/>
                                          </p:val>
                                        </p:tav>
                                      </p:tavLst>
                                    </p:anim>
                                    <p:animEffect transition="in" filter="wipe(right)">
                                      <p:cBhvr>
                                        <p:cTn id="3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912" y="60096"/>
            <a:ext cx="2952649" cy="525867"/>
            <a:chOff x="3996682" y="1547723"/>
            <a:chExt cx="2952649" cy="525867"/>
          </a:xfrm>
          <a:solidFill>
            <a:schemeClr val="bg1"/>
          </a:solidFill>
        </p:grpSpPr>
        <p:sp>
          <p:nvSpPr>
            <p:cNvPr id="3" name="TextBox 11"/>
            <p:cNvSpPr txBox="1">
              <a:spLocks noChangeArrowheads="1"/>
            </p:cNvSpPr>
            <p:nvPr/>
          </p:nvSpPr>
          <p:spPr bwMode="auto">
            <a:xfrm flipH="1">
              <a:off x="4419418" y="1547723"/>
              <a:ext cx="2529913"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Thí</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nghiệm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2</a:t>
              </a:r>
              <a:r>
                <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 name="TextBox 33"/>
            <p:cNvSpPr txBox="1">
              <a:spLocks noChangeArrowheads="1"/>
            </p:cNvSpPr>
            <p:nvPr/>
          </p:nvSpPr>
          <p:spPr bwMode="auto">
            <a:xfrm>
              <a:off x="3996682" y="1550370"/>
              <a:ext cx="522900"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B.</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sp>
        <p:nvSpPr>
          <p:cNvPr id="11" name="TextBox 10"/>
          <p:cNvSpPr txBox="1">
            <a:spLocks noChangeArrowheads="1"/>
          </p:cNvSpPr>
          <p:nvPr/>
        </p:nvSpPr>
        <p:spPr bwMode="auto">
          <a:xfrm flipH="1">
            <a:off x="304912" y="590602"/>
            <a:ext cx="2080929" cy="52322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1" u="none" strike="noStrike" kern="1200" cap="none" spc="0" normalizeH="0" baseline="0" noProof="0" dirty="0" err="1">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Tiến</a:t>
            </a:r>
            <a:r>
              <a:rPr kumimoji="0" lang="en-US" altLang="zh-CN" sz="2800" b="1" i="1"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1" u="none" strike="noStrike" kern="1200" cap="none" spc="0" normalizeH="0" baseline="0" noProof="0" dirty="0" err="1">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hành</a:t>
            </a:r>
            <a:r>
              <a:rPr kumimoji="0" lang="en-US" altLang="zh-CN" sz="2800" b="1" i="1"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a:t>
            </a:r>
            <a:endParaRPr kumimoji="0" lang="zh-CN" altLang="en-US" sz="2800" b="1" i="1"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nvGrpSpPr>
          <p:cNvPr id="8" name="Group 7"/>
          <p:cNvGrpSpPr/>
          <p:nvPr/>
        </p:nvGrpSpPr>
        <p:grpSpPr bwMode="auto">
          <a:xfrm>
            <a:off x="412346" y="1674787"/>
            <a:ext cx="2076450" cy="1189036"/>
            <a:chOff x="2532" y="3015"/>
            <a:chExt cx="1309" cy="712"/>
          </a:xfrm>
        </p:grpSpPr>
        <p:sp>
          <p:nvSpPr>
            <p:cNvPr id="17" name="Line 8"/>
            <p:cNvSpPr>
              <a:spLocks noChangeShapeType="1"/>
            </p:cNvSpPr>
            <p:nvPr/>
          </p:nvSpPr>
          <p:spPr bwMode="auto">
            <a:xfrm rot="21463640">
              <a:off x="2736" y="3320"/>
              <a:ext cx="1105" cy="74"/>
            </a:xfrm>
            <a:prstGeom prst="line">
              <a:avLst/>
            </a:prstGeom>
            <a:noFill/>
            <a:ln w="104775">
              <a:solidFill>
                <a:srgbClr val="B4E7F1"/>
              </a:solidFill>
              <a:round/>
            </a:ln>
            <a:extLst>
              <a:ext uri="{909E8E84-426E-40DD-AFC4-6F175D3DCCD1}">
                <a14:hiddenFill xmlns:a14="http://schemas.microsoft.com/office/drawing/2010/main">
                  <a:noFill/>
                </a14:hiddenFill>
              </a:ext>
            </a:extLst>
          </p:spPr>
          <p:txBody>
            <a:bodyPr/>
            <a:lstStyle/>
            <a:p>
              <a:endParaRPr lang="en-US" dirty="0"/>
            </a:p>
          </p:txBody>
        </p:sp>
        <p:sp>
          <p:nvSpPr>
            <p:cNvPr id="18" name="Text Box 9"/>
            <p:cNvSpPr txBox="1">
              <a:spLocks noChangeArrowheads="1"/>
            </p:cNvSpPr>
            <p:nvPr/>
          </p:nvSpPr>
          <p:spPr bwMode="auto">
            <a:xfrm>
              <a:off x="2532" y="3015"/>
              <a:ext cx="720"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charset="0"/>
                </a:defRPr>
              </a:lvl1pPr>
              <a:lvl2pPr marL="742950" indent="-285750" eaLnBrk="0" hangingPunct="0">
                <a:defRPr sz="2000" b="1">
                  <a:solidFill>
                    <a:schemeClr val="tx1"/>
                  </a:solidFill>
                  <a:latin typeface="Times New Roman" panose="02020603050405020304" charset="0"/>
                </a:defRPr>
              </a:lvl2pPr>
              <a:lvl3pPr marL="1143000" indent="-228600" eaLnBrk="0" hangingPunct="0">
                <a:defRPr sz="2000" b="1">
                  <a:solidFill>
                    <a:schemeClr val="tx1"/>
                  </a:solidFill>
                  <a:latin typeface="Times New Roman" panose="02020603050405020304" charset="0"/>
                </a:defRPr>
              </a:lvl3pPr>
              <a:lvl4pPr marL="1600200" indent="-228600" eaLnBrk="0" hangingPunct="0">
                <a:defRPr sz="2000" b="1">
                  <a:solidFill>
                    <a:schemeClr val="tx1"/>
                  </a:solidFill>
                  <a:latin typeface="Times New Roman" panose="02020603050405020304" charset="0"/>
                </a:defRPr>
              </a:lvl4pPr>
              <a:lvl5pPr marL="2057400" indent="-228600" eaLnBrk="0" hangingPunct="0">
                <a:defRPr sz="2000" b="1">
                  <a:solidFill>
                    <a:schemeClr val="tx1"/>
                  </a:solidFill>
                  <a:latin typeface="Times New Roman" panose="02020603050405020304" charset="0"/>
                </a:defRPr>
              </a:lvl5pPr>
              <a:lvl6pPr marL="2514600" indent="-228600" eaLnBrk="0" fontAlgn="base" hangingPunct="0">
                <a:spcBef>
                  <a:spcPct val="0"/>
                </a:spcBef>
                <a:spcAft>
                  <a:spcPct val="0"/>
                </a:spcAft>
                <a:defRPr sz="2000" b="1">
                  <a:solidFill>
                    <a:schemeClr val="tx1"/>
                  </a:solidFill>
                  <a:latin typeface="Times New Roman" panose="02020603050405020304" charset="0"/>
                </a:defRPr>
              </a:lvl6pPr>
              <a:lvl7pPr marL="2971800" indent="-228600" eaLnBrk="0" fontAlgn="base" hangingPunct="0">
                <a:spcBef>
                  <a:spcPct val="0"/>
                </a:spcBef>
                <a:spcAft>
                  <a:spcPct val="0"/>
                </a:spcAft>
                <a:defRPr sz="2000" b="1">
                  <a:solidFill>
                    <a:schemeClr val="tx1"/>
                  </a:solidFill>
                  <a:latin typeface="Times New Roman" panose="02020603050405020304" charset="0"/>
                </a:defRPr>
              </a:lvl7pPr>
              <a:lvl8pPr marL="3429000" indent="-228600" eaLnBrk="0" fontAlgn="base" hangingPunct="0">
                <a:spcBef>
                  <a:spcPct val="0"/>
                </a:spcBef>
                <a:spcAft>
                  <a:spcPct val="0"/>
                </a:spcAft>
                <a:defRPr sz="2000" b="1">
                  <a:solidFill>
                    <a:schemeClr val="tx1"/>
                  </a:solidFill>
                  <a:latin typeface="Times New Roman" panose="02020603050405020304" charset="0"/>
                </a:defRPr>
              </a:lvl8pPr>
              <a:lvl9pPr marL="3886200" indent="-228600" eaLnBrk="0" fontAlgn="base" hangingPunct="0">
                <a:spcBef>
                  <a:spcPct val="0"/>
                </a:spcBef>
                <a:spcAft>
                  <a:spcPct val="0"/>
                </a:spcAft>
                <a:defRPr sz="2000" b="1">
                  <a:solidFill>
                    <a:schemeClr val="tx1"/>
                  </a:solidFill>
                  <a:latin typeface="Times New Roman" panose="02020603050405020304" charset="0"/>
                </a:defRPr>
              </a:lvl9pPr>
            </a:lstStyle>
            <a:p>
              <a:pPr eaLnBrk="1" hangingPunct="1">
                <a:spcBef>
                  <a:spcPct val="50000"/>
                </a:spcBef>
              </a:pPr>
              <a:r>
                <a:rPr lang="en-US" altLang="en-US" sz="7200" b="0" dirty="0">
                  <a:latin typeface="Arial" panose="020B0604020202020204" pitchFamily="34" charset="0"/>
                  <a:sym typeface="Wingdings" panose="05000000000000000000" pitchFamily="2" charset="2"/>
                </a:rPr>
                <a:t></a:t>
              </a:r>
              <a:endParaRPr lang="en-US" altLang="en-US" sz="7200" b="0" dirty="0">
                <a:latin typeface="Arial" panose="020B0604020202020204" pitchFamily="34" charset="0"/>
                <a:sym typeface="Wingdings" panose="05000000000000000000" pitchFamily="2" charset="2"/>
              </a:endParaRPr>
            </a:p>
          </p:txBody>
        </p:sp>
      </p:grpSp>
      <p:sp>
        <p:nvSpPr>
          <p:cNvPr id="20" name="Line 11"/>
          <p:cNvSpPr>
            <a:spLocks noChangeShapeType="1"/>
          </p:cNvSpPr>
          <p:nvPr/>
        </p:nvSpPr>
        <p:spPr bwMode="auto">
          <a:xfrm>
            <a:off x="978974" y="3325951"/>
            <a:ext cx="2057400" cy="0"/>
          </a:xfrm>
          <a:prstGeom prst="line">
            <a:avLst/>
          </a:prstGeom>
          <a:noFill/>
          <a:ln w="101600">
            <a:solidFill>
              <a:srgbClr val="B4E7F1"/>
            </a:solidFill>
            <a:round/>
          </a:ln>
          <a:extLst>
            <a:ext uri="{909E8E84-426E-40DD-AFC4-6F175D3DCCD1}">
              <a14:hiddenFill xmlns:a14="http://schemas.microsoft.com/office/drawing/2010/main">
                <a:noFill/>
              </a14:hiddenFill>
            </a:ext>
          </a:extLst>
        </p:spPr>
        <p:txBody>
          <a:bodyPr/>
          <a:lstStyle/>
          <a:p>
            <a:endParaRPr lang="en-US"/>
          </a:p>
        </p:txBody>
      </p:sp>
      <p:sp>
        <p:nvSpPr>
          <p:cNvPr id="19" name="Text Box 10"/>
          <p:cNvSpPr txBox="1">
            <a:spLocks noChangeArrowheads="1"/>
          </p:cNvSpPr>
          <p:nvPr/>
        </p:nvSpPr>
        <p:spPr bwMode="auto">
          <a:xfrm>
            <a:off x="2326972" y="2783519"/>
            <a:ext cx="11430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charset="0"/>
              </a:defRPr>
            </a:lvl1pPr>
            <a:lvl2pPr marL="742950" indent="-285750" eaLnBrk="0" hangingPunct="0">
              <a:defRPr sz="2000" b="1">
                <a:solidFill>
                  <a:schemeClr val="tx1"/>
                </a:solidFill>
                <a:latin typeface="Times New Roman" panose="02020603050405020304" charset="0"/>
              </a:defRPr>
            </a:lvl2pPr>
            <a:lvl3pPr marL="1143000" indent="-228600" eaLnBrk="0" hangingPunct="0">
              <a:defRPr sz="2000" b="1">
                <a:solidFill>
                  <a:schemeClr val="tx1"/>
                </a:solidFill>
                <a:latin typeface="Times New Roman" panose="02020603050405020304" charset="0"/>
              </a:defRPr>
            </a:lvl3pPr>
            <a:lvl4pPr marL="1600200" indent="-228600" eaLnBrk="0" hangingPunct="0">
              <a:defRPr sz="2000" b="1">
                <a:solidFill>
                  <a:schemeClr val="tx1"/>
                </a:solidFill>
                <a:latin typeface="Times New Roman" panose="02020603050405020304" charset="0"/>
              </a:defRPr>
            </a:lvl4pPr>
            <a:lvl5pPr marL="2057400" indent="-228600" eaLnBrk="0" hangingPunct="0">
              <a:defRPr sz="2000" b="1">
                <a:solidFill>
                  <a:schemeClr val="tx1"/>
                </a:solidFill>
                <a:latin typeface="Times New Roman" panose="02020603050405020304" charset="0"/>
              </a:defRPr>
            </a:lvl5pPr>
            <a:lvl6pPr marL="2514600" indent="-228600" eaLnBrk="0" fontAlgn="base" hangingPunct="0">
              <a:spcBef>
                <a:spcPct val="0"/>
              </a:spcBef>
              <a:spcAft>
                <a:spcPct val="0"/>
              </a:spcAft>
              <a:defRPr sz="2000" b="1">
                <a:solidFill>
                  <a:schemeClr val="tx1"/>
                </a:solidFill>
                <a:latin typeface="Times New Roman" panose="02020603050405020304" charset="0"/>
              </a:defRPr>
            </a:lvl6pPr>
            <a:lvl7pPr marL="2971800" indent="-228600" eaLnBrk="0" fontAlgn="base" hangingPunct="0">
              <a:spcBef>
                <a:spcPct val="0"/>
              </a:spcBef>
              <a:spcAft>
                <a:spcPct val="0"/>
              </a:spcAft>
              <a:defRPr sz="2000" b="1">
                <a:solidFill>
                  <a:schemeClr val="tx1"/>
                </a:solidFill>
                <a:latin typeface="Times New Roman" panose="02020603050405020304" charset="0"/>
              </a:defRPr>
            </a:lvl7pPr>
            <a:lvl8pPr marL="3429000" indent="-228600" eaLnBrk="0" fontAlgn="base" hangingPunct="0">
              <a:spcBef>
                <a:spcPct val="0"/>
              </a:spcBef>
              <a:spcAft>
                <a:spcPct val="0"/>
              </a:spcAft>
              <a:defRPr sz="2000" b="1">
                <a:solidFill>
                  <a:schemeClr val="tx1"/>
                </a:solidFill>
                <a:latin typeface="Times New Roman" panose="02020603050405020304" charset="0"/>
              </a:defRPr>
            </a:lvl8pPr>
            <a:lvl9pPr marL="3886200" indent="-228600" eaLnBrk="0" fontAlgn="base" hangingPunct="0">
              <a:spcBef>
                <a:spcPct val="0"/>
              </a:spcBef>
              <a:spcAft>
                <a:spcPct val="0"/>
              </a:spcAft>
              <a:defRPr sz="2000" b="1">
                <a:solidFill>
                  <a:schemeClr val="tx1"/>
                </a:solidFill>
                <a:latin typeface="Times New Roman" panose="02020603050405020304" charset="0"/>
              </a:defRPr>
            </a:lvl9pPr>
          </a:lstStyle>
          <a:p>
            <a:pPr eaLnBrk="1" hangingPunct="1">
              <a:spcBef>
                <a:spcPct val="50000"/>
              </a:spcBef>
            </a:pPr>
            <a:r>
              <a:rPr lang="en-US" altLang="en-US" sz="7200" b="0" dirty="0">
                <a:latin typeface="Arial" panose="020B0604020202020204" pitchFamily="34" charset="0"/>
                <a:sym typeface="Wingdings" panose="05000000000000000000" pitchFamily="2" charset="2"/>
              </a:rPr>
              <a:t></a:t>
            </a:r>
            <a:endParaRPr lang="en-US" altLang="en-US" sz="7200" b="0" dirty="0">
              <a:latin typeface="Arial" panose="020B0604020202020204" pitchFamily="34" charset="0"/>
              <a:sym typeface="Wingdings" panose="05000000000000000000" pitchFamily="2" charset="2"/>
            </a:endParaRPr>
          </a:p>
        </p:txBody>
      </p:sp>
      <p:sp>
        <p:nvSpPr>
          <p:cNvPr id="21" name="AutoShape 12" descr="Denim"/>
          <p:cNvSpPr>
            <a:spLocks noChangeArrowheads="1"/>
          </p:cNvSpPr>
          <p:nvPr/>
        </p:nvSpPr>
        <p:spPr bwMode="auto">
          <a:xfrm>
            <a:off x="1707745" y="1756444"/>
            <a:ext cx="1104654" cy="965360"/>
          </a:xfrm>
          <a:prstGeom prst="wave">
            <a:avLst>
              <a:gd name="adj1" fmla="val 13005"/>
              <a:gd name="adj2" fmla="val 0"/>
            </a:avLst>
          </a:prstGeom>
          <a:blipFill dpi="0" rotWithShape="1">
            <a:blip r:embed="rId1">
              <a:duotone>
                <a:prstClr val="black"/>
                <a:srgbClr val="D9C3A5">
                  <a:tint val="50000"/>
                  <a:satMod val="180000"/>
                </a:srgbClr>
              </a:duotone>
            </a:blip>
            <a:srcRect/>
            <a:tile tx="0" ty="0" sx="100000" sy="100000" flip="none" algn="tl"/>
          </a:blipFill>
          <a:ln w="9525">
            <a:solidFill>
              <a:srgbClr val="590000"/>
            </a:solidFill>
            <a:round/>
          </a:ln>
        </p:spPr>
        <p:txBody>
          <a:bodyPr wrap="none" anchor="ctr"/>
          <a:lstStyle>
            <a:lvl1pPr eaLnBrk="0" hangingPunct="0">
              <a:defRPr sz="2000" b="1">
                <a:solidFill>
                  <a:schemeClr val="tx1"/>
                </a:solidFill>
                <a:latin typeface="Times New Roman" panose="02020603050405020304" charset="0"/>
              </a:defRPr>
            </a:lvl1pPr>
            <a:lvl2pPr marL="742950" indent="-285750" eaLnBrk="0" hangingPunct="0">
              <a:defRPr sz="2000" b="1">
                <a:solidFill>
                  <a:schemeClr val="tx1"/>
                </a:solidFill>
                <a:latin typeface="Times New Roman" panose="02020603050405020304" charset="0"/>
              </a:defRPr>
            </a:lvl2pPr>
            <a:lvl3pPr marL="1143000" indent="-228600" eaLnBrk="0" hangingPunct="0">
              <a:defRPr sz="2000" b="1">
                <a:solidFill>
                  <a:schemeClr val="tx1"/>
                </a:solidFill>
                <a:latin typeface="Times New Roman" panose="02020603050405020304" charset="0"/>
              </a:defRPr>
            </a:lvl3pPr>
            <a:lvl4pPr marL="1600200" indent="-228600" eaLnBrk="0" hangingPunct="0">
              <a:defRPr sz="2000" b="1">
                <a:solidFill>
                  <a:schemeClr val="tx1"/>
                </a:solidFill>
                <a:latin typeface="Times New Roman" panose="02020603050405020304" charset="0"/>
              </a:defRPr>
            </a:lvl4pPr>
            <a:lvl5pPr marL="2057400" indent="-228600" eaLnBrk="0" hangingPunct="0">
              <a:defRPr sz="2000" b="1">
                <a:solidFill>
                  <a:schemeClr val="tx1"/>
                </a:solidFill>
                <a:latin typeface="Times New Roman" panose="02020603050405020304" charset="0"/>
              </a:defRPr>
            </a:lvl5pPr>
            <a:lvl6pPr marL="2514600" indent="-228600" eaLnBrk="0" fontAlgn="base" hangingPunct="0">
              <a:spcBef>
                <a:spcPct val="0"/>
              </a:spcBef>
              <a:spcAft>
                <a:spcPct val="0"/>
              </a:spcAft>
              <a:defRPr sz="2000" b="1">
                <a:solidFill>
                  <a:schemeClr val="tx1"/>
                </a:solidFill>
                <a:latin typeface="Times New Roman" panose="02020603050405020304" charset="0"/>
              </a:defRPr>
            </a:lvl6pPr>
            <a:lvl7pPr marL="2971800" indent="-228600" eaLnBrk="0" fontAlgn="base" hangingPunct="0">
              <a:spcBef>
                <a:spcPct val="0"/>
              </a:spcBef>
              <a:spcAft>
                <a:spcPct val="0"/>
              </a:spcAft>
              <a:defRPr sz="2000" b="1">
                <a:solidFill>
                  <a:schemeClr val="tx1"/>
                </a:solidFill>
                <a:latin typeface="Times New Roman" panose="02020603050405020304" charset="0"/>
              </a:defRPr>
            </a:lvl7pPr>
            <a:lvl8pPr marL="3429000" indent="-228600" eaLnBrk="0" fontAlgn="base" hangingPunct="0">
              <a:spcBef>
                <a:spcPct val="0"/>
              </a:spcBef>
              <a:spcAft>
                <a:spcPct val="0"/>
              </a:spcAft>
              <a:defRPr sz="2000" b="1">
                <a:solidFill>
                  <a:schemeClr val="tx1"/>
                </a:solidFill>
                <a:latin typeface="Times New Roman" panose="02020603050405020304" charset="0"/>
              </a:defRPr>
            </a:lvl8pPr>
            <a:lvl9pPr marL="3886200" indent="-228600" eaLnBrk="0" fontAlgn="base" hangingPunct="0">
              <a:spcBef>
                <a:spcPct val="0"/>
              </a:spcBef>
              <a:spcAft>
                <a:spcPct val="0"/>
              </a:spcAft>
              <a:defRPr sz="2000" b="1">
                <a:solidFill>
                  <a:schemeClr val="tx1"/>
                </a:solidFill>
                <a:latin typeface="Times New Roman" panose="02020603050405020304" charset="0"/>
              </a:defRPr>
            </a:lvl9pPr>
          </a:lstStyle>
          <a:p>
            <a:pPr eaLnBrk="1" hangingPunct="1"/>
            <a:endParaRPr lang="en-US" altLang="en-US"/>
          </a:p>
        </p:txBody>
      </p:sp>
      <p:sp>
        <p:nvSpPr>
          <p:cNvPr id="22" name="AutoShape 13" descr="Denim"/>
          <p:cNvSpPr>
            <a:spLocks noChangeArrowheads="1"/>
          </p:cNvSpPr>
          <p:nvPr/>
        </p:nvSpPr>
        <p:spPr bwMode="auto">
          <a:xfrm>
            <a:off x="806129" y="2822714"/>
            <a:ext cx="1257054" cy="1019945"/>
          </a:xfrm>
          <a:prstGeom prst="wave">
            <a:avLst>
              <a:gd name="adj1" fmla="val 13005"/>
              <a:gd name="adj2" fmla="val 0"/>
            </a:avLst>
          </a:prstGeom>
          <a:blipFill dpi="0" rotWithShape="1">
            <a:blip r:embed="rId1">
              <a:duotone>
                <a:prstClr val="black"/>
                <a:srgbClr val="D9C3A5">
                  <a:tint val="50000"/>
                  <a:satMod val="180000"/>
                </a:srgbClr>
              </a:duotone>
            </a:blip>
            <a:srcRect/>
            <a:tile tx="0" ty="0" sx="100000" sy="100000" flip="none" algn="tl"/>
          </a:blipFill>
          <a:ln w="9525">
            <a:solidFill>
              <a:schemeClr val="tx1"/>
            </a:solidFill>
            <a:round/>
          </a:ln>
        </p:spPr>
        <p:txBody>
          <a:bodyPr wrap="none" anchor="ctr"/>
          <a:lstStyle>
            <a:lvl1pPr eaLnBrk="0" hangingPunct="0">
              <a:defRPr sz="2000" b="1">
                <a:solidFill>
                  <a:schemeClr val="tx1"/>
                </a:solidFill>
                <a:latin typeface="Times New Roman" panose="02020603050405020304" charset="0"/>
              </a:defRPr>
            </a:lvl1pPr>
            <a:lvl2pPr marL="742950" indent="-285750" eaLnBrk="0" hangingPunct="0">
              <a:defRPr sz="2000" b="1">
                <a:solidFill>
                  <a:schemeClr val="tx1"/>
                </a:solidFill>
                <a:latin typeface="Times New Roman" panose="02020603050405020304" charset="0"/>
              </a:defRPr>
            </a:lvl2pPr>
            <a:lvl3pPr marL="1143000" indent="-228600" eaLnBrk="0" hangingPunct="0">
              <a:defRPr sz="2000" b="1">
                <a:solidFill>
                  <a:schemeClr val="tx1"/>
                </a:solidFill>
                <a:latin typeface="Times New Roman" panose="02020603050405020304" charset="0"/>
              </a:defRPr>
            </a:lvl3pPr>
            <a:lvl4pPr marL="1600200" indent="-228600" eaLnBrk="0" hangingPunct="0">
              <a:defRPr sz="2000" b="1">
                <a:solidFill>
                  <a:schemeClr val="tx1"/>
                </a:solidFill>
                <a:latin typeface="Times New Roman" panose="02020603050405020304" charset="0"/>
              </a:defRPr>
            </a:lvl4pPr>
            <a:lvl5pPr marL="2057400" indent="-228600" eaLnBrk="0" hangingPunct="0">
              <a:defRPr sz="2000" b="1">
                <a:solidFill>
                  <a:schemeClr val="tx1"/>
                </a:solidFill>
                <a:latin typeface="Times New Roman" panose="02020603050405020304" charset="0"/>
              </a:defRPr>
            </a:lvl5pPr>
            <a:lvl6pPr marL="2514600" indent="-228600" eaLnBrk="0" fontAlgn="base" hangingPunct="0">
              <a:spcBef>
                <a:spcPct val="0"/>
              </a:spcBef>
              <a:spcAft>
                <a:spcPct val="0"/>
              </a:spcAft>
              <a:defRPr sz="2000" b="1">
                <a:solidFill>
                  <a:schemeClr val="tx1"/>
                </a:solidFill>
                <a:latin typeface="Times New Roman" panose="02020603050405020304" charset="0"/>
              </a:defRPr>
            </a:lvl6pPr>
            <a:lvl7pPr marL="2971800" indent="-228600" eaLnBrk="0" fontAlgn="base" hangingPunct="0">
              <a:spcBef>
                <a:spcPct val="0"/>
              </a:spcBef>
              <a:spcAft>
                <a:spcPct val="0"/>
              </a:spcAft>
              <a:defRPr sz="2000" b="1">
                <a:solidFill>
                  <a:schemeClr val="tx1"/>
                </a:solidFill>
                <a:latin typeface="Times New Roman" panose="02020603050405020304" charset="0"/>
              </a:defRPr>
            </a:lvl7pPr>
            <a:lvl8pPr marL="3429000" indent="-228600" eaLnBrk="0" fontAlgn="base" hangingPunct="0">
              <a:spcBef>
                <a:spcPct val="0"/>
              </a:spcBef>
              <a:spcAft>
                <a:spcPct val="0"/>
              </a:spcAft>
              <a:defRPr sz="2000" b="1">
                <a:solidFill>
                  <a:schemeClr val="tx1"/>
                </a:solidFill>
                <a:latin typeface="Times New Roman" panose="02020603050405020304" charset="0"/>
              </a:defRPr>
            </a:lvl8pPr>
            <a:lvl9pPr marL="3886200" indent="-228600" eaLnBrk="0" fontAlgn="base" hangingPunct="0">
              <a:spcBef>
                <a:spcPct val="0"/>
              </a:spcBef>
              <a:spcAft>
                <a:spcPct val="0"/>
              </a:spcAft>
              <a:defRPr sz="2000" b="1">
                <a:solidFill>
                  <a:schemeClr val="tx1"/>
                </a:solidFill>
                <a:latin typeface="Times New Roman" panose="02020603050405020304" charset="0"/>
              </a:defRPr>
            </a:lvl9pPr>
          </a:lstStyle>
          <a:p>
            <a:pPr eaLnBrk="1" hangingPunct="1"/>
            <a:endParaRPr lang="en-US" altLang="en-US"/>
          </a:p>
        </p:txBody>
      </p:sp>
      <p:sp>
        <p:nvSpPr>
          <p:cNvPr id="23" name="Text Box 15"/>
          <p:cNvSpPr txBox="1">
            <a:spLocks noChangeArrowheads="1"/>
          </p:cNvSpPr>
          <p:nvPr/>
        </p:nvSpPr>
        <p:spPr bwMode="auto">
          <a:xfrm>
            <a:off x="2385841" y="717198"/>
            <a:ext cx="6324434"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charset="0"/>
              </a:defRPr>
            </a:lvl1pPr>
            <a:lvl2pPr marL="742950" indent="-285750" eaLnBrk="0" hangingPunct="0">
              <a:defRPr sz="2000" b="1">
                <a:solidFill>
                  <a:schemeClr val="tx1"/>
                </a:solidFill>
                <a:latin typeface="Times New Roman" panose="02020603050405020304" charset="0"/>
              </a:defRPr>
            </a:lvl2pPr>
            <a:lvl3pPr marL="1143000" indent="-228600" eaLnBrk="0" hangingPunct="0">
              <a:defRPr sz="2000" b="1">
                <a:solidFill>
                  <a:schemeClr val="tx1"/>
                </a:solidFill>
                <a:latin typeface="Times New Roman" panose="02020603050405020304" charset="0"/>
              </a:defRPr>
            </a:lvl3pPr>
            <a:lvl4pPr marL="1600200" indent="-228600" eaLnBrk="0" hangingPunct="0">
              <a:defRPr sz="2000" b="1">
                <a:solidFill>
                  <a:schemeClr val="tx1"/>
                </a:solidFill>
                <a:latin typeface="Times New Roman" panose="02020603050405020304" charset="0"/>
              </a:defRPr>
            </a:lvl4pPr>
            <a:lvl5pPr marL="2057400" indent="-228600" eaLnBrk="0" hangingPunct="0">
              <a:defRPr sz="2000" b="1">
                <a:solidFill>
                  <a:schemeClr val="tx1"/>
                </a:solidFill>
                <a:latin typeface="Times New Roman" panose="02020603050405020304" charset="0"/>
              </a:defRPr>
            </a:lvl5pPr>
            <a:lvl6pPr marL="2514600" indent="-228600" eaLnBrk="0" fontAlgn="base" hangingPunct="0">
              <a:spcBef>
                <a:spcPct val="0"/>
              </a:spcBef>
              <a:spcAft>
                <a:spcPct val="0"/>
              </a:spcAft>
              <a:defRPr sz="2000" b="1">
                <a:solidFill>
                  <a:schemeClr val="tx1"/>
                </a:solidFill>
                <a:latin typeface="Times New Roman" panose="02020603050405020304" charset="0"/>
              </a:defRPr>
            </a:lvl6pPr>
            <a:lvl7pPr marL="2971800" indent="-228600" eaLnBrk="0" fontAlgn="base" hangingPunct="0">
              <a:spcBef>
                <a:spcPct val="0"/>
              </a:spcBef>
              <a:spcAft>
                <a:spcPct val="0"/>
              </a:spcAft>
              <a:defRPr sz="2000" b="1">
                <a:solidFill>
                  <a:schemeClr val="tx1"/>
                </a:solidFill>
                <a:latin typeface="Times New Roman" panose="02020603050405020304" charset="0"/>
              </a:defRPr>
            </a:lvl7pPr>
            <a:lvl8pPr marL="3429000" indent="-228600" eaLnBrk="0" fontAlgn="base" hangingPunct="0">
              <a:spcBef>
                <a:spcPct val="0"/>
              </a:spcBef>
              <a:spcAft>
                <a:spcPct val="0"/>
              </a:spcAft>
              <a:defRPr sz="2000" b="1">
                <a:solidFill>
                  <a:schemeClr val="tx1"/>
                </a:solidFill>
                <a:latin typeface="Times New Roman" panose="02020603050405020304" charset="0"/>
              </a:defRPr>
            </a:lvl8pPr>
            <a:lvl9pPr marL="3886200" indent="-228600" eaLnBrk="0" fontAlgn="base" hangingPunct="0">
              <a:spcBef>
                <a:spcPct val="0"/>
              </a:spcBef>
              <a:spcAft>
                <a:spcPct val="0"/>
              </a:spcAft>
              <a:defRPr sz="2000" b="1">
                <a:solidFill>
                  <a:schemeClr val="tx1"/>
                </a:solidFill>
                <a:latin typeface="Times New Roman" panose="02020603050405020304" charset="0"/>
              </a:defRPr>
            </a:lvl9pPr>
          </a:lstStyle>
          <a:p>
            <a:pPr algn="just" eaLnBrk="1" hangingPunct="1">
              <a:spcBef>
                <a:spcPct val="50000"/>
              </a:spcBef>
            </a:pPr>
            <a:r>
              <a:rPr lang="en-US" altLang="en-US" sz="2400" dirty="0" err="1">
                <a:solidFill>
                  <a:srgbClr val="0000FF"/>
                </a:solidFill>
                <a:latin typeface="Arial" panose="020B0604020202020204" pitchFamily="34" charset="0"/>
                <a:cs typeface="Arial" panose="020B0604020202020204" pitchFamily="34" charset="0"/>
              </a:rPr>
              <a:t>Dùng</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mảnh</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vải</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len</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cọ</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xát</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hai</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thanh</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nhựa</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giống</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nhau</a:t>
            </a:r>
            <a:r>
              <a:rPr lang="en-US" altLang="en-US" sz="2400" dirty="0">
                <a:solidFill>
                  <a:srgbClr val="0000FF"/>
                </a:solidFill>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endParaRPr lang="en-US" altLang="en-US" sz="2400" b="0" dirty="0">
              <a:solidFill>
                <a:schemeClr val="bg1"/>
              </a:solidFill>
              <a:latin typeface="Arial" panose="020B0604020202020204" pitchFamily="34" charset="0"/>
              <a:cs typeface="Arial" panose="020B0604020202020204" pitchFamily="34" charset="0"/>
            </a:endParaRPr>
          </a:p>
        </p:txBody>
      </p:sp>
      <p:pic>
        <p:nvPicPr>
          <p:cNvPr id="25" name="Picture 24" descr="A diagram of a hand holding a piece of paper&#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3801" r="5352" b="20948"/>
          <a:stretch>
            <a:fillRect/>
          </a:stretch>
        </p:blipFill>
        <p:spPr>
          <a:xfrm>
            <a:off x="5264483" y="1512027"/>
            <a:ext cx="3445791" cy="3004703"/>
          </a:xfrm>
          <a:prstGeom prst="rect">
            <a:avLst/>
          </a:prstGeom>
        </p:spPr>
      </p:pic>
      <p:sp>
        <p:nvSpPr>
          <p:cNvPr id="26" name="Text Box 15"/>
          <p:cNvSpPr txBox="1">
            <a:spLocks noChangeArrowheads="1"/>
          </p:cNvSpPr>
          <p:nvPr/>
        </p:nvSpPr>
        <p:spPr bwMode="auto">
          <a:xfrm>
            <a:off x="2405724" y="4467874"/>
            <a:ext cx="6514929"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charset="0"/>
              </a:defRPr>
            </a:lvl1pPr>
            <a:lvl2pPr marL="742950" indent="-285750" eaLnBrk="0" hangingPunct="0">
              <a:defRPr sz="2000" b="1">
                <a:solidFill>
                  <a:schemeClr val="tx1"/>
                </a:solidFill>
                <a:latin typeface="Times New Roman" panose="02020603050405020304" charset="0"/>
              </a:defRPr>
            </a:lvl2pPr>
            <a:lvl3pPr marL="1143000" indent="-228600" eaLnBrk="0" hangingPunct="0">
              <a:defRPr sz="2000" b="1">
                <a:solidFill>
                  <a:schemeClr val="tx1"/>
                </a:solidFill>
                <a:latin typeface="Times New Roman" panose="02020603050405020304" charset="0"/>
              </a:defRPr>
            </a:lvl3pPr>
            <a:lvl4pPr marL="1600200" indent="-228600" eaLnBrk="0" hangingPunct="0">
              <a:defRPr sz="2000" b="1">
                <a:solidFill>
                  <a:schemeClr val="tx1"/>
                </a:solidFill>
                <a:latin typeface="Times New Roman" panose="02020603050405020304" charset="0"/>
              </a:defRPr>
            </a:lvl4pPr>
            <a:lvl5pPr marL="2057400" indent="-228600" eaLnBrk="0" hangingPunct="0">
              <a:defRPr sz="2000" b="1">
                <a:solidFill>
                  <a:schemeClr val="tx1"/>
                </a:solidFill>
                <a:latin typeface="Times New Roman" panose="02020603050405020304" charset="0"/>
              </a:defRPr>
            </a:lvl5pPr>
            <a:lvl6pPr marL="2514600" indent="-228600" eaLnBrk="0" fontAlgn="base" hangingPunct="0">
              <a:spcBef>
                <a:spcPct val="0"/>
              </a:spcBef>
              <a:spcAft>
                <a:spcPct val="0"/>
              </a:spcAft>
              <a:defRPr sz="2000" b="1">
                <a:solidFill>
                  <a:schemeClr val="tx1"/>
                </a:solidFill>
                <a:latin typeface="Times New Roman" panose="02020603050405020304" charset="0"/>
              </a:defRPr>
            </a:lvl6pPr>
            <a:lvl7pPr marL="2971800" indent="-228600" eaLnBrk="0" fontAlgn="base" hangingPunct="0">
              <a:spcBef>
                <a:spcPct val="0"/>
              </a:spcBef>
              <a:spcAft>
                <a:spcPct val="0"/>
              </a:spcAft>
              <a:defRPr sz="2000" b="1">
                <a:solidFill>
                  <a:schemeClr val="tx1"/>
                </a:solidFill>
                <a:latin typeface="Times New Roman" panose="02020603050405020304" charset="0"/>
              </a:defRPr>
            </a:lvl7pPr>
            <a:lvl8pPr marL="3429000" indent="-228600" eaLnBrk="0" fontAlgn="base" hangingPunct="0">
              <a:spcBef>
                <a:spcPct val="0"/>
              </a:spcBef>
              <a:spcAft>
                <a:spcPct val="0"/>
              </a:spcAft>
              <a:defRPr sz="2000" b="1">
                <a:solidFill>
                  <a:schemeClr val="tx1"/>
                </a:solidFill>
                <a:latin typeface="Times New Roman" panose="02020603050405020304" charset="0"/>
              </a:defRPr>
            </a:lvl8pPr>
            <a:lvl9pPr marL="3886200" indent="-228600" eaLnBrk="0" fontAlgn="base" hangingPunct="0">
              <a:spcBef>
                <a:spcPct val="0"/>
              </a:spcBef>
              <a:spcAft>
                <a:spcPct val="0"/>
              </a:spcAft>
              <a:defRPr sz="2000" b="1">
                <a:solidFill>
                  <a:schemeClr val="tx1"/>
                </a:solidFill>
                <a:latin typeface="Times New Roman" panose="02020603050405020304" charset="0"/>
              </a:defRPr>
            </a:lvl9pPr>
          </a:lstStyle>
          <a:p>
            <a:pPr algn="just" eaLnBrk="1" hangingPunct="1">
              <a:spcBef>
                <a:spcPct val="50000"/>
              </a:spcBef>
            </a:pPr>
            <a:r>
              <a:rPr lang="en-US" altLang="en-US" sz="2400" dirty="0" err="1">
                <a:solidFill>
                  <a:srgbClr val="0000FF"/>
                </a:solidFill>
                <a:latin typeface="Arial" panose="020B0604020202020204" pitchFamily="34" charset="0"/>
                <a:cs typeface="Arial" panose="020B0604020202020204" pitchFamily="34" charset="0"/>
              </a:rPr>
              <a:t>Đưa</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hai</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thanh</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nhựa</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đã</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cọ</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xát</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lại</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gần</a:t>
            </a:r>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err="1">
                <a:solidFill>
                  <a:srgbClr val="0000FF"/>
                </a:solidFill>
                <a:latin typeface="Arial" panose="020B0604020202020204" pitchFamily="34" charset="0"/>
                <a:cs typeface="Arial" panose="020B0604020202020204" pitchFamily="34" charset="0"/>
              </a:rPr>
              <a:t>nhau</a:t>
            </a:r>
            <a:r>
              <a:rPr lang="en-US" altLang="en-US" sz="2400" dirty="0">
                <a:solidFill>
                  <a:srgbClr val="0000FF"/>
                </a:solidFill>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endParaRPr lang="en-US" altLang="en-US" sz="2400" b="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par>
                                <p:cTn id="14" presetID="10" presetClass="entr" presetSubtype="0" fill="hold" nodeType="withEffect">
                                  <p:stCondLst>
                                    <p:cond delay="5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path" presetSubtype="0" repeatCount="indefinite" accel="50000" decel="50000" fill="hold" nodeType="clickEffect">
                                  <p:stCondLst>
                                    <p:cond delay="0"/>
                                  </p:stCondLst>
                                  <p:endCondLst>
                                    <p:cond evt="onNext" delay="0">
                                      <p:tgtEl>
                                        <p:sldTgt/>
                                      </p:tgtEl>
                                    </p:cond>
                                  </p:endCondLst>
                                  <p:childTnLst>
                                    <p:animMotion origin="layout" path="M -0.04166 4.81481E-6 L 0.00834 0.00555 " pathEditMode="relative" rAng="0" ptsTypes="AA">
                                      <p:cBhvr>
                                        <p:cTn id="26" dur="1000" fill="hold"/>
                                        <p:tgtEl>
                                          <p:spTgt spid="21"/>
                                        </p:tgtEl>
                                        <p:attrNameLst>
                                          <p:attrName>ppt_x</p:attrName>
                                          <p:attrName>ppt_y</p:attrName>
                                        </p:attrNameLst>
                                      </p:cBhvr>
                                      <p:rCtr x="2500" y="278"/>
                                    </p:animMotion>
                                  </p:childTnLst>
                                </p:cTn>
                              </p:par>
                              <p:par>
                                <p:cTn id="27" presetID="35" presetClass="path" presetSubtype="0" repeatCount="indefinite" accel="50000" decel="50000" fill="hold" nodeType="withEffect">
                                  <p:stCondLst>
                                    <p:cond delay="0"/>
                                  </p:stCondLst>
                                  <p:endCondLst>
                                    <p:cond evt="onNext" delay="0">
                                      <p:tgtEl>
                                        <p:sldTgt/>
                                      </p:tgtEl>
                                    </p:cond>
                                  </p:endCondLst>
                                  <p:childTnLst>
                                    <p:animMotion origin="layout" path="M -4.44444E-6 4.93827E-7 L -0.08333 -0.00556 " pathEditMode="relative" rAng="0" ptsTypes="AA">
                                      <p:cBhvr>
                                        <p:cTn id="28" dur="1000" fill="hold"/>
                                        <p:tgtEl>
                                          <p:spTgt spid="22"/>
                                        </p:tgtEl>
                                        <p:attrNameLst>
                                          <p:attrName>ppt_x</p:attrName>
                                          <p:attrName>ppt_y</p:attrName>
                                        </p:attrNameLst>
                                      </p:cBhvr>
                                      <p:rCtr x="-4167" y="-278"/>
                                    </p:animMotion>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3" presetClass="entr" presetSubtype="1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linds(horizontal)">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1" grpId="1" animBg="1"/>
      <p:bldP spid="22" grpId="0" animBg="1"/>
      <p:bldP spid="22" grpId="1" animBg="1"/>
      <p:bldP spid="23"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912" y="60096"/>
            <a:ext cx="2952649" cy="525867"/>
            <a:chOff x="3996682" y="1547723"/>
            <a:chExt cx="2952649" cy="525867"/>
          </a:xfrm>
          <a:solidFill>
            <a:schemeClr val="bg1"/>
          </a:solidFill>
        </p:grpSpPr>
        <p:sp>
          <p:nvSpPr>
            <p:cNvPr id="3" name="TextBox 11"/>
            <p:cNvSpPr txBox="1">
              <a:spLocks noChangeArrowheads="1"/>
            </p:cNvSpPr>
            <p:nvPr/>
          </p:nvSpPr>
          <p:spPr bwMode="auto">
            <a:xfrm flipH="1">
              <a:off x="4419418" y="1547723"/>
              <a:ext cx="2529913"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Thí</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nghiệm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2</a:t>
              </a:r>
              <a:r>
                <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 name="TextBox 33"/>
            <p:cNvSpPr txBox="1">
              <a:spLocks noChangeArrowheads="1"/>
            </p:cNvSpPr>
            <p:nvPr/>
          </p:nvSpPr>
          <p:spPr bwMode="auto">
            <a:xfrm>
              <a:off x="3996682" y="1550370"/>
              <a:ext cx="522900"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B.</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sp>
        <p:nvSpPr>
          <p:cNvPr id="11" name="TextBox 10"/>
          <p:cNvSpPr txBox="1">
            <a:spLocks noChangeArrowheads="1"/>
          </p:cNvSpPr>
          <p:nvPr/>
        </p:nvSpPr>
        <p:spPr bwMode="auto">
          <a:xfrm flipH="1">
            <a:off x="304912" y="590602"/>
            <a:ext cx="2080929" cy="52322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1" u="none" strike="noStrike" kern="1200" cap="none" spc="0" normalizeH="0" baseline="0" noProof="0" dirty="0" err="1">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Tiến</a:t>
            </a:r>
            <a:r>
              <a:rPr kumimoji="0" lang="en-US" altLang="zh-CN" sz="2800" b="1" i="1"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1" u="none" strike="noStrike" kern="1200" cap="none" spc="0" normalizeH="0" baseline="0" noProof="0" dirty="0" err="1">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hành</a:t>
            </a:r>
            <a:r>
              <a:rPr kumimoji="0" lang="en-US" altLang="zh-CN" sz="2800" b="1" i="1"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a:t>
            </a:r>
            <a:endParaRPr kumimoji="0" lang="zh-CN" altLang="en-US" sz="2800" b="1" i="1"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5" name="Text Box 6"/>
          <p:cNvSpPr txBox="1">
            <a:spLocks noChangeArrowheads="1"/>
          </p:cNvSpPr>
          <p:nvPr/>
        </p:nvSpPr>
        <p:spPr bwMode="auto">
          <a:xfrm>
            <a:off x="228714" y="1200186"/>
            <a:ext cx="53338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charset="0"/>
              </a:defRPr>
            </a:lvl1pPr>
            <a:lvl2pPr marL="742950" indent="-285750" eaLnBrk="0" hangingPunct="0">
              <a:defRPr sz="2000" b="1">
                <a:solidFill>
                  <a:schemeClr val="tx1"/>
                </a:solidFill>
                <a:latin typeface="Times New Roman" panose="02020603050405020304" charset="0"/>
              </a:defRPr>
            </a:lvl2pPr>
            <a:lvl3pPr marL="1143000" indent="-228600" eaLnBrk="0" hangingPunct="0">
              <a:defRPr sz="2000" b="1">
                <a:solidFill>
                  <a:schemeClr val="tx1"/>
                </a:solidFill>
                <a:latin typeface="Times New Roman" panose="02020603050405020304" charset="0"/>
              </a:defRPr>
            </a:lvl3pPr>
            <a:lvl4pPr marL="1600200" indent="-228600" eaLnBrk="0" hangingPunct="0">
              <a:defRPr sz="2000" b="1">
                <a:solidFill>
                  <a:schemeClr val="tx1"/>
                </a:solidFill>
                <a:latin typeface="Times New Roman" panose="02020603050405020304" charset="0"/>
              </a:defRPr>
            </a:lvl4pPr>
            <a:lvl5pPr marL="2057400" indent="-228600" eaLnBrk="0" hangingPunct="0">
              <a:defRPr sz="2000" b="1">
                <a:solidFill>
                  <a:schemeClr val="tx1"/>
                </a:solidFill>
                <a:latin typeface="Times New Roman" panose="02020603050405020304" charset="0"/>
              </a:defRPr>
            </a:lvl5pPr>
            <a:lvl6pPr marL="2514600" indent="-228600" eaLnBrk="0" fontAlgn="base" hangingPunct="0">
              <a:spcBef>
                <a:spcPct val="0"/>
              </a:spcBef>
              <a:spcAft>
                <a:spcPct val="0"/>
              </a:spcAft>
              <a:defRPr sz="2000" b="1">
                <a:solidFill>
                  <a:schemeClr val="tx1"/>
                </a:solidFill>
                <a:latin typeface="Times New Roman" panose="02020603050405020304" charset="0"/>
              </a:defRPr>
            </a:lvl6pPr>
            <a:lvl7pPr marL="2971800" indent="-228600" eaLnBrk="0" fontAlgn="base" hangingPunct="0">
              <a:spcBef>
                <a:spcPct val="0"/>
              </a:spcBef>
              <a:spcAft>
                <a:spcPct val="0"/>
              </a:spcAft>
              <a:defRPr sz="2000" b="1">
                <a:solidFill>
                  <a:schemeClr val="tx1"/>
                </a:solidFill>
                <a:latin typeface="Times New Roman" panose="02020603050405020304" charset="0"/>
              </a:defRPr>
            </a:lvl7pPr>
            <a:lvl8pPr marL="3429000" indent="-228600" eaLnBrk="0" fontAlgn="base" hangingPunct="0">
              <a:spcBef>
                <a:spcPct val="0"/>
              </a:spcBef>
              <a:spcAft>
                <a:spcPct val="0"/>
              </a:spcAft>
              <a:defRPr sz="2000" b="1">
                <a:solidFill>
                  <a:schemeClr val="tx1"/>
                </a:solidFill>
                <a:latin typeface="Times New Roman" panose="02020603050405020304" charset="0"/>
              </a:defRPr>
            </a:lvl8pPr>
            <a:lvl9pPr marL="3886200" indent="-228600" eaLnBrk="0" fontAlgn="base" hangingPunct="0">
              <a:spcBef>
                <a:spcPct val="0"/>
              </a:spcBef>
              <a:spcAft>
                <a:spcPct val="0"/>
              </a:spcAft>
              <a:defRPr sz="2000" b="1">
                <a:solidFill>
                  <a:schemeClr val="tx1"/>
                </a:solidFill>
                <a:latin typeface="Times New Roman" panose="02020603050405020304" charset="0"/>
              </a:defRPr>
            </a:lvl9pPr>
          </a:lstStyle>
          <a:p>
            <a:pPr algn="just" eaLnBrk="1" hangingPunct="1"/>
            <a:r>
              <a:rPr lang="en-US" altLang="en-US" sz="2400" b="0" dirty="0">
                <a:solidFill>
                  <a:srgbClr val="0000FF"/>
                </a:solidFill>
                <a:latin typeface="Arial" panose="020B0604020202020204" pitchFamily="34" charset="0"/>
                <a:cs typeface="Arial" panose="020B0604020202020204" pitchFamily="34" charset="0"/>
              </a:rPr>
              <a:t>3. </a:t>
            </a:r>
            <a:r>
              <a:rPr lang="en-US" altLang="en-US" sz="2400" b="0" dirty="0" err="1">
                <a:solidFill>
                  <a:srgbClr val="0000FF"/>
                </a:solidFill>
                <a:latin typeface="Arial" panose="020B0604020202020204" pitchFamily="34" charset="0"/>
                <a:cs typeface="Arial" panose="020B0604020202020204" pitchFamily="34" charset="0"/>
              </a:rPr>
              <a:t>Cọ</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xát</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thanh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nhựa</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bằng</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vải</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len</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và</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treo</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lên</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giá</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thí</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nghiệm</a:t>
            </a:r>
            <a:r>
              <a:rPr lang="en-US" altLang="en-US" sz="2400" b="0" dirty="0">
                <a:solidFill>
                  <a:srgbClr val="0000FF"/>
                </a:solidFill>
                <a:latin typeface="Arial" panose="020B0604020202020204" pitchFamily="34" charset="0"/>
                <a:cs typeface="Arial" panose="020B0604020202020204" pitchFamily="34" charset="0"/>
              </a:rPr>
              <a:t>. </a:t>
            </a:r>
            <a:endParaRPr lang="en-US" altLang="en-US" sz="2400" b="0" dirty="0">
              <a:latin typeface="Arial" panose="020B0604020202020204" pitchFamily="34" charset="0"/>
              <a:cs typeface="Arial" panose="020B0604020202020204" pitchFamily="34" charset="0"/>
            </a:endParaRPr>
          </a:p>
        </p:txBody>
      </p:sp>
      <p:pic>
        <p:nvPicPr>
          <p:cNvPr id="10" name="Picture 9" descr="A hand holding a stick&#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 uri="{28A0092B-C50C-407E-A947-70E740481C1C}">
                <a14:useLocalDpi xmlns:a14="http://schemas.microsoft.com/office/drawing/2010/main" val="0"/>
              </a:ext>
            </a:extLst>
          </a:blip>
          <a:srcRect l="50000" t="15111" r="3490" b="45229"/>
          <a:stretch>
            <a:fillRect/>
          </a:stretch>
        </p:blipFill>
        <p:spPr>
          <a:xfrm>
            <a:off x="5867366" y="583316"/>
            <a:ext cx="3047920" cy="3740988"/>
          </a:xfrm>
          <a:prstGeom prst="rect">
            <a:avLst/>
          </a:prstGeom>
        </p:spPr>
      </p:pic>
      <p:sp>
        <p:nvSpPr>
          <p:cNvPr id="7" name="TextBox 6"/>
          <p:cNvSpPr txBox="1"/>
          <p:nvPr/>
        </p:nvSpPr>
        <p:spPr>
          <a:xfrm>
            <a:off x="241764" y="2155189"/>
            <a:ext cx="5322581" cy="1938992"/>
          </a:xfrm>
          <a:prstGeom prst="rect">
            <a:avLst/>
          </a:prstGeom>
          <a:noFill/>
        </p:spPr>
        <p:txBody>
          <a:bodyPr wrap="square">
            <a:spAutoFit/>
          </a:bodyPr>
          <a:lstStyle/>
          <a:p>
            <a:pPr algn="just"/>
            <a:r>
              <a:rPr lang="en-US" altLang="en-US" sz="2400" b="0" dirty="0">
                <a:solidFill>
                  <a:srgbClr val="0000FF"/>
                </a:solidFill>
                <a:latin typeface="Arial" panose="020B0604020202020204" pitchFamily="34" charset="0"/>
                <a:cs typeface="Arial" panose="020B0604020202020204" pitchFamily="34" charset="0"/>
              </a:rPr>
              <a:t>4. </a:t>
            </a:r>
            <a:r>
              <a:rPr lang="en-US" altLang="en-US" sz="2400" b="0" dirty="0" err="1">
                <a:solidFill>
                  <a:srgbClr val="0000FF"/>
                </a:solidFill>
                <a:latin typeface="Arial" panose="020B0604020202020204" pitchFamily="34" charset="0"/>
                <a:cs typeface="Arial" panose="020B0604020202020204" pitchFamily="34" charset="0"/>
              </a:rPr>
              <a:t>Đưa</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đầu</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thanh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thủy</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tinh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đã</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được</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cọ</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xát</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bằng</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mảnh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vải</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lụa</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lại</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gần</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đầu</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đã</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được</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cọ</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xát</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của</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thanh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nhựa</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sẫm</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màu</a:t>
            </a:r>
            <a:r>
              <a:rPr lang="en-US" altLang="en-US" sz="2400" b="0" dirty="0">
                <a:solidFill>
                  <a:srgbClr val="0000FF"/>
                </a:solidFill>
                <a:latin typeface="Arial" panose="020B0604020202020204" pitchFamily="34" charset="0"/>
                <a:cs typeface="Arial" panose="020B0604020202020204" pitchFamily="34" charset="0"/>
              </a:rPr>
              <a:t>. Quan </a:t>
            </a:r>
            <a:r>
              <a:rPr lang="en-US" altLang="en-US" sz="2400" b="0" dirty="0" err="1">
                <a:solidFill>
                  <a:srgbClr val="0000FF"/>
                </a:solidFill>
                <a:latin typeface="Arial" panose="020B0604020202020204" pitchFamily="34" charset="0"/>
                <a:cs typeface="Arial" panose="020B0604020202020204" pitchFamily="34" charset="0"/>
              </a:rPr>
              <a:t>sát</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xem</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chúng</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đẩy</a:t>
            </a:r>
            <a:r>
              <a:rPr lang="en-US" altLang="en-US" sz="2400" b="0" dirty="0">
                <a:solidFill>
                  <a:srgbClr val="0000FF"/>
                </a:solidFill>
                <a:latin typeface="Arial" panose="020B0604020202020204" pitchFamily="34" charset="0"/>
                <a:cs typeface="Arial" panose="020B0604020202020204" pitchFamily="34" charset="0"/>
              </a:rPr>
              <a:t> hay </a:t>
            </a:r>
            <a:r>
              <a:rPr lang="en-US" altLang="en-US" sz="2400" b="0" dirty="0" err="1">
                <a:solidFill>
                  <a:srgbClr val="0000FF"/>
                </a:solidFill>
                <a:latin typeface="Arial" panose="020B0604020202020204" pitchFamily="34" charset="0"/>
                <a:cs typeface="Arial" panose="020B0604020202020204" pitchFamily="34" charset="0"/>
              </a:rPr>
              <a:t>hút</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nhau</a:t>
            </a:r>
            <a:r>
              <a:rPr lang="en-US" altLang="en-US" sz="2400" b="0" dirty="0">
                <a:solidFill>
                  <a:srgbClr val="0000FF"/>
                </a:solidFill>
                <a:latin typeface="Arial" panose="020B0604020202020204" pitchFamily="34" charset="0"/>
                <a:cs typeface="Arial" panose="020B0604020202020204" pitchFamily="34" charset="0"/>
              </a:rPr>
              <a:t>.</a:t>
            </a:r>
            <a:endParaRPr lang="en-US" sz="2400" dirty="0"/>
          </a:p>
        </p:txBody>
      </p:sp>
      <p:sp>
        <p:nvSpPr>
          <p:cNvPr id="12" name="Rectangle 33"/>
          <p:cNvSpPr>
            <a:spLocks noChangeArrowheads="1"/>
          </p:cNvSpPr>
          <p:nvPr/>
        </p:nvSpPr>
        <p:spPr bwMode="auto">
          <a:xfrm>
            <a:off x="228714" y="4094181"/>
            <a:ext cx="7543602" cy="944377"/>
          </a:xfrm>
          <a:prstGeom prst="rect">
            <a:avLst/>
          </a:prstGeom>
          <a:solidFill>
            <a:schemeClr val="bg1"/>
          </a:solidFill>
          <a:ln>
            <a:noFill/>
          </a:ln>
          <a:effectLst/>
        </p:spPr>
        <p:txBody>
          <a:bodyPr wrap="none"/>
          <a:lstStyle/>
          <a:p>
            <a:r>
              <a:rPr lang="en-US" altLang="en-US" sz="2400" dirty="0"/>
              <a:t>5. </a:t>
            </a:r>
            <a:r>
              <a:rPr lang="en-US" altLang="en-US" sz="2400" dirty="0" err="1"/>
              <a:t>Ghi</a:t>
            </a:r>
            <a:r>
              <a:rPr lang="en-US" altLang="en-US" sz="2400" dirty="0"/>
              <a:t> </a:t>
            </a:r>
            <a:r>
              <a:rPr lang="en-US" altLang="en-US" sz="2400" dirty="0" err="1"/>
              <a:t>kết</a:t>
            </a:r>
            <a:r>
              <a:rPr lang="en-US" altLang="en-US" sz="2400" dirty="0"/>
              <a:t> </a:t>
            </a:r>
            <a:r>
              <a:rPr lang="en-US" altLang="en-US" sz="2400" dirty="0" err="1"/>
              <a:t>quả</a:t>
            </a:r>
            <a:r>
              <a:rPr lang="en-US" altLang="en-US" sz="2400" dirty="0"/>
              <a:t> </a:t>
            </a:r>
            <a:r>
              <a:rPr lang="en-US" altLang="en-US" sz="2400" dirty="0" err="1"/>
              <a:t>quan</a:t>
            </a:r>
            <a:r>
              <a:rPr lang="en-US" altLang="en-US" sz="2400" dirty="0"/>
              <a:t> </a:t>
            </a:r>
            <a:r>
              <a:rPr lang="en-US" altLang="en-US" sz="2400" dirty="0" err="1"/>
              <a:t>sát</a:t>
            </a:r>
            <a:r>
              <a:rPr lang="en-US" altLang="en-US" sz="2400" dirty="0"/>
              <a:t> </a:t>
            </a:r>
            <a:r>
              <a:rPr lang="en-US" altLang="en-US" sz="2400" dirty="0" err="1"/>
              <a:t>được</a:t>
            </a:r>
            <a:r>
              <a:rPr lang="en-US" altLang="en-US" sz="2400" dirty="0"/>
              <a:t> </a:t>
            </a:r>
            <a:r>
              <a:rPr lang="en-US" altLang="en-US" sz="2400" dirty="0" err="1"/>
              <a:t>bằng</a:t>
            </a:r>
            <a:r>
              <a:rPr lang="en-US" altLang="en-US" sz="2400" dirty="0"/>
              <a:t> </a:t>
            </a:r>
            <a:r>
              <a:rPr lang="en-US" altLang="en-US" sz="2400" dirty="0" err="1"/>
              <a:t>cách</a:t>
            </a:r>
            <a:r>
              <a:rPr lang="en-US" altLang="en-US" sz="2400" dirty="0"/>
              <a:t> </a:t>
            </a:r>
            <a:r>
              <a:rPr lang="en-US" altLang="en-US" sz="2400" dirty="0" err="1"/>
              <a:t>hoàn</a:t>
            </a:r>
            <a:r>
              <a:rPr lang="en-US" altLang="en-US" sz="2400" dirty="0"/>
              <a:t> </a:t>
            </a:r>
            <a:r>
              <a:rPr lang="en-US" altLang="en-US" sz="2400" dirty="0" err="1"/>
              <a:t>thành</a:t>
            </a:r>
            <a:r>
              <a:rPr lang="en-US" altLang="en-US" sz="2400" dirty="0"/>
              <a:t> </a:t>
            </a:r>
            <a:endParaRPr lang="en-US" altLang="en-US" sz="2400" dirty="0"/>
          </a:p>
          <a:p>
            <a:r>
              <a:rPr lang="en-US" altLang="en-US" sz="2400" dirty="0" err="1"/>
              <a:t>phiếu</a:t>
            </a:r>
            <a:r>
              <a:rPr lang="en-US" altLang="en-US" sz="2400" dirty="0"/>
              <a:t> </a:t>
            </a:r>
            <a:r>
              <a:rPr lang="en-US" altLang="en-US" sz="2400" dirty="0" err="1"/>
              <a:t>học</a:t>
            </a:r>
            <a:r>
              <a:rPr lang="en-US" altLang="en-US" sz="2400" dirty="0"/>
              <a:t> </a:t>
            </a:r>
            <a:r>
              <a:rPr lang="en-US" altLang="en-US" sz="2400" dirty="0" err="1"/>
              <a:t>tập</a:t>
            </a:r>
            <a:r>
              <a:rPr lang="en-US" altLang="en-US" sz="2400" dirty="0"/>
              <a:t> </a:t>
            </a:r>
            <a:r>
              <a:rPr lang="en-US" altLang="en-US" sz="2400" dirty="0" err="1"/>
              <a:t>sau</a:t>
            </a:r>
            <a:r>
              <a:rPr lang="en-US" altLang="en-US" sz="2400" dirty="0"/>
              <a:t> </a:t>
            </a:r>
            <a:r>
              <a:rPr lang="en-US" altLang="en-US" sz="2400" dirty="0" err="1"/>
              <a:t>đây</a:t>
            </a:r>
            <a:r>
              <a:rPr lang="en-US" altLang="en-US" sz="2400" dirty="0"/>
              <a:t>:</a:t>
            </a:r>
            <a:endParaRPr lang="en-US" altLang="en-US" sz="2400" dirty="0"/>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750"/>
                                        <p:tgtEl>
                                          <p:spTgt spid="7"/>
                                        </p:tgtEl>
                                      </p:cBhvr>
                                    </p:animEffect>
                                  </p:childTnLst>
                                </p:cTn>
                              </p:par>
                            </p:childTnLst>
                          </p:cTn>
                        </p:par>
                        <p:par>
                          <p:cTn id="12" fill="hold">
                            <p:stCondLst>
                              <p:cond delay="2250"/>
                            </p:stCondLst>
                            <p:childTnLst>
                              <p:par>
                                <p:cTn id="13" presetID="16" presetClass="entr" presetSubtype="21"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750"/>
                                        <p:tgtEl>
                                          <p:spTgt spid="10"/>
                                        </p:tgtEl>
                                      </p:cBhvr>
                                    </p:animEffect>
                                  </p:childTnLst>
                                </p:cTn>
                              </p:par>
                            </p:childTnLst>
                          </p:cTn>
                        </p:par>
                        <p:par>
                          <p:cTn id="16" fill="hold">
                            <p:stCondLst>
                              <p:cond delay="4250"/>
                            </p:stCondLst>
                            <p:childTnLst>
                              <p:par>
                                <p:cTn id="17" presetID="16" presetClass="entr" presetSubtype="21" fill="hold" grpId="0"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1"/>
          <p:cNvSpPr txBox="1"/>
          <p:nvPr/>
        </p:nvSpPr>
        <p:spPr>
          <a:xfrm>
            <a:off x="304912" y="583316"/>
            <a:ext cx="1828752" cy="529504"/>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defRPr kumimoji="0" sz="1200" b="0" i="0" u="none" strike="noStrike" kern="0" cap="none" spc="0" normalizeH="0" baseline="0">
                <a:ln>
                  <a:noFill/>
                </a:ln>
                <a:solidFill>
                  <a:sysClr val="window" lastClr="FFFFFF">
                    <a:lumMod val="50000"/>
                  </a:sysClr>
                </a:solidFill>
                <a:effectLst/>
                <a:uLnTx/>
                <a:uFillTx/>
                <a:latin typeface="Microsoft YaHei" panose="020B0503020204020204" pitchFamily="34" charset="-122"/>
                <a:ea typeface="Microsoft YaHei" panose="020B0503020204020204" pitchFamily="34" charset="-122"/>
              </a:defRPr>
            </a:lvl1p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800" b="1" i="1" u="none" strike="noStrike" kern="0" cap="none" spc="0" normalizeH="0" baseline="0" noProof="0" dirty="0" err="1">
                <a:ln>
                  <a:noFill/>
                </a:ln>
                <a:solidFill>
                  <a:srgbClr val="83B70D"/>
                </a:solidFill>
                <a:effectLst/>
                <a:uLnTx/>
                <a:uFillTx/>
                <a:latin typeface="Arial" panose="020B0604020202020204" pitchFamily="34" charset="0"/>
                <a:ea typeface="Microsoft YaHei" panose="020B0503020204020204" pitchFamily="34" charset="-122"/>
                <a:cs typeface="Arial" panose="020B0604020202020204" pitchFamily="34" charset="0"/>
              </a:rPr>
              <a:t>Nhận</a:t>
            </a:r>
            <a:r>
              <a:rPr kumimoji="0" lang="en-US" altLang="zh-CN" sz="2800" b="1" i="1" u="none" strike="noStrike" kern="0" cap="none" spc="0" normalizeH="0" noProof="0" dirty="0">
                <a:ln>
                  <a:noFill/>
                </a:ln>
                <a:solidFill>
                  <a:srgbClr val="83B70D"/>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1" u="none" strike="noStrike" kern="0" cap="none" spc="0" normalizeH="0" noProof="0" dirty="0" err="1">
                <a:ln>
                  <a:noFill/>
                </a:ln>
                <a:solidFill>
                  <a:srgbClr val="83B70D"/>
                </a:solidFill>
                <a:effectLst/>
                <a:uLnTx/>
                <a:uFillTx/>
                <a:latin typeface="Arial" panose="020B0604020202020204" pitchFamily="34" charset="0"/>
                <a:ea typeface="Microsoft YaHei" panose="020B0503020204020204" pitchFamily="34" charset="-122"/>
                <a:cs typeface="Arial" panose="020B0604020202020204" pitchFamily="34" charset="0"/>
              </a:rPr>
              <a:t>xét</a:t>
            </a:r>
            <a:endParaRPr kumimoji="0" lang="en-US" altLang="zh-CN" sz="2800" b="1" i="1" u="none" strike="noStrike" kern="0" cap="none" spc="0" normalizeH="0" baseline="0" noProof="0" dirty="0">
              <a:ln>
                <a:noFill/>
              </a:ln>
              <a:solidFill>
                <a:srgbClr val="83B70D"/>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nvGrpSpPr>
          <p:cNvPr id="15" name="Group 14"/>
          <p:cNvGrpSpPr/>
          <p:nvPr/>
        </p:nvGrpSpPr>
        <p:grpSpPr>
          <a:xfrm>
            <a:off x="304912" y="60096"/>
            <a:ext cx="2952649" cy="525867"/>
            <a:chOff x="3996682" y="1547723"/>
            <a:chExt cx="2952649" cy="525867"/>
          </a:xfrm>
          <a:solidFill>
            <a:schemeClr val="bg1"/>
          </a:solidFill>
        </p:grpSpPr>
        <p:sp>
          <p:nvSpPr>
            <p:cNvPr id="16" name="TextBox 11"/>
            <p:cNvSpPr txBox="1">
              <a:spLocks noChangeArrowheads="1"/>
            </p:cNvSpPr>
            <p:nvPr/>
          </p:nvSpPr>
          <p:spPr bwMode="auto">
            <a:xfrm flipH="1">
              <a:off x="4419418" y="1547723"/>
              <a:ext cx="2529913"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Thí</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nghiệm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2</a:t>
              </a:r>
              <a:r>
                <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17" name="TextBox 33"/>
            <p:cNvSpPr txBox="1">
              <a:spLocks noChangeArrowheads="1"/>
            </p:cNvSpPr>
            <p:nvPr/>
          </p:nvSpPr>
          <p:spPr bwMode="auto">
            <a:xfrm>
              <a:off x="3996682" y="1550370"/>
              <a:ext cx="522900"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B.</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sp>
        <p:nvSpPr>
          <p:cNvPr id="3" name="TextBox 2"/>
          <p:cNvSpPr txBox="1"/>
          <p:nvPr/>
        </p:nvSpPr>
        <p:spPr>
          <a:xfrm>
            <a:off x="152516" y="1103889"/>
            <a:ext cx="8838968" cy="4159921"/>
          </a:xfrm>
          <a:prstGeom prst="rect">
            <a:avLst/>
          </a:prstGeom>
          <a:solidFill>
            <a:schemeClr val="bg1"/>
          </a:solidFill>
        </p:spPr>
        <p:txBody>
          <a:bodyPr wrap="square">
            <a:spAutoFit/>
          </a:bodyPr>
          <a:lstStyle/>
          <a:p>
            <a:pPr algn="just">
              <a:lnSpc>
                <a:spcPct val="110000"/>
              </a:lnSpc>
              <a:spcBef>
                <a:spcPts val="0"/>
              </a:spcBef>
              <a:spcAft>
                <a:spcPts val="0"/>
              </a:spcAft>
            </a:pPr>
            <a:r>
              <a:rPr lang="en-US" sz="2200" b="1" dirty="0">
                <a:solidFill>
                  <a:srgbClr val="000000"/>
                </a:solidFill>
                <a:effectLst/>
                <a:ea typeface="Times New Roman" panose="02020603050405020304" charset="0"/>
                <a:cs typeface="Arial" panose="020B0604020202020204" pitchFamily="34" charset="0"/>
              </a:rPr>
              <a:t>                 </a:t>
            </a:r>
            <a:r>
              <a:rPr lang="en-US" sz="2200" b="1" dirty="0" err="1">
                <a:solidFill>
                  <a:srgbClr val="000000"/>
                </a:solidFill>
                <a:effectLst/>
                <a:ea typeface="Times New Roman" panose="02020603050405020304" charset="0"/>
                <a:cs typeface="Arial" panose="020B0604020202020204" pitchFamily="34" charset="0"/>
              </a:rPr>
              <a:t>Phiếu</a:t>
            </a:r>
            <a:r>
              <a:rPr lang="en-US" sz="2200" b="1" dirty="0">
                <a:solidFill>
                  <a:srgbClr val="000000"/>
                </a:solidFill>
                <a:effectLst/>
                <a:ea typeface="Times New Roman" panose="02020603050405020304" charset="0"/>
                <a:cs typeface="Arial" panose="020B0604020202020204" pitchFamily="34" charset="0"/>
              </a:rPr>
              <a:t> </a:t>
            </a:r>
            <a:r>
              <a:rPr lang="en-US" sz="2200" b="1" dirty="0" err="1">
                <a:solidFill>
                  <a:srgbClr val="000000"/>
                </a:solidFill>
                <a:effectLst/>
                <a:ea typeface="Times New Roman" panose="02020603050405020304" charset="0"/>
                <a:cs typeface="Arial" panose="020B0604020202020204" pitchFamily="34" charset="0"/>
              </a:rPr>
              <a:t>học</a:t>
            </a:r>
            <a:r>
              <a:rPr lang="en-US" sz="2200" b="1" dirty="0">
                <a:solidFill>
                  <a:srgbClr val="000000"/>
                </a:solidFill>
                <a:effectLst/>
                <a:ea typeface="Times New Roman" panose="02020603050405020304" charset="0"/>
                <a:cs typeface="Arial" panose="020B0604020202020204" pitchFamily="34" charset="0"/>
              </a:rPr>
              <a:t> </a:t>
            </a:r>
            <a:r>
              <a:rPr lang="en-US" sz="2200" b="1" dirty="0" err="1">
                <a:solidFill>
                  <a:srgbClr val="000000"/>
                </a:solidFill>
                <a:effectLst/>
                <a:ea typeface="Times New Roman" panose="02020603050405020304" charset="0"/>
                <a:cs typeface="Arial" panose="020B0604020202020204" pitchFamily="34" charset="0"/>
              </a:rPr>
              <a:t>tập</a:t>
            </a:r>
            <a:r>
              <a:rPr lang="en-US" sz="2200" b="1" dirty="0">
                <a:solidFill>
                  <a:srgbClr val="000000"/>
                </a:solidFill>
                <a:effectLst/>
                <a:ea typeface="Times New Roman" panose="02020603050405020304" charset="0"/>
                <a:cs typeface="Arial" panose="020B0604020202020204" pitchFamily="34" charset="0"/>
              </a:rPr>
              <a:t> </a:t>
            </a:r>
            <a:r>
              <a:rPr lang="en-US" sz="2200" b="1" dirty="0" err="1">
                <a:solidFill>
                  <a:srgbClr val="000000"/>
                </a:solidFill>
                <a:effectLst/>
                <a:ea typeface="Times New Roman" panose="02020603050405020304" charset="0"/>
                <a:cs typeface="Arial" panose="020B0604020202020204" pitchFamily="34" charset="0"/>
              </a:rPr>
              <a:t>số</a:t>
            </a:r>
            <a:r>
              <a:rPr lang="en-US" sz="2200" b="1" dirty="0">
                <a:solidFill>
                  <a:srgbClr val="000000"/>
                </a:solidFill>
                <a:effectLst/>
                <a:ea typeface="Times New Roman" panose="02020603050405020304" charset="0"/>
                <a:cs typeface="Arial" panose="020B0604020202020204" pitchFamily="34" charset="0"/>
              </a:rPr>
              <a:t> 2                           </a:t>
            </a:r>
            <a:r>
              <a:rPr lang="en-US" sz="2200" b="1" dirty="0" err="1">
                <a:solidFill>
                  <a:srgbClr val="000000"/>
                </a:solidFill>
                <a:effectLst/>
                <a:ea typeface="Times New Roman" panose="02020603050405020304" charset="0"/>
                <a:cs typeface="Arial" panose="020B0604020202020204" pitchFamily="34" charset="0"/>
              </a:rPr>
              <a:t>Nhóm</a:t>
            </a:r>
            <a:r>
              <a:rPr lang="en-US" sz="2200" dirty="0">
                <a:solidFill>
                  <a:srgbClr val="000000"/>
                </a:solidFill>
                <a:effectLst/>
                <a:ea typeface="Times New Roman" panose="02020603050405020304" charset="0"/>
                <a:cs typeface="Arial" panose="020B0604020202020204" pitchFamily="34" charset="0"/>
              </a:rPr>
              <a:t>:.......</a:t>
            </a:r>
            <a:endParaRPr lang="en-US" sz="2200" dirty="0">
              <a:effectLst/>
              <a:ea typeface="Times New Roman" panose="02020603050405020304" charset="0"/>
              <a:cs typeface="Arial" panose="020B0604020202020204" pitchFamily="34" charset="0"/>
            </a:endParaRPr>
          </a:p>
          <a:p>
            <a:pPr algn="just">
              <a:lnSpc>
                <a:spcPct val="110000"/>
              </a:lnSpc>
              <a:spcBef>
                <a:spcPts val="0"/>
              </a:spcBef>
              <a:spcAft>
                <a:spcPts val="0"/>
              </a:spcAft>
            </a:pPr>
            <a:r>
              <a:rPr lang="en-US" sz="2200" b="1" dirty="0" err="1">
                <a:solidFill>
                  <a:srgbClr val="000000"/>
                </a:solidFill>
                <a:effectLst/>
                <a:ea typeface="Times New Roman" panose="02020603050405020304" charset="0"/>
                <a:cs typeface="Arial" panose="020B0604020202020204" pitchFamily="34" charset="0"/>
              </a:rPr>
              <a:t>Yêu</a:t>
            </a:r>
            <a:r>
              <a:rPr lang="en-US" sz="2200" b="1" dirty="0">
                <a:solidFill>
                  <a:srgbClr val="000000"/>
                </a:solidFill>
                <a:effectLst/>
                <a:ea typeface="Times New Roman" panose="02020603050405020304" charset="0"/>
                <a:cs typeface="Arial" panose="020B0604020202020204" pitchFamily="34" charset="0"/>
              </a:rPr>
              <a:t> </a:t>
            </a:r>
            <a:r>
              <a:rPr lang="en-US" sz="2200" b="1" dirty="0" err="1">
                <a:solidFill>
                  <a:srgbClr val="000000"/>
                </a:solidFill>
                <a:effectLst/>
                <a:ea typeface="Times New Roman" panose="02020603050405020304" charset="0"/>
                <a:cs typeface="Arial" panose="020B0604020202020204" pitchFamily="34" charset="0"/>
              </a:rPr>
              <a:t>cầu</a:t>
            </a:r>
            <a:r>
              <a:rPr lang="en-US" sz="2200" b="1" dirty="0">
                <a:solidFill>
                  <a:srgbClr val="000000"/>
                </a:solidFill>
                <a:effectLst/>
                <a:ea typeface="Times New Roman" panose="02020603050405020304" charset="0"/>
                <a:cs typeface="Arial" panose="020B0604020202020204" pitchFamily="34" charset="0"/>
              </a:rPr>
              <a:t>: </a:t>
            </a:r>
            <a:r>
              <a:rPr lang="en-US" sz="2200" dirty="0" err="1">
                <a:solidFill>
                  <a:srgbClr val="000000"/>
                </a:solidFill>
                <a:effectLst/>
                <a:ea typeface="Times New Roman" panose="02020603050405020304" charset="0"/>
                <a:cs typeface="Arial" panose="020B0604020202020204" pitchFamily="34" charset="0"/>
              </a:rPr>
              <a:t>Hoàn</a:t>
            </a:r>
            <a:r>
              <a:rPr lang="en-US" sz="2200" dirty="0">
                <a:solidFill>
                  <a:srgbClr val="000000"/>
                </a:solidFill>
                <a:effectLst/>
                <a:ea typeface="Times New Roman" panose="02020603050405020304" charset="0"/>
                <a:cs typeface="Arial" panose="020B0604020202020204" pitchFamily="34" charset="0"/>
              </a:rPr>
              <a:t> </a:t>
            </a:r>
            <a:r>
              <a:rPr lang="en-US" sz="2200" dirty="0" err="1">
                <a:solidFill>
                  <a:srgbClr val="000000"/>
                </a:solidFill>
                <a:effectLst/>
                <a:ea typeface="Times New Roman" panose="02020603050405020304" charset="0"/>
                <a:cs typeface="Arial" panose="020B0604020202020204" pitchFamily="34" charset="0"/>
              </a:rPr>
              <a:t>thành</a:t>
            </a:r>
            <a:r>
              <a:rPr lang="en-US" sz="2200" dirty="0">
                <a:solidFill>
                  <a:srgbClr val="000000"/>
                </a:solidFill>
                <a:effectLst/>
                <a:ea typeface="Times New Roman" panose="02020603050405020304" charset="0"/>
                <a:cs typeface="Arial" panose="020B0604020202020204" pitchFamily="34" charset="0"/>
              </a:rPr>
              <a:t> </a:t>
            </a:r>
            <a:r>
              <a:rPr lang="en-US" sz="2200" dirty="0" err="1">
                <a:solidFill>
                  <a:srgbClr val="000000"/>
                </a:solidFill>
                <a:effectLst/>
                <a:ea typeface="Times New Roman" panose="02020603050405020304" charset="0"/>
                <a:cs typeface="Arial" panose="020B0604020202020204" pitchFamily="34" charset="0"/>
              </a:rPr>
              <a:t>các</a:t>
            </a:r>
            <a:r>
              <a:rPr lang="en-US" sz="2200" dirty="0">
                <a:solidFill>
                  <a:srgbClr val="000000"/>
                </a:solidFill>
                <a:effectLst/>
                <a:ea typeface="Times New Roman" panose="02020603050405020304" charset="0"/>
                <a:cs typeface="Arial" panose="020B0604020202020204" pitchFamily="34" charset="0"/>
              </a:rPr>
              <a:t> </a:t>
            </a:r>
            <a:r>
              <a:rPr lang="en-US" sz="2200" dirty="0" err="1">
                <a:solidFill>
                  <a:srgbClr val="000000"/>
                </a:solidFill>
                <a:effectLst/>
                <a:ea typeface="Times New Roman" panose="02020603050405020304" charset="0"/>
                <a:cs typeface="Arial" panose="020B0604020202020204" pitchFamily="34" charset="0"/>
              </a:rPr>
              <a:t>nhận</a:t>
            </a:r>
            <a:r>
              <a:rPr lang="en-US" sz="2200" dirty="0">
                <a:solidFill>
                  <a:srgbClr val="000000"/>
                </a:solidFill>
                <a:effectLst/>
                <a:ea typeface="Times New Roman" panose="02020603050405020304" charset="0"/>
                <a:cs typeface="Arial" panose="020B0604020202020204" pitchFamily="34" charset="0"/>
              </a:rPr>
              <a:t> </a:t>
            </a:r>
            <a:r>
              <a:rPr lang="en-US" sz="2200" dirty="0" err="1">
                <a:solidFill>
                  <a:srgbClr val="000000"/>
                </a:solidFill>
                <a:effectLst/>
                <a:ea typeface="Times New Roman" panose="02020603050405020304" charset="0"/>
                <a:cs typeface="Arial" panose="020B0604020202020204" pitchFamily="34" charset="0"/>
              </a:rPr>
              <a:t>xét</a:t>
            </a:r>
            <a:r>
              <a:rPr lang="en-US" sz="2200" dirty="0">
                <a:solidFill>
                  <a:srgbClr val="000000"/>
                </a:solidFill>
                <a:effectLst/>
                <a:ea typeface="Times New Roman" panose="02020603050405020304" charset="0"/>
                <a:cs typeface="Arial" panose="020B0604020202020204" pitchFamily="34" charset="0"/>
              </a:rPr>
              <a:t> </a:t>
            </a:r>
            <a:r>
              <a:rPr lang="en-US" sz="2200" dirty="0" err="1">
                <a:solidFill>
                  <a:srgbClr val="000000"/>
                </a:solidFill>
                <a:effectLst/>
                <a:ea typeface="Times New Roman" panose="02020603050405020304" charset="0"/>
                <a:cs typeface="Arial" panose="020B0604020202020204" pitchFamily="34" charset="0"/>
              </a:rPr>
              <a:t>dưới</a:t>
            </a:r>
            <a:r>
              <a:rPr lang="en-US" sz="2200" dirty="0">
                <a:solidFill>
                  <a:srgbClr val="000000"/>
                </a:solidFill>
                <a:effectLst/>
                <a:ea typeface="Times New Roman" panose="02020603050405020304" charset="0"/>
                <a:cs typeface="Arial" panose="020B0604020202020204" pitchFamily="34" charset="0"/>
              </a:rPr>
              <a:t> </a:t>
            </a:r>
            <a:r>
              <a:rPr lang="en-US" sz="2200" dirty="0" err="1">
                <a:solidFill>
                  <a:srgbClr val="000000"/>
                </a:solidFill>
                <a:effectLst/>
                <a:ea typeface="Times New Roman" panose="02020603050405020304" charset="0"/>
                <a:cs typeface="Arial" panose="020B0604020202020204" pitchFamily="34" charset="0"/>
              </a:rPr>
              <a:t>đây</a:t>
            </a:r>
            <a:r>
              <a:rPr lang="en-US" sz="2200" dirty="0">
                <a:solidFill>
                  <a:srgbClr val="000000"/>
                </a:solidFill>
                <a:effectLst/>
                <a:ea typeface="Times New Roman" panose="02020603050405020304" charset="0"/>
                <a:cs typeface="Arial" panose="020B0604020202020204" pitchFamily="34" charset="0"/>
              </a:rPr>
              <a:t>:</a:t>
            </a:r>
            <a:endParaRPr lang="en-US" sz="2200" dirty="0">
              <a:effectLst/>
              <a:ea typeface="Times New Roman" panose="02020603050405020304" charset="0"/>
              <a:cs typeface="Arial" panose="020B0604020202020204" pitchFamily="34" charset="0"/>
            </a:endParaRPr>
          </a:p>
          <a:p>
            <a:pPr algn="just">
              <a:lnSpc>
                <a:spcPct val="110000"/>
              </a:lnSpc>
              <a:spcBef>
                <a:spcPts val="0"/>
              </a:spcBef>
              <a:spcAft>
                <a:spcPts val="0"/>
              </a:spcAft>
            </a:pPr>
            <a:r>
              <a:rPr lang="en-US" sz="2200" dirty="0">
                <a:effectLst/>
                <a:ea typeface="Times New Roman" panose="02020603050405020304" charset="0"/>
                <a:cs typeface="Arial" panose="020B0604020202020204" pitchFamily="34" charset="0"/>
              </a:rPr>
              <a:t>1, Hai </a:t>
            </a:r>
            <a:r>
              <a:rPr lang="en-US" sz="2200" dirty="0" err="1">
                <a:effectLst/>
                <a:ea typeface="Times New Roman" panose="02020603050405020304" charset="0"/>
                <a:cs typeface="Arial" panose="020B0604020202020204" pitchFamily="34" charset="0"/>
              </a:rPr>
              <a:t>thanh</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nhựa</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giống</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nhau</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được</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cọ</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xát</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như</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nhau</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thì</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mang</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điện</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tích</a:t>
            </a:r>
            <a:r>
              <a:rPr lang="en-US" sz="2200" dirty="0">
                <a:effectLst/>
                <a:ea typeface="Times New Roman" panose="02020603050405020304" charset="0"/>
                <a:cs typeface="Arial" panose="020B0604020202020204" pitchFamily="34" charset="0"/>
              </a:rPr>
              <a:t> ………….. Khi </a:t>
            </a:r>
            <a:r>
              <a:rPr lang="en-US" sz="2200" dirty="0" err="1">
                <a:effectLst/>
                <a:ea typeface="Times New Roman" panose="02020603050405020304" charset="0"/>
                <a:cs typeface="Arial" panose="020B0604020202020204" pitchFamily="34" charset="0"/>
              </a:rPr>
              <a:t>đặt</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gần</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nhau</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chúng</a:t>
            </a:r>
            <a:r>
              <a:rPr lang="en-US" sz="2200" dirty="0">
                <a:effectLst/>
                <a:ea typeface="Times New Roman" panose="02020603050405020304" charset="0"/>
                <a:cs typeface="Arial" panose="020B0604020202020204" pitchFamily="34" charset="0"/>
              </a:rPr>
              <a:t> ……............... </a:t>
            </a:r>
            <a:r>
              <a:rPr lang="en-US" sz="2200" dirty="0" err="1">
                <a:effectLst/>
                <a:ea typeface="Times New Roman" panose="02020603050405020304" charset="0"/>
                <a:cs typeface="Arial" panose="020B0604020202020204" pitchFamily="34" charset="0"/>
              </a:rPr>
              <a:t>nhau</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ra</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bởi</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vì</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chúng</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đã</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nhiễm</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điện</a:t>
            </a:r>
            <a:r>
              <a:rPr lang="en-US" sz="2200" dirty="0">
                <a:effectLst/>
                <a:ea typeface="Times New Roman" panose="02020603050405020304" charset="0"/>
                <a:cs typeface="Arial" panose="020B0604020202020204" pitchFamily="34" charset="0"/>
              </a:rPr>
              <a:t> ………</a:t>
            </a:r>
            <a:endParaRPr lang="en-US" sz="2200" dirty="0">
              <a:effectLst/>
              <a:ea typeface="Times New Roman" panose="02020603050405020304" charset="0"/>
              <a:cs typeface="Arial" panose="020B0604020202020204" pitchFamily="34" charset="0"/>
            </a:endParaRPr>
          </a:p>
          <a:p>
            <a:pPr algn="just">
              <a:lnSpc>
                <a:spcPct val="110000"/>
              </a:lnSpc>
              <a:spcBef>
                <a:spcPts val="0"/>
              </a:spcBef>
              <a:spcAft>
                <a:spcPts val="0"/>
              </a:spcAft>
            </a:pPr>
            <a:r>
              <a:rPr lang="en-US" sz="2200" dirty="0">
                <a:effectLst/>
                <a:ea typeface="Times New Roman" panose="02020603050405020304" charset="0"/>
                <a:cs typeface="Arial" panose="020B0604020202020204" pitchFamily="34" charset="0"/>
              </a:rPr>
              <a:t>2. </a:t>
            </a:r>
            <a:r>
              <a:rPr lang="en-US" sz="2200" dirty="0" err="1">
                <a:effectLst/>
                <a:ea typeface="Times New Roman" panose="02020603050405020304" charset="0"/>
                <a:cs typeface="Arial" panose="020B0604020202020204" pitchFamily="34" charset="0"/>
              </a:rPr>
              <a:t>Tương</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tự</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sau</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khi</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cọ</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sát</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thanh</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thước</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nhựa</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và</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thanh</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thuỷ</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tinh</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đều</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trở</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thành</a:t>
            </a:r>
            <a:r>
              <a:rPr lang="en-US" sz="2200" dirty="0">
                <a:effectLst/>
                <a:ea typeface="Times New Roman" panose="02020603050405020304" charset="0"/>
                <a:cs typeface="Arial" panose="020B0604020202020204" pitchFamily="34" charset="0"/>
              </a:rPr>
              <a:t> ……… Khi </a:t>
            </a:r>
            <a:r>
              <a:rPr lang="en-US" sz="2200" dirty="0" err="1">
                <a:effectLst/>
                <a:ea typeface="Times New Roman" panose="02020603050405020304" charset="0"/>
                <a:cs typeface="Arial" panose="020B0604020202020204" pitchFamily="34" charset="0"/>
              </a:rPr>
              <a:t>đặt</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gần</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nhau</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chúng</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nhau</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bởi</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vì</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chúng</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đã</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nhiễm</a:t>
            </a:r>
            <a:r>
              <a:rPr lang="en-US" sz="2200" dirty="0">
                <a:effectLst/>
                <a:ea typeface="Times New Roman" panose="02020603050405020304" charset="0"/>
                <a:cs typeface="Arial" panose="020B0604020202020204" pitchFamily="34" charset="0"/>
              </a:rPr>
              <a:t> </a:t>
            </a:r>
            <a:r>
              <a:rPr lang="en-US" sz="2200" dirty="0" err="1">
                <a:effectLst/>
                <a:ea typeface="Times New Roman" panose="02020603050405020304" charset="0"/>
                <a:cs typeface="Arial" panose="020B0604020202020204" pitchFamily="34" charset="0"/>
              </a:rPr>
              <a:t>điện</a:t>
            </a:r>
            <a:r>
              <a:rPr lang="en-US" sz="2200" dirty="0">
                <a:effectLst/>
                <a:ea typeface="Times New Roman" panose="02020603050405020304" charset="0"/>
                <a:cs typeface="Arial" panose="020B0604020202020204" pitchFamily="34" charset="0"/>
              </a:rPr>
              <a:t> ………</a:t>
            </a:r>
            <a:endParaRPr lang="en-US" sz="2200" dirty="0">
              <a:effectLst/>
              <a:ea typeface="Times New Roman" panose="02020603050405020304" charset="0"/>
              <a:cs typeface="Arial" panose="020B0604020202020204" pitchFamily="34" charset="0"/>
            </a:endParaRPr>
          </a:p>
          <a:p>
            <a:pPr algn="just">
              <a:lnSpc>
                <a:spcPct val="110000"/>
              </a:lnSpc>
              <a:spcBef>
                <a:spcPts val="0"/>
              </a:spcBef>
              <a:spcAft>
                <a:spcPts val="0"/>
              </a:spcAft>
            </a:pPr>
            <a:r>
              <a:rPr lang="en-US" sz="2200" dirty="0">
                <a:effectLst/>
                <a:ea typeface="Times New Roman" panose="02020603050405020304" charset="0"/>
                <a:cs typeface="Arial" panose="020B0604020202020204" pitchFamily="34" charset="0"/>
              </a:rPr>
              <a:t>3. </a:t>
            </a:r>
            <a:r>
              <a:rPr lang="nl-NL" sz="2200" dirty="0">
                <a:effectLst/>
                <a:ea typeface="Times New Roman" panose="02020603050405020304" charset="0"/>
                <a:cs typeface="Arial" panose="020B0604020202020204" pitchFamily="34" charset="0"/>
              </a:rPr>
              <a:t>Có </a:t>
            </a:r>
            <a:r>
              <a:rPr lang="nl-NL" sz="2200" b="1" dirty="0">
                <a:effectLst/>
                <a:ea typeface="Times New Roman" panose="02020603050405020304" charset="0"/>
                <a:cs typeface="Arial" panose="020B0604020202020204" pitchFamily="34" charset="0"/>
              </a:rPr>
              <a:t>hai</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loại</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điện</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tích</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là</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điện</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tích</a:t>
            </a:r>
            <a:r>
              <a:rPr lang="nl-NL" sz="2200" dirty="0">
                <a:effectLst/>
                <a:ea typeface="Times New Roman" panose="02020603050405020304" charset="0"/>
                <a:cs typeface="Arial" panose="020B0604020202020204" pitchFamily="34" charset="0"/>
              </a:rPr>
              <a:t> …….… </a:t>
            </a:r>
            <a:r>
              <a:rPr lang="nl-NL" sz="2200" dirty="0" err="1">
                <a:effectLst/>
                <a:ea typeface="Times New Roman" panose="02020603050405020304" charset="0"/>
                <a:cs typeface="Arial" panose="020B0604020202020204" pitchFamily="34" charset="0"/>
              </a:rPr>
              <a:t>và</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điện</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tích</a:t>
            </a:r>
            <a:r>
              <a:rPr lang="nl-NL" sz="2200" dirty="0">
                <a:effectLst/>
                <a:ea typeface="Times New Roman" panose="02020603050405020304" charset="0"/>
                <a:cs typeface="Arial" panose="020B0604020202020204" pitchFamily="34" charset="0"/>
              </a:rPr>
              <a:t> ……... </a:t>
            </a:r>
            <a:r>
              <a:rPr lang="nl-NL" sz="2200" dirty="0" err="1">
                <a:effectLst/>
                <a:ea typeface="Times New Roman" panose="02020603050405020304" charset="0"/>
                <a:cs typeface="Arial" panose="020B0604020202020204" pitchFamily="34" charset="0"/>
              </a:rPr>
              <a:t>Các</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vật</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mang</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điện</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tích</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cùng</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loại</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thì</a:t>
            </a:r>
            <a:r>
              <a:rPr lang="nl-NL" sz="2200" dirty="0">
                <a:effectLst/>
                <a:ea typeface="Times New Roman" panose="02020603050405020304" charset="0"/>
                <a:cs typeface="Arial" panose="020B0604020202020204" pitchFamily="34" charset="0"/>
              </a:rPr>
              <a:t> ………..</a:t>
            </a:r>
            <a:r>
              <a:rPr lang="nl-NL" sz="2200" b="1"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nhau</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mang</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điện</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tích</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khác</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loại</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thì</a:t>
            </a:r>
            <a:r>
              <a:rPr lang="nl-NL" sz="2200" dirty="0">
                <a:effectLst/>
                <a:ea typeface="Times New Roman" panose="02020603050405020304" charset="0"/>
                <a:cs typeface="Arial" panose="020B0604020202020204" pitchFamily="34" charset="0"/>
              </a:rPr>
              <a:t> ………….</a:t>
            </a:r>
            <a:r>
              <a:rPr lang="nl-NL" sz="2200" dirty="0" err="1">
                <a:effectLst/>
                <a:ea typeface="Times New Roman" panose="02020603050405020304" charset="0"/>
                <a:cs typeface="Arial" panose="020B0604020202020204" pitchFamily="34" charset="0"/>
              </a:rPr>
              <a:t>nhau</a:t>
            </a:r>
            <a:r>
              <a:rPr lang="nl-NL" sz="2200" dirty="0">
                <a:effectLst/>
                <a:ea typeface="Times New Roman" panose="02020603050405020304" charset="0"/>
                <a:cs typeface="Arial" panose="020B0604020202020204" pitchFamily="34" charset="0"/>
              </a:rPr>
              <a:t>.</a:t>
            </a:r>
            <a:endParaRPr lang="en-US" sz="2200" dirty="0">
              <a:effectLst/>
              <a:ea typeface="Times New Roman" panose="02020603050405020304" charset="0"/>
              <a:cs typeface="Arial" panose="020B0604020202020204" pitchFamily="34" charset="0"/>
            </a:endParaRPr>
          </a:p>
        </p:txBody>
      </p:sp>
      <p:sp>
        <p:nvSpPr>
          <p:cNvPr id="24" name="TextBox 23"/>
          <p:cNvSpPr txBox="1"/>
          <p:nvPr/>
        </p:nvSpPr>
        <p:spPr>
          <a:xfrm>
            <a:off x="228714" y="1078759"/>
            <a:ext cx="8762770" cy="4159921"/>
          </a:xfrm>
          <a:prstGeom prst="rect">
            <a:avLst/>
          </a:prstGeom>
          <a:solidFill>
            <a:schemeClr val="bg1"/>
          </a:solidFill>
          <a:ln>
            <a:solidFill>
              <a:schemeClr val="tx1"/>
            </a:solidFill>
          </a:ln>
        </p:spPr>
        <p:txBody>
          <a:bodyPr wrap="square">
            <a:spAutoFit/>
          </a:bodyPr>
          <a:lstStyle/>
          <a:p>
            <a:pPr marL="0" marR="0" lvl="0" indent="0" algn="ctr" defTabSz="914400" rtl="0" eaLnBrk="1" fontAlgn="base" latinLnBrk="0" hangingPunct="1">
              <a:lnSpc>
                <a:spcPct val="110000"/>
              </a:lnSpc>
              <a:spcBef>
                <a:spcPts val="0"/>
              </a:spcBef>
              <a:spcAft>
                <a:spcPts val="0"/>
              </a:spcAft>
              <a:buClrTx/>
              <a:buSzTx/>
              <a:buFontTx/>
              <a:buNone/>
              <a:defRPr/>
            </a:pPr>
            <a:r>
              <a:rPr kumimoji="0" lang="en-US" sz="2200" b="1"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Phiếu</a:t>
            </a:r>
            <a:r>
              <a:rPr kumimoji="0" lang="en-US" sz="2200" b="1"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1"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học</a:t>
            </a:r>
            <a:r>
              <a:rPr kumimoji="0" lang="en-US" sz="2200" b="1"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1"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tập</a:t>
            </a:r>
            <a:r>
              <a:rPr kumimoji="0" lang="en-US" sz="2200" b="1"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1"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số</a:t>
            </a:r>
            <a:r>
              <a:rPr kumimoji="0" lang="en-US" sz="2200" b="1"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2</a:t>
            </a:r>
            <a:endPar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endParaRPr>
          </a:p>
          <a:p>
            <a:pPr marL="0" marR="0" lvl="0" indent="0" algn="just" defTabSz="914400" rtl="0" eaLnBrk="1" fontAlgn="base" latinLnBrk="0" hangingPunct="1">
              <a:lnSpc>
                <a:spcPct val="110000"/>
              </a:lnSpc>
              <a:spcBef>
                <a:spcPts val="0"/>
              </a:spcBef>
              <a:spcAft>
                <a:spcPts val="0"/>
              </a:spcAft>
              <a:buClrTx/>
              <a:buSzTx/>
              <a:buFontTx/>
              <a:buNone/>
              <a:defRPr/>
            </a:pPr>
            <a:r>
              <a:rPr kumimoji="0" lang="en-US" sz="2200" b="1"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Yêu</a:t>
            </a:r>
            <a:r>
              <a:rPr kumimoji="0" lang="en-US" sz="2200" b="1"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1"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cầu</a:t>
            </a:r>
            <a:r>
              <a:rPr kumimoji="0" lang="en-US" sz="2200" b="1"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Hoàn</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thành</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các</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nhận</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xét</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dưới</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đây</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a:t>
            </a:r>
            <a:endPar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endParaRPr>
          </a:p>
          <a:p>
            <a:pPr marL="0" marR="0" lvl="0" indent="0" algn="just" defTabSz="914400" rtl="0" eaLnBrk="1" fontAlgn="base" latinLnBrk="0" hangingPunct="1">
              <a:lnSpc>
                <a:spcPct val="110000"/>
              </a:lnSpc>
              <a:spcBef>
                <a:spcPts val="0"/>
              </a:spcBef>
              <a:spcAft>
                <a:spcPts val="0"/>
              </a:spcAft>
              <a:buClrTx/>
              <a:buSzTx/>
              <a:buFontTx/>
              <a:buNone/>
              <a:defRPr/>
            </a:pP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1, Hai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thanh</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nhựa</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giống</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nhau</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được</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cọ</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xát</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như</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nhau</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thì</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mang</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điện</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tích</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cùng</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loại</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với</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nhau</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Khi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đặt</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gần</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nhau</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chúng</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đẩy</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nhau</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ra</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bởi</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vì</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chúng</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đã</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nhiễm</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điện</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giống</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nhau</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cùng</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loại</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với</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nhau</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a:t>
            </a:r>
            <a:endPar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endParaRPr>
          </a:p>
          <a:p>
            <a:pPr marL="0" marR="0" lvl="0" indent="0" algn="just" defTabSz="914400" rtl="0" eaLnBrk="1" fontAlgn="base" latinLnBrk="0" hangingPunct="1">
              <a:lnSpc>
                <a:spcPct val="110000"/>
              </a:lnSpc>
              <a:spcBef>
                <a:spcPts val="0"/>
              </a:spcBef>
              <a:spcAft>
                <a:spcPts val="0"/>
              </a:spcAft>
              <a:buClrTx/>
              <a:buSzTx/>
              <a:buFontTx/>
              <a:buNone/>
              <a:defRPr/>
            </a:pP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2.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Tương</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tự</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sau</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khi</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cọ</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sát</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thanh</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thước</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nhựa</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và</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thanh</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thuỷ</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tinh</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đều</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trở</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thành</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vật</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nhiễm</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điện</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Khi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đặt</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gần</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nhau</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chúng</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hút</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nhau</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bởi</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vì</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chúng</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đã</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nhiễm</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điện</a:t>
            </a: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khác</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nhau</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khác</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loại</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với</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 </a:t>
            </a:r>
            <a:r>
              <a:rPr kumimoji="0" lang="en-US"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nhau</a:t>
            </a:r>
            <a:r>
              <a:rPr kumimoji="0" lang="en-US"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a:t>
            </a:r>
            <a:endPar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endParaRPr>
          </a:p>
          <a:p>
            <a:pPr marL="0" marR="0" lvl="0" indent="0" algn="just" defTabSz="914400" rtl="0" eaLnBrk="1" fontAlgn="base" latinLnBrk="0" hangingPunct="1">
              <a:lnSpc>
                <a:spcPct val="110000"/>
              </a:lnSpc>
              <a:spcBef>
                <a:spcPts val="0"/>
              </a:spcBef>
              <a:spcAft>
                <a:spcPts val="0"/>
              </a:spcAft>
              <a:buClrTx/>
              <a:buSzTx/>
              <a:buFontTx/>
              <a:buNone/>
              <a:tabLst>
                <a:tab pos="123825" algn="l"/>
                <a:tab pos="171450" algn="l"/>
                <a:tab pos="2447925" algn="l"/>
              </a:tabLst>
              <a:defRPr/>
            </a:pPr>
            <a:r>
              <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3. </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Có </a:t>
            </a:r>
            <a:r>
              <a:rPr kumimoji="0" lang="nl-NL" sz="2200" b="1"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hai</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loại</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điện</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tích</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là</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điện</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tích</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dương</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và</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điện</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tích</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âm</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Các</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vật</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mang</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điện</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tích</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cùng</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loại</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thì</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1" u="none" strike="noStrike" kern="1200" cap="none" spc="0" normalizeH="0" baseline="0" noProof="0" dirty="0" err="1">
                <a:ln>
                  <a:noFill/>
                </a:ln>
                <a:solidFill>
                  <a:srgbClr val="FF0000"/>
                </a:solidFill>
                <a:effectLst/>
                <a:uLnTx/>
                <a:uFillTx/>
                <a:ea typeface="Times New Roman" panose="02020603050405020304" charset="0"/>
                <a:cs typeface="Arial" panose="020B0604020202020204" pitchFamily="34" charset="0"/>
              </a:rPr>
              <a:t>đẩy</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nhau</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mang</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điện</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tích</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khác</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loại</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thì</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1" u="none" strike="noStrike" kern="1200" cap="none" spc="0" normalizeH="0" baseline="0" noProof="0" dirty="0">
                <a:ln>
                  <a:noFill/>
                </a:ln>
                <a:solidFill>
                  <a:srgbClr val="FF0000"/>
                </a:solidFill>
                <a:effectLst/>
                <a:uLnTx/>
                <a:uFillTx/>
                <a:ea typeface="Times New Roman" panose="02020603050405020304" charset="0"/>
                <a:cs typeface="Arial" panose="020B0604020202020204" pitchFamily="34" charset="0"/>
              </a:rPr>
              <a:t>hút</a:t>
            </a:r>
            <a:r>
              <a:rPr kumimoji="0" lang="nl-NL" sz="2200" b="1"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 </a:t>
            </a:r>
            <a:r>
              <a:rPr kumimoji="0" lang="nl-NL" sz="2200" b="0" i="0" u="none" strike="noStrike" kern="1200" cap="none" spc="0" normalizeH="0" baseline="0" noProof="0" dirty="0" err="1">
                <a:ln>
                  <a:noFill/>
                </a:ln>
                <a:solidFill>
                  <a:srgbClr val="000000"/>
                </a:solidFill>
                <a:effectLst/>
                <a:uLnTx/>
                <a:uFillTx/>
                <a:ea typeface="Times New Roman" panose="02020603050405020304" charset="0"/>
                <a:cs typeface="Arial" panose="020B0604020202020204" pitchFamily="34" charset="0"/>
              </a:rPr>
              <a:t>nhau</a:t>
            </a:r>
            <a:r>
              <a:rPr kumimoji="0" lang="nl-NL"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rPr>
              <a:t>.</a:t>
            </a:r>
            <a:endParaRPr kumimoji="0" lang="en-US" sz="2200" b="0" i="0" u="none" strike="noStrike" kern="1200" cap="none" spc="0" normalizeH="0" baseline="0" noProof="0" dirty="0">
              <a:ln>
                <a:noFill/>
              </a:ln>
              <a:solidFill>
                <a:srgbClr val="000000"/>
              </a:solidFill>
              <a:effectLst/>
              <a:uLnTx/>
              <a:uFillTx/>
              <a:ea typeface="Times New Roman" panose="0202060305040502030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44" name="组合 43"/>
          <p:cNvGrpSpPr/>
          <p:nvPr/>
        </p:nvGrpSpPr>
        <p:grpSpPr>
          <a:xfrm>
            <a:off x="-76078" y="649178"/>
            <a:ext cx="2895524" cy="3141740"/>
            <a:chOff x="457200" y="1865313"/>
            <a:chExt cx="3400425" cy="3468687"/>
          </a:xfrm>
        </p:grpSpPr>
        <p:grpSp>
          <p:nvGrpSpPr>
            <p:cNvPr id="45" name="Group 3"/>
            <p:cNvGrpSpPr/>
            <p:nvPr/>
          </p:nvGrpSpPr>
          <p:grpSpPr bwMode="auto">
            <a:xfrm>
              <a:off x="457200" y="1865313"/>
              <a:ext cx="3400425" cy="3468687"/>
              <a:chOff x="0" y="0"/>
              <a:chExt cx="1358" cy="1358"/>
            </a:xfrm>
          </p:grpSpPr>
          <p:sp>
            <p:nvSpPr>
              <p:cNvPr id="47" name="Oval 7"/>
              <p:cNvSpPr>
                <a:spLocks noChangeArrowheads="1"/>
              </p:cNvSpPr>
              <p:nvPr/>
            </p:nvSpPr>
            <p:spPr bwMode="auto">
              <a:xfrm>
                <a:off x="0" y="0"/>
                <a:ext cx="1358" cy="1358"/>
              </a:xfrm>
              <a:prstGeom prst="ellipse">
                <a:avLst/>
              </a:prstGeom>
              <a:gradFill rotWithShape="1">
                <a:gsLst>
                  <a:gs pos="0">
                    <a:srgbClr val="EAF3FB"/>
                  </a:gs>
                  <a:gs pos="100000">
                    <a:schemeClr val="accent2"/>
                  </a:gs>
                </a:gsLst>
                <a:lin ang="18900000" scaled="1"/>
              </a:gradFill>
              <a:ln w="38100" cmpd="sng">
                <a:solidFill>
                  <a:srgbClr val="F8F8F8"/>
                </a:solidFill>
                <a:round/>
              </a:ln>
              <a:effectLst>
                <a:outerShdw dist="81320" dir="3080412" algn="ctr" rotWithShape="0">
                  <a:srgbClr val="5F5F5F">
                    <a:alpha val="50000"/>
                  </a:srgbClr>
                </a:outerShdw>
              </a:effectLst>
            </p:spPr>
            <p:txBody>
              <a:bodyPr wrap="none" anchor="ctr"/>
              <a:lstStyle/>
              <a:p>
                <a:endParaRPr lang="zh-CN" altLang="en-US"/>
              </a:p>
            </p:txBody>
          </p:sp>
          <p:grpSp>
            <p:nvGrpSpPr>
              <p:cNvPr id="48" name="Group 5"/>
              <p:cNvGrpSpPr/>
              <p:nvPr/>
            </p:nvGrpSpPr>
            <p:grpSpPr bwMode="auto">
              <a:xfrm>
                <a:off x="33" y="40"/>
                <a:ext cx="1290" cy="1289"/>
                <a:chOff x="0" y="0"/>
                <a:chExt cx="3230880" cy="3291840"/>
              </a:xfrm>
            </p:grpSpPr>
            <p:pic>
              <p:nvPicPr>
                <p:cNvPr id="50" name="Oval 8"/>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3230880" cy="329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 name="Text Box 7"/>
                <p:cNvSpPr txBox="1">
                  <a:spLocks noChangeArrowheads="1"/>
                </p:cNvSpPr>
                <p:nvPr/>
              </p:nvSpPr>
              <p:spPr bwMode="auto">
                <a:xfrm>
                  <a:off x="513773" y="499097"/>
                  <a:ext cx="2204388" cy="2250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solidFill>
                      <a:srgbClr val="FFFFFF"/>
                    </a:solidFill>
                  </a:endParaRPr>
                </a:p>
              </p:txBody>
            </p:sp>
          </p:grpSp>
          <p:sp>
            <p:nvSpPr>
              <p:cNvPr id="49" name="Oval 9"/>
              <p:cNvSpPr>
                <a:spLocks noChangeArrowheads="1"/>
              </p:cNvSpPr>
              <p:nvPr/>
            </p:nvSpPr>
            <p:spPr bwMode="auto">
              <a:xfrm>
                <a:off x="286" y="291"/>
                <a:ext cx="797" cy="798"/>
              </a:xfrm>
              <a:prstGeom prst="ellipse">
                <a:avLst/>
              </a:prstGeom>
              <a:gradFill rotWithShape="1">
                <a:gsLst>
                  <a:gs pos="0">
                    <a:srgbClr val="CFE3F6"/>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nchor="ctr"/>
              <a:lstStyle/>
              <a:p>
                <a:endParaRPr lang="zh-CN" altLang="en-US"/>
              </a:p>
            </p:txBody>
          </p:sp>
        </p:grpSp>
        <p:sp>
          <p:nvSpPr>
            <p:cNvPr id="46" name="Text Box 13"/>
            <p:cNvSpPr txBox="1">
              <a:spLocks noChangeArrowheads="1"/>
            </p:cNvSpPr>
            <p:nvPr/>
          </p:nvSpPr>
          <p:spPr bwMode="auto">
            <a:xfrm>
              <a:off x="1152263" y="3253812"/>
              <a:ext cx="2066752" cy="620793"/>
            </a:xfrm>
            <a:prstGeom prst="rect">
              <a:avLst/>
            </a:prstGeom>
            <a:noFill/>
            <a:ln>
              <a:noFill/>
            </a:ln>
            <a:effectLst>
              <a:outerShdw dist="28398" dir="1593903" algn="ctr" rotWithShape="0">
                <a:srgbClr val="1C1C1C"/>
              </a:outerShdw>
            </a:effectLst>
            <a:extLst>
              <a:ext uri="{909E8E84-426E-40DD-AFC4-6F175D3DCCD1}">
                <a14:hiddenFill xmlns:a14="http://schemas.microsoft.com/office/drawing/2010/main">
                  <a:gradFill rotWithShape="1">
                    <a:gsLst>
                      <a:gs pos="0">
                        <a:schemeClr val="accent2"/>
                      </a:gs>
                      <a:gs pos="100000">
                        <a:srgbClr val="73AFE4"/>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800" b="1" i="1" u="none" strike="noStrike" kern="0" cap="none" spc="0" normalizeH="0" baseline="0" noProof="0" dirty="0" err="1">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Kết</a:t>
              </a:r>
              <a:r>
                <a:rPr kumimoji="0" lang="en-US" altLang="zh-CN" sz="2800" b="1" i="1" u="none" strike="noStrike" kern="0" cap="none" spc="0" normalizeH="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1" u="none" strike="noStrike" kern="0" cap="none" spc="0" normalizeH="0" noProof="0" dirty="0" err="1">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luận</a:t>
              </a:r>
              <a:r>
                <a:rPr kumimoji="0" lang="en-US" altLang="zh-CN" sz="2800" b="1" i="1" u="none" strike="noStrike" kern="0" cap="none" spc="0" normalizeH="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a:t>
              </a:r>
              <a:endParaRPr kumimoji="0" lang="en-US" altLang="zh-CN" sz="2800" b="1" i="1" u="none" strike="noStrike" kern="0" cap="none" spc="0" normalizeH="0" baseline="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52" name="组合 51"/>
          <p:cNvGrpSpPr/>
          <p:nvPr/>
        </p:nvGrpSpPr>
        <p:grpSpPr>
          <a:xfrm>
            <a:off x="1813448" y="666800"/>
            <a:ext cx="6977410" cy="1000125"/>
            <a:chOff x="2052977" y="1360680"/>
            <a:chExt cx="6977410" cy="1000125"/>
          </a:xfrm>
        </p:grpSpPr>
        <p:pic>
          <p:nvPicPr>
            <p:cNvPr id="53" name="圆角矩形 2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977" y="1360680"/>
              <a:ext cx="1011237"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 name="矩形 87"/>
            <p:cNvSpPr>
              <a:spLocks noChangeArrowheads="1"/>
            </p:cNvSpPr>
            <p:nvPr/>
          </p:nvSpPr>
          <p:spPr bwMode="auto">
            <a:xfrm>
              <a:off x="3040062" y="1366150"/>
              <a:ext cx="5990325" cy="873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lnSpc>
                  <a:spcPct val="110000"/>
                </a:lnSpc>
              </a:pPr>
              <a:r>
                <a:rPr lang="nl-NL" sz="2400" dirty="0">
                  <a:effectLst/>
                  <a:ea typeface="Times New Roman" panose="02020603050405020304" charset="0"/>
                  <a:cs typeface="Arial" panose="020B0604020202020204" pitchFamily="34" charset="0"/>
                </a:rPr>
                <a:t>Có </a:t>
              </a:r>
              <a:r>
                <a:rPr lang="nl-NL" sz="2400" b="1" dirty="0">
                  <a:solidFill>
                    <a:srgbClr val="FF0000"/>
                  </a:solidFill>
                  <a:effectLst/>
                  <a:ea typeface="Times New Roman" panose="02020603050405020304" charset="0"/>
                  <a:cs typeface="Arial" panose="020B0604020202020204" pitchFamily="34" charset="0"/>
                </a:rPr>
                <a:t>hai</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loại</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điện</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tích</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là</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điện</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tích</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dương</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dấu</a:t>
              </a:r>
              <a:r>
                <a:rPr lang="nl-NL" sz="2400" dirty="0">
                  <a:effectLst/>
                  <a:ea typeface="Times New Roman" panose="02020603050405020304" charset="0"/>
                  <a:cs typeface="Arial" panose="020B0604020202020204" pitchFamily="34" charset="0"/>
                </a:rPr>
                <a:t> +) </a:t>
              </a:r>
              <a:r>
                <a:rPr lang="nl-NL" sz="2400" dirty="0" err="1">
                  <a:effectLst/>
                  <a:ea typeface="Times New Roman" panose="02020603050405020304" charset="0"/>
                  <a:cs typeface="Arial" panose="020B0604020202020204" pitchFamily="34" charset="0"/>
                </a:rPr>
                <a:t>và</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điện</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tích</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âm</a:t>
              </a:r>
              <a:r>
                <a:rPr lang="nl-NL" sz="2400" dirty="0">
                  <a:ea typeface="Times New Roman" panose="02020603050405020304" charset="0"/>
                  <a:cs typeface="Arial" panose="020B0604020202020204" pitchFamily="34" charset="0"/>
                </a:rPr>
                <a:t> (</a:t>
              </a:r>
              <a:r>
                <a:rPr lang="nl-NL" sz="2400" dirty="0" err="1">
                  <a:ea typeface="Times New Roman" panose="02020603050405020304" charset="0"/>
                  <a:cs typeface="Arial" panose="020B0604020202020204" pitchFamily="34" charset="0"/>
                </a:rPr>
                <a:t>dấu</a:t>
              </a:r>
              <a:r>
                <a:rPr lang="nl-NL" sz="2400" dirty="0">
                  <a:ea typeface="Times New Roman" panose="02020603050405020304" charset="0"/>
                  <a:cs typeface="Arial" panose="020B0604020202020204" pitchFamily="34" charset="0"/>
                </a:rPr>
                <a:t> -)</a:t>
              </a:r>
              <a:endParaRPr lang="en-US" sz="2400" dirty="0">
                <a:effectLst/>
                <a:ea typeface="Times New Roman" panose="02020603050405020304" charset="0"/>
                <a:cs typeface="Arial" panose="020B0604020202020204" pitchFamily="34" charset="0"/>
              </a:endParaRPr>
            </a:p>
          </p:txBody>
        </p:sp>
      </p:grpSp>
      <p:grpSp>
        <p:nvGrpSpPr>
          <p:cNvPr id="55" name="组合 54"/>
          <p:cNvGrpSpPr/>
          <p:nvPr/>
        </p:nvGrpSpPr>
        <p:grpSpPr>
          <a:xfrm>
            <a:off x="2377714" y="1670928"/>
            <a:ext cx="6455711" cy="1243534"/>
            <a:chOff x="3228975" y="2528888"/>
            <a:chExt cx="6455711" cy="1243534"/>
          </a:xfrm>
        </p:grpSpPr>
        <p:pic>
          <p:nvPicPr>
            <p:cNvPr id="56" name="圆角矩形 3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2528888"/>
              <a:ext cx="1017588"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 name="矩形 87"/>
            <p:cNvSpPr>
              <a:spLocks noChangeArrowheads="1"/>
            </p:cNvSpPr>
            <p:nvPr/>
          </p:nvSpPr>
          <p:spPr bwMode="auto">
            <a:xfrm>
              <a:off x="4135212" y="2572093"/>
              <a:ext cx="5549474"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r>
                <a:rPr lang="nl-NL" sz="2400" dirty="0" err="1">
                  <a:effectLst/>
                  <a:ea typeface="Times New Roman" panose="02020603050405020304" charset="0"/>
                  <a:cs typeface="Arial" panose="020B0604020202020204" pitchFamily="34" charset="0"/>
                </a:rPr>
                <a:t>Các</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vật</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mang</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điện</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tích</a:t>
              </a:r>
              <a:r>
                <a:rPr lang="nl-NL" sz="2400" dirty="0">
                  <a:effectLst/>
                  <a:ea typeface="Times New Roman" panose="02020603050405020304" charset="0"/>
                  <a:cs typeface="Arial" panose="020B0604020202020204" pitchFamily="34" charset="0"/>
                </a:rPr>
                <a:t> </a:t>
              </a:r>
              <a:r>
                <a:rPr lang="nl-NL" sz="2400" i="1" dirty="0" err="1">
                  <a:solidFill>
                    <a:srgbClr val="FF0000"/>
                  </a:solidFill>
                  <a:effectLst/>
                  <a:ea typeface="Times New Roman" panose="02020603050405020304" charset="0"/>
                  <a:cs typeface="Arial" panose="020B0604020202020204" pitchFamily="34" charset="0"/>
                </a:rPr>
                <a:t>cùng</a:t>
              </a:r>
              <a:r>
                <a:rPr lang="nl-NL" sz="2400" i="1" dirty="0">
                  <a:solidFill>
                    <a:srgbClr val="FF0000"/>
                  </a:solidFill>
                  <a:effectLst/>
                  <a:ea typeface="Times New Roman" panose="02020603050405020304" charset="0"/>
                  <a:cs typeface="Arial" panose="020B0604020202020204" pitchFamily="34" charset="0"/>
                </a:rPr>
                <a:t> </a:t>
              </a:r>
              <a:r>
                <a:rPr lang="nl-NL" sz="2400" i="1" dirty="0" err="1">
                  <a:solidFill>
                    <a:srgbClr val="FF0000"/>
                  </a:solidFill>
                  <a:effectLst/>
                  <a:ea typeface="Times New Roman" panose="02020603050405020304" charset="0"/>
                  <a:cs typeface="Arial" panose="020B0604020202020204" pitchFamily="34" charset="0"/>
                </a:rPr>
                <a:t>loại</a:t>
              </a:r>
              <a:r>
                <a:rPr lang="nl-NL" sz="2400" i="1" dirty="0">
                  <a:solidFill>
                    <a:srgbClr val="FF0000"/>
                  </a:solidFill>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thì</a:t>
              </a:r>
              <a:r>
                <a:rPr lang="nl-NL" sz="2400" dirty="0">
                  <a:effectLst/>
                  <a:ea typeface="Times New Roman" panose="02020603050405020304" charset="0"/>
                  <a:cs typeface="Arial" panose="020B0604020202020204" pitchFamily="34" charset="0"/>
                </a:rPr>
                <a:t> </a:t>
              </a:r>
              <a:r>
                <a:rPr lang="nl-NL" sz="2400" i="1" dirty="0" err="1">
                  <a:solidFill>
                    <a:srgbClr val="FF0000"/>
                  </a:solidFill>
                  <a:effectLst/>
                  <a:ea typeface="Times New Roman" panose="02020603050405020304" charset="0"/>
                  <a:cs typeface="Arial" panose="020B0604020202020204" pitchFamily="34" charset="0"/>
                </a:rPr>
                <a:t>đẩy</a:t>
              </a:r>
              <a:r>
                <a:rPr lang="nl-NL" sz="2400" i="1" dirty="0">
                  <a:solidFill>
                    <a:srgbClr val="FF0000"/>
                  </a:solidFill>
                  <a:effectLst/>
                  <a:ea typeface="Times New Roman" panose="02020603050405020304" charset="0"/>
                  <a:cs typeface="Arial" panose="020B0604020202020204" pitchFamily="34" charset="0"/>
                </a:rPr>
                <a:t> </a:t>
              </a:r>
              <a:r>
                <a:rPr lang="nl-NL" sz="2400" i="1" dirty="0" err="1">
                  <a:solidFill>
                    <a:srgbClr val="FF0000"/>
                  </a:solidFill>
                  <a:effectLst/>
                  <a:ea typeface="Times New Roman" panose="02020603050405020304" charset="0"/>
                  <a:cs typeface="Arial" panose="020B0604020202020204" pitchFamily="34" charset="0"/>
                </a:rPr>
                <a:t>nhau</a:t>
              </a:r>
              <a:r>
                <a:rPr lang="nl-NL" sz="2400" i="1" dirty="0">
                  <a:solidFill>
                    <a:srgbClr val="FF0000"/>
                  </a:solidFill>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mang</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điện</a:t>
              </a:r>
              <a:r>
                <a:rPr lang="nl-NL" sz="2400" dirty="0">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tích</a:t>
              </a:r>
              <a:r>
                <a:rPr lang="nl-NL" sz="2400" dirty="0">
                  <a:effectLst/>
                  <a:ea typeface="Times New Roman" panose="02020603050405020304" charset="0"/>
                  <a:cs typeface="Arial" panose="020B0604020202020204" pitchFamily="34" charset="0"/>
                </a:rPr>
                <a:t> </a:t>
              </a:r>
              <a:r>
                <a:rPr lang="nl-NL" sz="2400" i="1" dirty="0" err="1">
                  <a:solidFill>
                    <a:srgbClr val="FF0000"/>
                  </a:solidFill>
                  <a:effectLst/>
                  <a:ea typeface="Times New Roman" panose="02020603050405020304" charset="0"/>
                  <a:cs typeface="Arial" panose="020B0604020202020204" pitchFamily="34" charset="0"/>
                </a:rPr>
                <a:t>khác</a:t>
              </a:r>
              <a:r>
                <a:rPr lang="nl-NL" sz="2400" i="1" dirty="0">
                  <a:solidFill>
                    <a:srgbClr val="FF0000"/>
                  </a:solidFill>
                  <a:effectLst/>
                  <a:ea typeface="Times New Roman" panose="02020603050405020304" charset="0"/>
                  <a:cs typeface="Arial" panose="020B0604020202020204" pitchFamily="34" charset="0"/>
                </a:rPr>
                <a:t> </a:t>
              </a:r>
              <a:r>
                <a:rPr lang="nl-NL" sz="2400" i="1" dirty="0" err="1">
                  <a:solidFill>
                    <a:srgbClr val="FF0000"/>
                  </a:solidFill>
                  <a:effectLst/>
                  <a:ea typeface="Times New Roman" panose="02020603050405020304" charset="0"/>
                  <a:cs typeface="Arial" panose="020B0604020202020204" pitchFamily="34" charset="0"/>
                </a:rPr>
                <a:t>loại</a:t>
              </a:r>
              <a:r>
                <a:rPr lang="nl-NL" sz="2400" i="1" dirty="0">
                  <a:solidFill>
                    <a:srgbClr val="FF0000"/>
                  </a:solidFill>
                  <a:effectLst/>
                  <a:ea typeface="Times New Roman" panose="02020603050405020304" charset="0"/>
                  <a:cs typeface="Arial" panose="020B0604020202020204" pitchFamily="34" charset="0"/>
                </a:rPr>
                <a:t> </a:t>
              </a:r>
              <a:r>
                <a:rPr lang="nl-NL" sz="2400" dirty="0" err="1">
                  <a:effectLst/>
                  <a:ea typeface="Times New Roman" panose="02020603050405020304" charset="0"/>
                  <a:cs typeface="Arial" panose="020B0604020202020204" pitchFamily="34" charset="0"/>
                </a:rPr>
                <a:t>thì</a:t>
              </a:r>
              <a:r>
                <a:rPr lang="nl-NL" sz="2400" dirty="0">
                  <a:effectLst/>
                  <a:ea typeface="Times New Roman" panose="02020603050405020304" charset="0"/>
                  <a:cs typeface="Arial" panose="020B0604020202020204" pitchFamily="34" charset="0"/>
                </a:rPr>
                <a:t> </a:t>
              </a:r>
              <a:r>
                <a:rPr lang="nl-NL" sz="2400" i="1" dirty="0">
                  <a:solidFill>
                    <a:srgbClr val="FF0000"/>
                  </a:solidFill>
                  <a:effectLst/>
                  <a:ea typeface="Times New Roman" panose="02020603050405020304" charset="0"/>
                  <a:cs typeface="Arial" panose="020B0604020202020204" pitchFamily="34" charset="0"/>
                </a:rPr>
                <a:t>hút </a:t>
              </a:r>
              <a:r>
                <a:rPr lang="nl-NL" sz="2400" i="1" dirty="0" err="1">
                  <a:solidFill>
                    <a:srgbClr val="FF0000"/>
                  </a:solidFill>
                  <a:effectLst/>
                  <a:ea typeface="Times New Roman" panose="02020603050405020304" charset="0"/>
                  <a:cs typeface="Arial" panose="020B0604020202020204" pitchFamily="34" charset="0"/>
                </a:rPr>
                <a:t>nhau</a:t>
              </a:r>
              <a:r>
                <a:rPr lang="nl-NL" sz="2400" dirty="0">
                  <a:effectLst/>
                  <a:ea typeface="Times New Roman" panose="02020603050405020304" charset="0"/>
                  <a:cs typeface="Arial" panose="020B0604020202020204" pitchFamily="34" charset="0"/>
                </a:rPr>
                <a:t>.</a:t>
              </a:r>
              <a:endParaRPr lang="en-US" sz="2400" i="1" dirty="0">
                <a:solidFill>
                  <a:srgbClr val="FF0000"/>
                </a:solidFill>
                <a:cs typeface="Arial" panose="020B0604020202020204" pitchFamily="34" charset="0"/>
              </a:endParaRPr>
            </a:p>
          </p:txBody>
        </p:sp>
      </p:grpSp>
      <p:grpSp>
        <p:nvGrpSpPr>
          <p:cNvPr id="3" name="Group 2"/>
          <p:cNvGrpSpPr/>
          <p:nvPr/>
        </p:nvGrpSpPr>
        <p:grpSpPr>
          <a:xfrm>
            <a:off x="304912" y="60096"/>
            <a:ext cx="2952649" cy="525867"/>
            <a:chOff x="3996682" y="1547723"/>
            <a:chExt cx="2952649" cy="525867"/>
          </a:xfrm>
          <a:solidFill>
            <a:schemeClr val="bg1"/>
          </a:solidFill>
        </p:grpSpPr>
        <p:sp>
          <p:nvSpPr>
            <p:cNvPr id="4" name="TextBox 11"/>
            <p:cNvSpPr txBox="1">
              <a:spLocks noChangeArrowheads="1"/>
            </p:cNvSpPr>
            <p:nvPr/>
          </p:nvSpPr>
          <p:spPr bwMode="auto">
            <a:xfrm flipH="1">
              <a:off x="4419418" y="1547723"/>
              <a:ext cx="2529913"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Thí</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nghiệm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2</a:t>
              </a:r>
              <a:r>
                <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5" name="TextBox 33"/>
            <p:cNvSpPr txBox="1">
              <a:spLocks noChangeArrowheads="1"/>
            </p:cNvSpPr>
            <p:nvPr/>
          </p:nvSpPr>
          <p:spPr bwMode="auto">
            <a:xfrm>
              <a:off x="3996682" y="1550370"/>
              <a:ext cx="522900"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B.</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grpSp>
        <p:nvGrpSpPr>
          <p:cNvPr id="12" name="Group 11"/>
          <p:cNvGrpSpPr/>
          <p:nvPr/>
        </p:nvGrpSpPr>
        <p:grpSpPr>
          <a:xfrm>
            <a:off x="1508535" y="2940821"/>
            <a:ext cx="7399954" cy="2159927"/>
            <a:chOff x="2722953" y="3304580"/>
            <a:chExt cx="7399954" cy="2159927"/>
          </a:xfrm>
        </p:grpSpPr>
        <p:pic>
          <p:nvPicPr>
            <p:cNvPr id="62" name="圆角矩形 3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953" y="3370442"/>
              <a:ext cx="1011237"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 name="矩形 87"/>
            <p:cNvSpPr>
              <a:spLocks noChangeArrowheads="1"/>
            </p:cNvSpPr>
            <p:nvPr/>
          </p:nvSpPr>
          <p:spPr bwMode="auto">
            <a:xfrm>
              <a:off x="3568482" y="3304580"/>
              <a:ext cx="519516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eaLnBrk="1" hangingPunct="1"/>
              <a:r>
                <a:rPr lang="en-US" altLang="en-US" sz="1600" dirty="0">
                  <a:solidFill>
                    <a:srgbClr val="FF0000"/>
                  </a:solidFill>
                </a:rPr>
                <a:t>* </a:t>
              </a:r>
              <a:r>
                <a:rPr lang="en-US" altLang="en-US" sz="2400" dirty="0" err="1">
                  <a:solidFill>
                    <a:srgbClr val="FF0000"/>
                  </a:solidFill>
                </a:rPr>
                <a:t>Quy</a:t>
              </a:r>
              <a:r>
                <a:rPr lang="en-US" altLang="en-US" sz="2400" dirty="0">
                  <a:solidFill>
                    <a:srgbClr val="FF0000"/>
                  </a:solidFill>
                </a:rPr>
                <a:t> </a:t>
              </a:r>
              <a:r>
                <a:rPr lang="en-US" altLang="en-US" sz="2400" dirty="0" err="1">
                  <a:solidFill>
                    <a:srgbClr val="FF0000"/>
                  </a:solidFill>
                </a:rPr>
                <a:t>ước</a:t>
              </a:r>
              <a:r>
                <a:rPr lang="en-US" altLang="en-US" sz="2400" dirty="0">
                  <a:solidFill>
                    <a:srgbClr val="FF0000"/>
                  </a:solidFill>
                </a:rPr>
                <a:t>:</a:t>
              </a:r>
              <a:r>
                <a:rPr lang="en-US" altLang="en-US" sz="2400" b="0" dirty="0"/>
                <a:t> </a:t>
              </a:r>
              <a:endParaRPr lang="en-US" altLang="en-US" sz="2400" b="0" dirty="0"/>
            </a:p>
          </p:txBody>
        </p:sp>
        <p:sp>
          <p:nvSpPr>
            <p:cNvPr id="10" name="Rectangle 14"/>
            <p:cNvSpPr>
              <a:spLocks noChangeArrowheads="1"/>
            </p:cNvSpPr>
            <p:nvPr/>
          </p:nvSpPr>
          <p:spPr bwMode="auto">
            <a:xfrm>
              <a:off x="3676552" y="4633510"/>
              <a:ext cx="6328724" cy="830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000" b="1">
                  <a:solidFill>
                    <a:schemeClr val="tx1"/>
                  </a:solidFill>
                  <a:latin typeface="Times New Roman" panose="02020603050405020304" charset="0"/>
                </a:defRPr>
              </a:lvl1pPr>
              <a:lvl2pPr marL="742950" indent="-285750" eaLnBrk="0" hangingPunct="0">
                <a:defRPr sz="2000" b="1">
                  <a:solidFill>
                    <a:schemeClr val="tx1"/>
                  </a:solidFill>
                  <a:latin typeface="Times New Roman" panose="02020603050405020304" charset="0"/>
                </a:defRPr>
              </a:lvl2pPr>
              <a:lvl3pPr marL="1143000" indent="-228600" eaLnBrk="0" hangingPunct="0">
                <a:defRPr sz="2000" b="1">
                  <a:solidFill>
                    <a:schemeClr val="tx1"/>
                  </a:solidFill>
                  <a:latin typeface="Times New Roman" panose="02020603050405020304" charset="0"/>
                </a:defRPr>
              </a:lvl3pPr>
              <a:lvl4pPr marL="1600200" indent="-228600" eaLnBrk="0" hangingPunct="0">
                <a:defRPr sz="2000" b="1">
                  <a:solidFill>
                    <a:schemeClr val="tx1"/>
                  </a:solidFill>
                  <a:latin typeface="Times New Roman" panose="02020603050405020304" charset="0"/>
                </a:defRPr>
              </a:lvl4pPr>
              <a:lvl5pPr marL="2057400" indent="-228600" eaLnBrk="0" hangingPunct="0">
                <a:defRPr sz="2000" b="1">
                  <a:solidFill>
                    <a:schemeClr val="tx1"/>
                  </a:solidFill>
                  <a:latin typeface="Times New Roman" panose="02020603050405020304" charset="0"/>
                </a:defRPr>
              </a:lvl5pPr>
              <a:lvl6pPr marL="2514600" indent="-228600" eaLnBrk="0" fontAlgn="base" hangingPunct="0">
                <a:spcBef>
                  <a:spcPct val="0"/>
                </a:spcBef>
                <a:spcAft>
                  <a:spcPct val="0"/>
                </a:spcAft>
                <a:defRPr sz="2000" b="1">
                  <a:solidFill>
                    <a:schemeClr val="tx1"/>
                  </a:solidFill>
                  <a:latin typeface="Times New Roman" panose="02020603050405020304" charset="0"/>
                </a:defRPr>
              </a:lvl6pPr>
              <a:lvl7pPr marL="2971800" indent="-228600" eaLnBrk="0" fontAlgn="base" hangingPunct="0">
                <a:spcBef>
                  <a:spcPct val="0"/>
                </a:spcBef>
                <a:spcAft>
                  <a:spcPct val="0"/>
                </a:spcAft>
                <a:defRPr sz="2000" b="1">
                  <a:solidFill>
                    <a:schemeClr val="tx1"/>
                  </a:solidFill>
                  <a:latin typeface="Times New Roman" panose="02020603050405020304" charset="0"/>
                </a:defRPr>
              </a:lvl7pPr>
              <a:lvl8pPr marL="3429000" indent="-228600" eaLnBrk="0" fontAlgn="base" hangingPunct="0">
                <a:spcBef>
                  <a:spcPct val="0"/>
                </a:spcBef>
                <a:spcAft>
                  <a:spcPct val="0"/>
                </a:spcAft>
                <a:defRPr sz="2000" b="1">
                  <a:solidFill>
                    <a:schemeClr val="tx1"/>
                  </a:solidFill>
                  <a:latin typeface="Times New Roman" panose="02020603050405020304" charset="0"/>
                </a:defRPr>
              </a:lvl8pPr>
              <a:lvl9pPr marL="3886200" indent="-228600" eaLnBrk="0" fontAlgn="base" hangingPunct="0">
                <a:spcBef>
                  <a:spcPct val="0"/>
                </a:spcBef>
                <a:spcAft>
                  <a:spcPct val="0"/>
                </a:spcAft>
                <a:defRPr sz="2000" b="1">
                  <a:solidFill>
                    <a:schemeClr val="tx1"/>
                  </a:solidFill>
                  <a:latin typeface="Times New Roman" panose="02020603050405020304" charset="0"/>
                </a:defRPr>
              </a:lvl9pPr>
            </a:lstStyle>
            <a:p>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Điện</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tích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của</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thanh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nhựa</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sẫm</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màu</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khi</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cọ</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xát</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vào</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vải</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khô</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là</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điện</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tích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âm</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a:solidFill>
                    <a:srgbClr val="FF0000"/>
                  </a:solidFill>
                  <a:latin typeface="Arial" panose="020B0604020202020204" pitchFamily="34" charset="0"/>
                  <a:cs typeface="Arial" panose="020B0604020202020204" pitchFamily="34" charset="0"/>
                </a:rPr>
                <a:t>-</a:t>
              </a:r>
              <a:r>
                <a:rPr lang="en-US" altLang="en-US" sz="2400" b="0" dirty="0">
                  <a:solidFill>
                    <a:srgbClr val="0000FF"/>
                  </a:solidFill>
                  <a:latin typeface="Arial" panose="020B0604020202020204" pitchFamily="34" charset="0"/>
                  <a:cs typeface="Arial" panose="020B0604020202020204" pitchFamily="34" charset="0"/>
                </a:rPr>
                <a:t>).</a:t>
              </a:r>
              <a:endParaRPr lang="en-US" altLang="en-US" sz="2400" b="0" dirty="0">
                <a:solidFill>
                  <a:srgbClr val="0000FF"/>
                </a:solidFill>
                <a:latin typeface="Arial" panose="020B0604020202020204" pitchFamily="34" charset="0"/>
                <a:cs typeface="Arial" panose="020B0604020202020204" pitchFamily="34" charset="0"/>
              </a:endParaRPr>
            </a:p>
          </p:txBody>
        </p:sp>
        <p:sp>
          <p:nvSpPr>
            <p:cNvPr id="11" name="Rectangle 11"/>
            <p:cNvSpPr>
              <a:spLocks noChangeArrowheads="1"/>
            </p:cNvSpPr>
            <p:nvPr/>
          </p:nvSpPr>
          <p:spPr bwMode="auto">
            <a:xfrm>
              <a:off x="3676552" y="3778472"/>
              <a:ext cx="6446355" cy="830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000" b="1">
                  <a:solidFill>
                    <a:schemeClr val="tx1"/>
                  </a:solidFill>
                  <a:latin typeface="Times New Roman" panose="02020603050405020304" charset="0"/>
                </a:defRPr>
              </a:lvl1pPr>
              <a:lvl2pPr marL="742950" indent="-285750" eaLnBrk="0" hangingPunct="0">
                <a:defRPr sz="2000" b="1">
                  <a:solidFill>
                    <a:schemeClr val="tx1"/>
                  </a:solidFill>
                  <a:latin typeface="Times New Roman" panose="02020603050405020304" charset="0"/>
                </a:defRPr>
              </a:lvl2pPr>
              <a:lvl3pPr marL="1143000" indent="-228600" eaLnBrk="0" hangingPunct="0">
                <a:defRPr sz="2000" b="1">
                  <a:solidFill>
                    <a:schemeClr val="tx1"/>
                  </a:solidFill>
                  <a:latin typeface="Times New Roman" panose="02020603050405020304" charset="0"/>
                </a:defRPr>
              </a:lvl3pPr>
              <a:lvl4pPr marL="1600200" indent="-228600" eaLnBrk="0" hangingPunct="0">
                <a:defRPr sz="2000" b="1">
                  <a:solidFill>
                    <a:schemeClr val="tx1"/>
                  </a:solidFill>
                  <a:latin typeface="Times New Roman" panose="02020603050405020304" charset="0"/>
                </a:defRPr>
              </a:lvl4pPr>
              <a:lvl5pPr marL="2057400" indent="-228600" eaLnBrk="0" hangingPunct="0">
                <a:defRPr sz="2000" b="1">
                  <a:solidFill>
                    <a:schemeClr val="tx1"/>
                  </a:solidFill>
                  <a:latin typeface="Times New Roman" panose="02020603050405020304" charset="0"/>
                </a:defRPr>
              </a:lvl5pPr>
              <a:lvl6pPr marL="2514600" indent="-228600" eaLnBrk="0" fontAlgn="base" hangingPunct="0">
                <a:spcBef>
                  <a:spcPct val="0"/>
                </a:spcBef>
                <a:spcAft>
                  <a:spcPct val="0"/>
                </a:spcAft>
                <a:defRPr sz="2000" b="1">
                  <a:solidFill>
                    <a:schemeClr val="tx1"/>
                  </a:solidFill>
                  <a:latin typeface="Times New Roman" panose="02020603050405020304" charset="0"/>
                </a:defRPr>
              </a:lvl6pPr>
              <a:lvl7pPr marL="2971800" indent="-228600" eaLnBrk="0" fontAlgn="base" hangingPunct="0">
                <a:spcBef>
                  <a:spcPct val="0"/>
                </a:spcBef>
                <a:spcAft>
                  <a:spcPct val="0"/>
                </a:spcAft>
                <a:defRPr sz="2000" b="1">
                  <a:solidFill>
                    <a:schemeClr val="tx1"/>
                  </a:solidFill>
                  <a:latin typeface="Times New Roman" panose="02020603050405020304" charset="0"/>
                </a:defRPr>
              </a:lvl7pPr>
              <a:lvl8pPr marL="3429000" indent="-228600" eaLnBrk="0" fontAlgn="base" hangingPunct="0">
                <a:spcBef>
                  <a:spcPct val="0"/>
                </a:spcBef>
                <a:spcAft>
                  <a:spcPct val="0"/>
                </a:spcAft>
                <a:defRPr sz="2000" b="1">
                  <a:solidFill>
                    <a:schemeClr val="tx1"/>
                  </a:solidFill>
                  <a:latin typeface="Times New Roman" panose="02020603050405020304" charset="0"/>
                </a:defRPr>
              </a:lvl8pPr>
              <a:lvl9pPr marL="3886200" indent="-228600" eaLnBrk="0" fontAlgn="base" hangingPunct="0">
                <a:spcBef>
                  <a:spcPct val="0"/>
                </a:spcBef>
                <a:spcAft>
                  <a:spcPct val="0"/>
                </a:spcAft>
                <a:defRPr sz="2000" b="1">
                  <a:solidFill>
                    <a:schemeClr val="tx1"/>
                  </a:solidFill>
                  <a:latin typeface="Times New Roman" panose="02020603050405020304" charset="0"/>
                </a:defRPr>
              </a:lvl9pPr>
            </a:lstStyle>
            <a:p>
              <a:pPr eaLnBrk="1" hangingPunct="1">
                <a:spcBef>
                  <a:spcPct val="50000"/>
                </a:spcBef>
              </a:pP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Điện</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tích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của</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thuỷ</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tinh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khi</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cọ</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xát</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vào</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lụa</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là</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điện</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tích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dương</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a:solidFill>
                    <a:srgbClr val="FF0000"/>
                  </a:solidFill>
                  <a:latin typeface="Arial" panose="020B0604020202020204" pitchFamily="34" charset="0"/>
                  <a:cs typeface="Arial" panose="020B0604020202020204" pitchFamily="34" charset="0"/>
                </a:rPr>
                <a:t>+</a:t>
              </a:r>
              <a:r>
                <a:rPr lang="en-US" altLang="en-US" sz="2400" b="0" dirty="0">
                  <a:solidFill>
                    <a:srgbClr val="0000FF"/>
                  </a:solidFill>
                  <a:latin typeface="Arial" panose="020B0604020202020204" pitchFamily="34" charset="0"/>
                  <a:cs typeface="Arial" panose="020B0604020202020204" pitchFamily="34" charset="0"/>
                </a:rPr>
                <a:t>).</a:t>
              </a:r>
              <a:endParaRPr lang="en-US" altLang="en-US" sz="2400" b="0" dirty="0">
                <a:solidFill>
                  <a:srgbClr val="0000FF"/>
                </a:solidFill>
                <a:latin typeface="Arial" panose="020B0604020202020204" pitchFamily="34" charset="0"/>
                <a:cs typeface="Arial" panose="020B0604020202020204" pitchFamily="34" charset="0"/>
              </a:endParaRPr>
            </a:p>
          </p:txBody>
        </p:sp>
      </p:grpSp>
    </p:spTree>
    <p:custDataLst>
      <p:tags r:id="rId5"/>
    </p:custData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1)">
                                      <p:cBhvr>
                                        <p:cTn id="7" dur="1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2000"/>
                                        <p:tgtEl>
                                          <p:spTgt spid="52"/>
                                        </p:tgtEl>
                                      </p:cBhvr>
                                    </p:animEffect>
                                    <p:anim calcmode="lin" valueType="num">
                                      <p:cBhvr>
                                        <p:cTn id="13" dur="2000" fill="hold"/>
                                        <p:tgtEl>
                                          <p:spTgt spid="52"/>
                                        </p:tgtEl>
                                        <p:attrNameLst>
                                          <p:attrName>ppt_x</p:attrName>
                                        </p:attrNameLst>
                                      </p:cBhvr>
                                      <p:tavLst>
                                        <p:tav tm="0">
                                          <p:val>
                                            <p:strVal val="#ppt_x"/>
                                          </p:val>
                                        </p:tav>
                                        <p:tav tm="100000">
                                          <p:val>
                                            <p:strVal val="#ppt_x"/>
                                          </p:val>
                                        </p:tav>
                                      </p:tavLst>
                                    </p:anim>
                                    <p:anim calcmode="lin" valueType="num">
                                      <p:cBhvr>
                                        <p:cTn id="14" dur="2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7" presetClass="entr" presetSubtype="0" fill="hold" nodeType="afterEffect">
                                  <p:stCondLst>
                                    <p:cond delay="100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1250"/>
                                        <p:tgtEl>
                                          <p:spTgt spid="55"/>
                                        </p:tgtEl>
                                      </p:cBhvr>
                                    </p:animEffect>
                                    <p:anim calcmode="lin" valueType="num">
                                      <p:cBhvr>
                                        <p:cTn id="19" dur="1250" fill="hold"/>
                                        <p:tgtEl>
                                          <p:spTgt spid="55"/>
                                        </p:tgtEl>
                                        <p:attrNameLst>
                                          <p:attrName>ppt_x</p:attrName>
                                        </p:attrNameLst>
                                      </p:cBhvr>
                                      <p:tavLst>
                                        <p:tav tm="0">
                                          <p:val>
                                            <p:strVal val="#ppt_x"/>
                                          </p:val>
                                        </p:tav>
                                        <p:tav tm="100000">
                                          <p:val>
                                            <p:strVal val="#ppt_x"/>
                                          </p:val>
                                        </p:tav>
                                      </p:tavLst>
                                    </p:anim>
                                    <p:anim calcmode="lin" valueType="num">
                                      <p:cBhvr>
                                        <p:cTn id="20" dur="1250" fill="hold"/>
                                        <p:tgtEl>
                                          <p:spTgt spid="55"/>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20" presetClass="entr" presetSubtype="0" fill="hold" nodeType="afterEffect">
                                  <p:stCondLst>
                                    <p:cond delay="1000"/>
                                  </p:stCondLst>
                                  <p:childTnLst>
                                    <p:set>
                                      <p:cBhvr>
                                        <p:cTn id="23" dur="1" fill="hold">
                                          <p:stCondLst>
                                            <p:cond delay="0"/>
                                          </p:stCondLst>
                                        </p:cTn>
                                        <p:tgtEl>
                                          <p:spTgt spid="12"/>
                                        </p:tgtEl>
                                        <p:attrNameLst>
                                          <p:attrName>style.visibility</p:attrName>
                                        </p:attrNameLst>
                                      </p:cBhvr>
                                      <p:to>
                                        <p:strVal val="visible"/>
                                      </p:to>
                                    </p:set>
                                    <p:animEffect transition="in" filter="wedge">
                                      <p:cBhvr>
                                        <p:cTn id="24"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9177487" cy="5173566"/>
            <a:chOff x="-33456" y="6006960"/>
            <a:chExt cx="9177487" cy="5173566"/>
          </a:xfrm>
        </p:grpSpPr>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7554">
              <a:off x="2194491" y="6229970"/>
              <a:ext cx="6735524" cy="2518050"/>
            </a:xfrm>
            <a:prstGeom prst="rect">
              <a:avLst/>
            </a:prstGeom>
          </p:spPr>
        </p:pic>
        <p:sp>
          <p:nvSpPr>
            <p:cNvPr id="29" name="矩形 7"/>
            <p:cNvSpPr/>
            <p:nvPr/>
          </p:nvSpPr>
          <p:spPr bwMode="auto">
            <a:xfrm>
              <a:off x="104334" y="734994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1" fmla="*/ 72572 w 5791048"/>
                <a:gd name="connsiteY0-2" fmla="*/ 0 h 3008026"/>
                <a:gd name="connsiteX1-3" fmla="*/ 5791048 w 5791048"/>
                <a:gd name="connsiteY1-4" fmla="*/ 711200 h 3008026"/>
                <a:gd name="connsiteX2-5" fmla="*/ 5791048 w 5791048"/>
                <a:gd name="connsiteY2-6" fmla="*/ 3008026 h 3008026"/>
                <a:gd name="connsiteX3-7" fmla="*/ 0 w 5791048"/>
                <a:gd name="connsiteY3-8" fmla="*/ 3008026 h 3008026"/>
                <a:gd name="connsiteX4-9" fmla="*/ 72572 w 5791048"/>
                <a:gd name="connsiteY4-10" fmla="*/ 0 h 3008026"/>
                <a:gd name="connsiteX0-11" fmla="*/ 696686 w 6415162"/>
                <a:gd name="connsiteY0-12" fmla="*/ 0 h 4241740"/>
                <a:gd name="connsiteX1-13" fmla="*/ 6415162 w 6415162"/>
                <a:gd name="connsiteY1-14" fmla="*/ 711200 h 4241740"/>
                <a:gd name="connsiteX2-15" fmla="*/ 6415162 w 6415162"/>
                <a:gd name="connsiteY2-16" fmla="*/ 3008026 h 4241740"/>
                <a:gd name="connsiteX3-17" fmla="*/ 0 w 6415162"/>
                <a:gd name="connsiteY3-18" fmla="*/ 4241740 h 4241740"/>
                <a:gd name="connsiteX4-19" fmla="*/ 696686 w 6415162"/>
                <a:gd name="connsiteY4-20" fmla="*/ 0 h 4241740"/>
                <a:gd name="connsiteX0-21" fmla="*/ 696686 w 8360076"/>
                <a:gd name="connsiteY0-22" fmla="*/ 0 h 4241740"/>
                <a:gd name="connsiteX1-23" fmla="*/ 6415162 w 8360076"/>
                <a:gd name="connsiteY1-24" fmla="*/ 711200 h 4241740"/>
                <a:gd name="connsiteX2-25" fmla="*/ 8360076 w 8360076"/>
                <a:gd name="connsiteY2-26" fmla="*/ 4241740 h 4241740"/>
                <a:gd name="connsiteX3-27" fmla="*/ 0 w 8360076"/>
                <a:gd name="connsiteY3-28" fmla="*/ 4241740 h 4241740"/>
                <a:gd name="connsiteX4-29" fmla="*/ 696686 w 8360076"/>
                <a:gd name="connsiteY4-30" fmla="*/ 0 h 4241740"/>
                <a:gd name="connsiteX0-31" fmla="*/ 696686 w 8882591"/>
                <a:gd name="connsiteY0-32" fmla="*/ 0 h 4241740"/>
                <a:gd name="connsiteX1-33" fmla="*/ 8882591 w 8882591"/>
                <a:gd name="connsiteY1-34" fmla="*/ 1451428 h 4241740"/>
                <a:gd name="connsiteX2-35" fmla="*/ 8360076 w 8882591"/>
                <a:gd name="connsiteY2-36" fmla="*/ 4241740 h 4241740"/>
                <a:gd name="connsiteX3-37" fmla="*/ 0 w 8882591"/>
                <a:gd name="connsiteY3-38" fmla="*/ 4241740 h 4241740"/>
                <a:gd name="connsiteX4-39" fmla="*/ 696686 w 8882591"/>
                <a:gd name="connsiteY4-40" fmla="*/ 0 h 42417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6" y="8942259"/>
              <a:ext cx="2261429" cy="223826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14" y="6558065"/>
              <a:ext cx="1980121" cy="1267150"/>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205" y="9494833"/>
              <a:ext cx="2133424" cy="1667728"/>
            </a:xfrm>
            <a:prstGeom prst="rect">
              <a:avLst/>
            </a:prstGeom>
          </p:spPr>
        </p:pic>
      </p:grpSp>
      <p:sp>
        <p:nvSpPr>
          <p:cNvPr id="8" name="文本框 7"/>
          <p:cNvSpPr txBox="1"/>
          <p:nvPr/>
        </p:nvSpPr>
        <p:spPr>
          <a:xfrm>
            <a:off x="1460580" y="3734091"/>
            <a:ext cx="6369051" cy="1077218"/>
          </a:xfrm>
          <a:prstGeom prst="rect">
            <a:avLst/>
          </a:prstGeom>
          <a:noFill/>
        </p:spPr>
        <p:txBody>
          <a:bodyPr wrap="none" rtlCol="0">
            <a:spAutoFit/>
          </a:bodyPr>
          <a:lstStyle/>
          <a:p>
            <a:pPr lvl="0" algn="just" defTabSz="685800" fontAlgn="auto">
              <a:spcBef>
                <a:spcPts val="0"/>
              </a:spcBef>
              <a:spcAft>
                <a:spcPts val="0"/>
              </a:spcAft>
              <a:defRPr/>
            </a:pPr>
            <a:r>
              <a:rPr lang="en-US" altLang="zh-CN" sz="3200" b="1" dirty="0" err="1">
                <a:ea typeface="Microsoft YaHei" panose="020B0503020204020204" pitchFamily="34" charset="-122"/>
                <a:cs typeface="Arial" panose="020B0604020202020204" pitchFamily="34" charset="0"/>
              </a:rPr>
              <a:t>Giải</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thích</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sơ</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lược</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về</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sự</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nhiễm</a:t>
            </a:r>
            <a:r>
              <a:rPr lang="en-US" altLang="zh-CN" sz="3200" b="1" dirty="0">
                <a:ea typeface="Microsoft YaHei" panose="020B0503020204020204" pitchFamily="34" charset="-122"/>
                <a:cs typeface="Arial" panose="020B0604020202020204" pitchFamily="34" charset="0"/>
              </a:rPr>
              <a:t> </a:t>
            </a:r>
            <a:endParaRPr lang="en-US" altLang="zh-CN" sz="3200" b="1" dirty="0">
              <a:ea typeface="Microsoft YaHei" panose="020B0503020204020204" pitchFamily="34" charset="-122"/>
              <a:cs typeface="Arial" panose="020B0604020202020204" pitchFamily="34" charset="0"/>
            </a:endParaRPr>
          </a:p>
          <a:p>
            <a:pPr lvl="0" algn="ctr" defTabSz="685800" fontAlgn="auto">
              <a:spcBef>
                <a:spcPts val="0"/>
              </a:spcBef>
              <a:spcAft>
                <a:spcPts val="0"/>
              </a:spcAft>
              <a:defRPr/>
            </a:pPr>
            <a:r>
              <a:rPr lang="en-US" altLang="zh-CN" sz="3200" b="1" dirty="0" err="1">
                <a:ea typeface="Microsoft YaHei" panose="020B0503020204020204" pitchFamily="34" charset="-122"/>
                <a:cs typeface="Arial" panose="020B0604020202020204" pitchFamily="34" charset="0"/>
              </a:rPr>
              <a:t>điện</a:t>
            </a:r>
            <a:r>
              <a:rPr lang="en-US" altLang="zh-CN" sz="3200" b="1" dirty="0">
                <a:ea typeface="Microsoft YaHei" panose="020B0503020204020204" pitchFamily="34" charset="-122"/>
                <a:cs typeface="Arial" panose="020B0604020202020204" pitchFamily="34" charset="0"/>
              </a:rPr>
              <a:t> do </a:t>
            </a:r>
            <a:r>
              <a:rPr lang="en-US" altLang="zh-CN" sz="3200" b="1" dirty="0" err="1">
                <a:ea typeface="Microsoft YaHei" panose="020B0503020204020204" pitchFamily="34" charset="-122"/>
                <a:cs typeface="Arial" panose="020B0604020202020204" pitchFamily="34" charset="0"/>
              </a:rPr>
              <a:t>cọ</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xát</a:t>
            </a:r>
            <a:endParaRPr lang="zh-CN" altLang="en-US" sz="3200" b="1" dirty="0">
              <a:ea typeface="Microsoft YaHei" panose="020B0503020204020204" pitchFamily="34" charset="-122"/>
              <a:cs typeface="Arial" panose="020B0604020202020204" pitchFamily="34" charset="0"/>
            </a:endParaRPr>
          </a:p>
        </p:txBody>
      </p:sp>
      <p:grpSp>
        <p:nvGrpSpPr>
          <p:cNvPr id="13" name="组合 12"/>
          <p:cNvGrpSpPr/>
          <p:nvPr/>
        </p:nvGrpSpPr>
        <p:grpSpPr>
          <a:xfrm>
            <a:off x="3772182" y="2157167"/>
            <a:ext cx="1613805" cy="1613805"/>
            <a:chOff x="2966907" y="1954657"/>
            <a:chExt cx="1613805" cy="1613805"/>
          </a:xfrm>
        </p:grpSpPr>
        <p:sp>
          <p:nvSpPr>
            <p:cNvPr id="15" name="任意多边形 14"/>
            <p:cNvSpPr/>
            <p:nvPr/>
          </p:nvSpPr>
          <p:spPr>
            <a:xfrm>
              <a:off x="2966907"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FCC7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609442" rIns="76201" bIns="609441"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defRPr/>
              </a:pPr>
              <a:r>
                <a:rPr kumimoji="0" lang="pl-PL" sz="11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rPr>
                <a:t> </a:t>
              </a:r>
              <a:endParaRPr kumimoji="0" lang="pl-PL" sz="11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16" name="Freeform 11"/>
            <p:cNvSpPr>
              <a:spLocks noEditPoints="1"/>
            </p:cNvSpPr>
            <p:nvPr/>
          </p:nvSpPr>
          <p:spPr bwMode="auto">
            <a:xfrm>
              <a:off x="3703056" y="2173110"/>
              <a:ext cx="190210" cy="276747"/>
            </a:xfrm>
            <a:custGeom>
              <a:avLst/>
              <a:gdLst>
                <a:gd name="T0" fmla="*/ 132 w 153"/>
                <a:gd name="T1" fmla="*/ 0 h 222"/>
                <a:gd name="T2" fmla="*/ 21 w 153"/>
                <a:gd name="T3" fmla="*/ 0 h 222"/>
                <a:gd name="T4" fmla="*/ 0 w 153"/>
                <a:gd name="T5" fmla="*/ 21 h 222"/>
                <a:gd name="T6" fmla="*/ 0 w 153"/>
                <a:gd name="T7" fmla="*/ 202 h 222"/>
                <a:gd name="T8" fmla="*/ 21 w 153"/>
                <a:gd name="T9" fmla="*/ 222 h 222"/>
                <a:gd name="T10" fmla="*/ 132 w 153"/>
                <a:gd name="T11" fmla="*/ 222 h 222"/>
                <a:gd name="T12" fmla="*/ 153 w 153"/>
                <a:gd name="T13" fmla="*/ 202 h 222"/>
                <a:gd name="T14" fmla="*/ 153 w 153"/>
                <a:gd name="T15" fmla="*/ 21 h 222"/>
                <a:gd name="T16" fmla="*/ 132 w 153"/>
                <a:gd name="T17" fmla="*/ 0 h 222"/>
                <a:gd name="T18" fmla="*/ 139 w 153"/>
                <a:gd name="T19" fmla="*/ 202 h 222"/>
                <a:gd name="T20" fmla="*/ 132 w 153"/>
                <a:gd name="T21" fmla="*/ 208 h 222"/>
                <a:gd name="T22" fmla="*/ 21 w 153"/>
                <a:gd name="T23" fmla="*/ 208 h 222"/>
                <a:gd name="T24" fmla="*/ 14 w 153"/>
                <a:gd name="T25" fmla="*/ 202 h 222"/>
                <a:gd name="T26" fmla="*/ 14 w 153"/>
                <a:gd name="T27" fmla="*/ 188 h 222"/>
                <a:gd name="T28" fmla="*/ 139 w 153"/>
                <a:gd name="T29" fmla="*/ 188 h 222"/>
                <a:gd name="T30" fmla="*/ 139 w 153"/>
                <a:gd name="T31" fmla="*/ 202 h 222"/>
                <a:gd name="T32" fmla="*/ 139 w 153"/>
                <a:gd name="T33" fmla="*/ 181 h 222"/>
                <a:gd name="T34" fmla="*/ 14 w 153"/>
                <a:gd name="T35" fmla="*/ 181 h 222"/>
                <a:gd name="T36" fmla="*/ 14 w 153"/>
                <a:gd name="T37" fmla="*/ 41 h 222"/>
                <a:gd name="T38" fmla="*/ 139 w 153"/>
                <a:gd name="T39" fmla="*/ 41 h 222"/>
                <a:gd name="T40" fmla="*/ 139 w 153"/>
                <a:gd name="T41" fmla="*/ 181 h 222"/>
                <a:gd name="T42" fmla="*/ 139 w 153"/>
                <a:gd name="T43" fmla="*/ 34 h 222"/>
                <a:gd name="T44" fmla="*/ 14 w 153"/>
                <a:gd name="T45" fmla="*/ 34 h 222"/>
                <a:gd name="T46" fmla="*/ 14 w 153"/>
                <a:gd name="T47" fmla="*/ 21 h 222"/>
                <a:gd name="T48" fmla="*/ 21 w 153"/>
                <a:gd name="T49" fmla="*/ 14 h 222"/>
                <a:gd name="T50" fmla="*/ 132 w 153"/>
                <a:gd name="T51" fmla="*/ 14 h 222"/>
                <a:gd name="T52" fmla="*/ 139 w 153"/>
                <a:gd name="T53" fmla="*/ 21 h 222"/>
                <a:gd name="T54" fmla="*/ 139 w 153"/>
                <a:gd name="T55"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222">
                  <a:moveTo>
                    <a:pt x="132" y="0"/>
                  </a:moveTo>
                  <a:cubicBezTo>
                    <a:pt x="21" y="0"/>
                    <a:pt x="21" y="0"/>
                    <a:pt x="21" y="0"/>
                  </a:cubicBezTo>
                  <a:cubicBezTo>
                    <a:pt x="9" y="0"/>
                    <a:pt x="0" y="9"/>
                    <a:pt x="0" y="21"/>
                  </a:cubicBezTo>
                  <a:cubicBezTo>
                    <a:pt x="0" y="202"/>
                    <a:pt x="0" y="202"/>
                    <a:pt x="0" y="202"/>
                  </a:cubicBezTo>
                  <a:cubicBezTo>
                    <a:pt x="0" y="213"/>
                    <a:pt x="9" y="222"/>
                    <a:pt x="21" y="222"/>
                  </a:cubicBezTo>
                  <a:cubicBezTo>
                    <a:pt x="132" y="222"/>
                    <a:pt x="132" y="222"/>
                    <a:pt x="132" y="222"/>
                  </a:cubicBezTo>
                  <a:cubicBezTo>
                    <a:pt x="143" y="222"/>
                    <a:pt x="153" y="213"/>
                    <a:pt x="153" y="202"/>
                  </a:cubicBezTo>
                  <a:cubicBezTo>
                    <a:pt x="153" y="21"/>
                    <a:pt x="153" y="21"/>
                    <a:pt x="153" y="21"/>
                  </a:cubicBezTo>
                  <a:cubicBezTo>
                    <a:pt x="153" y="9"/>
                    <a:pt x="143" y="0"/>
                    <a:pt x="132" y="0"/>
                  </a:cubicBezTo>
                  <a:close/>
                  <a:moveTo>
                    <a:pt x="139" y="202"/>
                  </a:moveTo>
                  <a:cubicBezTo>
                    <a:pt x="139" y="205"/>
                    <a:pt x="136" y="208"/>
                    <a:pt x="132" y="208"/>
                  </a:cubicBezTo>
                  <a:cubicBezTo>
                    <a:pt x="21" y="208"/>
                    <a:pt x="21" y="208"/>
                    <a:pt x="21" y="208"/>
                  </a:cubicBezTo>
                  <a:cubicBezTo>
                    <a:pt x="17" y="208"/>
                    <a:pt x="14" y="205"/>
                    <a:pt x="14" y="202"/>
                  </a:cubicBezTo>
                  <a:cubicBezTo>
                    <a:pt x="14" y="188"/>
                    <a:pt x="14" y="188"/>
                    <a:pt x="14" y="188"/>
                  </a:cubicBezTo>
                  <a:cubicBezTo>
                    <a:pt x="139" y="188"/>
                    <a:pt x="139" y="188"/>
                    <a:pt x="139" y="188"/>
                  </a:cubicBezTo>
                  <a:lnTo>
                    <a:pt x="139" y="202"/>
                  </a:lnTo>
                  <a:close/>
                  <a:moveTo>
                    <a:pt x="139" y="181"/>
                  </a:moveTo>
                  <a:cubicBezTo>
                    <a:pt x="14" y="181"/>
                    <a:pt x="14" y="181"/>
                    <a:pt x="14" y="181"/>
                  </a:cubicBezTo>
                  <a:cubicBezTo>
                    <a:pt x="14" y="41"/>
                    <a:pt x="14" y="41"/>
                    <a:pt x="14" y="41"/>
                  </a:cubicBezTo>
                  <a:cubicBezTo>
                    <a:pt x="139" y="41"/>
                    <a:pt x="139" y="41"/>
                    <a:pt x="139" y="41"/>
                  </a:cubicBezTo>
                  <a:lnTo>
                    <a:pt x="139" y="181"/>
                  </a:lnTo>
                  <a:close/>
                  <a:moveTo>
                    <a:pt x="139" y="34"/>
                  </a:moveTo>
                  <a:cubicBezTo>
                    <a:pt x="14" y="34"/>
                    <a:pt x="14" y="34"/>
                    <a:pt x="14" y="34"/>
                  </a:cubicBezTo>
                  <a:cubicBezTo>
                    <a:pt x="14" y="21"/>
                    <a:pt x="14" y="21"/>
                    <a:pt x="14" y="21"/>
                  </a:cubicBezTo>
                  <a:cubicBezTo>
                    <a:pt x="14" y="17"/>
                    <a:pt x="17" y="14"/>
                    <a:pt x="21" y="14"/>
                  </a:cubicBezTo>
                  <a:cubicBezTo>
                    <a:pt x="132" y="14"/>
                    <a:pt x="132" y="14"/>
                    <a:pt x="132" y="14"/>
                  </a:cubicBezTo>
                  <a:cubicBezTo>
                    <a:pt x="136" y="14"/>
                    <a:pt x="139" y="17"/>
                    <a:pt x="139" y="21"/>
                  </a:cubicBezTo>
                  <a:lnTo>
                    <a:pt x="139" y="34"/>
                  </a:lnTo>
                  <a:close/>
                </a:path>
              </a:pathLst>
            </a:custGeom>
            <a:solidFill>
              <a:schemeClr val="bg1"/>
            </a:solidFill>
            <a:ln>
              <a:noFill/>
            </a:ln>
          </p:spPr>
          <p:txBody>
            <a:bodyPr vert="horz" wrap="square" lIns="121888" tIns="60944" rIns="121888" bIns="60944"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18" name="文本框 17"/>
            <p:cNvSpPr txBox="1"/>
            <p:nvPr/>
          </p:nvSpPr>
          <p:spPr>
            <a:xfrm>
              <a:off x="3481645" y="2575399"/>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rPr>
                <a:t>02</a:t>
              </a:r>
              <a:endParaRPr kumimoji="0" lang="zh-CN" altLang="en-US" sz="16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19" name="矩形 18"/>
            <p:cNvSpPr/>
            <p:nvPr/>
          </p:nvSpPr>
          <p:spPr>
            <a:xfrm>
              <a:off x="3375787"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36264"/>
          <a:stretch>
            <a:fillRect/>
          </a:stretch>
        </p:blipFill>
        <p:spPr>
          <a:xfrm rot="10800000">
            <a:off x="137666" y="583316"/>
            <a:ext cx="6095841" cy="3097103"/>
          </a:xfrm>
          <a:prstGeom prst="rect">
            <a:avLst/>
          </a:prstGeom>
        </p:spPr>
      </p:pic>
      <p:cxnSp>
        <p:nvCxnSpPr>
          <p:cNvPr id="3" name="直接连接符 2"/>
          <p:cNvCxnSpPr/>
          <p:nvPr/>
        </p:nvCxnSpPr>
        <p:spPr>
          <a:xfrm>
            <a:off x="1994198" y="920108"/>
            <a:ext cx="0" cy="737266"/>
          </a:xfrm>
          <a:prstGeom prst="line">
            <a:avLst/>
          </a:prstGeom>
          <a:noFill/>
          <a:ln w="19050" cap="flat" cmpd="sng" algn="ctr">
            <a:solidFill>
              <a:srgbClr val="0075CC"/>
            </a:solidFill>
            <a:prstDash val="solid"/>
          </a:ln>
          <a:effectLst>
            <a:outerShdw dist="12700" sx="101000" sy="101000" algn="l" rotWithShape="0">
              <a:srgbClr val="43CEFF"/>
            </a:outerShdw>
          </a:effectLst>
        </p:spPr>
      </p:cxnSp>
      <p:cxnSp>
        <p:nvCxnSpPr>
          <p:cNvPr id="4" name="直接连接符 3"/>
          <p:cNvCxnSpPr/>
          <p:nvPr/>
        </p:nvCxnSpPr>
        <p:spPr>
          <a:xfrm>
            <a:off x="2009077" y="2825058"/>
            <a:ext cx="0" cy="737266"/>
          </a:xfrm>
          <a:prstGeom prst="line">
            <a:avLst/>
          </a:prstGeom>
          <a:noFill/>
          <a:ln w="19050" cap="flat" cmpd="sng" algn="ctr">
            <a:solidFill>
              <a:srgbClr val="F79646">
                <a:lumMod val="50000"/>
              </a:srgbClr>
            </a:solidFill>
            <a:prstDash val="solid"/>
          </a:ln>
          <a:effectLst>
            <a:outerShdw dist="12700" sx="101000" sy="101000" algn="l" rotWithShape="0">
              <a:srgbClr val="FFC819"/>
            </a:outerShdw>
          </a:effectLst>
        </p:spPr>
      </p:cxnSp>
      <p:sp>
        <p:nvSpPr>
          <p:cNvPr id="6" name="TextBox 5"/>
          <p:cNvSpPr txBox="1"/>
          <p:nvPr/>
        </p:nvSpPr>
        <p:spPr>
          <a:xfrm>
            <a:off x="997852" y="1028802"/>
            <a:ext cx="1149668" cy="453457"/>
          </a:xfrm>
          <a:prstGeom prst="rect">
            <a:avLst/>
          </a:prstGeom>
          <a:noFill/>
        </p:spPr>
        <p:txBody>
          <a:bodyPr wrap="square" rtlCol="0">
            <a:spAutoFit/>
          </a:bodyPr>
          <a:lstStyle/>
          <a:p>
            <a:pPr algn="ctr" fontAlgn="auto">
              <a:lnSpc>
                <a:spcPct val="130000"/>
              </a:lnSpc>
              <a:spcBef>
                <a:spcPts val="0"/>
              </a:spcBef>
              <a:spcAft>
                <a:spcPts val="0"/>
              </a:spcAft>
              <a:defRPr/>
            </a:pPr>
            <a:r>
              <a:rPr lang="en-US" altLang="zh-CN" sz="2000" b="1" kern="0" dirty="0" err="1">
                <a:solidFill>
                  <a:sysClr val="window" lastClr="FFFFFF"/>
                </a:solidFill>
                <a:latin typeface="Microsoft YaHei" panose="020B0503020204020204" pitchFamily="34" charset="-122"/>
                <a:ea typeface="Microsoft YaHei" panose="020B0503020204020204" pitchFamily="34" charset="-122"/>
              </a:rPr>
              <a:t>Câu</a:t>
            </a:r>
            <a:r>
              <a:rPr lang="en-US" altLang="zh-CN" sz="2000" b="1" kern="0" dirty="0">
                <a:solidFill>
                  <a:sysClr val="window" lastClr="FFFFFF"/>
                </a:solidFill>
                <a:latin typeface="Microsoft YaHei" panose="020B0503020204020204" pitchFamily="34" charset="-122"/>
                <a:ea typeface="Microsoft YaHei" panose="020B0503020204020204" pitchFamily="34" charset="-122"/>
              </a:rPr>
              <a:t> 1: </a:t>
            </a:r>
            <a:endParaRPr lang="zh-CN" altLang="en-US" sz="2000" b="1" kern="0" dirty="0">
              <a:solidFill>
                <a:sysClr val="window" lastClr="FFFFFF"/>
              </a:solidFill>
              <a:latin typeface="Microsoft YaHei" panose="020B0503020204020204" pitchFamily="34" charset="-122"/>
              <a:ea typeface="Microsoft YaHei" panose="020B0503020204020204" pitchFamily="34" charset="-122"/>
            </a:endParaRPr>
          </a:p>
        </p:txBody>
      </p:sp>
      <p:sp>
        <p:nvSpPr>
          <p:cNvPr id="7" name="TextBox 6"/>
          <p:cNvSpPr txBox="1"/>
          <p:nvPr/>
        </p:nvSpPr>
        <p:spPr>
          <a:xfrm>
            <a:off x="997853" y="2959503"/>
            <a:ext cx="1149667" cy="453457"/>
          </a:xfrm>
          <a:prstGeom prst="rect">
            <a:avLst/>
          </a:prstGeom>
          <a:noFill/>
        </p:spPr>
        <p:txBody>
          <a:bodyPr wrap="square" rtlCol="0">
            <a:spAutoFit/>
          </a:bodyPr>
          <a:lstStyle/>
          <a:p>
            <a:pPr algn="ctr" fontAlgn="auto">
              <a:lnSpc>
                <a:spcPct val="130000"/>
              </a:lnSpc>
              <a:spcBef>
                <a:spcPts val="0"/>
              </a:spcBef>
              <a:spcAft>
                <a:spcPts val="0"/>
              </a:spcAft>
              <a:defRPr/>
            </a:pPr>
            <a:r>
              <a:rPr lang="en-US" altLang="zh-CN" sz="2000" b="1" kern="0" dirty="0" err="1">
                <a:solidFill>
                  <a:sysClr val="window" lastClr="FFFFFF"/>
                </a:solidFill>
                <a:latin typeface="Microsoft YaHei" panose="020B0503020204020204" pitchFamily="34" charset="-122"/>
                <a:ea typeface="Microsoft YaHei" panose="020B0503020204020204" pitchFamily="34" charset="-122"/>
              </a:rPr>
              <a:t>Câu</a:t>
            </a:r>
            <a:r>
              <a:rPr lang="en-US" altLang="zh-CN" sz="2000" b="1" kern="0" dirty="0">
                <a:solidFill>
                  <a:sysClr val="window" lastClr="FFFFFF"/>
                </a:solidFill>
                <a:latin typeface="Microsoft YaHei" panose="020B0503020204020204" pitchFamily="34" charset="-122"/>
                <a:ea typeface="Microsoft YaHei" panose="020B0503020204020204" pitchFamily="34" charset="-122"/>
              </a:rPr>
              <a:t> 2: </a:t>
            </a:r>
            <a:endParaRPr lang="zh-CN" altLang="en-US" sz="2000" b="1" kern="0" dirty="0">
              <a:solidFill>
                <a:sysClr val="window" lastClr="FFFFFF"/>
              </a:solidFill>
              <a:latin typeface="Microsoft YaHei" panose="020B0503020204020204" pitchFamily="34" charset="-122"/>
              <a:ea typeface="Microsoft YaHei" panose="020B0503020204020204" pitchFamily="34" charset="-122"/>
            </a:endParaRPr>
          </a:p>
        </p:txBody>
      </p:sp>
      <p:sp>
        <p:nvSpPr>
          <p:cNvPr id="9" name="TextBox 8"/>
          <p:cNvSpPr txBox="1"/>
          <p:nvPr/>
        </p:nvSpPr>
        <p:spPr>
          <a:xfrm>
            <a:off x="2009077" y="932364"/>
            <a:ext cx="3263583" cy="646331"/>
          </a:xfrm>
          <a:prstGeom prst="rect">
            <a:avLst/>
          </a:prstGeom>
          <a:noFill/>
        </p:spPr>
        <p:txBody>
          <a:bodyPr wrap="square" rtlCol="0">
            <a:spAutoFit/>
          </a:bodyPr>
          <a:lstStyle/>
          <a:p>
            <a:r>
              <a:rPr lang="en-US" dirty="0" err="1"/>
              <a:t>Nêu</a:t>
            </a:r>
            <a:r>
              <a:rPr lang="en-US" dirty="0"/>
              <a:t> </a:t>
            </a:r>
            <a:r>
              <a:rPr lang="en-US" dirty="0" err="1"/>
              <a:t>và</a:t>
            </a:r>
            <a:r>
              <a:rPr lang="en-US" dirty="0"/>
              <a:t> </a:t>
            </a:r>
            <a:r>
              <a:rPr lang="en-US" dirty="0" err="1"/>
              <a:t>vẽ</a:t>
            </a:r>
            <a:r>
              <a:rPr lang="en-US" dirty="0"/>
              <a:t> </a:t>
            </a:r>
            <a:r>
              <a:rPr lang="en-US" dirty="0" err="1"/>
              <a:t>minh</a:t>
            </a:r>
            <a:r>
              <a:rPr lang="en-US" dirty="0"/>
              <a:t> </a:t>
            </a:r>
            <a:r>
              <a:rPr lang="en-US" dirty="0" err="1"/>
              <a:t>hoạ</a:t>
            </a:r>
            <a:r>
              <a:rPr lang="en-US" dirty="0"/>
              <a:t> </a:t>
            </a:r>
            <a:r>
              <a:rPr lang="en-US" dirty="0" err="1"/>
              <a:t>mô</a:t>
            </a:r>
            <a:r>
              <a:rPr lang="en-US" dirty="0"/>
              <a:t> </a:t>
            </a:r>
            <a:r>
              <a:rPr lang="en-US" dirty="0" err="1"/>
              <a:t>hình</a:t>
            </a:r>
            <a:r>
              <a:rPr lang="en-US" dirty="0"/>
              <a:t> </a:t>
            </a:r>
            <a:r>
              <a:rPr lang="en-US" dirty="0" err="1"/>
              <a:t>cấu</a:t>
            </a:r>
            <a:r>
              <a:rPr lang="en-US" dirty="0"/>
              <a:t> </a:t>
            </a:r>
            <a:r>
              <a:rPr lang="en-US" dirty="0" err="1"/>
              <a:t>tạo</a:t>
            </a:r>
            <a:r>
              <a:rPr lang="en-US" dirty="0"/>
              <a:t> </a:t>
            </a:r>
            <a:r>
              <a:rPr lang="en-US" dirty="0" err="1"/>
              <a:t>của</a:t>
            </a:r>
            <a:r>
              <a:rPr lang="en-US" dirty="0"/>
              <a:t> </a:t>
            </a:r>
            <a:r>
              <a:rPr lang="en-US" dirty="0" err="1"/>
              <a:t>hạt</a:t>
            </a:r>
            <a:r>
              <a:rPr lang="en-US" dirty="0"/>
              <a:t> </a:t>
            </a:r>
            <a:r>
              <a:rPr lang="en-US" dirty="0" err="1"/>
              <a:t>nguyên</a:t>
            </a:r>
            <a:r>
              <a:rPr lang="en-US" dirty="0"/>
              <a:t> </a:t>
            </a:r>
            <a:r>
              <a:rPr lang="en-US" dirty="0" err="1"/>
              <a:t>tử</a:t>
            </a:r>
            <a:r>
              <a:rPr lang="en-US" dirty="0"/>
              <a:t>.</a:t>
            </a:r>
            <a:endParaRPr lang="en-US" dirty="0"/>
          </a:p>
        </p:txBody>
      </p:sp>
      <p:sp>
        <p:nvSpPr>
          <p:cNvPr id="10" name="TextBox 9"/>
          <p:cNvSpPr txBox="1"/>
          <p:nvPr/>
        </p:nvSpPr>
        <p:spPr>
          <a:xfrm>
            <a:off x="2009077" y="2797687"/>
            <a:ext cx="3278458" cy="646331"/>
          </a:xfrm>
          <a:prstGeom prst="rect">
            <a:avLst/>
          </a:prstGeom>
          <a:noFill/>
        </p:spPr>
        <p:txBody>
          <a:bodyPr wrap="square" rtlCol="0">
            <a:spAutoFit/>
          </a:bodyPr>
          <a:lstStyle/>
          <a:p>
            <a:r>
              <a:rPr lang="en-US" dirty="0"/>
              <a:t>Electron </a:t>
            </a:r>
            <a:r>
              <a:rPr lang="en-US" dirty="0" err="1"/>
              <a:t>trong</a:t>
            </a:r>
            <a:r>
              <a:rPr lang="en-US" dirty="0"/>
              <a:t> </a:t>
            </a:r>
            <a:r>
              <a:rPr lang="en-US" dirty="0" err="1"/>
              <a:t>nguyên</a:t>
            </a:r>
            <a:r>
              <a:rPr lang="en-US" dirty="0"/>
              <a:t> </a:t>
            </a:r>
            <a:r>
              <a:rPr lang="en-US" dirty="0" err="1"/>
              <a:t>tử</a:t>
            </a:r>
            <a:r>
              <a:rPr lang="en-US" dirty="0"/>
              <a:t> </a:t>
            </a:r>
            <a:r>
              <a:rPr lang="en-US" dirty="0" err="1"/>
              <a:t>có</a:t>
            </a:r>
            <a:r>
              <a:rPr lang="en-US" dirty="0"/>
              <a:t> </a:t>
            </a:r>
            <a:r>
              <a:rPr lang="en-US" dirty="0" err="1"/>
              <a:t>thể</a:t>
            </a:r>
            <a:r>
              <a:rPr lang="en-US" dirty="0"/>
              <a:t> </a:t>
            </a:r>
            <a:r>
              <a:rPr lang="en-US" dirty="0" err="1"/>
              <a:t>dịch</a:t>
            </a:r>
            <a:r>
              <a:rPr lang="en-US" dirty="0"/>
              <a:t> </a:t>
            </a:r>
            <a:r>
              <a:rPr lang="en-US" dirty="0" err="1"/>
              <a:t>chuyển</a:t>
            </a:r>
            <a:r>
              <a:rPr lang="en-US" dirty="0"/>
              <a:t> </a:t>
            </a:r>
            <a:r>
              <a:rPr lang="en-US" dirty="0" err="1"/>
              <a:t>như</a:t>
            </a:r>
            <a:r>
              <a:rPr lang="en-US" dirty="0"/>
              <a:t> </a:t>
            </a:r>
            <a:r>
              <a:rPr lang="en-US" dirty="0" err="1"/>
              <a:t>thế</a:t>
            </a:r>
            <a:r>
              <a:rPr lang="en-US" dirty="0"/>
              <a:t> </a:t>
            </a:r>
            <a:r>
              <a:rPr lang="en-US" dirty="0" err="1"/>
              <a:t>nào</a:t>
            </a:r>
            <a:r>
              <a:rPr lang="en-US" dirty="0"/>
              <a:t>? </a:t>
            </a:r>
            <a:endParaRPr lang="en-US" dirty="0"/>
          </a:p>
        </p:txBody>
      </p:sp>
      <p:sp>
        <p:nvSpPr>
          <p:cNvPr id="12" name="圆角矩形 13"/>
          <p:cNvSpPr/>
          <p:nvPr/>
        </p:nvSpPr>
        <p:spPr>
          <a:xfrm rot="16200000">
            <a:off x="6400868" y="1196650"/>
            <a:ext cx="1578621" cy="3632311"/>
          </a:xfrm>
          <a:custGeom>
            <a:avLst/>
            <a:gdLst/>
            <a:ahLst/>
            <a:cxnLst/>
            <a:rect l="l" t="t" r="r" b="b"/>
            <a:pathLst>
              <a:path w="1080120" h="3342305">
                <a:moveTo>
                  <a:pt x="0" y="0"/>
                </a:moveTo>
                <a:lnTo>
                  <a:pt x="1080120" y="0"/>
                </a:lnTo>
                <a:lnTo>
                  <a:pt x="1080120" y="2811642"/>
                </a:lnTo>
                <a:cubicBezTo>
                  <a:pt x="1080120" y="3104719"/>
                  <a:pt x="842534" y="3342305"/>
                  <a:pt x="549457" y="3342305"/>
                </a:cubicBezTo>
                <a:lnTo>
                  <a:pt x="530663" y="3342305"/>
                </a:lnTo>
                <a:cubicBezTo>
                  <a:pt x="237586" y="3342305"/>
                  <a:pt x="0" y="3104719"/>
                  <a:pt x="0" y="2811642"/>
                </a:cubicBezTo>
                <a:close/>
              </a:path>
            </a:pathLst>
          </a:custGeom>
          <a:solidFill>
            <a:srgbClr val="0070C0"/>
          </a:solidFill>
          <a:ln w="25400" cap="flat" cmpd="sng" algn="ctr">
            <a:noFill/>
            <a:prstDash val="solid"/>
          </a:ln>
          <a:effectLst/>
        </p:spPr>
        <p:txBody>
          <a:bodyPr rtlCol="0" anchor="ctr"/>
          <a:lstStyle/>
          <a:p>
            <a:pPr algn="ctr" fontAlgn="auto">
              <a:spcBef>
                <a:spcPts val="0"/>
              </a:spcBef>
              <a:spcAft>
                <a:spcPts val="0"/>
              </a:spcAft>
              <a:defRPr/>
            </a:pPr>
            <a:endParaRPr lang="zh-CN" altLang="en-US" kern="0" dirty="0">
              <a:solidFill>
                <a:sysClr val="window" lastClr="FFFFFF"/>
              </a:solidFill>
              <a:latin typeface="Calibri" panose="020F0502020204030204"/>
              <a:ea typeface="SimSun" panose="02010600030101010101" pitchFamily="2" charset="-122"/>
            </a:endParaRPr>
          </a:p>
        </p:txBody>
      </p:sp>
      <p:sp>
        <p:nvSpPr>
          <p:cNvPr id="13" name="TextBox 12"/>
          <p:cNvSpPr txBox="1"/>
          <p:nvPr/>
        </p:nvSpPr>
        <p:spPr>
          <a:xfrm rot="16200000">
            <a:off x="6440121" y="1439608"/>
            <a:ext cx="1415772" cy="3229767"/>
          </a:xfrm>
          <a:prstGeom prst="rect">
            <a:avLst/>
          </a:prstGeom>
          <a:noFill/>
        </p:spPr>
        <p:txBody>
          <a:bodyPr vert="eaVert" wrap="square" rtlCol="0">
            <a:spAutoFit/>
          </a:bodyPr>
          <a:lstStyle/>
          <a:p>
            <a:pPr algn="just" fontAlgn="auto">
              <a:spcBef>
                <a:spcPts val="0"/>
              </a:spcBef>
              <a:spcAft>
                <a:spcPts val="0"/>
              </a:spcAft>
              <a:defRPr/>
            </a:pPr>
            <a:r>
              <a:rPr lang="nl-NL" sz="2000" dirty="0" err="1">
                <a:solidFill>
                  <a:schemeClr val="bg1"/>
                </a:solidFill>
              </a:rPr>
              <a:t>Electron</a:t>
            </a:r>
            <a:r>
              <a:rPr lang="nl-NL" sz="2000" dirty="0">
                <a:solidFill>
                  <a:schemeClr val="bg1"/>
                </a:solidFill>
              </a:rPr>
              <a:t> có </a:t>
            </a:r>
            <a:r>
              <a:rPr lang="nl-NL" sz="2000" dirty="0" err="1">
                <a:solidFill>
                  <a:schemeClr val="bg1"/>
                </a:solidFill>
              </a:rPr>
              <a:t>thể</a:t>
            </a:r>
            <a:r>
              <a:rPr lang="nl-NL" sz="2000" dirty="0">
                <a:solidFill>
                  <a:schemeClr val="bg1"/>
                </a:solidFill>
              </a:rPr>
              <a:t> </a:t>
            </a:r>
            <a:r>
              <a:rPr lang="nl-NL" sz="2000" dirty="0" err="1">
                <a:solidFill>
                  <a:schemeClr val="bg1"/>
                </a:solidFill>
              </a:rPr>
              <a:t>dịch</a:t>
            </a:r>
            <a:r>
              <a:rPr lang="nl-NL" sz="2000" dirty="0">
                <a:solidFill>
                  <a:schemeClr val="bg1"/>
                </a:solidFill>
              </a:rPr>
              <a:t> </a:t>
            </a:r>
            <a:r>
              <a:rPr lang="nl-NL" sz="2000" dirty="0" err="1">
                <a:solidFill>
                  <a:schemeClr val="bg1"/>
                </a:solidFill>
              </a:rPr>
              <a:t>chuyển</a:t>
            </a:r>
            <a:r>
              <a:rPr lang="nl-NL" sz="2000" dirty="0">
                <a:solidFill>
                  <a:schemeClr val="bg1"/>
                </a:solidFill>
              </a:rPr>
              <a:t> </a:t>
            </a:r>
            <a:r>
              <a:rPr lang="nl-NL" sz="2000" dirty="0" err="1">
                <a:solidFill>
                  <a:schemeClr val="bg1"/>
                </a:solidFill>
              </a:rPr>
              <a:t>từ</a:t>
            </a:r>
            <a:r>
              <a:rPr lang="nl-NL" sz="2000" dirty="0">
                <a:solidFill>
                  <a:schemeClr val="bg1"/>
                </a:solidFill>
              </a:rPr>
              <a:t> </a:t>
            </a:r>
            <a:r>
              <a:rPr lang="nl-NL" sz="2000" dirty="0" err="1">
                <a:solidFill>
                  <a:schemeClr val="bg1"/>
                </a:solidFill>
              </a:rPr>
              <a:t>nguyên</a:t>
            </a:r>
            <a:r>
              <a:rPr lang="nl-NL" sz="2000" dirty="0">
                <a:solidFill>
                  <a:schemeClr val="bg1"/>
                </a:solidFill>
              </a:rPr>
              <a:t> </a:t>
            </a:r>
            <a:r>
              <a:rPr lang="nl-NL" sz="2000" dirty="0" err="1">
                <a:solidFill>
                  <a:schemeClr val="bg1"/>
                </a:solidFill>
              </a:rPr>
              <a:t>tử</a:t>
            </a:r>
            <a:r>
              <a:rPr lang="nl-NL" sz="2000" dirty="0">
                <a:solidFill>
                  <a:schemeClr val="bg1"/>
                </a:solidFill>
              </a:rPr>
              <a:t> </a:t>
            </a:r>
            <a:r>
              <a:rPr lang="nl-NL" sz="2000" dirty="0" err="1">
                <a:solidFill>
                  <a:schemeClr val="bg1"/>
                </a:solidFill>
              </a:rPr>
              <a:t>này</a:t>
            </a:r>
            <a:r>
              <a:rPr lang="nl-NL" sz="2000" dirty="0">
                <a:solidFill>
                  <a:schemeClr val="bg1"/>
                </a:solidFill>
              </a:rPr>
              <a:t> sang </a:t>
            </a:r>
            <a:r>
              <a:rPr lang="nl-NL" sz="2000" dirty="0" err="1">
                <a:solidFill>
                  <a:schemeClr val="bg1"/>
                </a:solidFill>
              </a:rPr>
              <a:t>nguyên</a:t>
            </a:r>
            <a:r>
              <a:rPr lang="nl-NL" sz="2000" dirty="0">
                <a:solidFill>
                  <a:schemeClr val="bg1"/>
                </a:solidFill>
              </a:rPr>
              <a:t> </a:t>
            </a:r>
            <a:r>
              <a:rPr lang="nl-NL" sz="2000" dirty="0" err="1">
                <a:solidFill>
                  <a:schemeClr val="bg1"/>
                </a:solidFill>
              </a:rPr>
              <a:t>tử</a:t>
            </a:r>
            <a:r>
              <a:rPr lang="nl-NL" sz="2000" dirty="0">
                <a:solidFill>
                  <a:schemeClr val="bg1"/>
                </a:solidFill>
              </a:rPr>
              <a:t> </a:t>
            </a:r>
            <a:r>
              <a:rPr lang="nl-NL" sz="2000" dirty="0" err="1">
                <a:solidFill>
                  <a:schemeClr val="bg1"/>
                </a:solidFill>
              </a:rPr>
              <a:t>khác</a:t>
            </a:r>
            <a:r>
              <a:rPr lang="nl-NL" sz="2000" dirty="0">
                <a:solidFill>
                  <a:schemeClr val="bg1"/>
                </a:solidFill>
              </a:rPr>
              <a:t> </a:t>
            </a:r>
            <a:r>
              <a:rPr lang="nl-NL" sz="2000" dirty="0" err="1">
                <a:solidFill>
                  <a:schemeClr val="bg1"/>
                </a:solidFill>
              </a:rPr>
              <a:t>hoặc</a:t>
            </a:r>
            <a:r>
              <a:rPr lang="nl-NL" sz="2000" dirty="0">
                <a:solidFill>
                  <a:schemeClr val="bg1"/>
                </a:solidFill>
              </a:rPr>
              <a:t> </a:t>
            </a:r>
            <a:r>
              <a:rPr lang="nl-NL" sz="2000" dirty="0" err="1">
                <a:solidFill>
                  <a:schemeClr val="bg1"/>
                </a:solidFill>
              </a:rPr>
              <a:t>từ</a:t>
            </a:r>
            <a:r>
              <a:rPr lang="nl-NL" sz="2000" dirty="0">
                <a:solidFill>
                  <a:schemeClr val="bg1"/>
                </a:solidFill>
              </a:rPr>
              <a:t> </a:t>
            </a:r>
            <a:r>
              <a:rPr lang="nl-NL" sz="2000" dirty="0" err="1">
                <a:solidFill>
                  <a:schemeClr val="bg1"/>
                </a:solidFill>
              </a:rPr>
              <a:t>vật</a:t>
            </a:r>
            <a:r>
              <a:rPr lang="nl-NL" sz="2000" dirty="0">
                <a:solidFill>
                  <a:schemeClr val="bg1"/>
                </a:solidFill>
              </a:rPr>
              <a:t> </a:t>
            </a:r>
            <a:r>
              <a:rPr lang="nl-NL" sz="2000" dirty="0" err="1">
                <a:solidFill>
                  <a:schemeClr val="bg1"/>
                </a:solidFill>
              </a:rPr>
              <a:t>này</a:t>
            </a:r>
            <a:r>
              <a:rPr lang="nl-NL" sz="2000" dirty="0">
                <a:solidFill>
                  <a:schemeClr val="bg1"/>
                </a:solidFill>
              </a:rPr>
              <a:t> sang </a:t>
            </a:r>
            <a:r>
              <a:rPr lang="nl-NL" sz="2000" dirty="0" err="1">
                <a:solidFill>
                  <a:schemeClr val="bg1"/>
                </a:solidFill>
              </a:rPr>
              <a:t>vật</a:t>
            </a:r>
            <a:r>
              <a:rPr lang="nl-NL" sz="2000" dirty="0">
                <a:solidFill>
                  <a:schemeClr val="bg1"/>
                </a:solidFill>
              </a:rPr>
              <a:t> </a:t>
            </a:r>
            <a:r>
              <a:rPr lang="nl-NL" sz="2000" dirty="0" err="1">
                <a:solidFill>
                  <a:schemeClr val="bg1"/>
                </a:solidFill>
              </a:rPr>
              <a:t>khác</a:t>
            </a:r>
            <a:r>
              <a:rPr lang="nl-NL" sz="2000" dirty="0">
                <a:solidFill>
                  <a:schemeClr val="bg1"/>
                </a:solidFill>
              </a:rPr>
              <a:t>. </a:t>
            </a:r>
            <a:endParaRPr lang="en-US" sz="2000" dirty="0">
              <a:solidFill>
                <a:schemeClr val="bg1"/>
              </a:solidFill>
            </a:endParaRPr>
          </a:p>
        </p:txBody>
      </p:sp>
      <p:sp>
        <p:nvSpPr>
          <p:cNvPr id="18" name="TextBox 11"/>
          <p:cNvSpPr txBox="1">
            <a:spLocks noChangeArrowheads="1"/>
          </p:cNvSpPr>
          <p:nvPr/>
        </p:nvSpPr>
        <p:spPr bwMode="auto">
          <a:xfrm flipH="1">
            <a:off x="152514" y="60096"/>
            <a:ext cx="3886099" cy="52322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Hoạt</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động</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nhóm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đôi</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pic>
        <p:nvPicPr>
          <p:cNvPr id="22" name="Cau-tao-nguyen-tu.mp4">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0" y="3935520"/>
            <a:ext cx="1752674" cy="1207980"/>
          </a:xfrm>
          <a:prstGeom prst="rect">
            <a:avLst/>
          </a:prstGeom>
        </p:spPr>
      </p:pic>
      <p:pic>
        <p:nvPicPr>
          <p:cNvPr id="23" name="Picture 22" descr="Cho mô hình nguyên tử sau:Tên và kí hiệu hóa học của nguyên tố trên là"/>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9083" y="583316"/>
            <a:ext cx="1536993" cy="14348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par>
                                <p:cTn id="30" presetID="2" presetClass="entr" presetSubtype="2"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par>
                                <p:cTn id="49" presetID="41" presetClass="entr" presetSubtype="0" fill="hold" grpId="0" nodeType="withEffect">
                                  <p:stCondLst>
                                    <p:cond delay="0"/>
                                  </p:stCondLst>
                                  <p:iterate type="lt">
                                    <p:tmPct val="10000"/>
                                  </p:iterate>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13"/>
                                        </p:tgtEl>
                                        <p:attrNameLst>
                                          <p:attrName>ppt_y</p:attrName>
                                        </p:attrNameLst>
                                      </p:cBhvr>
                                      <p:tavLst>
                                        <p:tav tm="0">
                                          <p:val>
                                            <p:strVal val="#ppt_y"/>
                                          </p:val>
                                        </p:tav>
                                        <p:tav tm="100000">
                                          <p:val>
                                            <p:strVal val="#ppt_y"/>
                                          </p:val>
                                        </p:tav>
                                      </p:tavLst>
                                    </p:anim>
                                    <p:anim calcmode="lin" valueType="num">
                                      <p:cBhvr>
                                        <p:cTn id="5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22"/>
                                        </p:tgtEl>
                                      </p:cBhvr>
                                    </p:cmd>
                                  </p:childTnLst>
                                </p:cTn>
                              </p:par>
                            </p:childTnLst>
                          </p:cTn>
                        </p:par>
                      </p:childTnLst>
                    </p:cTn>
                  </p:par>
                </p:childTnLst>
              </p:cTn>
              <p:nextCondLst>
                <p:cond evt="onClick" delay="0">
                  <p:tgtEl>
                    <p:spTgt spid="22"/>
                  </p:tgtEl>
                </p:cond>
              </p:nextCondLst>
            </p:seq>
            <p:video fullScrn="1">
              <p:cMediaNode vol="80000">
                <p:cTn id="61" fill="hold" display="0">
                  <p:stCondLst>
                    <p:cond delay="indefinite"/>
                  </p:stCondLst>
                </p:cTn>
                <p:tgtEl>
                  <p:spTgt spid="22"/>
                </p:tgtEl>
              </p:cMediaNode>
            </p:video>
          </p:childTnLst>
        </p:cTn>
      </p:par>
    </p:tnLst>
    <p:bldLst>
      <p:bldP spid="6" grpId="0"/>
      <p:bldP spid="7" grpId="0"/>
      <p:bldP spid="9" grpId="0"/>
      <p:bldP spid="10"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13737" b="36264"/>
          <a:stretch>
            <a:fillRect/>
          </a:stretch>
        </p:blipFill>
        <p:spPr>
          <a:xfrm rot="10800000">
            <a:off x="137709" y="1537423"/>
            <a:ext cx="8244189" cy="3545981"/>
          </a:xfrm>
          <a:prstGeom prst="rect">
            <a:avLst/>
          </a:prstGeom>
        </p:spPr>
      </p:pic>
      <p:cxnSp>
        <p:nvCxnSpPr>
          <p:cNvPr id="3" name="直接连接符 2"/>
          <p:cNvCxnSpPr/>
          <p:nvPr/>
        </p:nvCxnSpPr>
        <p:spPr>
          <a:xfrm>
            <a:off x="2438456" y="1906807"/>
            <a:ext cx="0" cy="737266"/>
          </a:xfrm>
          <a:prstGeom prst="line">
            <a:avLst/>
          </a:prstGeom>
          <a:noFill/>
          <a:ln w="19050" cap="flat" cmpd="sng" algn="ctr">
            <a:solidFill>
              <a:srgbClr val="0075CC"/>
            </a:solidFill>
            <a:prstDash val="solid"/>
          </a:ln>
          <a:effectLst>
            <a:outerShdw dist="12700" sx="101000" sy="101000" algn="l" rotWithShape="0">
              <a:srgbClr val="43CEFF"/>
            </a:outerShdw>
          </a:effectLst>
        </p:spPr>
      </p:cxnSp>
      <p:cxnSp>
        <p:nvCxnSpPr>
          <p:cNvPr id="4" name="直接连接符 3"/>
          <p:cNvCxnSpPr/>
          <p:nvPr/>
        </p:nvCxnSpPr>
        <p:spPr>
          <a:xfrm>
            <a:off x="2427947" y="3866118"/>
            <a:ext cx="0" cy="737266"/>
          </a:xfrm>
          <a:prstGeom prst="line">
            <a:avLst/>
          </a:prstGeom>
          <a:noFill/>
          <a:ln w="19050" cap="flat" cmpd="sng" algn="ctr">
            <a:solidFill>
              <a:srgbClr val="F79646">
                <a:lumMod val="50000"/>
              </a:srgbClr>
            </a:solidFill>
            <a:prstDash val="solid"/>
          </a:ln>
          <a:effectLst>
            <a:outerShdw dist="12700" sx="101000" sy="101000" algn="l" rotWithShape="0">
              <a:srgbClr val="FFC819"/>
            </a:outerShdw>
          </a:effectLst>
        </p:spPr>
      </p:cxnSp>
      <p:sp>
        <p:nvSpPr>
          <p:cNvPr id="6" name="TextBox 5"/>
          <p:cNvSpPr txBox="1"/>
          <p:nvPr/>
        </p:nvSpPr>
        <p:spPr>
          <a:xfrm>
            <a:off x="1442110" y="2015501"/>
            <a:ext cx="1149668" cy="45345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0" cap="none" spc="0" normalizeH="0" baseline="0" noProof="0" dirty="0" err="1">
                <a:ln>
                  <a:noFill/>
                </a:ln>
                <a:solidFill>
                  <a:sysClr val="window" lastClr="FFFFFF"/>
                </a:solidFill>
                <a:effectLst/>
                <a:uLnTx/>
                <a:uFillTx/>
                <a:latin typeface="Microsoft YaHei" panose="020B0503020204020204" pitchFamily="34" charset="-122"/>
                <a:ea typeface="Microsoft YaHei" panose="020B0503020204020204" pitchFamily="34" charset="-122"/>
                <a:cs typeface="+mn-cs"/>
              </a:rPr>
              <a:t>Câu</a:t>
            </a:r>
            <a:r>
              <a:rPr kumimoji="0" lang="en-US" altLang="zh-CN" sz="2000" b="1" i="0" u="none" strike="noStrike" kern="0" cap="none" spc="0" normalizeH="0" baseline="0" noProof="0" dirty="0">
                <a:ln>
                  <a:noFill/>
                </a:ln>
                <a:solidFill>
                  <a:sysClr val="window" lastClr="FFFFFF"/>
                </a:solidFill>
                <a:effectLst/>
                <a:uLnTx/>
                <a:uFillTx/>
                <a:latin typeface="Microsoft YaHei" panose="020B0503020204020204" pitchFamily="34" charset="-122"/>
                <a:ea typeface="Microsoft YaHei" panose="020B0503020204020204" pitchFamily="34" charset="-122"/>
                <a:cs typeface="+mn-cs"/>
              </a:rPr>
              <a:t> 3: </a:t>
            </a:r>
            <a:endParaRPr kumimoji="0" lang="zh-CN" altLang="en-US" sz="2000" b="1" i="0" u="none" strike="noStrike" kern="0" cap="none" spc="0" normalizeH="0" baseline="0" noProof="0" dirty="0">
              <a:ln>
                <a:noFill/>
              </a:ln>
              <a:solidFill>
                <a:sysClr val="window" lastClr="FFFFFF"/>
              </a:solidFill>
              <a:effectLst/>
              <a:uLnTx/>
              <a:uFillTx/>
              <a:latin typeface="Microsoft YaHei" panose="020B0503020204020204" pitchFamily="34" charset="-122"/>
              <a:ea typeface="Microsoft YaHei" panose="020B0503020204020204" pitchFamily="34" charset="-122"/>
              <a:cs typeface="+mn-cs"/>
            </a:endParaRPr>
          </a:p>
        </p:txBody>
      </p:sp>
      <p:sp>
        <p:nvSpPr>
          <p:cNvPr id="7" name="TextBox 6"/>
          <p:cNvSpPr txBox="1"/>
          <p:nvPr/>
        </p:nvSpPr>
        <p:spPr>
          <a:xfrm>
            <a:off x="1416723" y="4000563"/>
            <a:ext cx="1149667" cy="45345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0" cap="none" spc="0" normalizeH="0" baseline="0" noProof="0" dirty="0" err="1">
                <a:ln>
                  <a:noFill/>
                </a:ln>
                <a:solidFill>
                  <a:sysClr val="window" lastClr="FFFFFF"/>
                </a:solidFill>
                <a:effectLst/>
                <a:uLnTx/>
                <a:uFillTx/>
                <a:latin typeface="Microsoft YaHei" panose="020B0503020204020204" pitchFamily="34" charset="-122"/>
                <a:ea typeface="Microsoft YaHei" panose="020B0503020204020204" pitchFamily="34" charset="-122"/>
                <a:cs typeface="+mn-cs"/>
              </a:rPr>
              <a:t>Câu</a:t>
            </a:r>
            <a:r>
              <a:rPr kumimoji="0" lang="en-US" altLang="zh-CN" sz="2000" b="1" i="0" u="none" strike="noStrike" kern="0" cap="none" spc="0" normalizeH="0" baseline="0" noProof="0" dirty="0">
                <a:ln>
                  <a:noFill/>
                </a:ln>
                <a:solidFill>
                  <a:sysClr val="window" lastClr="FFFFFF"/>
                </a:solidFill>
                <a:effectLst/>
                <a:uLnTx/>
                <a:uFillTx/>
                <a:latin typeface="Microsoft YaHei" panose="020B0503020204020204" pitchFamily="34" charset="-122"/>
                <a:ea typeface="Microsoft YaHei" panose="020B0503020204020204" pitchFamily="34" charset="-122"/>
                <a:cs typeface="+mn-cs"/>
              </a:rPr>
              <a:t> 4: </a:t>
            </a:r>
            <a:endParaRPr kumimoji="0" lang="zh-CN" altLang="en-US" sz="2000" b="1" i="0" u="none" strike="noStrike" kern="0" cap="none" spc="0" normalizeH="0" baseline="0" noProof="0" dirty="0">
              <a:ln>
                <a:noFill/>
              </a:ln>
              <a:solidFill>
                <a:sysClr val="window" lastClr="FFFFFF"/>
              </a:solidFill>
              <a:effectLst/>
              <a:uLnTx/>
              <a:uFillTx/>
              <a:latin typeface="Microsoft YaHei" panose="020B0503020204020204" pitchFamily="34" charset="-122"/>
              <a:ea typeface="Microsoft YaHei" panose="020B0503020204020204" pitchFamily="34" charset="-122"/>
              <a:cs typeface="+mn-cs"/>
            </a:endParaRPr>
          </a:p>
        </p:txBody>
      </p:sp>
      <p:sp>
        <p:nvSpPr>
          <p:cNvPr id="9" name="TextBox 8"/>
          <p:cNvSpPr txBox="1"/>
          <p:nvPr/>
        </p:nvSpPr>
        <p:spPr>
          <a:xfrm>
            <a:off x="2501923" y="1537422"/>
            <a:ext cx="5486252" cy="1569660"/>
          </a:xfrm>
          <a:prstGeom prst="rect">
            <a:avLst/>
          </a:prstGeom>
          <a:noFill/>
        </p:spPr>
        <p:txBody>
          <a:bodyPr wrap="square" rtlCol="0">
            <a:spAutoFit/>
          </a:bodyPr>
          <a:lstStyle/>
          <a:p>
            <a:pPr algn="just"/>
            <a:r>
              <a:rPr lang="en-US" sz="2400" dirty="0" err="1"/>
              <a:t>Nguyên</a:t>
            </a:r>
            <a:r>
              <a:rPr lang="en-US" sz="2400" dirty="0"/>
              <a:t> </a:t>
            </a:r>
            <a:r>
              <a:rPr lang="en-US" sz="2400" dirty="0" err="1"/>
              <a:t>nhân</a:t>
            </a:r>
            <a:r>
              <a:rPr lang="en-US" sz="2400" dirty="0"/>
              <a:t> </a:t>
            </a:r>
            <a:r>
              <a:rPr lang="en-US" sz="2400" dirty="0" err="1"/>
              <a:t>nào</a:t>
            </a:r>
            <a:r>
              <a:rPr lang="en-US" sz="2400" dirty="0"/>
              <a:t> </a:t>
            </a:r>
            <a:r>
              <a:rPr lang="en-US" sz="2400" dirty="0" err="1"/>
              <a:t>làm</a:t>
            </a:r>
            <a:r>
              <a:rPr lang="en-US" sz="2400" dirty="0"/>
              <a:t> </a:t>
            </a:r>
            <a:r>
              <a:rPr lang="en-US" sz="2400" dirty="0" err="1"/>
              <a:t>cho</a:t>
            </a:r>
            <a:r>
              <a:rPr lang="en-US" sz="2400" dirty="0"/>
              <a:t> </a:t>
            </a:r>
            <a:r>
              <a:rPr lang="en-US" sz="2400" dirty="0" err="1"/>
              <a:t>sau</a:t>
            </a:r>
            <a:r>
              <a:rPr lang="en-US" sz="2400" dirty="0"/>
              <a:t> </a:t>
            </a:r>
            <a:r>
              <a:rPr lang="en-US" sz="2400" dirty="0" err="1"/>
              <a:t>khi</a:t>
            </a:r>
            <a:r>
              <a:rPr lang="en-US" sz="2400" dirty="0"/>
              <a:t> </a:t>
            </a:r>
            <a:r>
              <a:rPr lang="en-US" sz="2400" dirty="0" err="1"/>
              <a:t>cọ</a:t>
            </a:r>
            <a:r>
              <a:rPr lang="en-US" sz="2400" dirty="0"/>
              <a:t> </a:t>
            </a:r>
            <a:r>
              <a:rPr lang="en-US" sz="2400" dirty="0" err="1"/>
              <a:t>xát</a:t>
            </a:r>
            <a:r>
              <a:rPr lang="en-US" sz="2400" dirty="0"/>
              <a:t> </a:t>
            </a:r>
            <a:r>
              <a:rPr lang="en-US" sz="2400" dirty="0" err="1"/>
              <a:t>quả</a:t>
            </a:r>
            <a:r>
              <a:rPr lang="en-US" sz="2400" dirty="0"/>
              <a:t> </a:t>
            </a:r>
            <a:r>
              <a:rPr lang="en-US" sz="2400" dirty="0" err="1"/>
              <a:t>bóng</a:t>
            </a:r>
            <a:r>
              <a:rPr lang="en-US" sz="2400" dirty="0"/>
              <a:t> bay </a:t>
            </a:r>
            <a:r>
              <a:rPr lang="en-US" sz="2400" dirty="0" err="1"/>
              <a:t>vào</a:t>
            </a:r>
            <a:r>
              <a:rPr lang="en-US" sz="2400" dirty="0"/>
              <a:t> </a:t>
            </a:r>
            <a:r>
              <a:rPr lang="en-US" sz="2400" dirty="0" err="1"/>
              <a:t>tóc</a:t>
            </a:r>
            <a:r>
              <a:rPr lang="en-US" sz="2400" dirty="0"/>
              <a:t>, </a:t>
            </a:r>
            <a:r>
              <a:rPr lang="en-US" sz="2400" dirty="0" err="1"/>
              <a:t>quả</a:t>
            </a:r>
            <a:r>
              <a:rPr lang="en-US" sz="2400" dirty="0"/>
              <a:t> </a:t>
            </a:r>
            <a:r>
              <a:rPr lang="en-US" sz="2400" dirty="0" err="1"/>
              <a:t>bóng</a:t>
            </a:r>
            <a:r>
              <a:rPr lang="en-US" sz="2400" dirty="0"/>
              <a:t> bay </a:t>
            </a:r>
            <a:r>
              <a:rPr lang="en-US" sz="2400" dirty="0" err="1"/>
              <a:t>mang</a:t>
            </a:r>
            <a:r>
              <a:rPr lang="en-US" sz="2400" dirty="0"/>
              <a:t> </a:t>
            </a:r>
            <a:r>
              <a:rPr lang="en-US" sz="2400" dirty="0" err="1"/>
              <a:t>điện</a:t>
            </a:r>
            <a:r>
              <a:rPr lang="en-US" sz="2400" dirty="0"/>
              <a:t> </a:t>
            </a:r>
            <a:r>
              <a:rPr lang="en-US" sz="2400" dirty="0" err="1"/>
              <a:t>tích</a:t>
            </a:r>
            <a:r>
              <a:rPr lang="en-US" sz="2400" dirty="0"/>
              <a:t> </a:t>
            </a:r>
            <a:r>
              <a:rPr lang="en-US" sz="2400" dirty="0" err="1"/>
              <a:t>âm</a:t>
            </a:r>
            <a:r>
              <a:rPr lang="en-US" sz="2400" dirty="0"/>
              <a:t> </a:t>
            </a:r>
            <a:r>
              <a:rPr lang="en-US" sz="2400" dirty="0" err="1"/>
              <a:t>còn</a:t>
            </a:r>
            <a:r>
              <a:rPr lang="en-US" sz="2400" dirty="0"/>
              <a:t> </a:t>
            </a:r>
            <a:r>
              <a:rPr lang="en-US" sz="2400" dirty="0" err="1"/>
              <a:t>tóc</a:t>
            </a:r>
            <a:r>
              <a:rPr lang="en-US" sz="2400" dirty="0"/>
              <a:t> </a:t>
            </a:r>
            <a:r>
              <a:rPr lang="en-US" sz="2400" dirty="0" err="1"/>
              <a:t>mang</a:t>
            </a:r>
            <a:r>
              <a:rPr lang="en-US" sz="2400" dirty="0"/>
              <a:t> </a:t>
            </a:r>
            <a:r>
              <a:rPr lang="en-US" sz="2400" dirty="0" err="1"/>
              <a:t>điện</a:t>
            </a:r>
            <a:r>
              <a:rPr lang="en-US" sz="2400" dirty="0"/>
              <a:t> </a:t>
            </a:r>
            <a:r>
              <a:rPr lang="en-US" sz="2400" dirty="0" err="1"/>
              <a:t>tích</a:t>
            </a:r>
            <a:r>
              <a:rPr lang="en-US" sz="2400" dirty="0"/>
              <a:t> </a:t>
            </a:r>
            <a:r>
              <a:rPr lang="en-US" sz="2400" dirty="0" err="1"/>
              <a:t>dương</a:t>
            </a:r>
            <a:r>
              <a:rPr lang="nl-NL" sz="2400" dirty="0"/>
              <a:t>?</a:t>
            </a:r>
            <a:endParaRPr lang="en-US" sz="2400" dirty="0"/>
          </a:p>
        </p:txBody>
      </p:sp>
      <p:sp>
        <p:nvSpPr>
          <p:cNvPr id="10" name="TextBox 9"/>
          <p:cNvSpPr txBox="1"/>
          <p:nvPr/>
        </p:nvSpPr>
        <p:spPr>
          <a:xfrm>
            <a:off x="2501923" y="3729127"/>
            <a:ext cx="5373103" cy="1384995"/>
          </a:xfrm>
          <a:prstGeom prst="rect">
            <a:avLst/>
          </a:prstGeom>
          <a:noFill/>
        </p:spPr>
        <p:txBody>
          <a:bodyPr wrap="square" rtlCol="0">
            <a:spAutoFit/>
          </a:bodyPr>
          <a:lstStyle/>
          <a:p>
            <a:pPr lvl="0" algn="just"/>
            <a:r>
              <a:rPr lang="nl-NL" sz="2800" dirty="0" err="1"/>
              <a:t>Khi</a:t>
            </a:r>
            <a:r>
              <a:rPr lang="nl-NL" sz="2800" dirty="0"/>
              <a:t> </a:t>
            </a:r>
            <a:r>
              <a:rPr lang="nl-NL" sz="2800" dirty="0" err="1"/>
              <a:t>nào</a:t>
            </a:r>
            <a:r>
              <a:rPr lang="nl-NL" sz="2800" dirty="0"/>
              <a:t> </a:t>
            </a:r>
            <a:r>
              <a:rPr lang="nl-NL" sz="2800" dirty="0" err="1"/>
              <a:t>một</a:t>
            </a:r>
            <a:r>
              <a:rPr lang="nl-NL" sz="2800" dirty="0"/>
              <a:t> </a:t>
            </a:r>
            <a:r>
              <a:rPr lang="nl-NL" sz="2800" dirty="0" err="1"/>
              <a:t>vật</a:t>
            </a:r>
            <a:r>
              <a:rPr lang="nl-NL" sz="2800" dirty="0"/>
              <a:t> </a:t>
            </a:r>
            <a:r>
              <a:rPr lang="nl-NL" sz="2800" dirty="0" err="1"/>
              <a:t>trở</a:t>
            </a:r>
            <a:r>
              <a:rPr lang="nl-NL" sz="2800" dirty="0"/>
              <a:t> </a:t>
            </a:r>
            <a:r>
              <a:rPr lang="nl-NL" sz="2800" dirty="0" err="1"/>
              <a:t>thành</a:t>
            </a:r>
            <a:r>
              <a:rPr lang="nl-NL" sz="2800" dirty="0"/>
              <a:t> </a:t>
            </a:r>
            <a:r>
              <a:rPr lang="nl-NL" sz="2800" dirty="0" err="1"/>
              <a:t>vật</a:t>
            </a:r>
            <a:r>
              <a:rPr lang="nl-NL" sz="2800" dirty="0"/>
              <a:t> </a:t>
            </a:r>
            <a:r>
              <a:rPr lang="nl-NL" sz="2800" dirty="0" err="1"/>
              <a:t>nhiễm</a:t>
            </a:r>
            <a:r>
              <a:rPr lang="nl-NL" sz="2800" dirty="0"/>
              <a:t> </a:t>
            </a:r>
            <a:r>
              <a:rPr lang="nl-NL" sz="2800" dirty="0" err="1"/>
              <a:t>điện</a:t>
            </a:r>
            <a:r>
              <a:rPr lang="nl-NL" sz="2800" dirty="0"/>
              <a:t> </a:t>
            </a:r>
            <a:r>
              <a:rPr lang="nl-NL" sz="2800" dirty="0" err="1"/>
              <a:t>dương</a:t>
            </a:r>
            <a:r>
              <a:rPr lang="nl-NL" sz="2800" dirty="0"/>
              <a:t>? </a:t>
            </a:r>
            <a:r>
              <a:rPr lang="nl-NL" sz="2800" dirty="0" err="1"/>
              <a:t>trở</a:t>
            </a:r>
            <a:r>
              <a:rPr lang="nl-NL" sz="2800" dirty="0"/>
              <a:t> </a:t>
            </a:r>
            <a:r>
              <a:rPr lang="nl-NL" sz="2800" dirty="0" err="1"/>
              <a:t>thành</a:t>
            </a:r>
            <a:r>
              <a:rPr lang="nl-NL" sz="2800" dirty="0"/>
              <a:t> </a:t>
            </a:r>
            <a:r>
              <a:rPr lang="nl-NL" sz="2800" dirty="0" err="1"/>
              <a:t>vật</a:t>
            </a:r>
            <a:r>
              <a:rPr lang="nl-NL" sz="2800" dirty="0"/>
              <a:t> </a:t>
            </a:r>
            <a:r>
              <a:rPr lang="nl-NL" sz="2800" dirty="0" err="1"/>
              <a:t>nhiễm</a:t>
            </a:r>
            <a:r>
              <a:rPr lang="nl-NL" sz="2800" dirty="0"/>
              <a:t> </a:t>
            </a:r>
            <a:r>
              <a:rPr lang="nl-NL" sz="2800" dirty="0" err="1"/>
              <a:t>điện</a:t>
            </a:r>
            <a:r>
              <a:rPr lang="nl-NL" sz="2800" dirty="0"/>
              <a:t> </a:t>
            </a:r>
            <a:r>
              <a:rPr lang="nl-NL" sz="2800" dirty="0" err="1"/>
              <a:t>âm</a:t>
            </a:r>
            <a:r>
              <a:rPr lang="nl-NL" sz="2800" dirty="0"/>
              <a:t>?</a:t>
            </a:r>
            <a:endParaRPr kumimoji="0" lang="en-US" sz="2800" b="0" i="0" u="none" strike="noStrike" kern="1200" cap="none" spc="0" normalizeH="0" baseline="0" noProof="0" dirty="0">
              <a:ln>
                <a:noFill/>
              </a:ln>
              <a:solidFill>
                <a:srgbClr val="FFFFFF"/>
              </a:solidFill>
              <a:effectLst/>
              <a:uLnTx/>
              <a:uFillTx/>
            </a:endParaRPr>
          </a:p>
        </p:txBody>
      </p:sp>
      <p:sp>
        <p:nvSpPr>
          <p:cNvPr id="18" name="TextBox 11"/>
          <p:cNvSpPr txBox="1">
            <a:spLocks noChangeArrowheads="1"/>
          </p:cNvSpPr>
          <p:nvPr/>
        </p:nvSpPr>
        <p:spPr bwMode="auto">
          <a:xfrm flipH="1">
            <a:off x="152512" y="60096"/>
            <a:ext cx="7543603" cy="52322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lang="en-US" altLang="zh-CN" sz="2800" b="1" dirty="0">
                <a:solidFill>
                  <a:srgbClr val="0070C0"/>
                </a:solidFill>
                <a:ea typeface="Microsoft YaHei" panose="020B0503020204020204" pitchFamily="34" charset="-122"/>
                <a:cs typeface="Arial" panose="020B0604020202020204" pitchFamily="34" charset="0"/>
              </a:rPr>
              <a:t>Quan </a:t>
            </a:r>
            <a:r>
              <a:rPr lang="en-US" altLang="zh-CN" sz="2800" b="1" dirty="0" err="1">
                <a:solidFill>
                  <a:srgbClr val="0070C0"/>
                </a:solidFill>
                <a:ea typeface="Microsoft YaHei" panose="020B0503020204020204" pitchFamily="34" charset="-122"/>
                <a:cs typeface="Arial" panose="020B0604020202020204" pitchFamily="34" charset="0"/>
              </a:rPr>
              <a:t>sát</a:t>
            </a:r>
            <a:r>
              <a:rPr lang="en-US" altLang="zh-CN" sz="2800" b="1" dirty="0">
                <a:solidFill>
                  <a:srgbClr val="0070C0"/>
                </a:solidFill>
                <a:ea typeface="Microsoft YaHei" panose="020B0503020204020204" pitchFamily="34" charset="-122"/>
                <a:cs typeface="Arial" panose="020B0604020202020204" pitchFamily="34" charset="0"/>
              </a:rPr>
              <a:t> </a:t>
            </a:r>
            <a:r>
              <a:rPr lang="en-US" altLang="zh-CN" sz="2800" b="1" dirty="0" err="1">
                <a:solidFill>
                  <a:srgbClr val="0070C0"/>
                </a:solidFill>
                <a:ea typeface="Microsoft YaHei" panose="020B0503020204020204" pitchFamily="34" charset="-122"/>
                <a:cs typeface="Arial" panose="020B0604020202020204" pitchFamily="34" charset="0"/>
              </a:rPr>
              <a:t>hiện</a:t>
            </a:r>
            <a:r>
              <a:rPr lang="en-US" altLang="zh-CN" sz="2800" b="1" dirty="0">
                <a:solidFill>
                  <a:srgbClr val="0070C0"/>
                </a:solidFill>
                <a:ea typeface="Microsoft YaHei" panose="020B0503020204020204" pitchFamily="34" charset="-122"/>
                <a:cs typeface="Arial" panose="020B0604020202020204" pitchFamily="34" charset="0"/>
              </a:rPr>
              <a:t> </a:t>
            </a:r>
            <a:r>
              <a:rPr lang="en-US" altLang="zh-CN" sz="2800" b="1" dirty="0" err="1">
                <a:solidFill>
                  <a:srgbClr val="0070C0"/>
                </a:solidFill>
                <a:ea typeface="Microsoft YaHei" panose="020B0503020204020204" pitchFamily="34" charset="-122"/>
                <a:cs typeface="Arial" panose="020B0604020202020204" pitchFamily="34" charset="0"/>
              </a:rPr>
              <a:t>tượng</a:t>
            </a:r>
            <a:r>
              <a:rPr lang="en-US" altLang="zh-CN" sz="2800" b="1" dirty="0">
                <a:solidFill>
                  <a:srgbClr val="0070C0"/>
                </a:solidFill>
                <a:ea typeface="Microsoft YaHei" panose="020B0503020204020204" pitchFamily="34" charset="-122"/>
                <a:cs typeface="Arial" panose="020B0604020202020204" pitchFamily="34" charset="0"/>
              </a:rPr>
              <a:t> -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Hoạt</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động</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nhóm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đôi</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pic>
        <p:nvPicPr>
          <p:cNvPr id="5"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72" y="546479"/>
            <a:ext cx="658692" cy="658692"/>
          </a:xfrm>
          <a:prstGeom prst="rect">
            <a:avLst/>
          </a:prstGeom>
        </p:spPr>
      </p:pic>
      <p:sp>
        <p:nvSpPr>
          <p:cNvPr id="8" name="TextBox 7"/>
          <p:cNvSpPr txBox="1"/>
          <p:nvPr/>
        </p:nvSpPr>
        <p:spPr>
          <a:xfrm>
            <a:off x="864464" y="583316"/>
            <a:ext cx="7974624" cy="954107"/>
          </a:xfrm>
          <a:prstGeom prst="rect">
            <a:avLst/>
          </a:prstGeom>
          <a:noFill/>
        </p:spPr>
        <p:txBody>
          <a:bodyPr wrap="square" rtlCol="0">
            <a:spAutoFit/>
          </a:bodyPr>
          <a:lstStyle/>
          <a:p>
            <a:pPr fontAlgn="auto">
              <a:spcBef>
                <a:spcPts val="0"/>
              </a:spcBef>
              <a:spcAft>
                <a:spcPts val="0"/>
              </a:spcAft>
              <a:defRPr/>
            </a:pPr>
            <a:r>
              <a:rPr lang="en-US" altLang="zh-CN" sz="2800" kern="0" dirty="0" err="1">
                <a:ea typeface="Microsoft YaHei" panose="020B0503020204020204" pitchFamily="34" charset="-122"/>
                <a:cs typeface="Arial" panose="020B0604020202020204" pitchFamily="34" charset="0"/>
              </a:rPr>
              <a:t>Xem</a:t>
            </a:r>
            <a:r>
              <a:rPr lang="en-US" altLang="zh-CN" sz="2800" kern="0" dirty="0">
                <a:ea typeface="Microsoft YaHei" panose="020B0503020204020204" pitchFamily="34" charset="-122"/>
                <a:cs typeface="Arial" panose="020B0604020202020204" pitchFamily="34" charset="0"/>
              </a:rPr>
              <a:t> </a:t>
            </a:r>
            <a:r>
              <a:rPr lang="en-US" altLang="zh-CN" sz="2800" kern="0" dirty="0" err="1">
                <a:ea typeface="Microsoft YaHei" panose="020B0503020204020204" pitchFamily="34" charset="-122"/>
                <a:cs typeface="Arial" panose="020B0604020202020204" pitchFamily="34" charset="0"/>
              </a:rPr>
              <a:t>đoạn</a:t>
            </a:r>
            <a:r>
              <a:rPr lang="en-US" altLang="zh-CN" sz="2800" kern="0" dirty="0">
                <a:ea typeface="Microsoft YaHei" panose="020B0503020204020204" pitchFamily="34" charset="-122"/>
                <a:cs typeface="Arial" panose="020B0604020202020204" pitchFamily="34" charset="0"/>
              </a:rPr>
              <a:t> video, </a:t>
            </a:r>
            <a:r>
              <a:rPr lang="en-US" altLang="zh-CN" sz="2800" kern="0" dirty="0" err="1">
                <a:ea typeface="Microsoft YaHei" panose="020B0503020204020204" pitchFamily="34" charset="-122"/>
                <a:cs typeface="Arial" panose="020B0604020202020204" pitchFamily="34" charset="0"/>
              </a:rPr>
              <a:t>quan</a:t>
            </a:r>
            <a:r>
              <a:rPr lang="en-US" altLang="zh-CN" sz="2800" kern="0" dirty="0">
                <a:ea typeface="Microsoft YaHei" panose="020B0503020204020204" pitchFamily="34" charset="-122"/>
                <a:cs typeface="Arial" panose="020B0604020202020204" pitchFamily="34" charset="0"/>
              </a:rPr>
              <a:t> </a:t>
            </a:r>
            <a:r>
              <a:rPr lang="en-US" altLang="zh-CN" sz="2800" kern="0" dirty="0" err="1">
                <a:ea typeface="Microsoft YaHei" panose="020B0503020204020204" pitchFamily="34" charset="-122"/>
                <a:cs typeface="Arial" panose="020B0604020202020204" pitchFamily="34" charset="0"/>
              </a:rPr>
              <a:t>sát</a:t>
            </a:r>
            <a:r>
              <a:rPr lang="en-US" altLang="zh-CN" sz="2800" kern="0" dirty="0">
                <a:ea typeface="Microsoft YaHei" panose="020B0503020204020204" pitchFamily="34" charset="-122"/>
                <a:cs typeface="Arial" panose="020B0604020202020204" pitchFamily="34" charset="0"/>
              </a:rPr>
              <a:t> </a:t>
            </a:r>
            <a:r>
              <a:rPr lang="en-US" altLang="zh-CN" sz="2800" kern="0" dirty="0" err="1">
                <a:ea typeface="Microsoft YaHei" panose="020B0503020204020204" pitchFamily="34" charset="-122"/>
                <a:cs typeface="Arial" panose="020B0604020202020204" pitchFamily="34" charset="0"/>
              </a:rPr>
              <a:t>hiện</a:t>
            </a:r>
            <a:r>
              <a:rPr lang="en-US" altLang="zh-CN" sz="2800" kern="0" dirty="0">
                <a:ea typeface="Microsoft YaHei" panose="020B0503020204020204" pitchFamily="34" charset="-122"/>
                <a:cs typeface="Arial" panose="020B0604020202020204" pitchFamily="34" charset="0"/>
              </a:rPr>
              <a:t> </a:t>
            </a:r>
            <a:r>
              <a:rPr lang="en-US" altLang="zh-CN" sz="2800" kern="0" dirty="0" err="1">
                <a:ea typeface="Microsoft YaHei" panose="020B0503020204020204" pitchFamily="34" charset="-122"/>
                <a:cs typeface="Arial" panose="020B0604020202020204" pitchFamily="34" charset="0"/>
              </a:rPr>
              <a:t>tượng</a:t>
            </a:r>
            <a:r>
              <a:rPr lang="en-US" altLang="zh-CN" sz="2800" kern="0" dirty="0">
                <a:ea typeface="Microsoft YaHei" panose="020B0503020204020204" pitchFamily="34" charset="-122"/>
                <a:cs typeface="Arial" panose="020B0604020202020204" pitchFamily="34" charset="0"/>
              </a:rPr>
              <a:t>, </a:t>
            </a:r>
            <a:r>
              <a:rPr lang="en-US" altLang="zh-CN" sz="2800" kern="0" dirty="0" err="1">
                <a:ea typeface="Microsoft YaHei" panose="020B0503020204020204" pitchFamily="34" charset="-122"/>
                <a:cs typeface="Arial" panose="020B0604020202020204" pitchFamily="34" charset="0"/>
              </a:rPr>
              <a:t>hoạt</a:t>
            </a:r>
            <a:r>
              <a:rPr lang="en-US" altLang="zh-CN" sz="2800" kern="0" dirty="0">
                <a:ea typeface="Microsoft YaHei" panose="020B0503020204020204" pitchFamily="34" charset="-122"/>
                <a:cs typeface="Arial" panose="020B0604020202020204" pitchFamily="34" charset="0"/>
              </a:rPr>
              <a:t> </a:t>
            </a:r>
            <a:r>
              <a:rPr lang="en-US" altLang="zh-CN" sz="2800" kern="0" dirty="0" err="1">
                <a:ea typeface="Microsoft YaHei" panose="020B0503020204020204" pitchFamily="34" charset="-122"/>
                <a:cs typeface="Arial" panose="020B0604020202020204" pitchFamily="34" charset="0"/>
              </a:rPr>
              <a:t>động</a:t>
            </a:r>
            <a:r>
              <a:rPr lang="en-US" altLang="zh-CN" sz="2800" kern="0" dirty="0">
                <a:ea typeface="Microsoft YaHei" panose="020B0503020204020204" pitchFamily="34" charset="-122"/>
                <a:cs typeface="Arial" panose="020B0604020202020204" pitchFamily="34" charset="0"/>
              </a:rPr>
              <a:t> </a:t>
            </a:r>
            <a:r>
              <a:rPr lang="en-US" altLang="zh-CN" sz="2800" kern="0" dirty="0" err="1">
                <a:ea typeface="Microsoft YaHei" panose="020B0503020204020204" pitchFamily="34" charset="-122"/>
                <a:cs typeface="Arial" panose="020B0604020202020204" pitchFamily="34" charset="0"/>
              </a:rPr>
              <a:t>nhóm</a:t>
            </a:r>
            <a:r>
              <a:rPr lang="en-US" altLang="zh-CN" sz="2800" kern="0" dirty="0">
                <a:ea typeface="Microsoft YaHei" panose="020B0503020204020204" pitchFamily="34" charset="-122"/>
                <a:cs typeface="Arial" panose="020B0604020202020204" pitchFamily="34" charset="0"/>
              </a:rPr>
              <a:t> </a:t>
            </a:r>
            <a:r>
              <a:rPr lang="en-US" altLang="zh-CN" sz="2800" kern="0" dirty="0" err="1">
                <a:ea typeface="Microsoft YaHei" panose="020B0503020204020204" pitchFamily="34" charset="-122"/>
                <a:cs typeface="Arial" panose="020B0604020202020204" pitchFamily="34" charset="0"/>
              </a:rPr>
              <a:t>trả</a:t>
            </a:r>
            <a:r>
              <a:rPr lang="en-US" altLang="zh-CN" sz="2800" kern="0" dirty="0">
                <a:ea typeface="Microsoft YaHei" panose="020B0503020204020204" pitchFamily="34" charset="-122"/>
                <a:cs typeface="Arial" panose="020B0604020202020204" pitchFamily="34" charset="0"/>
              </a:rPr>
              <a:t> </a:t>
            </a:r>
            <a:r>
              <a:rPr lang="en-US" altLang="zh-CN" sz="2800" kern="0" dirty="0" err="1">
                <a:ea typeface="Microsoft YaHei" panose="020B0503020204020204" pitchFamily="34" charset="-122"/>
                <a:cs typeface="Arial" panose="020B0604020202020204" pitchFamily="34" charset="0"/>
              </a:rPr>
              <a:t>lời</a:t>
            </a:r>
            <a:r>
              <a:rPr lang="en-US" altLang="zh-CN" sz="2800" kern="0" dirty="0">
                <a:ea typeface="Microsoft YaHei" panose="020B0503020204020204" pitchFamily="34" charset="-122"/>
                <a:cs typeface="Arial" panose="020B0604020202020204" pitchFamily="34" charset="0"/>
              </a:rPr>
              <a:t> 2 </a:t>
            </a:r>
            <a:r>
              <a:rPr lang="en-US" altLang="zh-CN" sz="2800" kern="0" dirty="0" err="1">
                <a:ea typeface="Microsoft YaHei" panose="020B0503020204020204" pitchFamily="34" charset="-122"/>
                <a:cs typeface="Arial" panose="020B0604020202020204" pitchFamily="34" charset="0"/>
              </a:rPr>
              <a:t>câu</a:t>
            </a:r>
            <a:r>
              <a:rPr lang="en-US" altLang="zh-CN" sz="2800" kern="0" dirty="0">
                <a:ea typeface="Microsoft YaHei" panose="020B0503020204020204" pitchFamily="34" charset="-122"/>
                <a:cs typeface="Arial" panose="020B0604020202020204" pitchFamily="34" charset="0"/>
              </a:rPr>
              <a:t> </a:t>
            </a:r>
            <a:r>
              <a:rPr lang="en-US" altLang="zh-CN" sz="2800" kern="0" dirty="0" err="1">
                <a:ea typeface="Microsoft YaHei" panose="020B0503020204020204" pitchFamily="34" charset="-122"/>
                <a:cs typeface="Arial" panose="020B0604020202020204" pitchFamily="34" charset="0"/>
              </a:rPr>
              <a:t>hỏi</a:t>
            </a:r>
            <a:r>
              <a:rPr lang="en-US" altLang="zh-CN" sz="2800" kern="0" dirty="0">
                <a:ea typeface="Microsoft YaHei" panose="020B0503020204020204" pitchFamily="34" charset="-122"/>
                <a:cs typeface="Arial" panose="020B0604020202020204" pitchFamily="34" charset="0"/>
              </a:rPr>
              <a:t> </a:t>
            </a:r>
            <a:r>
              <a:rPr lang="en-US" altLang="zh-CN" sz="2800" kern="0" dirty="0" err="1">
                <a:ea typeface="Microsoft YaHei" panose="020B0503020204020204" pitchFamily="34" charset="-122"/>
                <a:cs typeface="Arial" panose="020B0604020202020204" pitchFamily="34" charset="0"/>
              </a:rPr>
              <a:t>sau</a:t>
            </a:r>
            <a:r>
              <a:rPr lang="en-US" altLang="zh-CN" sz="2800" kern="0" dirty="0">
                <a:ea typeface="Microsoft YaHei" panose="020B0503020204020204" pitchFamily="34" charset="-122"/>
                <a:cs typeface="Arial" panose="020B0604020202020204" pitchFamily="34" charset="0"/>
              </a:rPr>
              <a:t>:</a:t>
            </a:r>
            <a:endParaRPr lang="zh-CN" altLang="en-US" sz="2800" kern="0" dirty="0">
              <a:ea typeface="Microsoft YaHei" panose="020B0503020204020204" pitchFamily="34" charset="-122"/>
              <a:cs typeface="Arial" panose="020B0604020202020204" pitchFamily="34" charset="0"/>
            </a:endParaRPr>
          </a:p>
        </p:txBody>
      </p:sp>
      <p:pic>
        <p:nvPicPr>
          <p:cNvPr id="14" name="TN_cọ xát tóc và bong bóng_KHTN8.mp4">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58686" y="4000563"/>
            <a:ext cx="1406832" cy="110525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par>
                          <p:cTn id="21" fill="hold">
                            <p:stCondLst>
                              <p:cond delay="500"/>
                            </p:stCondLst>
                            <p:childTnLst>
                              <p:par>
                                <p:cTn id="22" presetID="53" presetClass="entr" presetSubtype="16" fill="hold" nodeType="afterEffect">
                                  <p:stCondLst>
                                    <p:cond delay="100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Effect transition="in" filter="fade">
                                      <p:cBhvr>
                                        <p:cTn id="26" dur="1000"/>
                                        <p:tgtEl>
                                          <p:spTgt spid="2"/>
                                        </p:tgtEl>
                                      </p:cBhvr>
                                    </p:animEffect>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0-#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par>
                                <p:cTn id="44" presetID="22" presetClass="entr" presetSubtype="4"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par>
                                <p:cTn id="47" presetID="2" presetClass="entr" presetSubtype="2"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14"/>
                                        </p:tgtEl>
                                      </p:cBhvr>
                                    </p:cmd>
                                  </p:childTnLst>
                                </p:cTn>
                              </p:par>
                            </p:childTnLst>
                          </p:cTn>
                        </p:par>
                      </p:childTnLst>
                    </p:cTn>
                  </p:par>
                </p:childTnLst>
              </p:cTn>
              <p:nextCondLst>
                <p:cond evt="onClick" delay="0">
                  <p:tgtEl>
                    <p:spTgt spid="14"/>
                  </p:tgtEl>
                </p:cond>
              </p:nextCondLst>
            </p:seq>
            <p:video fullScrn="1">
              <p:cMediaNode vol="80000">
                <p:cTn id="56" fill="hold" display="0">
                  <p:stCondLst>
                    <p:cond delay="indefinite"/>
                  </p:stCondLst>
                </p:cTn>
                <p:tgtEl>
                  <p:spTgt spid="14"/>
                </p:tgtEl>
              </p:cMediaNode>
            </p:video>
          </p:childTnLst>
        </p:cTn>
      </p:par>
    </p:tnLst>
    <p:bldLst>
      <p:bldP spid="6" grpId="0"/>
      <p:bldP spid="7" grpId="0"/>
      <p:bldP spid="9" grpId="0"/>
      <p:bldP spid="10"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组合 97"/>
          <p:cNvGrpSpPr/>
          <p:nvPr/>
        </p:nvGrpSpPr>
        <p:grpSpPr>
          <a:xfrm>
            <a:off x="1098745" y="4020807"/>
            <a:ext cx="7520099" cy="940040"/>
            <a:chOff x="4944743" y="2412277"/>
            <a:chExt cx="3206519" cy="1134558"/>
          </a:xfrm>
        </p:grpSpPr>
        <p:cxnSp>
          <p:nvCxnSpPr>
            <p:cNvPr id="99" name="直接连接符 76"/>
            <p:cNvCxnSpPr>
              <a:cxnSpLocks noChangeShapeType="1"/>
            </p:cNvCxnSpPr>
            <p:nvPr/>
          </p:nvCxnSpPr>
          <p:spPr bwMode="auto">
            <a:xfrm flipH="1">
              <a:off x="4944743" y="2990681"/>
              <a:ext cx="3046508" cy="0"/>
            </a:xfrm>
            <a:prstGeom prst="line">
              <a:avLst/>
            </a:prstGeom>
            <a:noFill/>
            <a:ln w="28575" cmpd="sng">
              <a:solidFill>
                <a:schemeClr val="accent5">
                  <a:lumMod val="50000"/>
                </a:schemeClr>
              </a:solidFill>
              <a:prstDash val="sysDot"/>
              <a:round/>
              <a:headEnd type="oval" w="med" len="med"/>
              <a:tailEnd type="oval" w="med" len="med"/>
            </a:ln>
            <a:extLst>
              <a:ext uri="{909E8E84-426E-40DD-AFC4-6F175D3DCCD1}">
                <a14:hiddenFill xmlns:a14="http://schemas.microsoft.com/office/drawing/2010/main">
                  <a:noFill/>
                </a14:hiddenFill>
              </a:ext>
            </a:extLst>
          </p:spPr>
        </p:cxnSp>
        <p:sp>
          <p:nvSpPr>
            <p:cNvPr id="101" name="TextBox 11"/>
            <p:cNvSpPr txBox="1">
              <a:spLocks noChangeArrowheads="1"/>
            </p:cNvSpPr>
            <p:nvPr/>
          </p:nvSpPr>
          <p:spPr bwMode="auto">
            <a:xfrm flipH="1">
              <a:off x="5014220" y="2412277"/>
              <a:ext cx="2870715" cy="55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2400" dirty="0" err="1">
                  <a:solidFill>
                    <a:schemeClr val="accent5">
                      <a:lumMod val="50000"/>
                    </a:schemeClr>
                  </a:solidFill>
                </a:rPr>
                <a:t>Một</a:t>
              </a:r>
              <a:r>
                <a:rPr lang="en-US" altLang="en-US" sz="2400" dirty="0">
                  <a:solidFill>
                    <a:schemeClr val="accent5">
                      <a:lumMod val="50000"/>
                    </a:schemeClr>
                  </a:solidFill>
                </a:rPr>
                <a:t> </a:t>
              </a:r>
              <a:r>
                <a:rPr lang="en-US" altLang="en-US" sz="2400" dirty="0" err="1">
                  <a:solidFill>
                    <a:schemeClr val="accent5">
                      <a:lumMod val="50000"/>
                    </a:schemeClr>
                  </a:solidFill>
                </a:rPr>
                <a:t>vật</a:t>
              </a:r>
              <a:r>
                <a:rPr lang="en-US" altLang="en-US" sz="2400" dirty="0">
                  <a:solidFill>
                    <a:schemeClr val="accent5">
                      <a:lumMod val="50000"/>
                    </a:schemeClr>
                  </a:solidFill>
                </a:rPr>
                <a:t> </a:t>
              </a:r>
              <a:r>
                <a:rPr lang="en-US" altLang="en-US" sz="2400" dirty="0" err="1">
                  <a:solidFill>
                    <a:schemeClr val="accent5">
                      <a:lumMod val="50000"/>
                    </a:schemeClr>
                  </a:solidFill>
                </a:rPr>
                <a:t>nhiễm</a:t>
              </a:r>
              <a:r>
                <a:rPr lang="en-US" altLang="en-US" sz="2400" dirty="0">
                  <a:solidFill>
                    <a:schemeClr val="accent5">
                      <a:lumMod val="50000"/>
                    </a:schemeClr>
                  </a:solidFill>
                </a:rPr>
                <a:t> </a:t>
              </a:r>
              <a:r>
                <a:rPr lang="en-US" altLang="en-US" sz="2400" dirty="0" err="1">
                  <a:solidFill>
                    <a:schemeClr val="accent5">
                      <a:lumMod val="50000"/>
                    </a:schemeClr>
                  </a:solidFill>
                </a:rPr>
                <a:t>điện</a:t>
              </a:r>
              <a:r>
                <a:rPr lang="en-US" altLang="en-US" sz="2400" dirty="0">
                  <a:solidFill>
                    <a:schemeClr val="accent5">
                      <a:lumMod val="50000"/>
                    </a:schemeClr>
                  </a:solidFill>
                </a:rPr>
                <a:t> </a:t>
              </a:r>
              <a:r>
                <a:rPr lang="en-US" altLang="en-US" sz="2400" dirty="0" err="1">
                  <a:solidFill>
                    <a:schemeClr val="accent5">
                      <a:lumMod val="50000"/>
                    </a:schemeClr>
                  </a:solidFill>
                </a:rPr>
                <a:t>âm</a:t>
              </a:r>
              <a:r>
                <a:rPr lang="en-US" altLang="en-US" sz="2400" dirty="0">
                  <a:solidFill>
                    <a:schemeClr val="accent5">
                      <a:lumMod val="50000"/>
                    </a:schemeClr>
                  </a:solidFill>
                </a:rPr>
                <a:t> </a:t>
              </a:r>
              <a:r>
                <a:rPr lang="en-US" altLang="en-US" sz="2400" dirty="0" err="1">
                  <a:solidFill>
                    <a:schemeClr val="accent5">
                      <a:lumMod val="50000"/>
                    </a:schemeClr>
                  </a:solidFill>
                </a:rPr>
                <a:t>nếu</a:t>
              </a:r>
              <a:r>
                <a:rPr lang="en-US" altLang="en-US" sz="2400" dirty="0">
                  <a:solidFill>
                    <a:schemeClr val="accent5">
                      <a:lumMod val="50000"/>
                    </a:schemeClr>
                  </a:solidFill>
                </a:rPr>
                <a:t> </a:t>
              </a:r>
              <a:r>
                <a:rPr lang="en-US" altLang="en-US" sz="2400" i="1" dirty="0" err="1">
                  <a:solidFill>
                    <a:srgbClr val="FF3300"/>
                  </a:solidFill>
                </a:rPr>
                <a:t>nhận</a:t>
              </a:r>
              <a:r>
                <a:rPr lang="en-US" altLang="en-US" sz="2400" i="1" dirty="0">
                  <a:solidFill>
                    <a:srgbClr val="FF3300"/>
                  </a:solidFill>
                </a:rPr>
                <a:t> </a:t>
              </a:r>
              <a:r>
                <a:rPr lang="en-US" altLang="en-US" sz="2400" i="1" dirty="0" err="1">
                  <a:solidFill>
                    <a:srgbClr val="FF3300"/>
                  </a:solidFill>
                </a:rPr>
                <a:t>thêm</a:t>
              </a:r>
              <a:r>
                <a:rPr lang="en-US" altLang="en-US" sz="2400" i="1" dirty="0">
                  <a:solidFill>
                    <a:srgbClr val="FF3300"/>
                  </a:solidFill>
                </a:rPr>
                <a:t> </a:t>
              </a:r>
              <a:r>
                <a:rPr lang="en-US" altLang="en-US" sz="2400" i="1" dirty="0" err="1">
                  <a:solidFill>
                    <a:srgbClr val="FF3300"/>
                  </a:solidFill>
                </a:rPr>
                <a:t>electrôn</a:t>
              </a:r>
              <a:endParaRPr lang="en-US" altLang="en-US" sz="2400" i="1" dirty="0">
                <a:solidFill>
                  <a:srgbClr val="FF3300"/>
                </a:solidFill>
              </a:endParaRPr>
            </a:p>
          </p:txBody>
        </p:sp>
        <p:sp>
          <p:nvSpPr>
            <p:cNvPr id="102" name="TextBox 11"/>
            <p:cNvSpPr txBox="1">
              <a:spLocks noChangeArrowheads="1"/>
            </p:cNvSpPr>
            <p:nvPr/>
          </p:nvSpPr>
          <p:spPr bwMode="auto">
            <a:xfrm flipH="1">
              <a:off x="5022393" y="2989640"/>
              <a:ext cx="3128869" cy="55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2400" dirty="0" err="1">
                  <a:solidFill>
                    <a:schemeClr val="accent6">
                      <a:lumMod val="50000"/>
                    </a:schemeClr>
                  </a:solidFill>
                </a:rPr>
                <a:t>Một</a:t>
              </a:r>
              <a:r>
                <a:rPr lang="en-US" altLang="en-US" sz="2400" dirty="0">
                  <a:solidFill>
                    <a:schemeClr val="accent6">
                      <a:lumMod val="50000"/>
                    </a:schemeClr>
                  </a:solidFill>
                </a:rPr>
                <a:t> </a:t>
              </a:r>
              <a:r>
                <a:rPr lang="en-US" altLang="en-US" sz="2400" dirty="0" err="1">
                  <a:solidFill>
                    <a:schemeClr val="accent6">
                      <a:lumMod val="50000"/>
                    </a:schemeClr>
                  </a:solidFill>
                </a:rPr>
                <a:t>Vật</a:t>
              </a:r>
              <a:r>
                <a:rPr lang="en-US" altLang="en-US" sz="2400" dirty="0">
                  <a:solidFill>
                    <a:schemeClr val="accent6">
                      <a:lumMod val="50000"/>
                    </a:schemeClr>
                  </a:solidFill>
                </a:rPr>
                <a:t> </a:t>
              </a:r>
              <a:r>
                <a:rPr lang="en-US" altLang="en-US" sz="2400" dirty="0" err="1">
                  <a:solidFill>
                    <a:schemeClr val="accent6">
                      <a:lumMod val="50000"/>
                    </a:schemeClr>
                  </a:solidFill>
                </a:rPr>
                <a:t>nhiễm</a:t>
              </a:r>
              <a:r>
                <a:rPr lang="en-US" altLang="en-US" sz="2400" dirty="0">
                  <a:solidFill>
                    <a:schemeClr val="accent6">
                      <a:lumMod val="50000"/>
                    </a:schemeClr>
                  </a:solidFill>
                </a:rPr>
                <a:t> </a:t>
              </a:r>
              <a:r>
                <a:rPr lang="en-US" altLang="en-US" sz="2400" dirty="0" err="1">
                  <a:solidFill>
                    <a:schemeClr val="accent6">
                      <a:lumMod val="50000"/>
                    </a:schemeClr>
                  </a:solidFill>
                </a:rPr>
                <a:t>điện</a:t>
              </a:r>
              <a:r>
                <a:rPr lang="en-US" altLang="en-US" sz="2400" dirty="0">
                  <a:solidFill>
                    <a:schemeClr val="accent6">
                      <a:lumMod val="50000"/>
                    </a:schemeClr>
                  </a:solidFill>
                </a:rPr>
                <a:t> </a:t>
              </a:r>
              <a:r>
                <a:rPr lang="en-US" altLang="en-US" sz="2400" dirty="0" err="1">
                  <a:solidFill>
                    <a:schemeClr val="accent6">
                      <a:lumMod val="50000"/>
                    </a:schemeClr>
                  </a:solidFill>
                </a:rPr>
                <a:t>dương</a:t>
              </a:r>
              <a:r>
                <a:rPr lang="en-US" altLang="en-US" sz="2400" dirty="0">
                  <a:solidFill>
                    <a:schemeClr val="accent6">
                      <a:lumMod val="50000"/>
                    </a:schemeClr>
                  </a:solidFill>
                </a:rPr>
                <a:t> </a:t>
              </a:r>
              <a:r>
                <a:rPr lang="en-US" altLang="en-US" sz="2400" dirty="0" err="1">
                  <a:solidFill>
                    <a:schemeClr val="accent6">
                      <a:lumMod val="50000"/>
                    </a:schemeClr>
                  </a:solidFill>
                </a:rPr>
                <a:t>nếu</a:t>
              </a:r>
              <a:r>
                <a:rPr lang="en-US" altLang="en-US" sz="2400" dirty="0">
                  <a:solidFill>
                    <a:schemeClr val="accent6">
                      <a:lumMod val="50000"/>
                    </a:schemeClr>
                  </a:solidFill>
                </a:rPr>
                <a:t> </a:t>
              </a:r>
              <a:r>
                <a:rPr lang="en-US" altLang="en-US" sz="2400" i="1" dirty="0" err="1">
                  <a:solidFill>
                    <a:srgbClr val="FF0000"/>
                  </a:solidFill>
                  <a:sym typeface="Wingdings" panose="05000000000000000000" pitchFamily="2" charset="2"/>
                </a:rPr>
                <a:t>mất</a:t>
              </a:r>
              <a:r>
                <a:rPr lang="en-US" altLang="en-US" sz="2400" i="1" dirty="0">
                  <a:solidFill>
                    <a:srgbClr val="FF0000"/>
                  </a:solidFill>
                  <a:sym typeface="Wingdings" panose="05000000000000000000" pitchFamily="2" charset="2"/>
                </a:rPr>
                <a:t> </a:t>
              </a:r>
              <a:r>
                <a:rPr lang="en-US" altLang="en-US" sz="2400" i="1" dirty="0" err="1">
                  <a:solidFill>
                    <a:srgbClr val="FF0000"/>
                  </a:solidFill>
                  <a:sym typeface="Wingdings" panose="05000000000000000000" pitchFamily="2" charset="2"/>
                </a:rPr>
                <a:t>bớt</a:t>
              </a:r>
              <a:r>
                <a:rPr lang="en-US" altLang="en-US" sz="2400" i="1" dirty="0">
                  <a:solidFill>
                    <a:srgbClr val="FF0000"/>
                  </a:solidFill>
                  <a:sym typeface="Wingdings" panose="05000000000000000000" pitchFamily="2" charset="2"/>
                </a:rPr>
                <a:t> </a:t>
              </a:r>
              <a:r>
                <a:rPr lang="en-US" altLang="en-US" sz="2400" i="1" dirty="0" err="1">
                  <a:solidFill>
                    <a:srgbClr val="FF0000"/>
                  </a:solidFill>
                  <a:sym typeface="Wingdings" panose="05000000000000000000" pitchFamily="2" charset="2"/>
                </a:rPr>
                <a:t>electrôn</a:t>
              </a:r>
              <a:endParaRPr lang="en-US" altLang="en-US" sz="2400" i="1" dirty="0">
                <a:solidFill>
                  <a:srgbClr val="FF0000"/>
                </a:solidFill>
              </a:endParaRPr>
            </a:p>
          </p:txBody>
        </p:sp>
      </p:grpSp>
      <p:grpSp>
        <p:nvGrpSpPr>
          <p:cNvPr id="103" name="组合 102"/>
          <p:cNvGrpSpPr/>
          <p:nvPr/>
        </p:nvGrpSpPr>
        <p:grpSpPr>
          <a:xfrm flipH="1" flipV="1">
            <a:off x="821705" y="1635828"/>
            <a:ext cx="8083358" cy="2259315"/>
            <a:chOff x="196999" y="2709345"/>
            <a:chExt cx="3623700" cy="2513806"/>
          </a:xfrm>
        </p:grpSpPr>
        <p:sp>
          <p:nvSpPr>
            <p:cNvPr id="104" name="TextBox 11"/>
            <p:cNvSpPr txBox="1">
              <a:spLocks noChangeArrowheads="1"/>
            </p:cNvSpPr>
            <p:nvPr/>
          </p:nvSpPr>
          <p:spPr bwMode="auto">
            <a:xfrm rot="10800000" flipH="1">
              <a:off x="196999" y="3712394"/>
              <a:ext cx="3005599" cy="5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sz="2400" b="1" dirty="0">
                  <a:solidFill>
                    <a:srgbClr val="2B6395"/>
                  </a:solidFill>
                  <a:ea typeface="Microsoft YaHei" panose="020B0503020204020204" pitchFamily="34" charset="-122"/>
                  <a:cs typeface="Arial" panose="020B0604020202020204" pitchFamily="34" charset="0"/>
                </a:rPr>
                <a:t>Sau </a:t>
              </a:r>
              <a:r>
                <a:rPr lang="en-US" altLang="zh-CN" sz="2400" b="1" dirty="0" err="1">
                  <a:solidFill>
                    <a:srgbClr val="2B6395"/>
                  </a:solidFill>
                  <a:ea typeface="Microsoft YaHei" panose="020B0503020204020204" pitchFamily="34" charset="-122"/>
                  <a:cs typeface="Arial" panose="020B0604020202020204" pitchFamily="34" charset="0"/>
                </a:rPr>
                <a:t>khi</a:t>
              </a:r>
              <a:r>
                <a:rPr lang="en-US" altLang="zh-CN" sz="2400" b="1" dirty="0">
                  <a:solidFill>
                    <a:srgbClr val="2B6395"/>
                  </a:solidFill>
                  <a:ea typeface="Microsoft YaHei" panose="020B0503020204020204" pitchFamily="34" charset="-122"/>
                  <a:cs typeface="Arial" panose="020B0604020202020204" pitchFamily="34" charset="0"/>
                </a:rPr>
                <a:t> </a:t>
              </a:r>
              <a:r>
                <a:rPr lang="en-US" altLang="zh-CN" sz="2400" b="1" dirty="0" err="1">
                  <a:solidFill>
                    <a:srgbClr val="2B6395"/>
                  </a:solidFill>
                  <a:ea typeface="Microsoft YaHei" panose="020B0503020204020204" pitchFamily="34" charset="-122"/>
                  <a:cs typeface="Arial" panose="020B0604020202020204" pitchFamily="34" charset="0"/>
                </a:rPr>
                <a:t>cọ</a:t>
              </a:r>
              <a:r>
                <a:rPr lang="en-US" altLang="zh-CN" sz="2400" b="1" dirty="0">
                  <a:solidFill>
                    <a:srgbClr val="2B6395"/>
                  </a:solidFill>
                  <a:ea typeface="Microsoft YaHei" panose="020B0503020204020204" pitchFamily="34" charset="-122"/>
                  <a:cs typeface="Arial" panose="020B0604020202020204" pitchFamily="34" charset="0"/>
                </a:rPr>
                <a:t> </a:t>
              </a:r>
              <a:r>
                <a:rPr lang="en-US" altLang="zh-CN" sz="2400" b="1" dirty="0" err="1">
                  <a:solidFill>
                    <a:srgbClr val="2B6395"/>
                  </a:solidFill>
                  <a:ea typeface="Microsoft YaHei" panose="020B0503020204020204" pitchFamily="34" charset="-122"/>
                  <a:cs typeface="Arial" panose="020B0604020202020204" pitchFamily="34" charset="0"/>
                </a:rPr>
                <a:t>xát</a:t>
              </a:r>
              <a:r>
                <a:rPr lang="en-US" altLang="zh-CN" sz="2400" b="1" dirty="0">
                  <a:solidFill>
                    <a:srgbClr val="2B6395"/>
                  </a:solidFill>
                  <a:ea typeface="Microsoft YaHei" panose="020B0503020204020204" pitchFamily="34" charset="-122"/>
                  <a:cs typeface="Arial" panose="020B0604020202020204" pitchFamily="34" charset="0"/>
                </a:rPr>
                <a:t> </a:t>
              </a:r>
              <a:r>
                <a:rPr lang="en-US" altLang="zh-CN" sz="2400" b="1" dirty="0" err="1">
                  <a:solidFill>
                    <a:srgbClr val="2B6395"/>
                  </a:solidFill>
                  <a:ea typeface="Microsoft YaHei" panose="020B0503020204020204" pitchFamily="34" charset="-122"/>
                  <a:cs typeface="Arial" panose="020B0604020202020204" pitchFamily="34" charset="0"/>
                </a:rPr>
                <a:t>quả</a:t>
              </a:r>
              <a:r>
                <a:rPr lang="en-US" altLang="zh-CN" sz="2400" b="1" dirty="0">
                  <a:solidFill>
                    <a:srgbClr val="2B6395"/>
                  </a:solidFill>
                  <a:ea typeface="Microsoft YaHei" panose="020B0503020204020204" pitchFamily="34" charset="-122"/>
                  <a:cs typeface="Arial" panose="020B0604020202020204" pitchFamily="34" charset="0"/>
                </a:rPr>
                <a:t> </a:t>
              </a:r>
              <a:r>
                <a:rPr lang="en-US" altLang="zh-CN" sz="2400" b="1" dirty="0" err="1">
                  <a:solidFill>
                    <a:srgbClr val="2B6395"/>
                  </a:solidFill>
                  <a:ea typeface="Microsoft YaHei" panose="020B0503020204020204" pitchFamily="34" charset="-122"/>
                  <a:cs typeface="Arial" panose="020B0604020202020204" pitchFamily="34" charset="0"/>
                </a:rPr>
                <a:t>bóng</a:t>
              </a:r>
              <a:r>
                <a:rPr lang="en-US" altLang="zh-CN" sz="2400" b="1" dirty="0">
                  <a:solidFill>
                    <a:srgbClr val="2B6395"/>
                  </a:solidFill>
                  <a:ea typeface="Microsoft YaHei" panose="020B0503020204020204" pitchFamily="34" charset="-122"/>
                  <a:cs typeface="Arial" panose="020B0604020202020204" pitchFamily="34" charset="0"/>
                </a:rPr>
                <a:t> bay </a:t>
              </a:r>
              <a:r>
                <a:rPr lang="en-US" altLang="zh-CN" sz="2400" b="1" dirty="0" err="1">
                  <a:solidFill>
                    <a:srgbClr val="2B6395"/>
                  </a:solidFill>
                  <a:ea typeface="Microsoft YaHei" panose="020B0503020204020204" pitchFamily="34" charset="-122"/>
                  <a:cs typeface="Arial" panose="020B0604020202020204" pitchFamily="34" charset="0"/>
                </a:rPr>
                <a:t>nhiễm</a:t>
              </a:r>
              <a:r>
                <a:rPr lang="en-US" altLang="zh-CN" sz="2400" b="1" dirty="0">
                  <a:solidFill>
                    <a:srgbClr val="2B6395"/>
                  </a:solidFill>
                  <a:ea typeface="Microsoft YaHei" panose="020B0503020204020204" pitchFamily="34" charset="-122"/>
                  <a:cs typeface="Arial" panose="020B0604020202020204" pitchFamily="34" charset="0"/>
                </a:rPr>
                <a:t> </a:t>
              </a:r>
              <a:r>
                <a:rPr lang="en-US" altLang="zh-CN" sz="2400" b="1" dirty="0" err="1">
                  <a:solidFill>
                    <a:srgbClr val="2B6395"/>
                  </a:solidFill>
                  <a:ea typeface="Microsoft YaHei" panose="020B0503020204020204" pitchFamily="34" charset="-122"/>
                  <a:cs typeface="Arial" panose="020B0604020202020204" pitchFamily="34" charset="0"/>
                </a:rPr>
                <a:t>điện</a:t>
              </a:r>
              <a:r>
                <a:rPr lang="en-US" altLang="zh-CN" sz="2400" b="1" dirty="0">
                  <a:solidFill>
                    <a:srgbClr val="2B6395"/>
                  </a:solidFill>
                  <a:ea typeface="Microsoft YaHei" panose="020B0503020204020204" pitchFamily="34" charset="-122"/>
                  <a:cs typeface="Arial" panose="020B0604020202020204" pitchFamily="34" charset="0"/>
                </a:rPr>
                <a:t> </a:t>
              </a:r>
              <a:r>
                <a:rPr lang="en-US" altLang="zh-CN" sz="2400" b="1" dirty="0" err="1">
                  <a:solidFill>
                    <a:srgbClr val="2B6395"/>
                  </a:solidFill>
                  <a:ea typeface="Microsoft YaHei" panose="020B0503020204020204" pitchFamily="34" charset="-122"/>
                  <a:cs typeface="Arial" panose="020B0604020202020204" pitchFamily="34" charset="0"/>
                </a:rPr>
                <a:t>âm</a:t>
              </a:r>
              <a:endParaRPr lang="en-US" sz="2400" b="1" dirty="0">
                <a:solidFill>
                  <a:srgbClr val="2B6395"/>
                </a:solidFill>
                <a:ea typeface="Microsoft YaHei" panose="020B0503020204020204" pitchFamily="34" charset="-122"/>
                <a:cs typeface="Arial" panose="020B0604020202020204" pitchFamily="34" charset="0"/>
              </a:endParaRPr>
            </a:p>
          </p:txBody>
        </p:sp>
        <p:sp>
          <p:nvSpPr>
            <p:cNvPr id="108" name="TextBox 11"/>
            <p:cNvSpPr txBox="1">
              <a:spLocks noChangeArrowheads="1"/>
            </p:cNvSpPr>
            <p:nvPr/>
          </p:nvSpPr>
          <p:spPr bwMode="auto">
            <a:xfrm rot="10800000" flipH="1">
              <a:off x="322531" y="2709345"/>
              <a:ext cx="3289558" cy="92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buFont typeface="Wingdings" panose="05000000000000000000" pitchFamily="2" charset="2"/>
                <a:buChar char="F"/>
              </a:pPr>
              <a:r>
                <a:rPr lang="en-US" altLang="en-US" sz="2400" dirty="0">
                  <a:solidFill>
                    <a:schemeClr val="accent2"/>
                  </a:solidFill>
                  <a:sym typeface="Wingdings" panose="05000000000000000000" pitchFamily="2" charset="2"/>
                </a:rPr>
                <a:t>Sau </a:t>
              </a:r>
              <a:r>
                <a:rPr lang="en-US" altLang="en-US" sz="2400" dirty="0" err="1">
                  <a:solidFill>
                    <a:schemeClr val="accent2"/>
                  </a:solidFill>
                  <a:sym typeface="Wingdings" panose="05000000000000000000" pitchFamily="2" charset="2"/>
                </a:rPr>
                <a:t>khi</a:t>
              </a:r>
              <a:r>
                <a:rPr lang="en-US" altLang="en-US" sz="2400" dirty="0">
                  <a:solidFill>
                    <a:schemeClr val="accent2"/>
                  </a:solidFill>
                  <a:sym typeface="Wingdings" panose="05000000000000000000" pitchFamily="2" charset="2"/>
                </a:rPr>
                <a:t> </a:t>
              </a:r>
              <a:r>
                <a:rPr lang="en-US" altLang="en-US" sz="2400" dirty="0" err="1">
                  <a:solidFill>
                    <a:schemeClr val="accent2"/>
                  </a:solidFill>
                  <a:sym typeface="Wingdings" panose="05000000000000000000" pitchFamily="2" charset="2"/>
                </a:rPr>
                <a:t>cọ</a:t>
              </a:r>
              <a:r>
                <a:rPr lang="en-US" altLang="en-US" sz="2400" dirty="0">
                  <a:solidFill>
                    <a:schemeClr val="accent2"/>
                  </a:solidFill>
                  <a:sym typeface="Wingdings" panose="05000000000000000000" pitchFamily="2" charset="2"/>
                </a:rPr>
                <a:t> </a:t>
              </a:r>
              <a:r>
                <a:rPr lang="en-US" altLang="en-US" sz="2400" dirty="0" err="1">
                  <a:solidFill>
                    <a:schemeClr val="accent2"/>
                  </a:solidFill>
                  <a:sym typeface="Wingdings" panose="05000000000000000000" pitchFamily="2" charset="2"/>
                </a:rPr>
                <a:t>xát</a:t>
              </a:r>
              <a:r>
                <a:rPr lang="en-US" altLang="en-US" sz="2400" dirty="0">
                  <a:solidFill>
                    <a:schemeClr val="accent2"/>
                  </a:solidFill>
                  <a:sym typeface="Wingdings" panose="05000000000000000000" pitchFamily="2" charset="2"/>
                </a:rPr>
                <a:t> : </a:t>
              </a:r>
              <a:r>
                <a:rPr lang="en-US" altLang="en-US" sz="2400" dirty="0" err="1">
                  <a:solidFill>
                    <a:schemeClr val="accent2"/>
                  </a:solidFill>
                  <a:sym typeface="Wingdings" panose="05000000000000000000" pitchFamily="2" charset="2"/>
                </a:rPr>
                <a:t>quả</a:t>
              </a:r>
              <a:r>
                <a:rPr lang="en-US" altLang="en-US" sz="2400" dirty="0">
                  <a:solidFill>
                    <a:schemeClr val="accent2"/>
                  </a:solidFill>
                  <a:sym typeface="Wingdings" panose="05000000000000000000" pitchFamily="2" charset="2"/>
                </a:rPr>
                <a:t> </a:t>
              </a:r>
              <a:r>
                <a:rPr lang="en-US" altLang="en-US" sz="2400" dirty="0" err="1">
                  <a:solidFill>
                    <a:schemeClr val="accent2"/>
                  </a:solidFill>
                  <a:sym typeface="Wingdings" panose="05000000000000000000" pitchFamily="2" charset="2"/>
                </a:rPr>
                <a:t>bóng</a:t>
              </a:r>
              <a:r>
                <a:rPr lang="en-US" altLang="en-US" sz="2400" dirty="0">
                  <a:solidFill>
                    <a:schemeClr val="accent2"/>
                  </a:solidFill>
                  <a:sym typeface="Wingdings" panose="05000000000000000000" pitchFamily="2" charset="2"/>
                </a:rPr>
                <a:t> bay </a:t>
              </a:r>
              <a:r>
                <a:rPr lang="en-US" altLang="en-US" sz="2400" dirty="0" err="1">
                  <a:solidFill>
                    <a:schemeClr val="accent2"/>
                  </a:solidFill>
                  <a:sym typeface="Wingdings" panose="05000000000000000000" pitchFamily="2" charset="2"/>
                </a:rPr>
                <a:t>nhận</a:t>
              </a:r>
              <a:r>
                <a:rPr lang="en-US" altLang="en-US" sz="2400" dirty="0">
                  <a:solidFill>
                    <a:schemeClr val="accent2"/>
                  </a:solidFill>
                  <a:sym typeface="Wingdings" panose="05000000000000000000" pitchFamily="2" charset="2"/>
                </a:rPr>
                <a:t> </a:t>
              </a:r>
              <a:r>
                <a:rPr lang="en-US" altLang="en-US" sz="2400" dirty="0" err="1">
                  <a:solidFill>
                    <a:schemeClr val="accent2"/>
                  </a:solidFill>
                  <a:sym typeface="Wingdings" panose="05000000000000000000" pitchFamily="2" charset="2"/>
                </a:rPr>
                <a:t>thêm</a:t>
              </a:r>
              <a:r>
                <a:rPr lang="en-US" altLang="en-US" sz="2400" dirty="0">
                  <a:solidFill>
                    <a:schemeClr val="accent2"/>
                  </a:solidFill>
                  <a:sym typeface="Wingdings" panose="05000000000000000000" pitchFamily="2" charset="2"/>
                </a:rPr>
                <a:t> </a:t>
              </a:r>
              <a:r>
                <a:rPr lang="en-US" altLang="en-US" sz="2400" dirty="0" err="1">
                  <a:solidFill>
                    <a:schemeClr val="accent2"/>
                  </a:solidFill>
                  <a:sym typeface="Wingdings" panose="05000000000000000000" pitchFamily="2" charset="2"/>
                </a:rPr>
                <a:t>electrôn</a:t>
              </a:r>
              <a:r>
                <a:rPr lang="en-US" altLang="en-US" sz="2400" dirty="0">
                  <a:solidFill>
                    <a:schemeClr val="accent2"/>
                  </a:solidFill>
                  <a:sym typeface="Wingdings" panose="05000000000000000000" pitchFamily="2" charset="2"/>
                </a:rPr>
                <a:t>   </a:t>
              </a:r>
              <a:r>
                <a:rPr lang="en-US" altLang="en-US" sz="2400" dirty="0" err="1">
                  <a:solidFill>
                    <a:schemeClr val="accent2"/>
                  </a:solidFill>
                  <a:sym typeface="Wingdings" panose="05000000000000000000" pitchFamily="2" charset="2"/>
                </a:rPr>
                <a:t>nhiễm</a:t>
              </a:r>
              <a:r>
                <a:rPr lang="en-US" altLang="en-US" sz="2400" dirty="0">
                  <a:solidFill>
                    <a:schemeClr val="accent2"/>
                  </a:solidFill>
                  <a:sym typeface="Wingdings" panose="05000000000000000000" pitchFamily="2" charset="2"/>
                </a:rPr>
                <a:t> </a:t>
              </a:r>
              <a:r>
                <a:rPr lang="en-US" altLang="en-US" sz="2400" dirty="0" err="1">
                  <a:solidFill>
                    <a:schemeClr val="accent2"/>
                  </a:solidFill>
                  <a:sym typeface="Wingdings" panose="05000000000000000000" pitchFamily="2" charset="2"/>
                </a:rPr>
                <a:t>điện</a:t>
              </a:r>
              <a:r>
                <a:rPr lang="en-US" altLang="en-US" sz="2400" dirty="0">
                  <a:solidFill>
                    <a:schemeClr val="accent2"/>
                  </a:solidFill>
                  <a:sym typeface="Wingdings" panose="05000000000000000000" pitchFamily="2" charset="2"/>
                </a:rPr>
                <a:t> </a:t>
              </a:r>
              <a:r>
                <a:rPr lang="en-US" altLang="en-US" sz="2400" dirty="0" err="1">
                  <a:solidFill>
                    <a:schemeClr val="accent2"/>
                  </a:solidFill>
                  <a:sym typeface="Wingdings" panose="05000000000000000000" pitchFamily="2" charset="2"/>
                </a:rPr>
                <a:t>âm</a:t>
              </a:r>
              <a:r>
                <a:rPr lang="en-US" altLang="en-US" sz="2400" dirty="0">
                  <a:solidFill>
                    <a:schemeClr val="accent2"/>
                  </a:solidFill>
                  <a:sym typeface="Wingdings" panose="05000000000000000000" pitchFamily="2" charset="2"/>
                </a:rPr>
                <a:t>.</a:t>
              </a:r>
              <a:endParaRPr lang="en-US" sz="2400" dirty="0">
                <a:latin typeface="Microsoft YaHei" panose="020B0503020204020204" pitchFamily="34" charset="-122"/>
                <a:ea typeface="Microsoft YaHei" panose="020B0503020204020204" pitchFamily="34" charset="-122"/>
              </a:endParaRPr>
            </a:p>
          </p:txBody>
        </p:sp>
        <p:sp>
          <p:nvSpPr>
            <p:cNvPr id="106" name="任意多边形 80"/>
            <p:cNvSpPr/>
            <p:nvPr/>
          </p:nvSpPr>
          <p:spPr bwMode="auto">
            <a:xfrm>
              <a:off x="954866" y="3773764"/>
              <a:ext cx="2865833"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2B6395"/>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sz="1200"/>
            </a:p>
          </p:txBody>
        </p:sp>
      </p:grpSp>
      <p:grpSp>
        <p:nvGrpSpPr>
          <p:cNvPr id="109" name="组合 108"/>
          <p:cNvGrpSpPr/>
          <p:nvPr/>
        </p:nvGrpSpPr>
        <p:grpSpPr>
          <a:xfrm rot="10800000">
            <a:off x="753773" y="860437"/>
            <a:ext cx="6558171" cy="1381999"/>
            <a:chOff x="138944" y="1151268"/>
            <a:chExt cx="3811378" cy="1807392"/>
          </a:xfrm>
        </p:grpSpPr>
        <p:sp>
          <p:nvSpPr>
            <p:cNvPr id="110" name="TextBox 11"/>
            <p:cNvSpPr txBox="1">
              <a:spLocks noChangeArrowheads="1"/>
            </p:cNvSpPr>
            <p:nvPr/>
          </p:nvSpPr>
          <p:spPr bwMode="auto">
            <a:xfrm rot="10800000" flipH="1">
              <a:off x="138944" y="2401465"/>
              <a:ext cx="3311704" cy="55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400" b="1" dirty="0">
                  <a:solidFill>
                    <a:srgbClr val="BE1247"/>
                  </a:solidFill>
                  <a:ea typeface="Microsoft YaHei" panose="020B0503020204020204" pitchFamily="34" charset="-122"/>
                  <a:cs typeface="Arial" panose="020B0604020202020204" pitchFamily="34" charset="0"/>
                </a:rPr>
                <a:t>Sau </a:t>
              </a:r>
              <a:r>
                <a:rPr lang="en-US" sz="2400" b="1" dirty="0" err="1">
                  <a:solidFill>
                    <a:srgbClr val="BE1247"/>
                  </a:solidFill>
                  <a:ea typeface="Microsoft YaHei" panose="020B0503020204020204" pitchFamily="34" charset="-122"/>
                  <a:cs typeface="Arial" panose="020B0604020202020204" pitchFamily="34" charset="0"/>
                </a:rPr>
                <a:t>khi</a:t>
              </a:r>
              <a:r>
                <a:rPr lang="en-US" sz="2400" b="1" dirty="0">
                  <a:solidFill>
                    <a:srgbClr val="BE1247"/>
                  </a:solidFill>
                  <a:ea typeface="Microsoft YaHei" panose="020B0503020204020204" pitchFamily="34" charset="-122"/>
                  <a:cs typeface="Arial" panose="020B0604020202020204" pitchFamily="34" charset="0"/>
                </a:rPr>
                <a:t> </a:t>
              </a:r>
              <a:r>
                <a:rPr lang="en-US" sz="2400" b="1" dirty="0" err="1">
                  <a:solidFill>
                    <a:srgbClr val="BE1247"/>
                  </a:solidFill>
                  <a:ea typeface="Microsoft YaHei" panose="020B0503020204020204" pitchFamily="34" charset="-122"/>
                  <a:cs typeface="Arial" panose="020B0604020202020204" pitchFamily="34" charset="0"/>
                </a:rPr>
                <a:t>cọ</a:t>
              </a:r>
              <a:r>
                <a:rPr lang="en-US" sz="2400" b="1" dirty="0">
                  <a:solidFill>
                    <a:srgbClr val="BE1247"/>
                  </a:solidFill>
                  <a:ea typeface="Microsoft YaHei" panose="020B0503020204020204" pitchFamily="34" charset="-122"/>
                  <a:cs typeface="Arial" panose="020B0604020202020204" pitchFamily="34" charset="0"/>
                </a:rPr>
                <a:t> </a:t>
              </a:r>
              <a:r>
                <a:rPr lang="en-US" sz="2400" b="1" dirty="0" err="1">
                  <a:solidFill>
                    <a:srgbClr val="BE1247"/>
                  </a:solidFill>
                  <a:ea typeface="Microsoft YaHei" panose="020B0503020204020204" pitchFamily="34" charset="-122"/>
                  <a:cs typeface="Arial" panose="020B0604020202020204" pitchFamily="34" charset="0"/>
                </a:rPr>
                <a:t>xát</a:t>
              </a:r>
              <a:r>
                <a:rPr lang="en-US" sz="2400" b="1" dirty="0">
                  <a:solidFill>
                    <a:srgbClr val="BE1247"/>
                  </a:solidFill>
                  <a:ea typeface="Microsoft YaHei" panose="020B0503020204020204" pitchFamily="34" charset="-122"/>
                  <a:cs typeface="Arial" panose="020B0604020202020204" pitchFamily="34" charset="0"/>
                </a:rPr>
                <a:t> </a:t>
              </a:r>
              <a:r>
                <a:rPr lang="en-US" sz="2400" b="1" dirty="0" err="1">
                  <a:solidFill>
                    <a:srgbClr val="BE1247"/>
                  </a:solidFill>
                  <a:ea typeface="Microsoft YaHei" panose="020B0503020204020204" pitchFamily="34" charset="-122"/>
                  <a:cs typeface="Arial" panose="020B0604020202020204" pitchFamily="34" charset="0"/>
                </a:rPr>
                <a:t>tóc</a:t>
              </a:r>
              <a:r>
                <a:rPr lang="en-US" sz="2400" b="1" dirty="0">
                  <a:solidFill>
                    <a:srgbClr val="BE1247"/>
                  </a:solidFill>
                  <a:ea typeface="Microsoft YaHei" panose="020B0503020204020204" pitchFamily="34" charset="-122"/>
                  <a:cs typeface="Arial" panose="020B0604020202020204" pitchFamily="34" charset="0"/>
                </a:rPr>
                <a:t> </a:t>
              </a:r>
              <a:r>
                <a:rPr lang="en-US" sz="2400" b="1" dirty="0" err="1">
                  <a:solidFill>
                    <a:srgbClr val="BE1247"/>
                  </a:solidFill>
                  <a:ea typeface="Microsoft YaHei" panose="020B0503020204020204" pitchFamily="34" charset="-122"/>
                  <a:cs typeface="Arial" panose="020B0604020202020204" pitchFamily="34" charset="0"/>
                </a:rPr>
                <a:t>nhiễm</a:t>
              </a:r>
              <a:r>
                <a:rPr lang="en-US" sz="2400" b="1" dirty="0">
                  <a:solidFill>
                    <a:srgbClr val="BE1247"/>
                  </a:solidFill>
                  <a:ea typeface="Microsoft YaHei" panose="020B0503020204020204" pitchFamily="34" charset="-122"/>
                  <a:cs typeface="Arial" panose="020B0604020202020204" pitchFamily="34" charset="0"/>
                </a:rPr>
                <a:t> </a:t>
              </a:r>
              <a:r>
                <a:rPr lang="en-US" sz="2400" b="1" dirty="0" err="1">
                  <a:solidFill>
                    <a:srgbClr val="BE1247"/>
                  </a:solidFill>
                  <a:ea typeface="Microsoft YaHei" panose="020B0503020204020204" pitchFamily="34" charset="-122"/>
                  <a:cs typeface="Arial" panose="020B0604020202020204" pitchFamily="34" charset="0"/>
                </a:rPr>
                <a:t>điện</a:t>
              </a:r>
              <a:r>
                <a:rPr lang="en-US" sz="2400" b="1" dirty="0">
                  <a:solidFill>
                    <a:srgbClr val="BE1247"/>
                  </a:solidFill>
                  <a:ea typeface="Microsoft YaHei" panose="020B0503020204020204" pitchFamily="34" charset="-122"/>
                  <a:cs typeface="Arial" panose="020B0604020202020204" pitchFamily="34" charset="0"/>
                </a:rPr>
                <a:t> </a:t>
              </a:r>
              <a:r>
                <a:rPr lang="en-US" sz="2400" b="1" dirty="0" err="1">
                  <a:solidFill>
                    <a:srgbClr val="BE1247"/>
                  </a:solidFill>
                  <a:ea typeface="Microsoft YaHei" panose="020B0503020204020204" pitchFamily="34" charset="-122"/>
                  <a:cs typeface="Arial" panose="020B0604020202020204" pitchFamily="34" charset="0"/>
                </a:rPr>
                <a:t>dương</a:t>
              </a:r>
              <a:endParaRPr lang="en-US" sz="2400" b="1" dirty="0">
                <a:solidFill>
                  <a:srgbClr val="BE1247"/>
                </a:solidFill>
                <a:ea typeface="Microsoft YaHei" panose="020B0503020204020204" pitchFamily="34" charset="-122"/>
                <a:cs typeface="Arial" panose="020B0604020202020204" pitchFamily="34" charset="0"/>
              </a:endParaRPr>
            </a:p>
          </p:txBody>
        </p:sp>
        <p:sp>
          <p:nvSpPr>
            <p:cNvPr id="114" name="TextBox 11"/>
            <p:cNvSpPr txBox="1">
              <a:spLocks noChangeArrowheads="1"/>
            </p:cNvSpPr>
            <p:nvPr/>
          </p:nvSpPr>
          <p:spPr bwMode="auto">
            <a:xfrm rot="10800000" flipH="1">
              <a:off x="176656" y="1151268"/>
              <a:ext cx="3466698" cy="108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buFont typeface="Wingdings" panose="05000000000000000000" pitchFamily="2" charset="2"/>
                <a:buChar char="F"/>
              </a:pPr>
              <a:r>
                <a:rPr lang="en-US" altLang="en-US" sz="2400" dirty="0">
                  <a:solidFill>
                    <a:srgbClr val="C00000"/>
                  </a:solidFill>
                  <a:sym typeface="Wingdings" panose="05000000000000000000" pitchFamily="2" charset="2"/>
                </a:rPr>
                <a:t>Sau </a:t>
              </a:r>
              <a:r>
                <a:rPr lang="en-US" altLang="en-US" sz="2400" dirty="0" err="1">
                  <a:solidFill>
                    <a:srgbClr val="C00000"/>
                  </a:solidFill>
                  <a:sym typeface="Wingdings" panose="05000000000000000000" pitchFamily="2" charset="2"/>
                </a:rPr>
                <a:t>khi</a:t>
              </a:r>
              <a:r>
                <a:rPr lang="en-US" altLang="en-US" sz="2400" dirty="0">
                  <a:solidFill>
                    <a:srgbClr val="C00000"/>
                  </a:solidFill>
                  <a:sym typeface="Wingdings" panose="05000000000000000000" pitchFamily="2" charset="2"/>
                </a:rPr>
                <a:t> </a:t>
              </a:r>
              <a:r>
                <a:rPr lang="en-US" altLang="en-US" sz="2400" dirty="0" err="1">
                  <a:solidFill>
                    <a:srgbClr val="C00000"/>
                  </a:solidFill>
                  <a:sym typeface="Wingdings" panose="05000000000000000000" pitchFamily="2" charset="2"/>
                </a:rPr>
                <a:t>cọ</a:t>
              </a:r>
              <a:r>
                <a:rPr lang="en-US" altLang="en-US" sz="2400" dirty="0">
                  <a:solidFill>
                    <a:srgbClr val="C00000"/>
                  </a:solidFill>
                  <a:sym typeface="Wingdings" panose="05000000000000000000" pitchFamily="2" charset="2"/>
                </a:rPr>
                <a:t> </a:t>
              </a:r>
              <a:r>
                <a:rPr lang="en-US" altLang="en-US" sz="2400" dirty="0" err="1">
                  <a:solidFill>
                    <a:srgbClr val="C00000"/>
                  </a:solidFill>
                  <a:sym typeface="Wingdings" panose="05000000000000000000" pitchFamily="2" charset="2"/>
                </a:rPr>
                <a:t>xát</a:t>
              </a:r>
              <a:r>
                <a:rPr lang="en-US" altLang="en-US" sz="2400" dirty="0">
                  <a:solidFill>
                    <a:srgbClr val="C00000"/>
                  </a:solidFill>
                  <a:sym typeface="Wingdings" panose="05000000000000000000" pitchFamily="2" charset="2"/>
                </a:rPr>
                <a:t>: </a:t>
              </a:r>
              <a:r>
                <a:rPr lang="en-US" altLang="en-US" sz="2400" dirty="0" err="1">
                  <a:solidFill>
                    <a:srgbClr val="C00000"/>
                  </a:solidFill>
                  <a:sym typeface="Wingdings" panose="05000000000000000000" pitchFamily="2" charset="2"/>
                </a:rPr>
                <a:t>tóc</a:t>
              </a:r>
              <a:r>
                <a:rPr lang="en-US" altLang="en-US" sz="2400" dirty="0">
                  <a:solidFill>
                    <a:srgbClr val="C00000"/>
                  </a:solidFill>
                  <a:sym typeface="Wingdings" panose="05000000000000000000" pitchFamily="2" charset="2"/>
                </a:rPr>
                <a:t> </a:t>
              </a:r>
              <a:r>
                <a:rPr lang="en-US" altLang="en-US" sz="2400" dirty="0" err="1">
                  <a:solidFill>
                    <a:srgbClr val="C00000"/>
                  </a:solidFill>
                  <a:sym typeface="Wingdings" panose="05000000000000000000" pitchFamily="2" charset="2"/>
                </a:rPr>
                <a:t>cho</a:t>
              </a:r>
              <a:r>
                <a:rPr lang="en-US" altLang="en-US" sz="2400" dirty="0">
                  <a:solidFill>
                    <a:srgbClr val="C00000"/>
                  </a:solidFill>
                  <a:sym typeface="Wingdings" panose="05000000000000000000" pitchFamily="2" charset="2"/>
                </a:rPr>
                <a:t> electron (</a:t>
              </a:r>
              <a:r>
                <a:rPr lang="en-US" altLang="en-US" sz="2400" dirty="0" err="1">
                  <a:solidFill>
                    <a:srgbClr val="C00000"/>
                  </a:solidFill>
                  <a:sym typeface="Wingdings" panose="05000000000000000000" pitchFamily="2" charset="2"/>
                </a:rPr>
                <a:t>mất</a:t>
              </a:r>
              <a:r>
                <a:rPr lang="en-US" altLang="en-US" sz="2400" dirty="0">
                  <a:solidFill>
                    <a:srgbClr val="C00000"/>
                  </a:solidFill>
                  <a:sym typeface="Wingdings" panose="05000000000000000000" pitchFamily="2" charset="2"/>
                </a:rPr>
                <a:t> </a:t>
              </a:r>
              <a:r>
                <a:rPr lang="en-US" altLang="en-US" sz="2400" dirty="0" err="1">
                  <a:solidFill>
                    <a:srgbClr val="C00000"/>
                  </a:solidFill>
                  <a:sym typeface="Wingdings" panose="05000000000000000000" pitchFamily="2" charset="2"/>
                </a:rPr>
                <a:t>bớt</a:t>
              </a:r>
              <a:r>
                <a:rPr lang="en-US" altLang="en-US" sz="2400" dirty="0">
                  <a:solidFill>
                    <a:srgbClr val="C00000"/>
                  </a:solidFill>
                  <a:sym typeface="Wingdings" panose="05000000000000000000" pitchFamily="2" charset="2"/>
                </a:rPr>
                <a:t> electron)   </a:t>
              </a:r>
              <a:r>
                <a:rPr lang="en-US" altLang="en-US" sz="2400" dirty="0" err="1">
                  <a:solidFill>
                    <a:srgbClr val="C00000"/>
                  </a:solidFill>
                  <a:sym typeface="Wingdings" panose="05000000000000000000" pitchFamily="2" charset="2"/>
                </a:rPr>
                <a:t>nhiễm</a:t>
              </a:r>
              <a:r>
                <a:rPr lang="en-US" altLang="en-US" sz="2400" dirty="0">
                  <a:solidFill>
                    <a:srgbClr val="C00000"/>
                  </a:solidFill>
                  <a:sym typeface="Wingdings" panose="05000000000000000000" pitchFamily="2" charset="2"/>
                </a:rPr>
                <a:t> </a:t>
              </a:r>
              <a:r>
                <a:rPr lang="en-US" altLang="en-US" sz="2400" dirty="0" err="1">
                  <a:solidFill>
                    <a:srgbClr val="C00000"/>
                  </a:solidFill>
                  <a:sym typeface="Wingdings" panose="05000000000000000000" pitchFamily="2" charset="2"/>
                </a:rPr>
                <a:t>điện</a:t>
              </a:r>
              <a:r>
                <a:rPr lang="en-US" altLang="en-US" sz="2400" dirty="0">
                  <a:solidFill>
                    <a:srgbClr val="C00000"/>
                  </a:solidFill>
                  <a:sym typeface="Wingdings" panose="05000000000000000000" pitchFamily="2" charset="2"/>
                </a:rPr>
                <a:t> </a:t>
              </a:r>
              <a:r>
                <a:rPr lang="en-US" altLang="en-US" sz="2400" dirty="0" err="1">
                  <a:solidFill>
                    <a:srgbClr val="C00000"/>
                  </a:solidFill>
                  <a:sym typeface="Wingdings" panose="05000000000000000000" pitchFamily="2" charset="2"/>
                </a:rPr>
                <a:t>dương</a:t>
              </a:r>
              <a:r>
                <a:rPr lang="en-US" altLang="en-US" sz="2400" dirty="0">
                  <a:solidFill>
                    <a:srgbClr val="C00000"/>
                  </a:solidFill>
                  <a:sym typeface="Wingdings" panose="05000000000000000000" pitchFamily="2" charset="2"/>
                </a:rPr>
                <a:t>.</a:t>
              </a:r>
              <a:endParaRPr lang="en-US" altLang="en-US" sz="2400" dirty="0">
                <a:solidFill>
                  <a:srgbClr val="C00000"/>
                </a:solidFill>
                <a:sym typeface="Wingdings" panose="05000000000000000000" pitchFamily="2" charset="2"/>
              </a:endParaRPr>
            </a:p>
          </p:txBody>
        </p:sp>
        <p:sp>
          <p:nvSpPr>
            <p:cNvPr id="112" name="任意多边形 81"/>
            <p:cNvSpPr/>
            <p:nvPr/>
          </p:nvSpPr>
          <p:spPr bwMode="auto">
            <a:xfrm>
              <a:off x="176656" y="2363342"/>
              <a:ext cx="3773666" cy="363590"/>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sz="1200" dirty="0"/>
            </a:p>
          </p:txBody>
        </p:sp>
      </p:grpSp>
      <p:sp>
        <p:nvSpPr>
          <p:cNvPr id="2" name="TextBox 11"/>
          <p:cNvSpPr txBox="1">
            <a:spLocks noChangeArrowheads="1"/>
          </p:cNvSpPr>
          <p:nvPr/>
        </p:nvSpPr>
        <p:spPr bwMode="auto">
          <a:xfrm flipH="1">
            <a:off x="152511" y="60096"/>
            <a:ext cx="5523221" cy="52322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lang="en-US" altLang="zh-CN" sz="2800" b="1" dirty="0" err="1">
                <a:solidFill>
                  <a:srgbClr val="0070C0"/>
                </a:solidFill>
                <a:ea typeface="Microsoft YaHei" panose="020B0503020204020204" pitchFamily="34" charset="-122"/>
                <a:cs typeface="Arial" panose="020B0604020202020204" pitchFamily="34" charset="0"/>
              </a:rPr>
              <a:t>Nhận</a:t>
            </a:r>
            <a:r>
              <a:rPr lang="en-US" altLang="zh-CN" sz="2800" b="1" dirty="0">
                <a:solidFill>
                  <a:srgbClr val="0070C0"/>
                </a:solidFill>
                <a:ea typeface="Microsoft YaHei" panose="020B0503020204020204" pitchFamily="34" charset="-122"/>
                <a:cs typeface="Arial" panose="020B0604020202020204" pitchFamily="34" charset="0"/>
              </a:rPr>
              <a:t> </a:t>
            </a:r>
            <a:r>
              <a:rPr lang="en-US" altLang="zh-CN" sz="2800" b="1" dirty="0" err="1">
                <a:solidFill>
                  <a:srgbClr val="0070C0"/>
                </a:solidFill>
                <a:ea typeface="Microsoft YaHei" panose="020B0503020204020204" pitchFamily="34" charset="-122"/>
                <a:cs typeface="Arial" panose="020B0604020202020204" pitchFamily="34" charset="0"/>
              </a:rPr>
              <a:t>xét</a:t>
            </a:r>
            <a:r>
              <a:rPr lang="en-US" altLang="zh-CN" sz="2800" b="1" dirty="0">
                <a:solidFill>
                  <a:srgbClr val="0070C0"/>
                </a:solidFill>
                <a:ea typeface="Microsoft YaHei" panose="020B0503020204020204" pitchFamily="34" charset="-122"/>
                <a:cs typeface="Arial" panose="020B0604020202020204" pitchFamily="34" charset="0"/>
              </a:rPr>
              <a:t> -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Hoạt</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động</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nhóm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đôi</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nvGrpSpPr>
          <p:cNvPr id="4" name="Group 3"/>
          <p:cNvGrpSpPr/>
          <p:nvPr/>
        </p:nvGrpSpPr>
        <p:grpSpPr>
          <a:xfrm>
            <a:off x="126479" y="869003"/>
            <a:ext cx="1186759" cy="826405"/>
            <a:chOff x="25092" y="635357"/>
            <a:chExt cx="1186759" cy="826405"/>
          </a:xfrm>
        </p:grpSpPr>
        <p:grpSp>
          <p:nvGrpSpPr>
            <p:cNvPr id="91" name="Group 15"/>
            <p:cNvGrpSpPr/>
            <p:nvPr/>
          </p:nvGrpSpPr>
          <p:grpSpPr bwMode="auto">
            <a:xfrm rot="6378981">
              <a:off x="162023" y="498426"/>
              <a:ext cx="826405" cy="1100267"/>
              <a:chOff x="0" y="0"/>
              <a:chExt cx="2397125" cy="1223962"/>
            </a:xfrm>
          </p:grpSpPr>
          <p:sp>
            <p:nvSpPr>
              <p:cNvPr id="92" name="Freeform 10"/>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p>
            </p:txBody>
          </p:sp>
          <p:sp>
            <p:nvSpPr>
              <p:cNvPr id="93" name="Freeform 11"/>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p>
            </p:txBody>
          </p:sp>
          <p:sp>
            <p:nvSpPr>
              <p:cNvPr id="94" name="Freeform 15"/>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200"/>
              </a:p>
            </p:txBody>
          </p:sp>
          <p:sp>
            <p:nvSpPr>
              <p:cNvPr id="95" name="Freeform 17"/>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200"/>
              </a:p>
            </p:txBody>
          </p:sp>
          <p:sp>
            <p:nvSpPr>
              <p:cNvPr id="96" name="Freeform 18"/>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200"/>
              </a:p>
            </p:txBody>
          </p:sp>
          <p:sp>
            <p:nvSpPr>
              <p:cNvPr id="97" name="Freeform 25"/>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200"/>
              </a:p>
            </p:txBody>
          </p:sp>
        </p:grpSp>
        <p:sp>
          <p:nvSpPr>
            <p:cNvPr id="3" name="TextBox 2"/>
            <p:cNvSpPr txBox="1"/>
            <p:nvPr/>
          </p:nvSpPr>
          <p:spPr>
            <a:xfrm>
              <a:off x="92886" y="815569"/>
              <a:ext cx="1118965" cy="461665"/>
            </a:xfrm>
            <a:prstGeom prst="rect">
              <a:avLst/>
            </a:prstGeom>
            <a:noFill/>
          </p:spPr>
          <p:txBody>
            <a:bodyPr wrap="square" rtlCol="0">
              <a:spAutoFit/>
            </a:bodyPr>
            <a:lstStyle/>
            <a:p>
              <a:r>
                <a:rPr lang="en-US" sz="2400" dirty="0"/>
                <a:t>Câu 3: </a:t>
              </a:r>
              <a:endParaRPr lang="en-US" sz="2400" dirty="0"/>
            </a:p>
          </p:txBody>
        </p:sp>
      </p:grpSp>
      <p:pic>
        <p:nvPicPr>
          <p:cNvPr id="9" name="Picture 8" descr="A close up of a black fur&#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66300" y="583316"/>
            <a:ext cx="1777700" cy="1909110"/>
          </a:xfrm>
          <a:prstGeom prst="rect">
            <a:avLst/>
          </a:prstGeom>
        </p:spPr>
      </p:pic>
      <p:grpSp>
        <p:nvGrpSpPr>
          <p:cNvPr id="13" name="Group 12"/>
          <p:cNvGrpSpPr/>
          <p:nvPr/>
        </p:nvGrpSpPr>
        <p:grpSpPr>
          <a:xfrm>
            <a:off x="158332" y="3875112"/>
            <a:ext cx="1225391" cy="972884"/>
            <a:chOff x="126478" y="4044045"/>
            <a:chExt cx="1225391" cy="972884"/>
          </a:xfrm>
        </p:grpSpPr>
        <p:grpSp>
          <p:nvGrpSpPr>
            <p:cNvPr id="46" name="Group 8"/>
            <p:cNvGrpSpPr/>
            <p:nvPr/>
          </p:nvGrpSpPr>
          <p:grpSpPr bwMode="auto">
            <a:xfrm>
              <a:off x="126478" y="4044045"/>
              <a:ext cx="1055135" cy="972884"/>
              <a:chOff x="0" y="0"/>
              <a:chExt cx="944563" cy="1971676"/>
            </a:xfrm>
          </p:grpSpPr>
          <p:sp>
            <p:nvSpPr>
              <p:cNvPr id="47" name="Freeform 6"/>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200"/>
              </a:p>
            </p:txBody>
          </p:sp>
          <p:sp>
            <p:nvSpPr>
              <p:cNvPr id="48" name="Freeform 7"/>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200"/>
              </a:p>
            </p:txBody>
          </p:sp>
          <p:sp>
            <p:nvSpPr>
              <p:cNvPr id="86" name="Freeform 8"/>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200"/>
              </a:p>
            </p:txBody>
          </p:sp>
          <p:sp>
            <p:nvSpPr>
              <p:cNvPr id="87" name="Freeform 9"/>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p>
            </p:txBody>
          </p:sp>
          <p:sp>
            <p:nvSpPr>
              <p:cNvPr id="88" name="Freeform 21"/>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200"/>
              </a:p>
            </p:txBody>
          </p:sp>
          <p:sp>
            <p:nvSpPr>
              <p:cNvPr id="89" name="Freeform 24"/>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200"/>
              </a:p>
            </p:txBody>
          </p:sp>
        </p:grpSp>
        <p:sp>
          <p:nvSpPr>
            <p:cNvPr id="10" name="TextBox 9"/>
            <p:cNvSpPr txBox="1"/>
            <p:nvPr/>
          </p:nvSpPr>
          <p:spPr>
            <a:xfrm>
              <a:off x="232904" y="4248840"/>
              <a:ext cx="1118965" cy="461665"/>
            </a:xfrm>
            <a:prstGeom prst="rect">
              <a:avLst/>
            </a:prstGeom>
            <a:noFill/>
          </p:spPr>
          <p:txBody>
            <a:bodyPr wrap="square" rtlCol="0">
              <a:spAutoFit/>
            </a:bodyPr>
            <a:lstStyle/>
            <a:p>
              <a:r>
                <a:rPr lang="en-US" sz="2400" dirty="0"/>
                <a:t>Câu 4: </a:t>
              </a:r>
              <a:endParaRPr lang="en-US" sz="2400" dirty="0"/>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500"/>
                                  </p:stCondLst>
                                  <p:childTnLst>
                                    <p:set>
                                      <p:cBhvr>
                                        <p:cTn id="10" dur="1" fill="hold">
                                          <p:stCondLst>
                                            <p:cond delay="0"/>
                                          </p:stCondLst>
                                        </p:cTn>
                                        <p:tgtEl>
                                          <p:spTgt spid="109"/>
                                        </p:tgtEl>
                                        <p:attrNameLst>
                                          <p:attrName>style.visibility</p:attrName>
                                        </p:attrNameLst>
                                      </p:cBhvr>
                                      <p:to>
                                        <p:strVal val="visible"/>
                                      </p:to>
                                    </p:set>
                                    <p:anim calcmode="lin" valueType="num">
                                      <p:cBhvr>
                                        <p:cTn id="11" dur="1250" fill="hold"/>
                                        <p:tgtEl>
                                          <p:spTgt spid="109"/>
                                        </p:tgtEl>
                                        <p:attrNameLst>
                                          <p:attrName>ppt_w</p:attrName>
                                        </p:attrNameLst>
                                      </p:cBhvr>
                                      <p:tavLst>
                                        <p:tav tm="0">
                                          <p:val>
                                            <p:fltVal val="0"/>
                                          </p:val>
                                        </p:tav>
                                        <p:tav tm="100000">
                                          <p:val>
                                            <p:strVal val="#ppt_w"/>
                                          </p:val>
                                        </p:tav>
                                      </p:tavLst>
                                    </p:anim>
                                    <p:anim calcmode="lin" valueType="num">
                                      <p:cBhvr>
                                        <p:cTn id="12" dur="1250" fill="hold"/>
                                        <p:tgtEl>
                                          <p:spTgt spid="109"/>
                                        </p:tgtEl>
                                        <p:attrNameLst>
                                          <p:attrName>ppt_h</p:attrName>
                                        </p:attrNameLst>
                                      </p:cBhvr>
                                      <p:tavLst>
                                        <p:tav tm="0">
                                          <p:val>
                                            <p:fltVal val="0"/>
                                          </p:val>
                                        </p:tav>
                                        <p:tav tm="100000">
                                          <p:val>
                                            <p:strVal val="#ppt_h"/>
                                          </p:val>
                                        </p:tav>
                                      </p:tavLst>
                                    </p:anim>
                                    <p:anim calcmode="lin" valueType="num">
                                      <p:cBhvr>
                                        <p:cTn id="13" dur="1250" fill="hold"/>
                                        <p:tgtEl>
                                          <p:spTgt spid="109"/>
                                        </p:tgtEl>
                                        <p:attrNameLst>
                                          <p:attrName>style.rotation</p:attrName>
                                        </p:attrNameLst>
                                      </p:cBhvr>
                                      <p:tavLst>
                                        <p:tav tm="0">
                                          <p:val>
                                            <p:fltVal val="90"/>
                                          </p:val>
                                        </p:tav>
                                        <p:tav tm="100000">
                                          <p:val>
                                            <p:fltVal val="0"/>
                                          </p:val>
                                        </p:tav>
                                      </p:tavLst>
                                    </p:anim>
                                    <p:animEffect transition="in" filter="fade">
                                      <p:cBhvr>
                                        <p:cTn id="14" dur="1250"/>
                                        <p:tgtEl>
                                          <p:spTgt spid="109"/>
                                        </p:tgtEl>
                                      </p:cBhvr>
                                    </p:animEffect>
                                  </p:childTnLst>
                                </p:cTn>
                              </p:par>
                            </p:childTnLst>
                          </p:cTn>
                        </p:par>
                        <p:par>
                          <p:cTn id="15" fill="hold">
                            <p:stCondLst>
                              <p:cond delay="2500"/>
                            </p:stCondLst>
                            <p:childTnLst>
                              <p:par>
                                <p:cTn id="16" presetID="31" presetClass="entr" presetSubtype="0" fill="hold" nodeType="afterEffect">
                                  <p:stCondLst>
                                    <p:cond delay="1000"/>
                                  </p:stCondLst>
                                  <p:childTnLst>
                                    <p:set>
                                      <p:cBhvr>
                                        <p:cTn id="17" dur="1" fill="hold">
                                          <p:stCondLst>
                                            <p:cond delay="0"/>
                                          </p:stCondLst>
                                        </p:cTn>
                                        <p:tgtEl>
                                          <p:spTgt spid="103"/>
                                        </p:tgtEl>
                                        <p:attrNameLst>
                                          <p:attrName>style.visibility</p:attrName>
                                        </p:attrNameLst>
                                      </p:cBhvr>
                                      <p:to>
                                        <p:strVal val="visible"/>
                                      </p:to>
                                    </p:set>
                                    <p:anim calcmode="lin" valueType="num">
                                      <p:cBhvr>
                                        <p:cTn id="18" dur="1250" fill="hold"/>
                                        <p:tgtEl>
                                          <p:spTgt spid="103"/>
                                        </p:tgtEl>
                                        <p:attrNameLst>
                                          <p:attrName>ppt_w</p:attrName>
                                        </p:attrNameLst>
                                      </p:cBhvr>
                                      <p:tavLst>
                                        <p:tav tm="0">
                                          <p:val>
                                            <p:fltVal val="0"/>
                                          </p:val>
                                        </p:tav>
                                        <p:tav tm="100000">
                                          <p:val>
                                            <p:strVal val="#ppt_w"/>
                                          </p:val>
                                        </p:tav>
                                      </p:tavLst>
                                    </p:anim>
                                    <p:anim calcmode="lin" valueType="num">
                                      <p:cBhvr>
                                        <p:cTn id="19" dur="1250" fill="hold"/>
                                        <p:tgtEl>
                                          <p:spTgt spid="103"/>
                                        </p:tgtEl>
                                        <p:attrNameLst>
                                          <p:attrName>ppt_h</p:attrName>
                                        </p:attrNameLst>
                                      </p:cBhvr>
                                      <p:tavLst>
                                        <p:tav tm="0">
                                          <p:val>
                                            <p:fltVal val="0"/>
                                          </p:val>
                                        </p:tav>
                                        <p:tav tm="100000">
                                          <p:val>
                                            <p:strVal val="#ppt_h"/>
                                          </p:val>
                                        </p:tav>
                                      </p:tavLst>
                                    </p:anim>
                                    <p:anim calcmode="lin" valueType="num">
                                      <p:cBhvr>
                                        <p:cTn id="20" dur="1250" fill="hold"/>
                                        <p:tgtEl>
                                          <p:spTgt spid="103"/>
                                        </p:tgtEl>
                                        <p:attrNameLst>
                                          <p:attrName>style.rotation</p:attrName>
                                        </p:attrNameLst>
                                      </p:cBhvr>
                                      <p:tavLst>
                                        <p:tav tm="0">
                                          <p:val>
                                            <p:fltVal val="90"/>
                                          </p:val>
                                        </p:tav>
                                        <p:tav tm="100000">
                                          <p:val>
                                            <p:fltVal val="0"/>
                                          </p:val>
                                        </p:tav>
                                      </p:tavLst>
                                    </p:anim>
                                    <p:animEffect transition="in" filter="fade">
                                      <p:cBhvr>
                                        <p:cTn id="21" dur="1250"/>
                                        <p:tgtEl>
                                          <p:spTgt spid="10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31" presetClass="entr" presetSubtype="0" fill="hold" nodeType="withEffect">
                                  <p:stCondLst>
                                    <p:cond delay="1000"/>
                                  </p:stCondLst>
                                  <p:childTnLst>
                                    <p:set>
                                      <p:cBhvr>
                                        <p:cTn id="28" dur="1" fill="hold">
                                          <p:stCondLst>
                                            <p:cond delay="0"/>
                                          </p:stCondLst>
                                        </p:cTn>
                                        <p:tgtEl>
                                          <p:spTgt spid="98"/>
                                        </p:tgtEl>
                                        <p:attrNameLst>
                                          <p:attrName>style.visibility</p:attrName>
                                        </p:attrNameLst>
                                      </p:cBhvr>
                                      <p:to>
                                        <p:strVal val="visible"/>
                                      </p:to>
                                    </p:set>
                                    <p:anim calcmode="lin" valueType="num">
                                      <p:cBhvr>
                                        <p:cTn id="29" dur="2000" fill="hold"/>
                                        <p:tgtEl>
                                          <p:spTgt spid="98"/>
                                        </p:tgtEl>
                                        <p:attrNameLst>
                                          <p:attrName>ppt_w</p:attrName>
                                        </p:attrNameLst>
                                      </p:cBhvr>
                                      <p:tavLst>
                                        <p:tav tm="0">
                                          <p:val>
                                            <p:fltVal val="0"/>
                                          </p:val>
                                        </p:tav>
                                        <p:tav tm="100000">
                                          <p:val>
                                            <p:strVal val="#ppt_w"/>
                                          </p:val>
                                        </p:tav>
                                      </p:tavLst>
                                    </p:anim>
                                    <p:anim calcmode="lin" valueType="num">
                                      <p:cBhvr>
                                        <p:cTn id="30" dur="2000" fill="hold"/>
                                        <p:tgtEl>
                                          <p:spTgt spid="98"/>
                                        </p:tgtEl>
                                        <p:attrNameLst>
                                          <p:attrName>ppt_h</p:attrName>
                                        </p:attrNameLst>
                                      </p:cBhvr>
                                      <p:tavLst>
                                        <p:tav tm="0">
                                          <p:val>
                                            <p:fltVal val="0"/>
                                          </p:val>
                                        </p:tav>
                                        <p:tav tm="100000">
                                          <p:val>
                                            <p:strVal val="#ppt_h"/>
                                          </p:val>
                                        </p:tav>
                                      </p:tavLst>
                                    </p:anim>
                                    <p:anim calcmode="lin" valueType="num">
                                      <p:cBhvr>
                                        <p:cTn id="31" dur="2000" fill="hold"/>
                                        <p:tgtEl>
                                          <p:spTgt spid="98"/>
                                        </p:tgtEl>
                                        <p:attrNameLst>
                                          <p:attrName>style.rotation</p:attrName>
                                        </p:attrNameLst>
                                      </p:cBhvr>
                                      <p:tavLst>
                                        <p:tav tm="0">
                                          <p:val>
                                            <p:fltVal val="90"/>
                                          </p:val>
                                        </p:tav>
                                        <p:tav tm="100000">
                                          <p:val>
                                            <p:fltVal val="0"/>
                                          </p:val>
                                        </p:tav>
                                      </p:tavLst>
                                    </p:anim>
                                    <p:animEffect transition="in" filter="fade">
                                      <p:cBhvr>
                                        <p:cTn id="32" dur="2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615785" y="1211929"/>
            <a:ext cx="3266214" cy="2925902"/>
            <a:chOff x="2438729" y="1138325"/>
            <a:chExt cx="3545905" cy="3319851"/>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38729" y="1138325"/>
              <a:ext cx="3545905" cy="3319851"/>
            </a:xfrm>
            <a:prstGeom prst="rect">
              <a:avLst/>
            </a:prstGeom>
          </p:spPr>
        </p:pic>
        <p:sp>
          <p:nvSpPr>
            <p:cNvPr id="7" name="TextBox 6"/>
            <p:cNvSpPr txBox="1"/>
            <p:nvPr/>
          </p:nvSpPr>
          <p:spPr>
            <a:xfrm>
              <a:off x="3200436" y="2448903"/>
              <a:ext cx="2246704" cy="584775"/>
            </a:xfrm>
            <a:prstGeom prst="rect">
              <a:avLst/>
            </a:prstGeom>
            <a:noFill/>
          </p:spPr>
          <p:txBody>
            <a:bodyPr wrap="square" rtlCol="0">
              <a:spAutoFit/>
            </a:bodyPr>
            <a:lstStyle/>
            <a:p>
              <a:pPr lvl="0" algn="just" eaLnBrk="0" hangingPunct="0">
                <a:defRPr/>
              </a:pPr>
              <a:r>
                <a:rPr lang="en-US" altLang="zh-CN" sz="3200" b="1" i="1" dirty="0" err="1">
                  <a:solidFill>
                    <a:schemeClr val="accent1">
                      <a:lumMod val="75000"/>
                    </a:schemeClr>
                  </a:solidFill>
                  <a:cs typeface="Arial" panose="020B0604020202020204" pitchFamily="34" charset="0"/>
                </a:rPr>
                <a:t>Kết</a:t>
              </a:r>
              <a:r>
                <a:rPr lang="en-US" altLang="zh-CN" sz="3200" b="1" i="1" dirty="0">
                  <a:solidFill>
                    <a:schemeClr val="accent1">
                      <a:lumMod val="75000"/>
                    </a:schemeClr>
                  </a:solidFill>
                  <a:cs typeface="Arial" panose="020B0604020202020204" pitchFamily="34" charset="0"/>
                </a:rPr>
                <a:t> </a:t>
              </a:r>
              <a:r>
                <a:rPr lang="en-US" altLang="zh-CN" sz="3200" b="1" i="1" dirty="0" err="1">
                  <a:solidFill>
                    <a:schemeClr val="accent1">
                      <a:lumMod val="75000"/>
                    </a:schemeClr>
                  </a:solidFill>
                  <a:cs typeface="Arial" panose="020B0604020202020204" pitchFamily="34" charset="0"/>
                </a:rPr>
                <a:t>luận</a:t>
              </a:r>
              <a:r>
                <a:rPr lang="en-US" altLang="zh-CN" sz="3200" b="1" i="1" dirty="0">
                  <a:solidFill>
                    <a:schemeClr val="accent1">
                      <a:lumMod val="75000"/>
                    </a:schemeClr>
                  </a:solidFill>
                  <a:cs typeface="Arial" panose="020B0604020202020204" pitchFamily="34" charset="0"/>
                </a:rPr>
                <a:t>:</a:t>
              </a:r>
              <a:endParaRPr lang="zh-CN" altLang="en-US" sz="3200" b="1" i="1" dirty="0">
                <a:solidFill>
                  <a:schemeClr val="accent1">
                    <a:lumMod val="75000"/>
                  </a:schemeClr>
                </a:solidFill>
                <a:cs typeface="Arial" panose="020B0604020202020204" pitchFamily="34" charset="0"/>
              </a:endParaRPr>
            </a:p>
          </p:txBody>
        </p:sp>
      </p:grpSp>
      <p:sp>
        <p:nvSpPr>
          <p:cNvPr id="12" name="TextBox 11"/>
          <p:cNvSpPr txBox="1"/>
          <p:nvPr/>
        </p:nvSpPr>
        <p:spPr>
          <a:xfrm>
            <a:off x="152516" y="529629"/>
            <a:ext cx="3545906" cy="1938992"/>
          </a:xfrm>
          <a:prstGeom prst="rect">
            <a:avLst/>
          </a:prstGeom>
          <a:noFill/>
        </p:spPr>
        <p:txBody>
          <a:bodyPr wrap="square" rtlCol="0">
            <a:spAutoFit/>
          </a:bodyPr>
          <a:lstStyle/>
          <a:p>
            <a:pPr algn="just" eaLnBrk="0" hangingPunct="0">
              <a:spcBef>
                <a:spcPts val="0"/>
              </a:spcBef>
              <a:spcAft>
                <a:spcPts val="0"/>
              </a:spcAft>
            </a:pPr>
            <a:r>
              <a:rPr lang="en-US" altLang="en-US" sz="2400" dirty="0" err="1">
                <a:solidFill>
                  <a:srgbClr val="0000FF"/>
                </a:solidFill>
              </a:rPr>
              <a:t>Nguyên</a:t>
            </a:r>
            <a:r>
              <a:rPr lang="en-US" altLang="en-US" sz="2400" dirty="0">
                <a:solidFill>
                  <a:srgbClr val="0000FF"/>
                </a:solidFill>
              </a:rPr>
              <a:t> </a:t>
            </a:r>
            <a:r>
              <a:rPr lang="en-US" altLang="en-US" sz="2400" dirty="0" err="1">
                <a:solidFill>
                  <a:srgbClr val="0000FF"/>
                </a:solidFill>
              </a:rPr>
              <a:t>tử</a:t>
            </a:r>
            <a:r>
              <a:rPr lang="en-US" altLang="en-US" sz="2400" dirty="0">
                <a:solidFill>
                  <a:srgbClr val="0000FF"/>
                </a:solidFill>
              </a:rPr>
              <a:t> </a:t>
            </a:r>
            <a:r>
              <a:rPr lang="en-US" altLang="en-US" sz="2400" dirty="0" err="1">
                <a:solidFill>
                  <a:srgbClr val="0000FF"/>
                </a:solidFill>
              </a:rPr>
              <a:t>gồm</a:t>
            </a:r>
            <a:r>
              <a:rPr lang="en-US" altLang="en-US" sz="2400" dirty="0">
                <a:solidFill>
                  <a:srgbClr val="0000FF"/>
                </a:solidFill>
              </a:rPr>
              <a:t> </a:t>
            </a:r>
            <a:r>
              <a:rPr lang="en-US" altLang="en-US" sz="2400" dirty="0" err="1">
                <a:solidFill>
                  <a:srgbClr val="0000FF"/>
                </a:solidFill>
              </a:rPr>
              <a:t>hạt</a:t>
            </a:r>
            <a:r>
              <a:rPr lang="en-US" altLang="en-US" sz="2400" dirty="0">
                <a:solidFill>
                  <a:srgbClr val="0000FF"/>
                </a:solidFill>
              </a:rPr>
              <a:t> </a:t>
            </a:r>
            <a:r>
              <a:rPr lang="en-US" altLang="en-US" sz="2400" dirty="0" err="1">
                <a:solidFill>
                  <a:srgbClr val="0000FF"/>
                </a:solidFill>
              </a:rPr>
              <a:t>nhân</a:t>
            </a:r>
            <a:r>
              <a:rPr lang="en-US" altLang="en-US" sz="2400" dirty="0">
                <a:solidFill>
                  <a:srgbClr val="0000FF"/>
                </a:solidFill>
              </a:rPr>
              <a:t> </a:t>
            </a:r>
            <a:r>
              <a:rPr lang="en-US" altLang="en-US" sz="2400" dirty="0" err="1">
                <a:solidFill>
                  <a:srgbClr val="0000FF"/>
                </a:solidFill>
              </a:rPr>
              <a:t>mang</a:t>
            </a:r>
            <a:r>
              <a:rPr lang="en-US" altLang="en-US" sz="2400" dirty="0">
                <a:solidFill>
                  <a:srgbClr val="0000FF"/>
                </a:solidFill>
              </a:rPr>
              <a:t> </a:t>
            </a:r>
            <a:r>
              <a:rPr lang="en-US" altLang="en-US" sz="2400" dirty="0" err="1">
                <a:solidFill>
                  <a:srgbClr val="0000FF"/>
                </a:solidFill>
              </a:rPr>
              <a:t>điện</a:t>
            </a:r>
            <a:r>
              <a:rPr lang="en-US" altLang="en-US" sz="2400" dirty="0">
                <a:solidFill>
                  <a:srgbClr val="0000FF"/>
                </a:solidFill>
              </a:rPr>
              <a:t> </a:t>
            </a:r>
            <a:r>
              <a:rPr lang="en-US" altLang="en-US" sz="2400" dirty="0" err="1">
                <a:solidFill>
                  <a:srgbClr val="0000FF"/>
                </a:solidFill>
              </a:rPr>
              <a:t>dương</a:t>
            </a:r>
            <a:r>
              <a:rPr lang="en-US" altLang="en-US" sz="2400" dirty="0">
                <a:solidFill>
                  <a:srgbClr val="0000FF"/>
                </a:solidFill>
              </a:rPr>
              <a:t> </a:t>
            </a:r>
            <a:r>
              <a:rPr lang="en-US" altLang="en-US" sz="2400" dirty="0" err="1">
                <a:solidFill>
                  <a:srgbClr val="0000FF"/>
                </a:solidFill>
              </a:rPr>
              <a:t>và</a:t>
            </a:r>
            <a:r>
              <a:rPr lang="en-US" altLang="en-US" sz="2400" dirty="0">
                <a:solidFill>
                  <a:srgbClr val="0000FF"/>
                </a:solidFill>
              </a:rPr>
              <a:t> </a:t>
            </a:r>
            <a:r>
              <a:rPr lang="en-US" altLang="en-US" sz="2400" dirty="0" err="1">
                <a:solidFill>
                  <a:srgbClr val="0000FF"/>
                </a:solidFill>
              </a:rPr>
              <a:t>các</a:t>
            </a:r>
            <a:r>
              <a:rPr lang="en-US" altLang="en-US" sz="2400" dirty="0">
                <a:solidFill>
                  <a:srgbClr val="0000FF"/>
                </a:solidFill>
              </a:rPr>
              <a:t> </a:t>
            </a:r>
            <a:r>
              <a:rPr lang="en-US" altLang="en-US" sz="2400" dirty="0" err="1">
                <a:solidFill>
                  <a:srgbClr val="0000FF"/>
                </a:solidFill>
              </a:rPr>
              <a:t>electrôn</a:t>
            </a:r>
            <a:r>
              <a:rPr lang="en-US" altLang="en-US" sz="2400" dirty="0">
                <a:solidFill>
                  <a:srgbClr val="0000FF"/>
                </a:solidFill>
              </a:rPr>
              <a:t> </a:t>
            </a:r>
            <a:r>
              <a:rPr lang="en-US" altLang="en-US" sz="2400" dirty="0" err="1">
                <a:solidFill>
                  <a:srgbClr val="0000FF"/>
                </a:solidFill>
              </a:rPr>
              <a:t>mang</a:t>
            </a:r>
            <a:r>
              <a:rPr lang="en-US" altLang="en-US" sz="2400" dirty="0">
                <a:solidFill>
                  <a:srgbClr val="0000FF"/>
                </a:solidFill>
              </a:rPr>
              <a:t> </a:t>
            </a:r>
            <a:r>
              <a:rPr lang="en-US" altLang="en-US" sz="2400" dirty="0" err="1">
                <a:solidFill>
                  <a:srgbClr val="0000FF"/>
                </a:solidFill>
              </a:rPr>
              <a:t>điện</a:t>
            </a:r>
            <a:r>
              <a:rPr lang="en-US" altLang="en-US" sz="2400" dirty="0">
                <a:solidFill>
                  <a:srgbClr val="0000FF"/>
                </a:solidFill>
              </a:rPr>
              <a:t> </a:t>
            </a:r>
            <a:r>
              <a:rPr lang="en-US" altLang="en-US" sz="2400" dirty="0" err="1">
                <a:solidFill>
                  <a:srgbClr val="0000FF"/>
                </a:solidFill>
              </a:rPr>
              <a:t>âm</a:t>
            </a:r>
            <a:r>
              <a:rPr lang="en-US" altLang="en-US" sz="2400" dirty="0">
                <a:solidFill>
                  <a:srgbClr val="0000FF"/>
                </a:solidFill>
              </a:rPr>
              <a:t> </a:t>
            </a:r>
            <a:r>
              <a:rPr lang="en-US" altLang="en-US" sz="2400" dirty="0" err="1">
                <a:solidFill>
                  <a:srgbClr val="0000FF"/>
                </a:solidFill>
              </a:rPr>
              <a:t>chuyển</a:t>
            </a:r>
            <a:r>
              <a:rPr lang="en-US" altLang="en-US" sz="2400" dirty="0">
                <a:solidFill>
                  <a:srgbClr val="0000FF"/>
                </a:solidFill>
              </a:rPr>
              <a:t> </a:t>
            </a:r>
            <a:r>
              <a:rPr lang="en-US" altLang="en-US" sz="2400" dirty="0" err="1">
                <a:solidFill>
                  <a:srgbClr val="0000FF"/>
                </a:solidFill>
              </a:rPr>
              <a:t>động</a:t>
            </a:r>
            <a:r>
              <a:rPr lang="en-US" altLang="en-US" sz="2400" dirty="0">
                <a:solidFill>
                  <a:srgbClr val="0000FF"/>
                </a:solidFill>
              </a:rPr>
              <a:t> </a:t>
            </a:r>
            <a:r>
              <a:rPr lang="en-US" altLang="en-US" sz="2400" dirty="0" err="1">
                <a:solidFill>
                  <a:srgbClr val="0000FF"/>
                </a:solidFill>
              </a:rPr>
              <a:t>quanh</a:t>
            </a:r>
            <a:r>
              <a:rPr lang="en-US" altLang="en-US" sz="2400" dirty="0">
                <a:solidFill>
                  <a:srgbClr val="0000FF"/>
                </a:solidFill>
              </a:rPr>
              <a:t> </a:t>
            </a:r>
            <a:r>
              <a:rPr lang="en-US" altLang="en-US" sz="2400" dirty="0" err="1">
                <a:solidFill>
                  <a:srgbClr val="0000FF"/>
                </a:solidFill>
              </a:rPr>
              <a:t>hạt</a:t>
            </a:r>
            <a:r>
              <a:rPr lang="en-US" altLang="en-US" sz="2400" dirty="0">
                <a:solidFill>
                  <a:srgbClr val="0000FF"/>
                </a:solidFill>
              </a:rPr>
              <a:t> </a:t>
            </a:r>
            <a:r>
              <a:rPr lang="en-US" altLang="en-US" sz="2400" dirty="0" err="1">
                <a:solidFill>
                  <a:srgbClr val="0000FF"/>
                </a:solidFill>
              </a:rPr>
              <a:t>nhân</a:t>
            </a:r>
            <a:r>
              <a:rPr lang="en-US" altLang="en-US" sz="2400" dirty="0">
                <a:solidFill>
                  <a:srgbClr val="0000FF"/>
                </a:solidFill>
              </a:rPr>
              <a:t>.</a:t>
            </a:r>
            <a:endParaRPr lang="en-US" altLang="en-US" sz="2400" dirty="0">
              <a:solidFill>
                <a:srgbClr val="0000FF"/>
              </a:solidFill>
            </a:endParaRPr>
          </a:p>
        </p:txBody>
      </p:sp>
      <p:sp>
        <p:nvSpPr>
          <p:cNvPr id="13" name="TextBox 12"/>
          <p:cNvSpPr txBox="1"/>
          <p:nvPr/>
        </p:nvSpPr>
        <p:spPr>
          <a:xfrm>
            <a:off x="289602" y="2702627"/>
            <a:ext cx="3406061" cy="1938992"/>
          </a:xfrm>
          <a:prstGeom prst="rect">
            <a:avLst/>
          </a:prstGeom>
          <a:noFill/>
        </p:spPr>
        <p:txBody>
          <a:bodyPr wrap="square" rtlCol="0">
            <a:spAutoFit/>
          </a:bodyPr>
          <a:lstStyle/>
          <a:p>
            <a:pPr algn="just" fontAlgn="auto">
              <a:spcBef>
                <a:spcPts val="0"/>
              </a:spcBef>
              <a:spcAft>
                <a:spcPts val="0"/>
              </a:spcAft>
              <a:defRPr/>
            </a:pPr>
            <a:r>
              <a:rPr lang="en-US" sz="2400" dirty="0">
                <a:solidFill>
                  <a:srgbClr val="C00000"/>
                </a:solidFill>
                <a:ea typeface="Times New Roman" panose="02020603050405020304" charset="0"/>
                <a:cs typeface="Arial" panose="020B0604020202020204" pitchFamily="34" charset="0"/>
              </a:rPr>
              <a:t>electrôn có thể dịch chuyển từ nguyên tử này sang nguyên tử khác, từ vật này sang vật khác.</a:t>
            </a:r>
            <a:endParaRPr lang="zh-CN" altLang="en-US" sz="2400" kern="0" dirty="0">
              <a:solidFill>
                <a:srgbClr val="C00000"/>
              </a:solidFill>
              <a:ea typeface="Microsoft YaHei" panose="020B0503020204020204" pitchFamily="34" charset="-122"/>
              <a:cs typeface="Arial" panose="020B0604020202020204" pitchFamily="34" charset="0"/>
            </a:endParaRPr>
          </a:p>
        </p:txBody>
      </p:sp>
      <p:sp>
        <p:nvSpPr>
          <p:cNvPr id="14" name="TextBox 13"/>
          <p:cNvSpPr txBox="1"/>
          <p:nvPr/>
        </p:nvSpPr>
        <p:spPr>
          <a:xfrm>
            <a:off x="6881901" y="727191"/>
            <a:ext cx="2109583" cy="1569660"/>
          </a:xfrm>
          <a:prstGeom prst="rect">
            <a:avLst/>
          </a:prstGeom>
          <a:noFill/>
        </p:spPr>
        <p:txBody>
          <a:bodyPr wrap="square" rtlCol="0">
            <a:spAutoFit/>
          </a:bodyPr>
          <a:lstStyle/>
          <a:p>
            <a:pPr algn="just" fontAlgn="auto">
              <a:spcBef>
                <a:spcPts val="0"/>
              </a:spcBef>
              <a:spcAft>
                <a:spcPts val="0"/>
              </a:spcAft>
              <a:defRPr/>
            </a:pPr>
            <a:r>
              <a:rPr lang="en-US" altLang="en-US" sz="2400" dirty="0" err="1">
                <a:solidFill>
                  <a:srgbClr val="088EDE"/>
                </a:solidFill>
              </a:rPr>
              <a:t>Một</a:t>
            </a:r>
            <a:r>
              <a:rPr lang="en-US" altLang="en-US" sz="2400" dirty="0">
                <a:solidFill>
                  <a:srgbClr val="088EDE"/>
                </a:solidFill>
              </a:rPr>
              <a:t> </a:t>
            </a:r>
            <a:r>
              <a:rPr lang="en-US" altLang="en-US" sz="2400" dirty="0" err="1">
                <a:solidFill>
                  <a:srgbClr val="088EDE"/>
                </a:solidFill>
              </a:rPr>
              <a:t>vật</a:t>
            </a:r>
            <a:r>
              <a:rPr lang="en-US" altLang="en-US" sz="2400" dirty="0">
                <a:solidFill>
                  <a:srgbClr val="088EDE"/>
                </a:solidFill>
              </a:rPr>
              <a:t> </a:t>
            </a:r>
            <a:r>
              <a:rPr lang="en-US" altLang="en-US" sz="2400" dirty="0" err="1">
                <a:solidFill>
                  <a:srgbClr val="088EDE"/>
                </a:solidFill>
              </a:rPr>
              <a:t>nhiễm</a:t>
            </a:r>
            <a:r>
              <a:rPr lang="en-US" altLang="en-US" sz="2400" dirty="0">
                <a:solidFill>
                  <a:srgbClr val="088EDE"/>
                </a:solidFill>
              </a:rPr>
              <a:t> </a:t>
            </a:r>
            <a:r>
              <a:rPr lang="en-US" altLang="en-US" sz="2400" dirty="0" err="1">
                <a:solidFill>
                  <a:srgbClr val="088EDE"/>
                </a:solidFill>
              </a:rPr>
              <a:t>điện</a:t>
            </a:r>
            <a:r>
              <a:rPr lang="en-US" altLang="en-US" sz="2400" dirty="0">
                <a:solidFill>
                  <a:srgbClr val="088EDE"/>
                </a:solidFill>
              </a:rPr>
              <a:t> </a:t>
            </a:r>
            <a:r>
              <a:rPr lang="en-US" altLang="en-US" sz="2400" dirty="0" err="1">
                <a:solidFill>
                  <a:srgbClr val="088EDE"/>
                </a:solidFill>
              </a:rPr>
              <a:t>âm</a:t>
            </a:r>
            <a:r>
              <a:rPr lang="en-US" altLang="en-US" sz="2400" dirty="0">
                <a:solidFill>
                  <a:srgbClr val="088EDE"/>
                </a:solidFill>
              </a:rPr>
              <a:t> </a:t>
            </a:r>
            <a:r>
              <a:rPr lang="en-US" altLang="en-US" sz="2400" dirty="0" err="1">
                <a:solidFill>
                  <a:srgbClr val="088EDE"/>
                </a:solidFill>
              </a:rPr>
              <a:t>nếu</a:t>
            </a:r>
            <a:r>
              <a:rPr lang="en-US" altLang="en-US" sz="2400" dirty="0">
                <a:solidFill>
                  <a:srgbClr val="088EDE"/>
                </a:solidFill>
              </a:rPr>
              <a:t> </a:t>
            </a:r>
            <a:r>
              <a:rPr lang="en-US" altLang="en-US" sz="2400" dirty="0" err="1">
                <a:solidFill>
                  <a:srgbClr val="088EDE"/>
                </a:solidFill>
              </a:rPr>
              <a:t>nhận</a:t>
            </a:r>
            <a:r>
              <a:rPr lang="en-US" altLang="en-US" sz="2400" dirty="0">
                <a:solidFill>
                  <a:srgbClr val="088EDE"/>
                </a:solidFill>
              </a:rPr>
              <a:t> </a:t>
            </a:r>
            <a:r>
              <a:rPr lang="en-US" altLang="en-US" sz="2400" dirty="0" err="1">
                <a:solidFill>
                  <a:srgbClr val="088EDE"/>
                </a:solidFill>
              </a:rPr>
              <a:t>thêm</a:t>
            </a:r>
            <a:r>
              <a:rPr lang="en-US" altLang="en-US" sz="2400" dirty="0">
                <a:solidFill>
                  <a:srgbClr val="088EDE"/>
                </a:solidFill>
              </a:rPr>
              <a:t> </a:t>
            </a:r>
            <a:r>
              <a:rPr lang="en-US" altLang="en-US" sz="2400" dirty="0" err="1">
                <a:solidFill>
                  <a:srgbClr val="088EDE"/>
                </a:solidFill>
              </a:rPr>
              <a:t>electrôn</a:t>
            </a:r>
            <a:endParaRPr lang="zh-CN" altLang="en-US" sz="2400" kern="0" dirty="0">
              <a:solidFill>
                <a:srgbClr val="088EDE"/>
              </a:solidFill>
              <a:latin typeface="Microsoft YaHei" panose="020B0503020204020204" pitchFamily="34" charset="-122"/>
              <a:ea typeface="Microsoft YaHei" panose="020B0503020204020204" pitchFamily="34" charset="-122"/>
            </a:endParaRPr>
          </a:p>
        </p:txBody>
      </p:sp>
      <p:sp>
        <p:nvSpPr>
          <p:cNvPr id="15" name="TextBox 14"/>
          <p:cNvSpPr txBox="1"/>
          <p:nvPr/>
        </p:nvSpPr>
        <p:spPr>
          <a:xfrm>
            <a:off x="6864488" y="2702627"/>
            <a:ext cx="2109584" cy="1569660"/>
          </a:xfrm>
          <a:prstGeom prst="rect">
            <a:avLst/>
          </a:prstGeom>
          <a:noFill/>
        </p:spPr>
        <p:txBody>
          <a:bodyPr wrap="square" rtlCol="0">
            <a:spAutoFit/>
          </a:bodyPr>
          <a:lstStyle/>
          <a:p>
            <a:pPr algn="just">
              <a:spcBef>
                <a:spcPts val="0"/>
              </a:spcBef>
              <a:spcAft>
                <a:spcPts val="0"/>
              </a:spcAft>
              <a:tabLst>
                <a:tab pos="123825" algn="l"/>
                <a:tab pos="171450" algn="l"/>
                <a:tab pos="2447925" algn="l"/>
              </a:tabLst>
            </a:pPr>
            <a:r>
              <a:rPr lang="nl-NL" sz="2400" dirty="0" err="1">
                <a:solidFill>
                  <a:srgbClr val="7030A0"/>
                </a:solidFill>
                <a:ea typeface="Times New Roman" panose="02020603050405020304" charset="0"/>
                <a:cs typeface="Arial" panose="020B0604020202020204" pitchFamily="34" charset="0"/>
              </a:rPr>
              <a:t>Một</a:t>
            </a:r>
            <a:r>
              <a:rPr lang="nl-NL" sz="2400" dirty="0">
                <a:solidFill>
                  <a:srgbClr val="7030A0"/>
                </a:solidFill>
                <a:ea typeface="Times New Roman" panose="02020603050405020304" charset="0"/>
                <a:cs typeface="Arial" panose="020B0604020202020204" pitchFamily="34" charset="0"/>
              </a:rPr>
              <a:t> </a:t>
            </a:r>
            <a:r>
              <a:rPr lang="nl-NL" sz="2400" dirty="0" err="1">
                <a:solidFill>
                  <a:srgbClr val="7030A0"/>
                </a:solidFill>
                <a:ea typeface="Times New Roman" panose="02020603050405020304" charset="0"/>
                <a:cs typeface="Arial" panose="020B0604020202020204" pitchFamily="34" charset="0"/>
              </a:rPr>
              <a:t>vật</a:t>
            </a:r>
            <a:r>
              <a:rPr lang="nl-NL" sz="2400" dirty="0">
                <a:solidFill>
                  <a:srgbClr val="7030A0"/>
                </a:solidFill>
                <a:ea typeface="Times New Roman" panose="02020603050405020304" charset="0"/>
                <a:cs typeface="Arial" panose="020B0604020202020204" pitchFamily="34" charset="0"/>
              </a:rPr>
              <a:t> </a:t>
            </a:r>
            <a:r>
              <a:rPr lang="nl-NL" sz="2400" dirty="0" err="1">
                <a:solidFill>
                  <a:srgbClr val="7030A0"/>
                </a:solidFill>
                <a:ea typeface="Times New Roman" panose="02020603050405020304" charset="0"/>
                <a:cs typeface="Arial" panose="020B0604020202020204" pitchFamily="34" charset="0"/>
              </a:rPr>
              <a:t>nhiễm</a:t>
            </a:r>
            <a:r>
              <a:rPr lang="nl-NL" sz="2400" dirty="0">
                <a:solidFill>
                  <a:srgbClr val="7030A0"/>
                </a:solidFill>
                <a:ea typeface="Times New Roman" panose="02020603050405020304" charset="0"/>
                <a:cs typeface="Arial" panose="020B0604020202020204" pitchFamily="34" charset="0"/>
              </a:rPr>
              <a:t> </a:t>
            </a:r>
            <a:r>
              <a:rPr lang="nl-NL" sz="2400" dirty="0" err="1">
                <a:solidFill>
                  <a:srgbClr val="7030A0"/>
                </a:solidFill>
                <a:ea typeface="Times New Roman" panose="02020603050405020304" charset="0"/>
                <a:cs typeface="Arial" panose="020B0604020202020204" pitchFamily="34" charset="0"/>
              </a:rPr>
              <a:t>điện</a:t>
            </a:r>
            <a:r>
              <a:rPr lang="nl-NL" sz="2400" dirty="0">
                <a:solidFill>
                  <a:srgbClr val="7030A0"/>
                </a:solidFill>
                <a:ea typeface="Times New Roman" panose="02020603050405020304" charset="0"/>
                <a:cs typeface="Arial" panose="020B0604020202020204" pitchFamily="34" charset="0"/>
              </a:rPr>
              <a:t> </a:t>
            </a:r>
            <a:r>
              <a:rPr lang="nl-NL" sz="2400" dirty="0" err="1">
                <a:solidFill>
                  <a:srgbClr val="7030A0"/>
                </a:solidFill>
                <a:ea typeface="Times New Roman" panose="02020603050405020304" charset="0"/>
                <a:cs typeface="Arial" panose="020B0604020202020204" pitchFamily="34" charset="0"/>
              </a:rPr>
              <a:t>dương</a:t>
            </a:r>
            <a:r>
              <a:rPr lang="nl-NL" sz="2400" dirty="0">
                <a:solidFill>
                  <a:srgbClr val="7030A0"/>
                </a:solidFill>
                <a:ea typeface="Times New Roman" panose="02020603050405020304" charset="0"/>
                <a:cs typeface="Arial" panose="020B0604020202020204" pitchFamily="34" charset="0"/>
              </a:rPr>
              <a:t> </a:t>
            </a:r>
            <a:r>
              <a:rPr lang="nl-NL" sz="2400" dirty="0" err="1">
                <a:solidFill>
                  <a:srgbClr val="7030A0"/>
                </a:solidFill>
                <a:ea typeface="Times New Roman" panose="02020603050405020304" charset="0"/>
                <a:cs typeface="Arial" panose="020B0604020202020204" pitchFamily="34" charset="0"/>
              </a:rPr>
              <a:t>nếu</a:t>
            </a:r>
            <a:r>
              <a:rPr lang="nl-NL" sz="2400" dirty="0">
                <a:solidFill>
                  <a:srgbClr val="7030A0"/>
                </a:solidFill>
                <a:ea typeface="Times New Roman" panose="02020603050405020304" charset="0"/>
                <a:cs typeface="Arial" panose="020B0604020202020204" pitchFamily="34" charset="0"/>
              </a:rPr>
              <a:t> </a:t>
            </a:r>
            <a:r>
              <a:rPr lang="nl-NL" sz="2400" dirty="0" err="1">
                <a:solidFill>
                  <a:srgbClr val="7030A0"/>
                </a:solidFill>
                <a:ea typeface="Times New Roman" panose="02020603050405020304" charset="0"/>
                <a:cs typeface="Arial" panose="020B0604020202020204" pitchFamily="34" charset="0"/>
              </a:rPr>
              <a:t>mất</a:t>
            </a:r>
            <a:r>
              <a:rPr lang="nl-NL" sz="2400" dirty="0">
                <a:solidFill>
                  <a:srgbClr val="7030A0"/>
                </a:solidFill>
                <a:ea typeface="Times New Roman" panose="02020603050405020304" charset="0"/>
                <a:cs typeface="Arial" panose="020B0604020202020204" pitchFamily="34" charset="0"/>
              </a:rPr>
              <a:t> </a:t>
            </a:r>
            <a:r>
              <a:rPr lang="nl-NL" sz="2400" dirty="0" err="1">
                <a:solidFill>
                  <a:srgbClr val="7030A0"/>
                </a:solidFill>
                <a:ea typeface="Times New Roman" panose="02020603050405020304" charset="0"/>
                <a:cs typeface="Arial" panose="020B0604020202020204" pitchFamily="34" charset="0"/>
              </a:rPr>
              <a:t>bớt</a:t>
            </a:r>
            <a:r>
              <a:rPr lang="nl-NL" sz="2400" dirty="0">
                <a:solidFill>
                  <a:srgbClr val="7030A0"/>
                </a:solidFill>
                <a:ea typeface="Times New Roman" panose="02020603050405020304" charset="0"/>
                <a:cs typeface="Arial" panose="020B0604020202020204" pitchFamily="34" charset="0"/>
              </a:rPr>
              <a:t> </a:t>
            </a:r>
            <a:r>
              <a:rPr lang="nl-NL" sz="2400" dirty="0" err="1">
                <a:solidFill>
                  <a:srgbClr val="7030A0"/>
                </a:solidFill>
                <a:ea typeface="Times New Roman" panose="02020603050405020304" charset="0"/>
                <a:cs typeface="Arial" panose="020B0604020202020204" pitchFamily="34" charset="0"/>
              </a:rPr>
              <a:t>electrôn</a:t>
            </a:r>
            <a:r>
              <a:rPr lang="nl-NL" sz="2400" dirty="0">
                <a:solidFill>
                  <a:srgbClr val="7030A0"/>
                </a:solidFill>
                <a:ea typeface="Times New Roman" panose="02020603050405020304" charset="0"/>
                <a:cs typeface="Arial" panose="020B0604020202020204" pitchFamily="34" charset="0"/>
              </a:rPr>
              <a:t>.</a:t>
            </a:r>
            <a:endParaRPr lang="en-US" sz="2400" dirty="0">
              <a:solidFill>
                <a:srgbClr val="7030A0"/>
              </a:solidFill>
              <a:ea typeface="Times New Roman" panose="02020603050405020304" charset="0"/>
              <a:cs typeface="Arial" panose="020B0604020202020204" pitchFamily="34" charset="0"/>
            </a:endParaRPr>
          </a:p>
        </p:txBody>
      </p:sp>
      <p:sp>
        <p:nvSpPr>
          <p:cNvPr id="19" name="文本框 7"/>
          <p:cNvSpPr txBox="1"/>
          <p:nvPr/>
        </p:nvSpPr>
        <p:spPr>
          <a:xfrm>
            <a:off x="0" y="-29354"/>
            <a:ext cx="7391326" cy="584775"/>
          </a:xfrm>
          <a:prstGeom prst="rect">
            <a:avLst/>
          </a:prstGeom>
          <a:solidFill>
            <a:schemeClr val="bg1"/>
          </a:solidFill>
        </p:spPr>
        <p:txBody>
          <a:bodyPr wrap="square" rtlCol="0">
            <a:spAutoFit/>
          </a:bodyPr>
          <a:lstStyle/>
          <a:p>
            <a:pPr lvl="0" algn="just" defTabSz="685800" fontAlgn="auto">
              <a:spcBef>
                <a:spcPts val="0"/>
              </a:spcBef>
              <a:spcAft>
                <a:spcPts val="0"/>
              </a:spcAft>
              <a:defRPr/>
            </a:pPr>
            <a:r>
              <a:rPr lang="en-US" altLang="zh-CN" sz="3200" b="1" dirty="0" err="1">
                <a:ea typeface="Microsoft YaHei" panose="020B0503020204020204" pitchFamily="34" charset="-122"/>
                <a:cs typeface="Arial" panose="020B0604020202020204" pitchFamily="34" charset="0"/>
              </a:rPr>
              <a:t>Giải</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thích</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về</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sự</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nhiễm</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điện</a:t>
            </a:r>
            <a:r>
              <a:rPr lang="en-US" altLang="zh-CN" sz="3200" b="1" dirty="0">
                <a:ea typeface="Microsoft YaHei" panose="020B0503020204020204" pitchFamily="34" charset="-122"/>
                <a:cs typeface="Arial" panose="020B0604020202020204" pitchFamily="34" charset="0"/>
              </a:rPr>
              <a:t> do </a:t>
            </a:r>
            <a:r>
              <a:rPr lang="en-US" altLang="zh-CN" sz="3200" b="1" dirty="0" err="1">
                <a:ea typeface="Microsoft YaHei" panose="020B0503020204020204" pitchFamily="34" charset="-122"/>
                <a:cs typeface="Arial" panose="020B0604020202020204" pitchFamily="34" charset="0"/>
              </a:rPr>
              <a:t>cọ</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xát</a:t>
            </a:r>
            <a:endParaRPr lang="zh-CN" altLang="en-US" sz="3200" b="1" dirty="0">
              <a:ea typeface="Microsoft YaHei"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Effect transition="in" filter="fade">
                                      <p:cBhvr>
                                        <p:cTn id="9" dur="75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75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500"/>
                            </p:stCondLst>
                            <p:childTnLst>
                              <p:par>
                                <p:cTn id="24" presetID="53" presetClass="entr" presetSubtype="16" fill="hold" grpId="0" nodeType="afterEffect">
                                  <p:stCondLst>
                                    <p:cond delay="500"/>
                                  </p:stCondLst>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Effect transition="in" filter="fade">
                                      <p:cBhvr>
                                        <p:cTn id="28"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9177487" cy="5173566"/>
            <a:chOff x="-33456" y="6006960"/>
            <a:chExt cx="9177487" cy="5173566"/>
          </a:xfrm>
        </p:grpSpPr>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7554">
              <a:off x="2194491" y="6229970"/>
              <a:ext cx="6735524" cy="2518050"/>
            </a:xfrm>
            <a:prstGeom prst="rect">
              <a:avLst/>
            </a:prstGeom>
          </p:spPr>
        </p:pic>
        <p:sp>
          <p:nvSpPr>
            <p:cNvPr id="29" name="矩形 7"/>
            <p:cNvSpPr/>
            <p:nvPr/>
          </p:nvSpPr>
          <p:spPr bwMode="auto">
            <a:xfrm>
              <a:off x="104334" y="734994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1" fmla="*/ 72572 w 5791048"/>
                <a:gd name="connsiteY0-2" fmla="*/ 0 h 3008026"/>
                <a:gd name="connsiteX1-3" fmla="*/ 5791048 w 5791048"/>
                <a:gd name="connsiteY1-4" fmla="*/ 711200 h 3008026"/>
                <a:gd name="connsiteX2-5" fmla="*/ 5791048 w 5791048"/>
                <a:gd name="connsiteY2-6" fmla="*/ 3008026 h 3008026"/>
                <a:gd name="connsiteX3-7" fmla="*/ 0 w 5791048"/>
                <a:gd name="connsiteY3-8" fmla="*/ 3008026 h 3008026"/>
                <a:gd name="connsiteX4-9" fmla="*/ 72572 w 5791048"/>
                <a:gd name="connsiteY4-10" fmla="*/ 0 h 3008026"/>
                <a:gd name="connsiteX0-11" fmla="*/ 696686 w 6415162"/>
                <a:gd name="connsiteY0-12" fmla="*/ 0 h 4241740"/>
                <a:gd name="connsiteX1-13" fmla="*/ 6415162 w 6415162"/>
                <a:gd name="connsiteY1-14" fmla="*/ 711200 h 4241740"/>
                <a:gd name="connsiteX2-15" fmla="*/ 6415162 w 6415162"/>
                <a:gd name="connsiteY2-16" fmla="*/ 3008026 h 4241740"/>
                <a:gd name="connsiteX3-17" fmla="*/ 0 w 6415162"/>
                <a:gd name="connsiteY3-18" fmla="*/ 4241740 h 4241740"/>
                <a:gd name="connsiteX4-19" fmla="*/ 696686 w 6415162"/>
                <a:gd name="connsiteY4-20" fmla="*/ 0 h 4241740"/>
                <a:gd name="connsiteX0-21" fmla="*/ 696686 w 8360076"/>
                <a:gd name="connsiteY0-22" fmla="*/ 0 h 4241740"/>
                <a:gd name="connsiteX1-23" fmla="*/ 6415162 w 8360076"/>
                <a:gd name="connsiteY1-24" fmla="*/ 711200 h 4241740"/>
                <a:gd name="connsiteX2-25" fmla="*/ 8360076 w 8360076"/>
                <a:gd name="connsiteY2-26" fmla="*/ 4241740 h 4241740"/>
                <a:gd name="connsiteX3-27" fmla="*/ 0 w 8360076"/>
                <a:gd name="connsiteY3-28" fmla="*/ 4241740 h 4241740"/>
                <a:gd name="connsiteX4-29" fmla="*/ 696686 w 8360076"/>
                <a:gd name="connsiteY4-30" fmla="*/ 0 h 4241740"/>
                <a:gd name="connsiteX0-31" fmla="*/ 696686 w 8882591"/>
                <a:gd name="connsiteY0-32" fmla="*/ 0 h 4241740"/>
                <a:gd name="connsiteX1-33" fmla="*/ 8882591 w 8882591"/>
                <a:gd name="connsiteY1-34" fmla="*/ 1451428 h 4241740"/>
                <a:gd name="connsiteX2-35" fmla="*/ 8360076 w 8882591"/>
                <a:gd name="connsiteY2-36" fmla="*/ 4241740 h 4241740"/>
                <a:gd name="connsiteX3-37" fmla="*/ 0 w 8882591"/>
                <a:gd name="connsiteY3-38" fmla="*/ 4241740 h 4241740"/>
                <a:gd name="connsiteX4-39" fmla="*/ 696686 w 8882591"/>
                <a:gd name="connsiteY4-40" fmla="*/ 0 h 42417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6" y="8942259"/>
              <a:ext cx="2261429" cy="223826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14" y="6558065"/>
              <a:ext cx="1980121" cy="1267150"/>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205" y="9494833"/>
              <a:ext cx="2133424" cy="1667728"/>
            </a:xfrm>
            <a:prstGeom prst="rect">
              <a:avLst/>
            </a:prstGeom>
          </p:spPr>
        </p:pic>
      </p:grpSp>
      <p:sp>
        <p:nvSpPr>
          <p:cNvPr id="8" name="文本框 7"/>
          <p:cNvSpPr txBox="1"/>
          <p:nvPr/>
        </p:nvSpPr>
        <p:spPr>
          <a:xfrm>
            <a:off x="2043329" y="4024884"/>
            <a:ext cx="5126147" cy="954107"/>
          </a:xfrm>
          <a:prstGeom prst="rect">
            <a:avLst/>
          </a:prstGeom>
          <a:noFill/>
        </p:spPr>
        <p:txBody>
          <a:bodyPr wrap="none" rtlCol="0">
            <a:spAutoFit/>
          </a:bodyPr>
          <a:lstStyle/>
          <a:p>
            <a:pPr lvl="0" algn="ctr" defTabSz="685800" fontAlgn="auto">
              <a:spcBef>
                <a:spcPts val="0"/>
              </a:spcBef>
              <a:spcAft>
                <a:spcPts val="0"/>
              </a:spcAft>
              <a:defRPr/>
            </a:pPr>
            <a:r>
              <a:rPr kumimoji="0" lang="en-US" altLang="zh-CN" sz="2800" b="1" i="0" u="none" strike="noStrike" kern="1200" cap="none" spc="0" normalizeH="0" baseline="0" noProof="0" dirty="0" err="1">
                <a:ln>
                  <a:noFill/>
                </a:ln>
                <a:solidFill>
                  <a:prstClr val="black"/>
                </a:solidFill>
                <a:effectLst/>
                <a:uLnTx/>
                <a:uFillTx/>
                <a:ea typeface="Microsoft YaHei" panose="020B0503020204020204" pitchFamily="34" charset="-122"/>
                <a:cs typeface="Arial" panose="020B0604020202020204" pitchFamily="34" charset="0"/>
              </a:rPr>
              <a:t>Trò</a:t>
            </a:r>
            <a:r>
              <a:rPr kumimoji="0" lang="en-US" altLang="zh-CN" sz="2800" b="1"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800" b="1"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chơi</a:t>
            </a:r>
            <a:r>
              <a:rPr kumimoji="0" lang="en-US" altLang="zh-CN" sz="2800" b="1"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lang="nl-NL" sz="2800" b="1" dirty="0">
                <a:cs typeface="Arial" panose="020B0604020202020204" pitchFamily="34" charset="0"/>
              </a:rPr>
              <a:t>“Ai </a:t>
            </a:r>
            <a:r>
              <a:rPr lang="nl-NL" sz="2800" b="1" dirty="0" err="1">
                <a:cs typeface="Arial" panose="020B0604020202020204" pitchFamily="34" charset="0"/>
              </a:rPr>
              <a:t>nhanh</a:t>
            </a:r>
            <a:r>
              <a:rPr lang="nl-NL" sz="2800" b="1" dirty="0">
                <a:cs typeface="Arial" panose="020B0604020202020204" pitchFamily="34" charset="0"/>
              </a:rPr>
              <a:t> </a:t>
            </a:r>
            <a:r>
              <a:rPr lang="nl-NL" sz="2800" b="1" dirty="0" err="1">
                <a:cs typeface="Arial" panose="020B0604020202020204" pitchFamily="34" charset="0"/>
              </a:rPr>
              <a:t>tay</a:t>
            </a:r>
            <a:r>
              <a:rPr lang="nl-NL" sz="2800" b="1" dirty="0">
                <a:cs typeface="Arial" panose="020B0604020202020204" pitchFamily="34" charset="0"/>
              </a:rPr>
              <a:t> </a:t>
            </a:r>
            <a:r>
              <a:rPr lang="nl-NL" sz="2800" b="1" dirty="0" err="1">
                <a:cs typeface="Arial" panose="020B0604020202020204" pitchFamily="34" charset="0"/>
              </a:rPr>
              <a:t>hơn</a:t>
            </a:r>
            <a:r>
              <a:rPr lang="nl-NL" sz="2800" b="1" dirty="0">
                <a:cs typeface="Arial" panose="020B0604020202020204" pitchFamily="34" charset="0"/>
              </a:rPr>
              <a:t>” </a:t>
            </a:r>
            <a:endParaRPr kumimoji="0" lang="en-US" altLang="zh-CN" sz="2800" b="1"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err="1">
                <a:ln>
                  <a:noFill/>
                </a:ln>
                <a:solidFill>
                  <a:prstClr val="black"/>
                </a:solidFill>
                <a:effectLst/>
                <a:uLnTx/>
                <a:uFillTx/>
                <a:ea typeface="Microsoft YaHei" panose="020B0503020204020204" pitchFamily="34" charset="-122"/>
                <a:cs typeface="Arial" panose="020B0604020202020204" pitchFamily="34" charset="0"/>
              </a:rPr>
              <a:t>Hoạt</a:t>
            </a:r>
            <a:r>
              <a:rPr kumimoji="0" lang="en-US" altLang="zh-CN" sz="28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8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động</a:t>
            </a:r>
            <a:r>
              <a:rPr kumimoji="0" lang="en-US" altLang="zh-CN" sz="28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8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nhóm</a:t>
            </a:r>
            <a:r>
              <a:rPr kumimoji="0" lang="en-US" altLang="zh-CN" sz="28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8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đôi</a:t>
            </a:r>
            <a:endParaRPr kumimoji="0" lang="zh-CN" altLang="en-US" sz="2800" b="0"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endParaRPr>
          </a:p>
        </p:txBody>
      </p:sp>
      <p:grpSp>
        <p:nvGrpSpPr>
          <p:cNvPr id="13" name="组合 12"/>
          <p:cNvGrpSpPr/>
          <p:nvPr/>
        </p:nvGrpSpPr>
        <p:grpSpPr>
          <a:xfrm>
            <a:off x="3407355" y="1987717"/>
            <a:ext cx="2877842" cy="1952705"/>
            <a:chOff x="3883466" y="1785207"/>
            <a:chExt cx="2877842" cy="1952705"/>
          </a:xfrm>
        </p:grpSpPr>
        <p:sp>
          <p:nvSpPr>
            <p:cNvPr id="15" name="任意多边形 14"/>
            <p:cNvSpPr/>
            <p:nvPr/>
          </p:nvSpPr>
          <p:spPr>
            <a:xfrm>
              <a:off x="3883466" y="1785207"/>
              <a:ext cx="2362774" cy="19527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1C8E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pl-PL" sz="20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rPr>
                <a:t> </a:t>
              </a:r>
              <a:endParaRPr kumimoji="0" lang="pl-PL" sz="20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16" name="Freeform 10"/>
            <p:cNvSpPr>
              <a:spLocks noEditPoints="1"/>
            </p:cNvSpPr>
            <p:nvPr/>
          </p:nvSpPr>
          <p:spPr bwMode="auto">
            <a:xfrm>
              <a:off x="4918287" y="2030788"/>
              <a:ext cx="328455" cy="215328"/>
            </a:xfrm>
            <a:custGeom>
              <a:avLst/>
              <a:gdLst>
                <a:gd name="T0" fmla="*/ 254 w 290"/>
                <a:gd name="T1" fmla="*/ 0 h 190"/>
                <a:gd name="T2" fmla="*/ 36 w 290"/>
                <a:gd name="T3" fmla="*/ 0 h 190"/>
                <a:gd name="T4" fmla="*/ 0 w 290"/>
                <a:gd name="T5" fmla="*/ 36 h 190"/>
                <a:gd name="T6" fmla="*/ 0 w 290"/>
                <a:gd name="T7" fmla="*/ 154 h 190"/>
                <a:gd name="T8" fmla="*/ 36 w 290"/>
                <a:gd name="T9" fmla="*/ 190 h 190"/>
                <a:gd name="T10" fmla="*/ 254 w 290"/>
                <a:gd name="T11" fmla="*/ 190 h 190"/>
                <a:gd name="T12" fmla="*/ 290 w 290"/>
                <a:gd name="T13" fmla="*/ 154 h 190"/>
                <a:gd name="T14" fmla="*/ 290 w 290"/>
                <a:gd name="T15" fmla="*/ 36 h 190"/>
                <a:gd name="T16" fmla="*/ 254 w 290"/>
                <a:gd name="T17" fmla="*/ 0 h 190"/>
                <a:gd name="T18" fmla="*/ 18 w 290"/>
                <a:gd name="T19" fmla="*/ 47 h 190"/>
                <a:gd name="T20" fmla="*/ 81 w 290"/>
                <a:gd name="T21" fmla="*/ 95 h 190"/>
                <a:gd name="T22" fmla="*/ 18 w 290"/>
                <a:gd name="T23" fmla="*/ 143 h 190"/>
                <a:gd name="T24" fmla="*/ 18 w 290"/>
                <a:gd name="T25" fmla="*/ 47 h 190"/>
                <a:gd name="T26" fmla="*/ 272 w 290"/>
                <a:gd name="T27" fmla="*/ 154 h 190"/>
                <a:gd name="T28" fmla="*/ 254 w 290"/>
                <a:gd name="T29" fmla="*/ 172 h 190"/>
                <a:gd name="T30" fmla="*/ 36 w 290"/>
                <a:gd name="T31" fmla="*/ 172 h 190"/>
                <a:gd name="T32" fmla="*/ 18 w 290"/>
                <a:gd name="T33" fmla="*/ 154 h 190"/>
                <a:gd name="T34" fmla="*/ 89 w 290"/>
                <a:gd name="T35" fmla="*/ 101 h 190"/>
                <a:gd name="T36" fmla="*/ 129 w 290"/>
                <a:gd name="T37" fmla="*/ 131 h 190"/>
                <a:gd name="T38" fmla="*/ 145 w 290"/>
                <a:gd name="T39" fmla="*/ 136 h 190"/>
                <a:gd name="T40" fmla="*/ 161 w 290"/>
                <a:gd name="T41" fmla="*/ 131 h 190"/>
                <a:gd name="T42" fmla="*/ 201 w 290"/>
                <a:gd name="T43" fmla="*/ 101 h 190"/>
                <a:gd name="T44" fmla="*/ 272 w 290"/>
                <a:gd name="T45" fmla="*/ 154 h 190"/>
                <a:gd name="T46" fmla="*/ 272 w 290"/>
                <a:gd name="T47" fmla="*/ 143 h 190"/>
                <a:gd name="T48" fmla="*/ 209 w 290"/>
                <a:gd name="T49" fmla="*/ 95 h 190"/>
                <a:gd name="T50" fmla="*/ 272 w 290"/>
                <a:gd name="T51" fmla="*/ 47 h 190"/>
                <a:gd name="T52" fmla="*/ 272 w 290"/>
                <a:gd name="T53" fmla="*/ 143 h 190"/>
                <a:gd name="T54" fmla="*/ 156 w 290"/>
                <a:gd name="T55" fmla="*/ 123 h 190"/>
                <a:gd name="T56" fmla="*/ 145 w 290"/>
                <a:gd name="T57" fmla="*/ 127 h 190"/>
                <a:gd name="T58" fmla="*/ 134 w 290"/>
                <a:gd name="T59" fmla="*/ 123 h 190"/>
                <a:gd name="T60" fmla="*/ 97 w 290"/>
                <a:gd name="T61" fmla="*/ 95 h 190"/>
                <a:gd name="T62" fmla="*/ 89 w 290"/>
                <a:gd name="T63" fmla="*/ 89 h 190"/>
                <a:gd name="T64" fmla="*/ 18 w 290"/>
                <a:gd name="T65" fmla="*/ 36 h 190"/>
                <a:gd name="T66" fmla="*/ 18 w 290"/>
                <a:gd name="T67" fmla="*/ 36 h 190"/>
                <a:gd name="T68" fmla="*/ 36 w 290"/>
                <a:gd name="T69" fmla="*/ 18 h 190"/>
                <a:gd name="T70" fmla="*/ 254 w 290"/>
                <a:gd name="T71" fmla="*/ 18 h 190"/>
                <a:gd name="T72" fmla="*/ 272 w 290"/>
                <a:gd name="T73" fmla="*/ 36 h 190"/>
                <a:gd name="T74" fmla="*/ 156 w 290"/>
                <a:gd name="T75" fmla="*/ 12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0" h="190">
                  <a:moveTo>
                    <a:pt x="254" y="0"/>
                  </a:moveTo>
                  <a:cubicBezTo>
                    <a:pt x="36" y="0"/>
                    <a:pt x="36" y="0"/>
                    <a:pt x="36" y="0"/>
                  </a:cubicBezTo>
                  <a:cubicBezTo>
                    <a:pt x="16" y="0"/>
                    <a:pt x="0" y="16"/>
                    <a:pt x="0" y="36"/>
                  </a:cubicBezTo>
                  <a:cubicBezTo>
                    <a:pt x="0" y="154"/>
                    <a:pt x="0" y="154"/>
                    <a:pt x="0" y="154"/>
                  </a:cubicBezTo>
                  <a:cubicBezTo>
                    <a:pt x="0" y="174"/>
                    <a:pt x="16" y="190"/>
                    <a:pt x="36" y="190"/>
                  </a:cubicBezTo>
                  <a:cubicBezTo>
                    <a:pt x="254" y="190"/>
                    <a:pt x="254" y="190"/>
                    <a:pt x="254" y="190"/>
                  </a:cubicBezTo>
                  <a:cubicBezTo>
                    <a:pt x="274" y="190"/>
                    <a:pt x="290" y="174"/>
                    <a:pt x="290" y="154"/>
                  </a:cubicBezTo>
                  <a:cubicBezTo>
                    <a:pt x="290" y="36"/>
                    <a:pt x="290" y="36"/>
                    <a:pt x="290" y="36"/>
                  </a:cubicBezTo>
                  <a:cubicBezTo>
                    <a:pt x="290" y="16"/>
                    <a:pt x="274" y="0"/>
                    <a:pt x="254" y="0"/>
                  </a:cubicBezTo>
                  <a:close/>
                  <a:moveTo>
                    <a:pt x="18" y="47"/>
                  </a:moveTo>
                  <a:cubicBezTo>
                    <a:pt x="81" y="95"/>
                    <a:pt x="81" y="95"/>
                    <a:pt x="81" y="95"/>
                  </a:cubicBezTo>
                  <a:cubicBezTo>
                    <a:pt x="18" y="143"/>
                    <a:pt x="18" y="143"/>
                    <a:pt x="18" y="143"/>
                  </a:cubicBezTo>
                  <a:lnTo>
                    <a:pt x="18" y="47"/>
                  </a:lnTo>
                  <a:close/>
                  <a:moveTo>
                    <a:pt x="272" y="154"/>
                  </a:moveTo>
                  <a:cubicBezTo>
                    <a:pt x="272" y="164"/>
                    <a:pt x="264" y="172"/>
                    <a:pt x="254" y="172"/>
                  </a:cubicBezTo>
                  <a:cubicBezTo>
                    <a:pt x="36" y="172"/>
                    <a:pt x="36" y="172"/>
                    <a:pt x="36" y="172"/>
                  </a:cubicBezTo>
                  <a:cubicBezTo>
                    <a:pt x="26" y="172"/>
                    <a:pt x="18" y="164"/>
                    <a:pt x="18" y="154"/>
                  </a:cubicBezTo>
                  <a:cubicBezTo>
                    <a:pt x="89" y="101"/>
                    <a:pt x="89" y="101"/>
                    <a:pt x="89" y="101"/>
                  </a:cubicBezTo>
                  <a:cubicBezTo>
                    <a:pt x="129" y="131"/>
                    <a:pt x="129" y="131"/>
                    <a:pt x="129" y="131"/>
                  </a:cubicBezTo>
                  <a:cubicBezTo>
                    <a:pt x="134" y="134"/>
                    <a:pt x="139" y="136"/>
                    <a:pt x="145" y="136"/>
                  </a:cubicBezTo>
                  <a:cubicBezTo>
                    <a:pt x="151" y="136"/>
                    <a:pt x="157" y="134"/>
                    <a:pt x="161" y="131"/>
                  </a:cubicBezTo>
                  <a:cubicBezTo>
                    <a:pt x="201" y="101"/>
                    <a:pt x="201" y="101"/>
                    <a:pt x="201" y="101"/>
                  </a:cubicBezTo>
                  <a:cubicBezTo>
                    <a:pt x="272" y="154"/>
                    <a:pt x="272" y="154"/>
                    <a:pt x="272" y="154"/>
                  </a:cubicBezTo>
                  <a:close/>
                  <a:moveTo>
                    <a:pt x="272" y="143"/>
                  </a:moveTo>
                  <a:cubicBezTo>
                    <a:pt x="209" y="95"/>
                    <a:pt x="209" y="95"/>
                    <a:pt x="209" y="95"/>
                  </a:cubicBezTo>
                  <a:cubicBezTo>
                    <a:pt x="272" y="47"/>
                    <a:pt x="272" y="47"/>
                    <a:pt x="272" y="47"/>
                  </a:cubicBezTo>
                  <a:lnTo>
                    <a:pt x="272" y="143"/>
                  </a:lnTo>
                  <a:close/>
                  <a:moveTo>
                    <a:pt x="156" y="123"/>
                  </a:moveTo>
                  <a:cubicBezTo>
                    <a:pt x="153" y="126"/>
                    <a:pt x="149" y="127"/>
                    <a:pt x="145" y="127"/>
                  </a:cubicBezTo>
                  <a:cubicBezTo>
                    <a:pt x="141" y="127"/>
                    <a:pt x="137" y="126"/>
                    <a:pt x="134" y="123"/>
                  </a:cubicBezTo>
                  <a:cubicBezTo>
                    <a:pt x="97" y="95"/>
                    <a:pt x="97" y="95"/>
                    <a:pt x="97" y="95"/>
                  </a:cubicBezTo>
                  <a:cubicBezTo>
                    <a:pt x="89" y="89"/>
                    <a:pt x="89" y="89"/>
                    <a:pt x="89" y="89"/>
                  </a:cubicBezTo>
                  <a:cubicBezTo>
                    <a:pt x="18" y="36"/>
                    <a:pt x="18" y="36"/>
                    <a:pt x="18" y="36"/>
                  </a:cubicBezTo>
                  <a:cubicBezTo>
                    <a:pt x="18" y="36"/>
                    <a:pt x="18" y="36"/>
                    <a:pt x="18" y="36"/>
                  </a:cubicBezTo>
                  <a:cubicBezTo>
                    <a:pt x="18" y="26"/>
                    <a:pt x="26" y="18"/>
                    <a:pt x="36" y="18"/>
                  </a:cubicBezTo>
                  <a:cubicBezTo>
                    <a:pt x="254" y="18"/>
                    <a:pt x="254" y="18"/>
                    <a:pt x="254" y="18"/>
                  </a:cubicBezTo>
                  <a:cubicBezTo>
                    <a:pt x="264" y="18"/>
                    <a:pt x="272" y="26"/>
                    <a:pt x="272" y="36"/>
                  </a:cubicBezTo>
                  <a:lnTo>
                    <a:pt x="156" y="123"/>
                  </a:lnTo>
                  <a:close/>
                </a:path>
              </a:pathLst>
            </a:custGeom>
            <a:solidFill>
              <a:schemeClr val="bg1"/>
            </a:solidFill>
            <a:ln>
              <a:noFill/>
            </a:ln>
          </p:spPr>
          <p:txBody>
            <a:bodyPr vert="horz" wrap="square" lIns="121888" tIns="60944" rIns="121888" bIns="60944"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18" name="文本框 17"/>
            <p:cNvSpPr txBox="1"/>
            <p:nvPr/>
          </p:nvSpPr>
          <p:spPr>
            <a:xfrm>
              <a:off x="4770282" y="2400812"/>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rPr>
                <a:t>03</a:t>
              </a:r>
              <a:endParaRPr kumimoji="0" lang="zh-CN" altLang="en-US" sz="16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19" name="矩形 18"/>
            <p:cNvSpPr/>
            <p:nvPr/>
          </p:nvSpPr>
          <p:spPr>
            <a:xfrm>
              <a:off x="4706544"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20" name="文本框 19"/>
            <p:cNvSpPr txBox="1"/>
            <p:nvPr/>
          </p:nvSpPr>
          <p:spPr>
            <a:xfrm>
              <a:off x="4150557" y="2961098"/>
              <a:ext cx="26107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schemeClr val="bg1"/>
                  </a:solidFill>
                  <a:effectLst/>
                  <a:uLnTx/>
                  <a:uFillTx/>
                  <a:ea typeface="Microsoft YaHei" panose="020B0503020204020204" pitchFamily="34" charset="-122"/>
                  <a:cs typeface="Arial" panose="020B0604020202020204" pitchFamily="34" charset="0"/>
                </a:rPr>
                <a:t>Luyện</a:t>
              </a:r>
              <a:r>
                <a:rPr kumimoji="0" lang="en-US" altLang="zh-CN" sz="2800" b="1" i="0" u="none" strike="noStrike" kern="1200" cap="none" spc="0" normalizeH="0" baseline="0" noProof="0" dirty="0">
                  <a:ln>
                    <a:noFill/>
                  </a:ln>
                  <a:solidFill>
                    <a:schemeClr val="bg1"/>
                  </a:solidFill>
                  <a:effectLst/>
                  <a:uLnTx/>
                  <a:uFillTx/>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chemeClr val="bg1"/>
                  </a:solidFill>
                  <a:effectLst/>
                  <a:uLnTx/>
                  <a:uFillTx/>
                  <a:ea typeface="Microsoft YaHei" panose="020B0503020204020204" pitchFamily="34" charset="-122"/>
                  <a:cs typeface="Arial" panose="020B0604020202020204" pitchFamily="34" charset="0"/>
                </a:rPr>
                <a:t>tập</a:t>
              </a:r>
              <a:endParaRPr kumimoji="0" lang="zh-CN" altLang="en-US" sz="2800" b="1" i="0" u="none" strike="noStrike" kern="1200" cap="none" spc="0" normalizeH="0" baseline="0" noProof="0" dirty="0">
                <a:ln>
                  <a:noFill/>
                </a:ln>
                <a:solidFill>
                  <a:schemeClr val="bg1"/>
                </a:solidFill>
                <a:effectLst/>
                <a:uLnTx/>
                <a:uFillTx/>
                <a:ea typeface="Microsoft YaHei"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9177487" cy="5173566"/>
            <a:chOff x="-33456" y="6006960"/>
            <a:chExt cx="9177487" cy="5173566"/>
          </a:xfrm>
        </p:grpSpPr>
        <p:pic>
          <p:nvPicPr>
            <p:cNvPr id="21"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7554">
              <a:off x="2194491" y="6229970"/>
              <a:ext cx="6735524" cy="2518050"/>
            </a:xfrm>
            <a:prstGeom prst="rect">
              <a:avLst/>
            </a:prstGeom>
          </p:spPr>
        </p:pic>
        <p:sp>
          <p:nvSpPr>
            <p:cNvPr id="23" name="矩形 7"/>
            <p:cNvSpPr/>
            <p:nvPr/>
          </p:nvSpPr>
          <p:spPr bwMode="auto">
            <a:xfrm>
              <a:off x="104334" y="734994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1" fmla="*/ 72572 w 5791048"/>
                <a:gd name="connsiteY0-2" fmla="*/ 0 h 3008026"/>
                <a:gd name="connsiteX1-3" fmla="*/ 5791048 w 5791048"/>
                <a:gd name="connsiteY1-4" fmla="*/ 711200 h 3008026"/>
                <a:gd name="connsiteX2-5" fmla="*/ 5791048 w 5791048"/>
                <a:gd name="connsiteY2-6" fmla="*/ 3008026 h 3008026"/>
                <a:gd name="connsiteX3-7" fmla="*/ 0 w 5791048"/>
                <a:gd name="connsiteY3-8" fmla="*/ 3008026 h 3008026"/>
                <a:gd name="connsiteX4-9" fmla="*/ 72572 w 5791048"/>
                <a:gd name="connsiteY4-10" fmla="*/ 0 h 3008026"/>
                <a:gd name="connsiteX0-11" fmla="*/ 696686 w 6415162"/>
                <a:gd name="connsiteY0-12" fmla="*/ 0 h 4241740"/>
                <a:gd name="connsiteX1-13" fmla="*/ 6415162 w 6415162"/>
                <a:gd name="connsiteY1-14" fmla="*/ 711200 h 4241740"/>
                <a:gd name="connsiteX2-15" fmla="*/ 6415162 w 6415162"/>
                <a:gd name="connsiteY2-16" fmla="*/ 3008026 h 4241740"/>
                <a:gd name="connsiteX3-17" fmla="*/ 0 w 6415162"/>
                <a:gd name="connsiteY3-18" fmla="*/ 4241740 h 4241740"/>
                <a:gd name="connsiteX4-19" fmla="*/ 696686 w 6415162"/>
                <a:gd name="connsiteY4-20" fmla="*/ 0 h 4241740"/>
                <a:gd name="connsiteX0-21" fmla="*/ 696686 w 8360076"/>
                <a:gd name="connsiteY0-22" fmla="*/ 0 h 4241740"/>
                <a:gd name="connsiteX1-23" fmla="*/ 6415162 w 8360076"/>
                <a:gd name="connsiteY1-24" fmla="*/ 711200 h 4241740"/>
                <a:gd name="connsiteX2-25" fmla="*/ 8360076 w 8360076"/>
                <a:gd name="connsiteY2-26" fmla="*/ 4241740 h 4241740"/>
                <a:gd name="connsiteX3-27" fmla="*/ 0 w 8360076"/>
                <a:gd name="connsiteY3-28" fmla="*/ 4241740 h 4241740"/>
                <a:gd name="connsiteX4-29" fmla="*/ 696686 w 8360076"/>
                <a:gd name="connsiteY4-30" fmla="*/ 0 h 4241740"/>
                <a:gd name="connsiteX0-31" fmla="*/ 696686 w 8882591"/>
                <a:gd name="connsiteY0-32" fmla="*/ 0 h 4241740"/>
                <a:gd name="connsiteX1-33" fmla="*/ 8882591 w 8882591"/>
                <a:gd name="connsiteY1-34" fmla="*/ 1451428 h 4241740"/>
                <a:gd name="connsiteX2-35" fmla="*/ 8360076 w 8882591"/>
                <a:gd name="connsiteY2-36" fmla="*/ 4241740 h 4241740"/>
                <a:gd name="connsiteX3-37" fmla="*/ 0 w 8882591"/>
                <a:gd name="connsiteY3-38" fmla="*/ 4241740 h 4241740"/>
                <a:gd name="connsiteX4-39" fmla="*/ 696686 w 8882591"/>
                <a:gd name="connsiteY4-40" fmla="*/ 0 h 42417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6" y="8942259"/>
              <a:ext cx="2261429" cy="2238267"/>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14" y="6558065"/>
              <a:ext cx="1980121" cy="1267150"/>
            </a:xfrm>
            <a:prstGeom prst="rect">
              <a:avLst/>
            </a:prstGeom>
          </p:spPr>
        </p:pic>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205" y="9494833"/>
              <a:ext cx="2133424" cy="1667728"/>
            </a:xfrm>
            <a:prstGeom prst="rect">
              <a:avLst/>
            </a:prstGeom>
          </p:spPr>
        </p:pic>
      </p:grpSp>
      <p:sp>
        <p:nvSpPr>
          <p:cNvPr id="8" name="文本框 7"/>
          <p:cNvSpPr txBox="1"/>
          <p:nvPr/>
        </p:nvSpPr>
        <p:spPr>
          <a:xfrm>
            <a:off x="3077948" y="3937016"/>
            <a:ext cx="2845651" cy="954107"/>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rPr>
              <a:t>THÍ</a:t>
            </a:r>
            <a:r>
              <a:rPr kumimoji="0" lang="en-US" altLang="zh-CN" sz="2800" b="1"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NGHIỆM</a:t>
            </a:r>
            <a:endParaRPr kumimoji="0" lang="en-US" altLang="zh-CN" sz="2800" b="1"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err="1">
                <a:ln>
                  <a:noFill/>
                </a:ln>
                <a:solidFill>
                  <a:prstClr val="black"/>
                </a:solidFill>
                <a:effectLst/>
                <a:uLnTx/>
                <a:uFillTx/>
                <a:ea typeface="Microsoft YaHei" panose="020B0503020204020204" pitchFamily="34" charset="-122"/>
                <a:cs typeface="Arial" panose="020B0604020202020204" pitchFamily="34" charset="0"/>
              </a:rPr>
              <a:t>Hoạt</a:t>
            </a:r>
            <a:r>
              <a:rPr kumimoji="0" lang="en-US" altLang="zh-CN" sz="28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8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động</a:t>
            </a:r>
            <a:r>
              <a:rPr kumimoji="0" lang="en-US" altLang="zh-CN" sz="28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8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nhóm</a:t>
            </a:r>
            <a:endParaRPr kumimoji="0" lang="zh-CN" altLang="en-US" sz="2800" b="0"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endParaRPr>
          </a:p>
        </p:txBody>
      </p:sp>
      <p:grpSp>
        <p:nvGrpSpPr>
          <p:cNvPr id="2" name="组合 6"/>
          <p:cNvGrpSpPr/>
          <p:nvPr/>
        </p:nvGrpSpPr>
        <p:grpSpPr>
          <a:xfrm>
            <a:off x="3481444" y="2057182"/>
            <a:ext cx="4391469" cy="1613805"/>
            <a:chOff x="1675863" y="1954657"/>
            <a:chExt cx="4391469" cy="1613805"/>
          </a:xfrm>
        </p:grpSpPr>
        <p:sp>
          <p:nvSpPr>
            <p:cNvPr id="4" name="任意多边形 73"/>
            <p:cNvSpPr/>
            <p:nvPr/>
          </p:nvSpPr>
          <p:spPr>
            <a:xfrm>
              <a:off x="1675863" y="1954657"/>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E71F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pl-PL" sz="20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rPr>
                <a:t> </a:t>
              </a:r>
              <a:endParaRPr kumimoji="0" lang="pl-PL" sz="20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5" name="Freeform 8"/>
            <p:cNvSpPr>
              <a:spLocks noEditPoints="1"/>
            </p:cNvSpPr>
            <p:nvPr/>
          </p:nvSpPr>
          <p:spPr bwMode="auto">
            <a:xfrm>
              <a:off x="2304557" y="2191159"/>
              <a:ext cx="315378" cy="296011"/>
            </a:xfrm>
            <a:custGeom>
              <a:avLst/>
              <a:gdLst>
                <a:gd name="T0" fmla="*/ 214 w 236"/>
                <a:gd name="T1" fmla="*/ 0 h 221"/>
                <a:gd name="T2" fmla="*/ 22 w 236"/>
                <a:gd name="T3" fmla="*/ 0 h 221"/>
                <a:gd name="T4" fmla="*/ 0 w 236"/>
                <a:gd name="T5" fmla="*/ 22 h 221"/>
                <a:gd name="T6" fmla="*/ 0 w 236"/>
                <a:gd name="T7" fmla="*/ 170 h 221"/>
                <a:gd name="T8" fmla="*/ 22 w 236"/>
                <a:gd name="T9" fmla="*/ 192 h 221"/>
                <a:gd name="T10" fmla="*/ 96 w 236"/>
                <a:gd name="T11" fmla="*/ 192 h 221"/>
                <a:gd name="T12" fmla="*/ 96 w 236"/>
                <a:gd name="T13" fmla="*/ 201 h 221"/>
                <a:gd name="T14" fmla="*/ 50 w 236"/>
                <a:gd name="T15" fmla="*/ 207 h 221"/>
                <a:gd name="T16" fmla="*/ 44 w 236"/>
                <a:gd name="T17" fmla="*/ 214 h 221"/>
                <a:gd name="T18" fmla="*/ 51 w 236"/>
                <a:gd name="T19" fmla="*/ 221 h 221"/>
                <a:gd name="T20" fmla="*/ 184 w 236"/>
                <a:gd name="T21" fmla="*/ 221 h 221"/>
                <a:gd name="T22" fmla="*/ 192 w 236"/>
                <a:gd name="T23" fmla="*/ 214 h 221"/>
                <a:gd name="T24" fmla="*/ 186 w 236"/>
                <a:gd name="T25" fmla="*/ 207 h 221"/>
                <a:gd name="T26" fmla="*/ 140 w 236"/>
                <a:gd name="T27" fmla="*/ 201 h 221"/>
                <a:gd name="T28" fmla="*/ 140 w 236"/>
                <a:gd name="T29" fmla="*/ 192 h 221"/>
                <a:gd name="T30" fmla="*/ 214 w 236"/>
                <a:gd name="T31" fmla="*/ 192 h 221"/>
                <a:gd name="T32" fmla="*/ 236 w 236"/>
                <a:gd name="T33" fmla="*/ 170 h 221"/>
                <a:gd name="T34" fmla="*/ 236 w 236"/>
                <a:gd name="T35" fmla="*/ 22 h 221"/>
                <a:gd name="T36" fmla="*/ 214 w 236"/>
                <a:gd name="T37" fmla="*/ 0 h 221"/>
                <a:gd name="T38" fmla="*/ 221 w 236"/>
                <a:gd name="T39" fmla="*/ 170 h 221"/>
                <a:gd name="T40" fmla="*/ 214 w 236"/>
                <a:gd name="T41" fmla="*/ 177 h 221"/>
                <a:gd name="T42" fmla="*/ 147 w 236"/>
                <a:gd name="T43" fmla="*/ 177 h 221"/>
                <a:gd name="T44" fmla="*/ 88 w 236"/>
                <a:gd name="T45" fmla="*/ 177 h 221"/>
                <a:gd name="T46" fmla="*/ 22 w 236"/>
                <a:gd name="T47" fmla="*/ 177 h 221"/>
                <a:gd name="T48" fmla="*/ 15 w 236"/>
                <a:gd name="T49" fmla="*/ 170 h 221"/>
                <a:gd name="T50" fmla="*/ 15 w 236"/>
                <a:gd name="T51" fmla="*/ 22 h 221"/>
                <a:gd name="T52" fmla="*/ 22 w 236"/>
                <a:gd name="T53" fmla="*/ 15 h 221"/>
                <a:gd name="T54" fmla="*/ 214 w 236"/>
                <a:gd name="T55" fmla="*/ 15 h 221"/>
                <a:gd name="T56" fmla="*/ 221 w 236"/>
                <a:gd name="T57" fmla="*/ 22 h 221"/>
                <a:gd name="T58" fmla="*/ 221 w 236"/>
                <a:gd name="T59" fmla="*/ 17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6" h="221">
                  <a:moveTo>
                    <a:pt x="214" y="0"/>
                  </a:moveTo>
                  <a:cubicBezTo>
                    <a:pt x="22" y="0"/>
                    <a:pt x="22" y="0"/>
                    <a:pt x="22" y="0"/>
                  </a:cubicBezTo>
                  <a:cubicBezTo>
                    <a:pt x="10" y="0"/>
                    <a:pt x="0" y="10"/>
                    <a:pt x="0" y="22"/>
                  </a:cubicBezTo>
                  <a:cubicBezTo>
                    <a:pt x="0" y="170"/>
                    <a:pt x="0" y="170"/>
                    <a:pt x="0" y="170"/>
                  </a:cubicBezTo>
                  <a:cubicBezTo>
                    <a:pt x="0" y="182"/>
                    <a:pt x="10" y="192"/>
                    <a:pt x="22" y="192"/>
                  </a:cubicBezTo>
                  <a:cubicBezTo>
                    <a:pt x="96" y="192"/>
                    <a:pt x="96" y="192"/>
                    <a:pt x="96" y="192"/>
                  </a:cubicBezTo>
                  <a:cubicBezTo>
                    <a:pt x="96" y="201"/>
                    <a:pt x="96" y="201"/>
                    <a:pt x="96" y="201"/>
                  </a:cubicBezTo>
                  <a:cubicBezTo>
                    <a:pt x="50" y="207"/>
                    <a:pt x="50" y="207"/>
                    <a:pt x="50" y="207"/>
                  </a:cubicBezTo>
                  <a:cubicBezTo>
                    <a:pt x="46" y="207"/>
                    <a:pt x="44" y="210"/>
                    <a:pt x="44" y="214"/>
                  </a:cubicBezTo>
                  <a:cubicBezTo>
                    <a:pt x="44" y="218"/>
                    <a:pt x="47" y="221"/>
                    <a:pt x="51" y="221"/>
                  </a:cubicBezTo>
                  <a:cubicBezTo>
                    <a:pt x="184" y="221"/>
                    <a:pt x="184" y="221"/>
                    <a:pt x="184" y="221"/>
                  </a:cubicBezTo>
                  <a:cubicBezTo>
                    <a:pt x="188" y="221"/>
                    <a:pt x="192" y="218"/>
                    <a:pt x="192" y="214"/>
                  </a:cubicBezTo>
                  <a:cubicBezTo>
                    <a:pt x="192" y="210"/>
                    <a:pt x="189" y="207"/>
                    <a:pt x="186" y="207"/>
                  </a:cubicBezTo>
                  <a:cubicBezTo>
                    <a:pt x="140" y="201"/>
                    <a:pt x="140" y="201"/>
                    <a:pt x="140" y="201"/>
                  </a:cubicBezTo>
                  <a:cubicBezTo>
                    <a:pt x="140" y="192"/>
                    <a:pt x="140" y="192"/>
                    <a:pt x="140" y="192"/>
                  </a:cubicBezTo>
                  <a:cubicBezTo>
                    <a:pt x="214" y="192"/>
                    <a:pt x="214" y="192"/>
                    <a:pt x="214" y="192"/>
                  </a:cubicBezTo>
                  <a:cubicBezTo>
                    <a:pt x="226" y="192"/>
                    <a:pt x="236" y="182"/>
                    <a:pt x="236" y="170"/>
                  </a:cubicBezTo>
                  <a:cubicBezTo>
                    <a:pt x="236" y="22"/>
                    <a:pt x="236" y="22"/>
                    <a:pt x="236" y="22"/>
                  </a:cubicBezTo>
                  <a:cubicBezTo>
                    <a:pt x="236" y="10"/>
                    <a:pt x="226" y="0"/>
                    <a:pt x="214" y="0"/>
                  </a:cubicBezTo>
                  <a:close/>
                  <a:moveTo>
                    <a:pt x="221" y="170"/>
                  </a:moveTo>
                  <a:cubicBezTo>
                    <a:pt x="221" y="174"/>
                    <a:pt x="218" y="177"/>
                    <a:pt x="214" y="177"/>
                  </a:cubicBezTo>
                  <a:cubicBezTo>
                    <a:pt x="147" y="177"/>
                    <a:pt x="147" y="177"/>
                    <a:pt x="147" y="177"/>
                  </a:cubicBezTo>
                  <a:cubicBezTo>
                    <a:pt x="88" y="177"/>
                    <a:pt x="88" y="177"/>
                    <a:pt x="88" y="177"/>
                  </a:cubicBezTo>
                  <a:cubicBezTo>
                    <a:pt x="22" y="177"/>
                    <a:pt x="22" y="177"/>
                    <a:pt x="22" y="177"/>
                  </a:cubicBezTo>
                  <a:cubicBezTo>
                    <a:pt x="18" y="177"/>
                    <a:pt x="15" y="174"/>
                    <a:pt x="15" y="170"/>
                  </a:cubicBezTo>
                  <a:cubicBezTo>
                    <a:pt x="15" y="22"/>
                    <a:pt x="15" y="22"/>
                    <a:pt x="15" y="22"/>
                  </a:cubicBezTo>
                  <a:cubicBezTo>
                    <a:pt x="15" y="18"/>
                    <a:pt x="18" y="15"/>
                    <a:pt x="22" y="15"/>
                  </a:cubicBezTo>
                  <a:cubicBezTo>
                    <a:pt x="214" y="15"/>
                    <a:pt x="214" y="15"/>
                    <a:pt x="214" y="15"/>
                  </a:cubicBezTo>
                  <a:cubicBezTo>
                    <a:pt x="218" y="15"/>
                    <a:pt x="221" y="18"/>
                    <a:pt x="221" y="22"/>
                  </a:cubicBezTo>
                  <a:lnTo>
                    <a:pt x="221" y="170"/>
                  </a:lnTo>
                  <a:close/>
                </a:path>
              </a:pathLst>
            </a:custGeom>
            <a:solidFill>
              <a:schemeClr val="bg1"/>
            </a:solidFill>
            <a:ln>
              <a:noFill/>
            </a:ln>
          </p:spPr>
          <p:txBody>
            <a:bodyPr vert="horz" wrap="square" lIns="121888" tIns="60944" rIns="121888" bIns="60944"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6" name="文本框 81"/>
            <p:cNvSpPr txBox="1"/>
            <p:nvPr/>
          </p:nvSpPr>
          <p:spPr>
            <a:xfrm>
              <a:off x="2155424" y="2575399"/>
              <a:ext cx="6856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rPr>
                <a:t>01</a:t>
              </a:r>
              <a:endParaRPr kumimoji="0" lang="zh-CN" altLang="en-US" sz="16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9" name="矩形 82"/>
            <p:cNvSpPr/>
            <p:nvPr/>
          </p:nvSpPr>
          <p:spPr>
            <a:xfrm>
              <a:off x="2081162"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10" name="文本框 2"/>
            <p:cNvSpPr txBox="1"/>
            <p:nvPr/>
          </p:nvSpPr>
          <p:spPr>
            <a:xfrm>
              <a:off x="3327479" y="2539217"/>
              <a:ext cx="2739853"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effectLst/>
                  <a:uLnTx/>
                  <a:uFillTx/>
                  <a:ea typeface="Microsoft YaHei" panose="020B0503020204020204" pitchFamily="34" charset="-122"/>
                  <a:cs typeface="Arial" panose="020B0604020202020204" pitchFamily="34" charset="0"/>
                </a:rPr>
                <a:t>Vật</a:t>
              </a:r>
              <a:r>
                <a:rPr kumimoji="0" lang="en-US" altLang="zh-CN" sz="2800" b="1" i="0" u="none" strike="noStrike" kern="1200" cap="none" spc="0" normalizeH="0" baseline="0" noProof="0" dirty="0">
                  <a:ln>
                    <a:noFill/>
                  </a:ln>
                  <a:effectLst/>
                  <a:uLnTx/>
                  <a:uFillTx/>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effectLst/>
                  <a:uLnTx/>
                  <a:uFillTx/>
                  <a:ea typeface="Microsoft YaHei" panose="020B0503020204020204" pitchFamily="34" charset="-122"/>
                  <a:cs typeface="Arial" panose="020B0604020202020204" pitchFamily="34" charset="0"/>
                </a:rPr>
                <a:t>nhiễm</a:t>
              </a:r>
              <a:r>
                <a:rPr kumimoji="0" lang="en-US" altLang="zh-CN" sz="2800" b="1" i="0" u="none" strike="noStrike" kern="1200" cap="none" spc="0" normalizeH="0" baseline="0" noProof="0" dirty="0">
                  <a:ln>
                    <a:noFill/>
                  </a:ln>
                  <a:effectLst/>
                  <a:uLnTx/>
                  <a:uFillTx/>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effectLst/>
                  <a:uLnTx/>
                  <a:uFillTx/>
                  <a:ea typeface="Microsoft YaHei" panose="020B0503020204020204" pitchFamily="34" charset="-122"/>
                  <a:cs typeface="Arial" panose="020B0604020202020204" pitchFamily="34" charset="0"/>
                </a:rPr>
                <a:t>điện</a:t>
              </a:r>
              <a:endParaRPr kumimoji="0" lang="zh-CN" altLang="en-US" sz="2800" b="1" i="0" u="none" strike="noStrike" kern="1200" cap="none" spc="0" normalizeH="0" baseline="0" noProof="0" dirty="0">
                <a:ln>
                  <a:noFill/>
                </a:ln>
                <a:effectLst/>
                <a:uLnTx/>
                <a:uFillTx/>
                <a:ea typeface="Microsoft YaHei"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5"/>
          <p:cNvGrpSpPr/>
          <p:nvPr/>
        </p:nvGrpSpPr>
        <p:grpSpPr bwMode="auto">
          <a:xfrm>
            <a:off x="492779" y="3182630"/>
            <a:ext cx="1894505" cy="1196004"/>
            <a:chOff x="0" y="-29"/>
            <a:chExt cx="3610" cy="2279"/>
          </a:xfrm>
        </p:grpSpPr>
        <p:grpSp>
          <p:nvGrpSpPr>
            <p:cNvPr id="35" name="Group 6"/>
            <p:cNvGrpSpPr/>
            <p:nvPr/>
          </p:nvGrpSpPr>
          <p:grpSpPr bwMode="auto">
            <a:xfrm>
              <a:off x="0" y="0"/>
              <a:ext cx="3610" cy="2250"/>
              <a:chOff x="0" y="0"/>
              <a:chExt cx="2986268" cy="1863523"/>
            </a:xfrm>
          </p:grpSpPr>
          <p:sp>
            <p:nvSpPr>
              <p:cNvPr id="37" name="任意多边形 8"/>
              <p:cNvSpPr/>
              <p:nvPr/>
            </p:nvSpPr>
            <p:spPr bwMode="auto">
              <a:xfrm>
                <a:off x="0" y="1174409"/>
                <a:ext cx="2986268" cy="689114"/>
              </a:xfrm>
              <a:custGeom>
                <a:avLst/>
                <a:gdLst>
                  <a:gd name="T0" fmla="*/ 0 w 2963119"/>
                  <a:gd name="T1" fmla="*/ 0 h 689114"/>
                  <a:gd name="T2" fmla="*/ 2963119 w 2963119"/>
                  <a:gd name="T3" fmla="*/ 52507 h 689114"/>
                  <a:gd name="T4" fmla="*/ 2905245 w 2963119"/>
                  <a:gd name="T5" fmla="*/ 689114 h 689114"/>
                  <a:gd name="T6" fmla="*/ 69448 w 2963119"/>
                  <a:gd name="T7" fmla="*/ 665965 h 689114"/>
                  <a:gd name="T8" fmla="*/ 0 w 2963119"/>
                  <a:gd name="T9" fmla="*/ 0 h 689114"/>
                </a:gdLst>
                <a:ahLst/>
                <a:cxnLst>
                  <a:cxn ang="0">
                    <a:pos x="T0" y="T1"/>
                  </a:cxn>
                  <a:cxn ang="0">
                    <a:pos x="T2" y="T3"/>
                  </a:cxn>
                  <a:cxn ang="0">
                    <a:pos x="T4" y="T5"/>
                  </a:cxn>
                  <a:cxn ang="0">
                    <a:pos x="T6" y="T7"/>
                  </a:cxn>
                  <a:cxn ang="0">
                    <a:pos x="T8" y="T9"/>
                  </a:cxn>
                </a:cxnLst>
                <a:rect l="0" t="0" r="r" b="b"/>
                <a:pathLst>
                  <a:path w="2963119" h="689114">
                    <a:moveTo>
                      <a:pt x="0" y="0"/>
                    </a:moveTo>
                    <a:lnTo>
                      <a:pt x="2963119" y="52507"/>
                    </a:lnTo>
                    <a:lnTo>
                      <a:pt x="2905245" y="689114"/>
                    </a:lnTo>
                    <a:lnTo>
                      <a:pt x="69448" y="665965"/>
                    </a:lnTo>
                    <a:lnTo>
                      <a:pt x="0" y="0"/>
                    </a:lnTo>
                    <a:close/>
                  </a:path>
                </a:pathLst>
              </a:custGeom>
              <a:gradFill rotWithShape="1">
                <a:gsLst>
                  <a:gs pos="0">
                    <a:srgbClr val="119707"/>
                  </a:gs>
                  <a:gs pos="17999">
                    <a:srgbClr val="119707"/>
                  </a:gs>
                  <a:gs pos="67000">
                    <a:srgbClr val="8AD53F"/>
                  </a:gs>
                  <a:gs pos="100000">
                    <a:srgbClr val="BCEB6F"/>
                  </a:gs>
                </a:gsLst>
                <a:lin ang="0" scaled="1"/>
              </a:gradFill>
              <a:ln w="3175" cap="flat" cmpd="sng">
                <a:solidFill>
                  <a:schemeClr val="bg1"/>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38" name="任意多边形 9"/>
              <p:cNvSpPr/>
              <p:nvPr/>
            </p:nvSpPr>
            <p:spPr bwMode="auto">
              <a:xfrm>
                <a:off x="0" y="0"/>
                <a:ext cx="2986268" cy="1226917"/>
              </a:xfrm>
              <a:custGeom>
                <a:avLst/>
                <a:gdLst>
                  <a:gd name="T0" fmla="*/ 2986268 w 2986268"/>
                  <a:gd name="T1" fmla="*/ 1226917 h 1226917"/>
                  <a:gd name="T2" fmla="*/ 2777924 w 2986268"/>
                  <a:gd name="T3" fmla="*/ 34724 h 1226917"/>
                  <a:gd name="T4" fmla="*/ 266217 w 2986268"/>
                  <a:gd name="T5" fmla="*/ 0 h 1226917"/>
                  <a:gd name="T6" fmla="*/ 0 w 2986268"/>
                  <a:gd name="T7" fmla="*/ 1169043 h 1226917"/>
                  <a:gd name="T8" fmla="*/ 2986268 w 2986268"/>
                  <a:gd name="T9" fmla="*/ 1226917 h 1226917"/>
                </a:gdLst>
                <a:ahLst/>
                <a:cxnLst>
                  <a:cxn ang="0">
                    <a:pos x="T0" y="T1"/>
                  </a:cxn>
                  <a:cxn ang="0">
                    <a:pos x="T2" y="T3"/>
                  </a:cxn>
                  <a:cxn ang="0">
                    <a:pos x="T4" y="T5"/>
                  </a:cxn>
                  <a:cxn ang="0">
                    <a:pos x="T6" y="T7"/>
                  </a:cxn>
                  <a:cxn ang="0">
                    <a:pos x="T8" y="T9"/>
                  </a:cxn>
                </a:cxnLst>
                <a:rect l="0" t="0" r="r" b="b"/>
                <a:pathLst>
                  <a:path w="2986268" h="1226917">
                    <a:moveTo>
                      <a:pt x="2986268" y="1226917"/>
                    </a:moveTo>
                    <a:lnTo>
                      <a:pt x="2777924" y="34724"/>
                    </a:lnTo>
                    <a:lnTo>
                      <a:pt x="266217" y="0"/>
                    </a:lnTo>
                    <a:lnTo>
                      <a:pt x="0" y="1169043"/>
                    </a:lnTo>
                    <a:lnTo>
                      <a:pt x="2986268" y="1226917"/>
                    </a:lnTo>
                    <a:close/>
                  </a:path>
                </a:pathLst>
              </a:custGeom>
              <a:gradFill rotWithShape="1">
                <a:gsLst>
                  <a:gs pos="0">
                    <a:srgbClr val="119707"/>
                  </a:gs>
                  <a:gs pos="17999">
                    <a:srgbClr val="119707"/>
                  </a:gs>
                  <a:gs pos="67000">
                    <a:srgbClr val="8AD53F"/>
                  </a:gs>
                  <a:gs pos="100000">
                    <a:srgbClr val="BCEB6F"/>
                  </a:gs>
                </a:gsLst>
                <a:lin ang="5400000" scaled="1"/>
              </a:gradFill>
              <a:ln w="3175" cap="flat" cmpd="sng">
                <a:solidFill>
                  <a:schemeClr val="bg1"/>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grpSp>
        <p:sp>
          <p:nvSpPr>
            <p:cNvPr id="36" name="TextBox 11"/>
            <p:cNvSpPr txBox="1">
              <a:spLocks noChangeArrowheads="1"/>
            </p:cNvSpPr>
            <p:nvPr/>
          </p:nvSpPr>
          <p:spPr bwMode="auto">
            <a:xfrm flipH="1">
              <a:off x="81" y="-29"/>
              <a:ext cx="3340" cy="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2400" b="1" dirty="0" err="1">
                  <a:solidFill>
                    <a:srgbClr val="FFFF00"/>
                  </a:solidFill>
                  <a:ea typeface="Microsoft YaHei" panose="020B0503020204020204" pitchFamily="34" charset="-122"/>
                  <a:cs typeface="Arial" panose="020B0604020202020204" pitchFamily="34" charset="0"/>
                </a:rPr>
                <a:t>Đánh</a:t>
              </a:r>
              <a:r>
                <a:rPr lang="en-US" altLang="zh-CN" sz="2400" b="1" dirty="0">
                  <a:solidFill>
                    <a:srgbClr val="FFFF00"/>
                  </a:solidFill>
                  <a:ea typeface="Microsoft YaHei" panose="020B0503020204020204" pitchFamily="34" charset="-122"/>
                  <a:cs typeface="Arial" panose="020B0604020202020204" pitchFamily="34" charset="0"/>
                </a:rPr>
                <a:t> </a:t>
              </a:r>
              <a:r>
                <a:rPr lang="en-US" altLang="zh-CN" sz="2400" b="1" dirty="0" err="1">
                  <a:solidFill>
                    <a:srgbClr val="FFFF00"/>
                  </a:solidFill>
                  <a:ea typeface="Microsoft YaHei" panose="020B0503020204020204" pitchFamily="34" charset="-122"/>
                  <a:cs typeface="Arial" panose="020B0604020202020204" pitchFamily="34" charset="0"/>
                </a:rPr>
                <a:t>giá</a:t>
              </a:r>
              <a:endParaRPr lang="en-US" altLang="zh-CN" sz="2400" b="1" dirty="0">
                <a:solidFill>
                  <a:srgbClr val="FFFF00"/>
                </a:solidFill>
                <a:ea typeface="Microsoft YaHei" panose="020B0503020204020204" pitchFamily="34" charset="-122"/>
                <a:cs typeface="Arial" panose="020B0604020202020204" pitchFamily="34" charset="0"/>
              </a:endParaRPr>
            </a:p>
            <a:p>
              <a:pPr algn="ctr"/>
              <a:r>
                <a:rPr lang="en-US" altLang="zh-CN" sz="2400" b="1" dirty="0">
                  <a:solidFill>
                    <a:srgbClr val="FFFF00"/>
                  </a:solidFill>
                  <a:ea typeface="Microsoft YaHei" panose="020B0503020204020204" pitchFamily="34" charset="-122"/>
                  <a:cs typeface="Arial" panose="020B0604020202020204" pitchFamily="34" charset="0"/>
                </a:rPr>
                <a:t>Cho </a:t>
              </a:r>
              <a:r>
                <a:rPr lang="en-US" altLang="zh-CN" sz="2400" b="1" dirty="0" err="1">
                  <a:solidFill>
                    <a:srgbClr val="FFFF00"/>
                  </a:solidFill>
                  <a:ea typeface="Microsoft YaHei" panose="020B0503020204020204" pitchFamily="34" charset="-122"/>
                  <a:cs typeface="Arial" panose="020B0604020202020204" pitchFamily="34" charset="0"/>
                </a:rPr>
                <a:t>điểm</a:t>
              </a:r>
              <a:r>
                <a:rPr lang="zh-CN" altLang="en-US" sz="2400" b="1" dirty="0">
                  <a:solidFill>
                    <a:srgbClr val="FFFF00"/>
                  </a:solidFill>
                  <a:ea typeface="Microsoft YaHei" panose="020B0503020204020204" pitchFamily="34" charset="-122"/>
                  <a:cs typeface="Arial" panose="020B0604020202020204" pitchFamily="34" charset="0"/>
                </a:rPr>
                <a:t>    </a:t>
              </a:r>
              <a:endParaRPr lang="zh-CN" altLang="en-US" sz="2400" b="1" dirty="0">
                <a:solidFill>
                  <a:srgbClr val="FFFF00"/>
                </a:solidFill>
                <a:ea typeface="Microsoft YaHei" panose="020B0503020204020204" pitchFamily="34" charset="-122"/>
                <a:cs typeface="Arial" panose="020B0604020202020204" pitchFamily="34" charset="0"/>
              </a:endParaRPr>
            </a:p>
          </p:txBody>
        </p:sp>
      </p:grpSp>
      <p:cxnSp>
        <p:nvCxnSpPr>
          <p:cNvPr id="42" name="直接连接符 4"/>
          <p:cNvCxnSpPr>
            <a:cxnSpLocks noChangeShapeType="1"/>
          </p:cNvCxnSpPr>
          <p:nvPr/>
        </p:nvCxnSpPr>
        <p:spPr bwMode="auto">
          <a:xfrm flipH="1">
            <a:off x="327969" y="7067432"/>
            <a:ext cx="3813175" cy="0"/>
          </a:xfrm>
          <a:prstGeom prst="line">
            <a:avLst/>
          </a:prstGeom>
          <a:noFill/>
          <a:ln w="6350" cmpd="sng">
            <a:solidFill>
              <a:srgbClr val="C73E01"/>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3" name="直接连接符 5"/>
          <p:cNvCxnSpPr>
            <a:cxnSpLocks noChangeShapeType="1"/>
          </p:cNvCxnSpPr>
          <p:nvPr/>
        </p:nvCxnSpPr>
        <p:spPr bwMode="auto">
          <a:xfrm flipH="1">
            <a:off x="2590852" y="1352582"/>
            <a:ext cx="1130292" cy="0"/>
          </a:xfrm>
          <a:prstGeom prst="line">
            <a:avLst/>
          </a:prstGeom>
          <a:noFill/>
          <a:ln w="28575" cmpd="sng">
            <a:solidFill>
              <a:srgbClr val="BE1247"/>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直接连接符 6"/>
          <p:cNvCxnSpPr>
            <a:cxnSpLocks noChangeShapeType="1"/>
          </p:cNvCxnSpPr>
          <p:nvPr/>
        </p:nvCxnSpPr>
        <p:spPr bwMode="auto">
          <a:xfrm flipH="1">
            <a:off x="2286060" y="3605622"/>
            <a:ext cx="1243321" cy="0"/>
          </a:xfrm>
          <a:prstGeom prst="line">
            <a:avLst/>
          </a:prstGeom>
          <a:noFill/>
          <a:ln w="28575" cmpd="sng">
            <a:solidFill>
              <a:srgbClr val="119707"/>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5" name="TextBox 11"/>
          <p:cNvSpPr txBox="1">
            <a:spLocks noChangeArrowheads="1"/>
          </p:cNvSpPr>
          <p:nvPr/>
        </p:nvSpPr>
        <p:spPr bwMode="auto">
          <a:xfrm flipH="1">
            <a:off x="356544" y="6461007"/>
            <a:ext cx="114617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CN" altLang="en-US" sz="1200">
                <a:latin typeface="Microsoft YaHei" panose="020B0503020204020204" pitchFamily="34" charset="-122"/>
                <a:ea typeface="Microsoft YaHei" panose="020B0503020204020204" pitchFamily="34" charset="-122"/>
              </a:rPr>
              <a:t>点击添加文本    </a:t>
            </a:r>
            <a:endParaRPr lang="zh-CN" altLang="en-US" sz="1200">
              <a:latin typeface="Microsoft YaHei" panose="020B0503020204020204" pitchFamily="34" charset="-122"/>
              <a:ea typeface="Microsoft YaHei" panose="020B0503020204020204" pitchFamily="34" charset="-122"/>
            </a:endParaRPr>
          </a:p>
          <a:p>
            <a:r>
              <a:rPr lang="zh-CN" altLang="en-US" sz="1200">
                <a:latin typeface="Microsoft YaHei" panose="020B0503020204020204" pitchFamily="34" charset="-122"/>
                <a:ea typeface="Microsoft YaHei" panose="020B0503020204020204" pitchFamily="34" charset="-122"/>
              </a:rPr>
              <a:t>点击添加文本</a:t>
            </a:r>
            <a:endParaRPr lang="zh-CN" altLang="en-US" sz="1200">
              <a:latin typeface="Microsoft YaHei" panose="020B0503020204020204" pitchFamily="34" charset="-122"/>
              <a:ea typeface="Microsoft YaHei" panose="020B0503020204020204" pitchFamily="34" charset="-122"/>
            </a:endParaRPr>
          </a:p>
        </p:txBody>
      </p:sp>
      <p:sp>
        <p:nvSpPr>
          <p:cNvPr id="46" name="TextBox 11"/>
          <p:cNvSpPr txBox="1">
            <a:spLocks noChangeArrowheads="1"/>
          </p:cNvSpPr>
          <p:nvPr/>
        </p:nvSpPr>
        <p:spPr bwMode="auto">
          <a:xfrm flipH="1">
            <a:off x="356544" y="6057783"/>
            <a:ext cx="1457325"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CN" altLang="en-US" sz="1600" b="1" dirty="0">
                <a:latin typeface="Microsoft YaHei" panose="020B0503020204020204" pitchFamily="34" charset="-122"/>
                <a:ea typeface="Microsoft YaHei" panose="020B0503020204020204" pitchFamily="34" charset="-122"/>
              </a:rPr>
              <a:t>点击添加文本    </a:t>
            </a:r>
            <a:endParaRPr lang="zh-CN" altLang="en-US" sz="1600" b="1" dirty="0">
              <a:latin typeface="Microsoft YaHei" panose="020B0503020204020204" pitchFamily="34" charset="-122"/>
              <a:ea typeface="Microsoft YaHei" panose="020B0503020204020204" pitchFamily="34" charset="-122"/>
            </a:endParaRPr>
          </a:p>
        </p:txBody>
      </p:sp>
      <p:sp>
        <p:nvSpPr>
          <p:cNvPr id="47" name="TextBox 11"/>
          <p:cNvSpPr txBox="1">
            <a:spLocks noChangeArrowheads="1"/>
          </p:cNvSpPr>
          <p:nvPr/>
        </p:nvSpPr>
        <p:spPr bwMode="auto">
          <a:xfrm flipH="1">
            <a:off x="3780860" y="1372028"/>
            <a:ext cx="5151654"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400" dirty="0">
                <a:ea typeface="Microsoft YaHei" panose="020B0503020204020204" pitchFamily="34" charset="-122"/>
                <a:cs typeface="Arial" panose="020B0604020202020204" pitchFamily="34" charset="0"/>
              </a:rPr>
              <a:t>Hai </a:t>
            </a:r>
            <a:r>
              <a:rPr lang="en-US" altLang="zh-CN" sz="2400" dirty="0" err="1">
                <a:ea typeface="Microsoft YaHei" panose="020B0503020204020204" pitchFamily="34" charset="-122"/>
                <a:cs typeface="Arial" panose="020B0604020202020204" pitchFamily="34" charset="0"/>
              </a:rPr>
              <a:t>bạn</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chung</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nhóm</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thảo</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luận</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và</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chọn</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đáp</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án</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trả</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lời</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câu</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hỏi</a:t>
            </a:r>
            <a:r>
              <a:rPr lang="en-US" altLang="zh-CN" sz="2400" dirty="0">
                <a:ea typeface="Microsoft YaHei" panose="020B0503020204020204" pitchFamily="34" charset="-122"/>
                <a:cs typeface="Arial" panose="020B0604020202020204" pitchFamily="34" charset="0"/>
              </a:rPr>
              <a:t>.</a:t>
            </a:r>
            <a:endParaRPr lang="zh-CN" altLang="en-US" sz="2400" dirty="0">
              <a:ea typeface="Microsoft YaHei" panose="020B0503020204020204" pitchFamily="34" charset="-122"/>
              <a:cs typeface="Arial" panose="020B0604020202020204" pitchFamily="34" charset="0"/>
            </a:endParaRPr>
          </a:p>
        </p:txBody>
      </p:sp>
      <p:sp>
        <p:nvSpPr>
          <p:cNvPr id="74" name="TextBox 11"/>
          <p:cNvSpPr txBox="1">
            <a:spLocks noChangeArrowheads="1"/>
          </p:cNvSpPr>
          <p:nvPr/>
        </p:nvSpPr>
        <p:spPr bwMode="auto">
          <a:xfrm flipH="1">
            <a:off x="3780860" y="747941"/>
            <a:ext cx="51516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400" dirty="0">
                <a:ea typeface="Microsoft YaHei" panose="020B0503020204020204" pitchFamily="34" charset="-122"/>
                <a:cs typeface="Arial" panose="020B0604020202020204" pitchFamily="34" charset="0"/>
              </a:rPr>
              <a:t>Quan </a:t>
            </a:r>
            <a:r>
              <a:rPr lang="en-US" altLang="zh-CN" sz="2400" dirty="0" err="1">
                <a:ea typeface="Microsoft YaHei" panose="020B0503020204020204" pitchFamily="34" charset="-122"/>
                <a:cs typeface="Arial" panose="020B0604020202020204" pitchFamily="34" charset="0"/>
              </a:rPr>
              <a:t>sát</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câu</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hỏi</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trên</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màn</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hình</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tivi</a:t>
            </a:r>
            <a:r>
              <a:rPr lang="en-US" altLang="zh-CN" sz="2400" dirty="0">
                <a:ea typeface="Microsoft YaHei" panose="020B0503020204020204" pitchFamily="34" charset="-122"/>
                <a:cs typeface="Arial" panose="020B0604020202020204" pitchFamily="34" charset="0"/>
              </a:rPr>
              <a:t>.</a:t>
            </a:r>
            <a:endParaRPr lang="zh-CN" altLang="en-US" sz="2400" dirty="0">
              <a:ea typeface="Microsoft YaHei" panose="020B0503020204020204" pitchFamily="34" charset="-122"/>
              <a:cs typeface="Arial" panose="020B0604020202020204" pitchFamily="34" charset="0"/>
            </a:endParaRPr>
          </a:p>
        </p:txBody>
      </p:sp>
      <p:sp>
        <p:nvSpPr>
          <p:cNvPr id="76" name="TextBox 11"/>
          <p:cNvSpPr txBox="1">
            <a:spLocks noChangeArrowheads="1"/>
          </p:cNvSpPr>
          <p:nvPr/>
        </p:nvSpPr>
        <p:spPr bwMode="auto">
          <a:xfrm flipH="1">
            <a:off x="3779039" y="3262784"/>
            <a:ext cx="5151654"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400" dirty="0" err="1">
                <a:ea typeface="Microsoft YaHei" panose="020B0503020204020204" pitchFamily="34" charset="-122"/>
                <a:cs typeface="Arial" panose="020B0604020202020204" pitchFamily="34" charset="0"/>
              </a:rPr>
              <a:t>Nhóm</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có</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nhiều</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đáp</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án</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đúng</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nhất</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và</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thời</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gian</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trả</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lời</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sớm</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nhất</a:t>
            </a:r>
            <a:endParaRPr lang="zh-CN" altLang="en-US" sz="2400" dirty="0">
              <a:ea typeface="Microsoft YaHei" panose="020B0503020204020204" pitchFamily="34" charset="-122"/>
              <a:cs typeface="Arial" panose="020B0604020202020204" pitchFamily="34" charset="0"/>
            </a:endParaRPr>
          </a:p>
        </p:txBody>
      </p:sp>
      <p:grpSp>
        <p:nvGrpSpPr>
          <p:cNvPr id="83" name="Group 25"/>
          <p:cNvGrpSpPr/>
          <p:nvPr/>
        </p:nvGrpSpPr>
        <p:grpSpPr bwMode="auto">
          <a:xfrm>
            <a:off x="207319" y="648601"/>
            <a:ext cx="2461260" cy="1711960"/>
            <a:chOff x="0" y="0"/>
            <a:chExt cx="4432" cy="2697"/>
          </a:xfrm>
        </p:grpSpPr>
        <p:grpSp>
          <p:nvGrpSpPr>
            <p:cNvPr id="84" name="Group 26"/>
            <p:cNvGrpSpPr/>
            <p:nvPr/>
          </p:nvGrpSpPr>
          <p:grpSpPr bwMode="auto">
            <a:xfrm>
              <a:off x="0" y="0"/>
              <a:ext cx="4432" cy="2697"/>
              <a:chOff x="0" y="0"/>
              <a:chExt cx="3667494" cy="2233915"/>
            </a:xfrm>
          </p:grpSpPr>
          <p:sp>
            <p:nvSpPr>
              <p:cNvPr id="86" name="任意多边形 15"/>
              <p:cNvSpPr/>
              <p:nvPr/>
            </p:nvSpPr>
            <p:spPr bwMode="auto">
              <a:xfrm>
                <a:off x="1514605" y="696164"/>
                <a:ext cx="2146684" cy="1537751"/>
              </a:xfrm>
              <a:custGeom>
                <a:avLst/>
                <a:gdLst>
                  <a:gd name="T0" fmla="*/ 23150 w 2158226"/>
                  <a:gd name="T1" fmla="*/ 692800 h 1537752"/>
                  <a:gd name="T2" fmla="*/ 0 w 2158226"/>
                  <a:gd name="T3" fmla="*/ 1537752 h 1537752"/>
                  <a:gd name="T4" fmla="*/ 2118167 w 2158226"/>
                  <a:gd name="T5" fmla="*/ 681226 h 1537752"/>
                  <a:gd name="T6" fmla="*/ 2158226 w 2158226"/>
                  <a:gd name="T7" fmla="*/ 0 h 1537752"/>
                  <a:gd name="T8" fmla="*/ 23150 w 2158226"/>
                  <a:gd name="T9" fmla="*/ 692800 h 1537752"/>
                </a:gdLst>
                <a:ahLst/>
                <a:cxnLst>
                  <a:cxn ang="0">
                    <a:pos x="T0" y="T1"/>
                  </a:cxn>
                  <a:cxn ang="0">
                    <a:pos x="T2" y="T3"/>
                  </a:cxn>
                  <a:cxn ang="0">
                    <a:pos x="T4" y="T5"/>
                  </a:cxn>
                  <a:cxn ang="0">
                    <a:pos x="T6" y="T7"/>
                  </a:cxn>
                  <a:cxn ang="0">
                    <a:pos x="T8" y="T9"/>
                  </a:cxn>
                </a:cxnLst>
                <a:rect l="0" t="0" r="r" b="b"/>
                <a:pathLst>
                  <a:path w="2158226" h="1537752">
                    <a:moveTo>
                      <a:pt x="23150" y="692800"/>
                    </a:moveTo>
                    <a:lnTo>
                      <a:pt x="0" y="1537752"/>
                    </a:lnTo>
                    <a:lnTo>
                      <a:pt x="2118167" y="681226"/>
                    </a:lnTo>
                    <a:lnTo>
                      <a:pt x="2158226" y="0"/>
                    </a:lnTo>
                    <a:lnTo>
                      <a:pt x="23150" y="692800"/>
                    </a:lnTo>
                    <a:close/>
                  </a:path>
                </a:pathLst>
              </a:custGeom>
              <a:gradFill rotWithShape="1">
                <a:gsLst>
                  <a:gs pos="0">
                    <a:srgbClr val="BE1247"/>
                  </a:gs>
                  <a:gs pos="27000">
                    <a:srgbClr val="D2144F"/>
                  </a:gs>
                  <a:gs pos="66000">
                    <a:srgbClr val="F87477"/>
                  </a:gs>
                  <a:gs pos="100000">
                    <a:srgbClr val="FA9496"/>
                  </a:gs>
                </a:gsLst>
                <a:lin ang="0" scaled="1"/>
              </a:gradFill>
              <a:ln w="3175" cap="flat" cmpd="sng">
                <a:solidFill>
                  <a:schemeClr val="bg1"/>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87" name="任意多边形 16"/>
              <p:cNvSpPr/>
              <p:nvPr/>
            </p:nvSpPr>
            <p:spPr bwMode="auto">
              <a:xfrm>
                <a:off x="6206" y="0"/>
                <a:ext cx="3661288" cy="1400537"/>
              </a:xfrm>
              <a:custGeom>
                <a:avLst/>
                <a:gdLst>
                  <a:gd name="T0" fmla="*/ 1519972 w 3661288"/>
                  <a:gd name="T1" fmla="*/ 1400537 h 1400537"/>
                  <a:gd name="T2" fmla="*/ 3661288 w 3661288"/>
                  <a:gd name="T3" fmla="*/ 694481 h 1400537"/>
                  <a:gd name="T4" fmla="*/ 1948235 w 3661288"/>
                  <a:gd name="T5" fmla="*/ 0 h 1400537"/>
                  <a:gd name="T6" fmla="*/ 0 w 3661288"/>
                  <a:gd name="T7" fmla="*/ 520862 h 1400537"/>
                  <a:gd name="T8" fmla="*/ 1519972 w 3661288"/>
                  <a:gd name="T9" fmla="*/ 1400537 h 1400537"/>
                </a:gdLst>
                <a:ahLst/>
                <a:cxnLst>
                  <a:cxn ang="0">
                    <a:pos x="T0" y="T1"/>
                  </a:cxn>
                  <a:cxn ang="0">
                    <a:pos x="T2" y="T3"/>
                  </a:cxn>
                  <a:cxn ang="0">
                    <a:pos x="T4" y="T5"/>
                  </a:cxn>
                  <a:cxn ang="0">
                    <a:pos x="T6" y="T7"/>
                  </a:cxn>
                  <a:cxn ang="0">
                    <a:pos x="T8" y="T9"/>
                  </a:cxn>
                </a:cxnLst>
                <a:rect l="0" t="0" r="r" b="b"/>
                <a:pathLst>
                  <a:path w="3661288" h="1400537">
                    <a:moveTo>
                      <a:pt x="1519972" y="1400537"/>
                    </a:moveTo>
                    <a:lnTo>
                      <a:pt x="3661288" y="694481"/>
                    </a:lnTo>
                    <a:lnTo>
                      <a:pt x="1948235" y="0"/>
                    </a:lnTo>
                    <a:lnTo>
                      <a:pt x="0" y="520862"/>
                    </a:lnTo>
                    <a:lnTo>
                      <a:pt x="1519972" y="1400537"/>
                    </a:lnTo>
                    <a:close/>
                  </a:path>
                </a:pathLst>
              </a:custGeom>
              <a:gradFill rotWithShape="1">
                <a:gsLst>
                  <a:gs pos="0">
                    <a:srgbClr val="BE1247"/>
                  </a:gs>
                  <a:gs pos="27000">
                    <a:srgbClr val="D2144F"/>
                  </a:gs>
                  <a:gs pos="66000">
                    <a:srgbClr val="F87477"/>
                  </a:gs>
                  <a:gs pos="100000">
                    <a:srgbClr val="FA9496"/>
                  </a:gs>
                </a:gsLst>
                <a:lin ang="0" scaled="1"/>
              </a:gradFill>
              <a:ln w="3175" cap="flat" cmpd="sng">
                <a:solidFill>
                  <a:schemeClr val="bg1"/>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sp>
            <p:nvSpPr>
              <p:cNvPr id="88" name="任意多边形 17"/>
              <p:cNvSpPr/>
              <p:nvPr/>
            </p:nvSpPr>
            <p:spPr bwMode="auto">
              <a:xfrm>
                <a:off x="0" y="516334"/>
                <a:ext cx="1532388" cy="1717580"/>
              </a:xfrm>
              <a:custGeom>
                <a:avLst/>
                <a:gdLst>
                  <a:gd name="T0" fmla="*/ 0 w 1532387"/>
                  <a:gd name="T1" fmla="*/ 0 h 1717580"/>
                  <a:gd name="T2" fmla="*/ 21470 w 1532387"/>
                  <a:gd name="T3" fmla="*/ 652709 h 1717580"/>
                  <a:gd name="T4" fmla="*/ 1526179 w 1532387"/>
                  <a:gd name="T5" fmla="*/ 1717580 h 1717580"/>
                  <a:gd name="T6" fmla="*/ 1532387 w 1532387"/>
                  <a:gd name="T7" fmla="*/ 891250 h 1717580"/>
                  <a:gd name="T8" fmla="*/ 0 w 1532387"/>
                  <a:gd name="T9" fmla="*/ 0 h 1717580"/>
                </a:gdLst>
                <a:ahLst/>
                <a:cxnLst>
                  <a:cxn ang="0">
                    <a:pos x="T0" y="T1"/>
                  </a:cxn>
                  <a:cxn ang="0">
                    <a:pos x="T2" y="T3"/>
                  </a:cxn>
                  <a:cxn ang="0">
                    <a:pos x="T4" y="T5"/>
                  </a:cxn>
                  <a:cxn ang="0">
                    <a:pos x="T6" y="T7"/>
                  </a:cxn>
                  <a:cxn ang="0">
                    <a:pos x="T8" y="T9"/>
                  </a:cxn>
                </a:cxnLst>
                <a:rect l="0" t="0" r="r" b="b"/>
                <a:pathLst>
                  <a:path w="1532387" h="1717580">
                    <a:moveTo>
                      <a:pt x="0" y="0"/>
                    </a:moveTo>
                    <a:lnTo>
                      <a:pt x="21470" y="652709"/>
                    </a:lnTo>
                    <a:lnTo>
                      <a:pt x="1526179" y="1717580"/>
                    </a:lnTo>
                    <a:cubicBezTo>
                      <a:pt x="1528248" y="1442137"/>
                      <a:pt x="1530318" y="1166693"/>
                      <a:pt x="1532387" y="891250"/>
                    </a:cubicBezTo>
                    <a:lnTo>
                      <a:pt x="0" y="0"/>
                    </a:lnTo>
                    <a:close/>
                  </a:path>
                </a:pathLst>
              </a:custGeom>
              <a:gradFill rotWithShape="1">
                <a:gsLst>
                  <a:gs pos="0">
                    <a:srgbClr val="BE1247"/>
                  </a:gs>
                  <a:gs pos="27000">
                    <a:srgbClr val="D2144F"/>
                  </a:gs>
                  <a:gs pos="66000">
                    <a:srgbClr val="F87477"/>
                  </a:gs>
                  <a:gs pos="100000">
                    <a:srgbClr val="FA9496"/>
                  </a:gs>
                </a:gsLst>
                <a:lin ang="0" scaled="1"/>
              </a:gradFill>
              <a:ln w="3175" cap="flat" cmpd="sng">
                <a:solidFill>
                  <a:schemeClr val="bg1"/>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zh-CN" altLang="en-US"/>
              </a:p>
            </p:txBody>
          </p:sp>
        </p:grpSp>
        <p:sp>
          <p:nvSpPr>
            <p:cNvPr id="85" name="TextBox 11"/>
            <p:cNvSpPr txBox="1">
              <a:spLocks noChangeArrowheads="1"/>
            </p:cNvSpPr>
            <p:nvPr/>
          </p:nvSpPr>
          <p:spPr bwMode="auto">
            <a:xfrm flipH="1">
              <a:off x="591" y="230"/>
              <a:ext cx="3042" cy="1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2400" b="1" dirty="0" err="1">
                  <a:solidFill>
                    <a:schemeClr val="bg1"/>
                  </a:solidFill>
                  <a:ea typeface="Microsoft YaHei" panose="020B0503020204020204" pitchFamily="34" charset="-122"/>
                  <a:cs typeface="Arial" panose="020B0604020202020204" pitchFamily="34" charset="0"/>
                </a:rPr>
                <a:t>Hình</a:t>
              </a:r>
              <a:r>
                <a:rPr lang="en-US" altLang="zh-CN" sz="2400" b="1" dirty="0">
                  <a:solidFill>
                    <a:schemeClr val="bg1"/>
                  </a:solidFill>
                  <a:ea typeface="Microsoft YaHei" panose="020B0503020204020204" pitchFamily="34" charset="-122"/>
                  <a:cs typeface="Arial" panose="020B0604020202020204" pitchFamily="34" charset="0"/>
                </a:rPr>
                <a:t> </a:t>
              </a:r>
              <a:r>
                <a:rPr lang="en-US" altLang="zh-CN" sz="2400" b="1" dirty="0" err="1">
                  <a:solidFill>
                    <a:schemeClr val="bg1"/>
                  </a:solidFill>
                  <a:ea typeface="Microsoft YaHei" panose="020B0503020204020204" pitchFamily="34" charset="-122"/>
                  <a:cs typeface="Arial" panose="020B0604020202020204" pitchFamily="34" charset="0"/>
                </a:rPr>
                <a:t>thức</a:t>
              </a:r>
              <a:r>
                <a:rPr lang="en-US" altLang="zh-CN" sz="2400" b="1" dirty="0">
                  <a:solidFill>
                    <a:schemeClr val="bg1"/>
                  </a:solidFill>
                  <a:ea typeface="Microsoft YaHei" panose="020B0503020204020204" pitchFamily="34" charset="-122"/>
                  <a:cs typeface="Arial" panose="020B0604020202020204" pitchFamily="34" charset="0"/>
                </a:rPr>
                <a:t> </a:t>
              </a:r>
              <a:r>
                <a:rPr lang="en-US" altLang="zh-CN" sz="2400" b="1" dirty="0" err="1">
                  <a:solidFill>
                    <a:schemeClr val="bg1"/>
                  </a:solidFill>
                  <a:ea typeface="Microsoft YaHei" panose="020B0503020204020204" pitchFamily="34" charset="-122"/>
                  <a:cs typeface="Arial" panose="020B0604020202020204" pitchFamily="34" charset="0"/>
                </a:rPr>
                <a:t>tham</a:t>
              </a:r>
              <a:r>
                <a:rPr lang="en-US" altLang="zh-CN" sz="2400" b="1" dirty="0">
                  <a:solidFill>
                    <a:schemeClr val="bg1"/>
                  </a:solidFill>
                  <a:ea typeface="Microsoft YaHei" panose="020B0503020204020204" pitchFamily="34" charset="-122"/>
                  <a:cs typeface="Arial" panose="020B0604020202020204" pitchFamily="34" charset="0"/>
                </a:rPr>
                <a:t> </a:t>
              </a:r>
              <a:r>
                <a:rPr lang="en-US" altLang="zh-CN" sz="2400" b="1" dirty="0" err="1">
                  <a:solidFill>
                    <a:schemeClr val="bg1"/>
                  </a:solidFill>
                  <a:ea typeface="Microsoft YaHei" panose="020B0503020204020204" pitchFamily="34" charset="-122"/>
                  <a:cs typeface="Arial" panose="020B0604020202020204" pitchFamily="34" charset="0"/>
                </a:rPr>
                <a:t>gia</a:t>
              </a:r>
              <a:endParaRPr lang="zh-CN" altLang="en-US" sz="2400" b="1" dirty="0">
                <a:solidFill>
                  <a:schemeClr val="bg1"/>
                </a:solidFill>
                <a:ea typeface="Microsoft YaHei" panose="020B0503020204020204" pitchFamily="34" charset="-122"/>
                <a:cs typeface="Arial" panose="020B0604020202020204" pitchFamily="34" charset="0"/>
              </a:endParaRPr>
            </a:p>
          </p:txBody>
        </p:sp>
      </p:grpSp>
      <p:sp>
        <p:nvSpPr>
          <p:cNvPr id="2" name="文本框 7"/>
          <p:cNvSpPr txBox="1"/>
          <p:nvPr/>
        </p:nvSpPr>
        <p:spPr>
          <a:xfrm>
            <a:off x="0" y="-29354"/>
            <a:ext cx="3812585" cy="584775"/>
          </a:xfrm>
          <a:prstGeom prst="rect">
            <a:avLst/>
          </a:prstGeom>
          <a:solidFill>
            <a:schemeClr val="bg1"/>
          </a:solidFill>
        </p:spPr>
        <p:txBody>
          <a:bodyPr wrap="square" rtlCol="0">
            <a:spAutoFit/>
          </a:bodyPr>
          <a:lstStyle/>
          <a:p>
            <a:pPr lvl="0" algn="ctr" defTabSz="685800" fontAlgn="auto">
              <a:spcBef>
                <a:spcPts val="0"/>
              </a:spcBef>
              <a:spcAft>
                <a:spcPts val="0"/>
              </a:spcAft>
              <a:defRPr/>
            </a:pPr>
            <a:r>
              <a:rPr lang="en-US" altLang="zh-CN" sz="3200" b="1" dirty="0" err="1">
                <a:ea typeface="Microsoft YaHei" panose="020B0503020204020204" pitchFamily="34" charset="-122"/>
                <a:cs typeface="Arial" panose="020B0604020202020204" pitchFamily="34" charset="0"/>
              </a:rPr>
              <a:t>Thể</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lệ</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trò</a:t>
            </a:r>
            <a:r>
              <a:rPr lang="en-US" altLang="zh-CN" sz="3200" b="1" dirty="0">
                <a:ea typeface="Microsoft YaHei" panose="020B0503020204020204" pitchFamily="34" charset="-122"/>
                <a:cs typeface="Arial" panose="020B0604020202020204" pitchFamily="34" charset="0"/>
              </a:rPr>
              <a:t> </a:t>
            </a:r>
            <a:r>
              <a:rPr lang="en-US" altLang="zh-CN" sz="3200" b="1" dirty="0" err="1">
                <a:ea typeface="Microsoft YaHei" panose="020B0503020204020204" pitchFamily="34" charset="-122"/>
                <a:cs typeface="Arial" panose="020B0604020202020204" pitchFamily="34" charset="0"/>
              </a:rPr>
              <a:t>chơi</a:t>
            </a:r>
            <a:r>
              <a:rPr lang="en-US" altLang="zh-CN" sz="3200" b="1" dirty="0">
                <a:ea typeface="Microsoft YaHei" panose="020B0503020204020204" pitchFamily="34" charset="-122"/>
                <a:cs typeface="Arial" panose="020B0604020202020204" pitchFamily="34" charset="0"/>
              </a:rPr>
              <a:t>: </a:t>
            </a:r>
            <a:endParaRPr lang="zh-CN" altLang="en-US" sz="3200" b="1" dirty="0">
              <a:ea typeface="Microsoft YaHei" panose="020B0503020204020204" pitchFamily="34" charset="-122"/>
              <a:cs typeface="Arial" panose="020B0604020202020204" pitchFamily="34" charset="0"/>
            </a:endParaRPr>
          </a:p>
        </p:txBody>
      </p:sp>
      <p:sp>
        <p:nvSpPr>
          <p:cNvPr id="4" name="TextBox 11"/>
          <p:cNvSpPr txBox="1">
            <a:spLocks noChangeArrowheads="1"/>
          </p:cNvSpPr>
          <p:nvPr/>
        </p:nvSpPr>
        <p:spPr bwMode="auto">
          <a:xfrm flipH="1">
            <a:off x="3780860" y="2375241"/>
            <a:ext cx="5151654"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400" dirty="0" err="1">
                <a:ea typeface="Microsoft YaHei" panose="020B0503020204020204" pitchFamily="34" charset="-122"/>
                <a:cs typeface="Arial" panose="020B0604020202020204" pitchFamily="34" charset="0"/>
              </a:rPr>
              <a:t>Trả</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lời</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câu</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hỏi</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bằng</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cách</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giơ</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thẻ</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có</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đáp</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án</a:t>
            </a:r>
            <a:r>
              <a:rPr lang="en-US" altLang="zh-CN" sz="2400" dirty="0">
                <a:ea typeface="Microsoft YaHei" panose="020B0503020204020204" pitchFamily="34" charset="-122"/>
                <a:cs typeface="Arial" panose="020B0604020202020204" pitchFamily="34" charset="0"/>
              </a:rPr>
              <a:t> </a:t>
            </a:r>
            <a:r>
              <a:rPr lang="en-US" altLang="zh-CN" sz="2400" dirty="0" err="1">
                <a:ea typeface="Microsoft YaHei" panose="020B0503020204020204" pitchFamily="34" charset="-122"/>
                <a:cs typeface="Arial" panose="020B0604020202020204" pitchFamily="34" charset="0"/>
              </a:rPr>
              <a:t>sẵn</a:t>
            </a:r>
            <a:r>
              <a:rPr lang="en-US" altLang="zh-CN" sz="2400" dirty="0">
                <a:ea typeface="Microsoft YaHei" panose="020B0503020204020204" pitchFamily="34" charset="-122"/>
                <a:cs typeface="Arial" panose="020B0604020202020204" pitchFamily="34" charset="0"/>
              </a:rPr>
              <a:t>.</a:t>
            </a:r>
            <a:endParaRPr lang="zh-CN" altLang="en-US" sz="2400" dirty="0">
              <a:ea typeface="Microsoft YaHei" panose="020B0503020204020204" pitchFamily="34" charset="-122"/>
              <a:cs typeface="Arial" panose="020B0604020202020204" pitchFamily="34" charset="0"/>
            </a:endParaRPr>
          </a:p>
        </p:txBody>
      </p:sp>
      <p:sp>
        <p:nvSpPr>
          <p:cNvPr id="6" name="TextBox 5"/>
          <p:cNvSpPr txBox="1"/>
          <p:nvPr/>
        </p:nvSpPr>
        <p:spPr>
          <a:xfrm>
            <a:off x="2743248" y="4310405"/>
            <a:ext cx="3657504" cy="523220"/>
          </a:xfrm>
          <a:prstGeom prst="rect">
            <a:avLst/>
          </a:prstGeom>
          <a:noFill/>
        </p:spPr>
        <p:txBody>
          <a:bodyPr wrap="square">
            <a:spAutoFit/>
          </a:bodyPr>
          <a:lstStyle/>
          <a:p>
            <a:r>
              <a:rPr lang="nl-NL" sz="2800" u="sng" dirty="0">
                <a:solidFill>
                  <a:srgbClr val="0000FF"/>
                </a:solidFill>
                <a:effectLst/>
                <a:ea typeface="Times New Roman" panose="02020603050405020304" charset="0"/>
                <a:cs typeface="Arial" panose="020B0604020202020204" pitchFamily="34" charset="0"/>
                <a:hlinkClick r:id="rId1"/>
              </a:rPr>
              <a:t>(www.plickers.com</a:t>
            </a:r>
            <a:r>
              <a:rPr lang="nl-NL" sz="2800" dirty="0">
                <a:effectLst/>
                <a:ea typeface="Times New Roman" panose="02020603050405020304" charset="0"/>
                <a:cs typeface="Arial" panose="020B0604020202020204" pitchFamily="34" charset="0"/>
              </a:rPr>
              <a:t>) </a:t>
            </a:r>
            <a:endParaRPr lang="en-US" sz="2800" dirty="0">
              <a:cs typeface="Arial" panose="020B0604020202020204"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slide(fromBottom)">
                                      <p:cBhvr>
                                        <p:cTn id="7" dur="500"/>
                                        <p:tgtEl>
                                          <p:spTgt spid="8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wipe(down)">
                                      <p:cBhvr>
                                        <p:cTn id="15" dur="500"/>
                                        <p:tgtEl>
                                          <p:spTgt spid="7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00"/>
                                        <p:tgtEl>
                                          <p:spTgt spid="4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par>
                          <p:cTn id="24" fill="hold">
                            <p:stCondLst>
                              <p:cond delay="2500"/>
                            </p:stCondLst>
                            <p:childTnLst>
                              <p:par>
                                <p:cTn id="25" presetID="12" presetClass="entr" presetSubtype="4"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slide(fromBottom)">
                                      <p:cBhvr>
                                        <p:cTn id="27" dur="500"/>
                                        <p:tgtEl>
                                          <p:spTgt spid="34"/>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500"/>
                                        <p:tgtEl>
                                          <p:spTgt spid="44"/>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slide(fromBottom)">
                                      <p:cBhvr>
                                        <p:cTn id="3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utoUpdateAnimBg="0"/>
      <p:bldP spid="74" grpId="0" bldLvl="0" autoUpdateAnimBg="0"/>
      <p:bldP spid="76" grpId="0" bldLvl="0" autoUpdateAnimBg="0"/>
      <p:bldP spid="4" grpId="0" bldLvl="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9177487" cy="5173566"/>
            <a:chOff x="-33456" y="6006960"/>
            <a:chExt cx="9177487" cy="5173566"/>
          </a:xfrm>
        </p:grpSpPr>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456" y="6006960"/>
              <a:ext cx="9177487" cy="5159584"/>
            </a:xfrm>
            <a:prstGeom prst="rect">
              <a:avLst/>
            </a:prstGeom>
          </p:spPr>
        </p:pic>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7554">
              <a:off x="2194491" y="6229970"/>
              <a:ext cx="6735524" cy="2518050"/>
            </a:xfrm>
            <a:prstGeom prst="rect">
              <a:avLst/>
            </a:prstGeom>
          </p:spPr>
        </p:pic>
        <p:sp>
          <p:nvSpPr>
            <p:cNvPr id="29" name="矩形 7"/>
            <p:cNvSpPr/>
            <p:nvPr/>
          </p:nvSpPr>
          <p:spPr bwMode="auto">
            <a:xfrm>
              <a:off x="104334" y="734994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1" fmla="*/ 72572 w 5791048"/>
                <a:gd name="connsiteY0-2" fmla="*/ 0 h 3008026"/>
                <a:gd name="connsiteX1-3" fmla="*/ 5791048 w 5791048"/>
                <a:gd name="connsiteY1-4" fmla="*/ 711200 h 3008026"/>
                <a:gd name="connsiteX2-5" fmla="*/ 5791048 w 5791048"/>
                <a:gd name="connsiteY2-6" fmla="*/ 3008026 h 3008026"/>
                <a:gd name="connsiteX3-7" fmla="*/ 0 w 5791048"/>
                <a:gd name="connsiteY3-8" fmla="*/ 3008026 h 3008026"/>
                <a:gd name="connsiteX4-9" fmla="*/ 72572 w 5791048"/>
                <a:gd name="connsiteY4-10" fmla="*/ 0 h 3008026"/>
                <a:gd name="connsiteX0-11" fmla="*/ 696686 w 6415162"/>
                <a:gd name="connsiteY0-12" fmla="*/ 0 h 4241740"/>
                <a:gd name="connsiteX1-13" fmla="*/ 6415162 w 6415162"/>
                <a:gd name="connsiteY1-14" fmla="*/ 711200 h 4241740"/>
                <a:gd name="connsiteX2-15" fmla="*/ 6415162 w 6415162"/>
                <a:gd name="connsiteY2-16" fmla="*/ 3008026 h 4241740"/>
                <a:gd name="connsiteX3-17" fmla="*/ 0 w 6415162"/>
                <a:gd name="connsiteY3-18" fmla="*/ 4241740 h 4241740"/>
                <a:gd name="connsiteX4-19" fmla="*/ 696686 w 6415162"/>
                <a:gd name="connsiteY4-20" fmla="*/ 0 h 4241740"/>
                <a:gd name="connsiteX0-21" fmla="*/ 696686 w 8360076"/>
                <a:gd name="connsiteY0-22" fmla="*/ 0 h 4241740"/>
                <a:gd name="connsiteX1-23" fmla="*/ 6415162 w 8360076"/>
                <a:gd name="connsiteY1-24" fmla="*/ 711200 h 4241740"/>
                <a:gd name="connsiteX2-25" fmla="*/ 8360076 w 8360076"/>
                <a:gd name="connsiteY2-26" fmla="*/ 4241740 h 4241740"/>
                <a:gd name="connsiteX3-27" fmla="*/ 0 w 8360076"/>
                <a:gd name="connsiteY3-28" fmla="*/ 4241740 h 4241740"/>
                <a:gd name="connsiteX4-29" fmla="*/ 696686 w 8360076"/>
                <a:gd name="connsiteY4-30" fmla="*/ 0 h 4241740"/>
                <a:gd name="connsiteX0-31" fmla="*/ 696686 w 8882591"/>
                <a:gd name="connsiteY0-32" fmla="*/ 0 h 4241740"/>
                <a:gd name="connsiteX1-33" fmla="*/ 8882591 w 8882591"/>
                <a:gd name="connsiteY1-34" fmla="*/ 1451428 h 4241740"/>
                <a:gd name="connsiteX2-35" fmla="*/ 8360076 w 8882591"/>
                <a:gd name="connsiteY2-36" fmla="*/ 4241740 h 4241740"/>
                <a:gd name="connsiteX3-37" fmla="*/ 0 w 8882591"/>
                <a:gd name="connsiteY3-38" fmla="*/ 4241740 h 4241740"/>
                <a:gd name="connsiteX4-39" fmla="*/ 696686 w 8882591"/>
                <a:gd name="connsiteY4-40" fmla="*/ 0 h 42417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6" y="8942259"/>
              <a:ext cx="2261429" cy="223826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14" y="6558065"/>
              <a:ext cx="1980121" cy="1267150"/>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205" y="9494833"/>
              <a:ext cx="2133424" cy="1667728"/>
            </a:xfrm>
            <a:prstGeom prst="rect">
              <a:avLst/>
            </a:prstGeom>
          </p:spPr>
        </p:pic>
      </p:grpSp>
      <p:sp>
        <p:nvSpPr>
          <p:cNvPr id="8" name="文本框 7"/>
          <p:cNvSpPr txBox="1"/>
          <p:nvPr/>
        </p:nvSpPr>
        <p:spPr>
          <a:xfrm>
            <a:off x="1887487" y="3549508"/>
            <a:ext cx="5815191" cy="169277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600" b="1" i="0" u="none" strike="noStrike" kern="1200" cap="none" spc="0" normalizeH="0" baseline="0" noProof="0" dirty="0" err="1">
                <a:ln>
                  <a:noFill/>
                </a:ln>
                <a:solidFill>
                  <a:prstClr val="black"/>
                </a:solidFill>
                <a:effectLst/>
                <a:uLnTx/>
                <a:uFillTx/>
                <a:ea typeface="Microsoft YaHei" panose="020B0503020204020204" pitchFamily="34" charset="-122"/>
                <a:cs typeface="Arial" panose="020B0604020202020204" pitchFamily="34" charset="0"/>
              </a:rPr>
              <a:t>Hoạt</a:t>
            </a:r>
            <a:r>
              <a:rPr kumimoji="0" lang="en-US" altLang="zh-CN" sz="2600" b="1"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600" b="1"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động</a:t>
            </a:r>
            <a:r>
              <a:rPr kumimoji="0" lang="en-US" altLang="zh-CN" sz="2600" b="1"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600" b="1"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nhóm</a:t>
            </a:r>
            <a:r>
              <a:rPr kumimoji="0" lang="en-US" altLang="zh-CN" sz="2600" b="1"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(8 </a:t>
            </a:r>
            <a:r>
              <a:rPr kumimoji="0" lang="en-US" altLang="zh-CN" sz="2600" b="1"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nhóm</a:t>
            </a:r>
            <a:r>
              <a:rPr kumimoji="0" lang="en-US" altLang="zh-CN" sz="2600" b="1"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a:t>
            </a:r>
            <a:endParaRPr kumimoji="0" lang="en-US" altLang="zh-CN" sz="2600" b="1"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600" b="0" i="0" u="none" strike="noStrike" kern="1200" cap="none" spc="0" normalizeH="0" baseline="0" noProof="0" dirty="0" err="1">
                <a:ln>
                  <a:noFill/>
                </a:ln>
                <a:solidFill>
                  <a:prstClr val="black"/>
                </a:solidFill>
                <a:effectLst/>
                <a:uLnTx/>
                <a:uFillTx/>
                <a:ea typeface="Microsoft YaHei" panose="020B0503020204020204" pitchFamily="34" charset="-122"/>
                <a:cs typeface="Arial" panose="020B0604020202020204" pitchFamily="34" charset="0"/>
              </a:rPr>
              <a:t>Các</a:t>
            </a:r>
            <a:r>
              <a:rPr kumimoji="0" lang="en-US" altLang="zh-CN" sz="26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6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nhóm</a:t>
            </a:r>
            <a:r>
              <a:rPr kumimoji="0" lang="en-US" altLang="zh-CN" sz="26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6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cử</a:t>
            </a:r>
            <a:r>
              <a:rPr kumimoji="0" lang="en-US" altLang="zh-CN" sz="26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6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đại</a:t>
            </a:r>
            <a:r>
              <a:rPr kumimoji="0" lang="en-US" altLang="zh-CN" sz="26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lang="en-US" altLang="zh-CN" sz="2600" noProof="0" dirty="0" err="1">
                <a:solidFill>
                  <a:prstClr val="black"/>
                </a:solidFill>
                <a:ea typeface="Microsoft YaHei" panose="020B0503020204020204" pitchFamily="34" charset="-122"/>
                <a:cs typeface="Arial" panose="020B0604020202020204" pitchFamily="34" charset="0"/>
              </a:rPr>
              <a:t>diện</a:t>
            </a:r>
            <a:r>
              <a:rPr lang="en-US" altLang="zh-CN" sz="2600" noProof="0" dirty="0">
                <a:solidFill>
                  <a:prstClr val="black"/>
                </a:solidFill>
                <a:ea typeface="Microsoft YaHei" panose="020B0503020204020204" pitchFamily="34" charset="-122"/>
                <a:cs typeface="Arial" panose="020B0604020202020204" pitchFamily="34" charset="0"/>
              </a:rPr>
              <a:t> </a:t>
            </a:r>
            <a:r>
              <a:rPr lang="en-US" altLang="zh-CN" sz="2600" noProof="0" dirty="0" err="1">
                <a:solidFill>
                  <a:prstClr val="black"/>
                </a:solidFill>
                <a:ea typeface="Microsoft YaHei" panose="020B0503020204020204" pitchFamily="34" charset="-122"/>
                <a:cs typeface="Arial" panose="020B0604020202020204" pitchFamily="34" charset="0"/>
              </a:rPr>
              <a:t>lên</a:t>
            </a:r>
            <a:r>
              <a:rPr lang="en-US" altLang="zh-CN" sz="2600" noProof="0" dirty="0">
                <a:solidFill>
                  <a:prstClr val="black"/>
                </a:solidFill>
                <a:ea typeface="Microsoft YaHei" panose="020B0503020204020204" pitchFamily="34" charset="-122"/>
                <a:cs typeface="Arial" panose="020B0604020202020204" pitchFamily="34" charset="0"/>
              </a:rPr>
              <a:t> </a:t>
            </a:r>
            <a:r>
              <a:rPr lang="en-US" altLang="zh-CN" sz="2600" noProof="0" dirty="0" err="1">
                <a:solidFill>
                  <a:prstClr val="black"/>
                </a:solidFill>
                <a:ea typeface="Microsoft YaHei" panose="020B0503020204020204" pitchFamily="34" charset="-122"/>
                <a:cs typeface="Arial" panose="020B0604020202020204" pitchFamily="34" charset="0"/>
              </a:rPr>
              <a:t>bóc</a:t>
            </a:r>
            <a:r>
              <a:rPr lang="en-US" altLang="zh-CN" sz="2600" noProof="0" dirty="0">
                <a:solidFill>
                  <a:prstClr val="black"/>
                </a:solidFill>
                <a:ea typeface="Microsoft YaHei" panose="020B0503020204020204" pitchFamily="34" charset="-122"/>
                <a:cs typeface="Arial" panose="020B0604020202020204" pitchFamily="34" charset="0"/>
              </a:rPr>
              <a:t> </a:t>
            </a:r>
            <a:r>
              <a:rPr lang="en-US" altLang="zh-CN" sz="2600" noProof="0" dirty="0" err="1">
                <a:solidFill>
                  <a:prstClr val="black"/>
                </a:solidFill>
                <a:ea typeface="Microsoft YaHei" panose="020B0503020204020204" pitchFamily="34" charset="-122"/>
                <a:cs typeface="Arial" panose="020B0604020202020204" pitchFamily="34" charset="0"/>
              </a:rPr>
              <a:t>thăm</a:t>
            </a:r>
            <a:r>
              <a:rPr lang="en-US" altLang="zh-CN" sz="2600" noProof="0" dirty="0">
                <a:solidFill>
                  <a:prstClr val="black"/>
                </a:solidFill>
                <a:ea typeface="Microsoft YaHei" panose="020B0503020204020204" pitchFamily="34" charset="-122"/>
                <a:cs typeface="Arial" panose="020B0604020202020204" pitchFamily="34" charset="0"/>
              </a:rPr>
              <a:t> </a:t>
            </a:r>
            <a:r>
              <a:rPr lang="en-US" altLang="zh-CN" sz="2600" noProof="0" dirty="0" err="1">
                <a:solidFill>
                  <a:prstClr val="black"/>
                </a:solidFill>
                <a:ea typeface="Microsoft YaHei" panose="020B0503020204020204" pitchFamily="34" charset="-122"/>
                <a:cs typeface="Arial" panose="020B0604020202020204" pitchFamily="34" charset="0"/>
              </a:rPr>
              <a:t>câu</a:t>
            </a:r>
            <a:r>
              <a:rPr lang="en-US" altLang="zh-CN" sz="2600" noProof="0" dirty="0">
                <a:solidFill>
                  <a:prstClr val="black"/>
                </a:solidFill>
                <a:ea typeface="Microsoft YaHei" panose="020B0503020204020204" pitchFamily="34" charset="-122"/>
                <a:cs typeface="Arial" panose="020B0604020202020204" pitchFamily="34" charset="0"/>
              </a:rPr>
              <a:t> </a:t>
            </a:r>
            <a:r>
              <a:rPr lang="en-US" altLang="zh-CN" sz="2600" noProof="0" dirty="0" err="1">
                <a:solidFill>
                  <a:prstClr val="black"/>
                </a:solidFill>
                <a:ea typeface="Microsoft YaHei" panose="020B0503020204020204" pitchFamily="34" charset="-122"/>
                <a:cs typeface="Arial" panose="020B0604020202020204" pitchFamily="34" charset="0"/>
              </a:rPr>
              <a:t>hỏi</a:t>
            </a:r>
            <a:r>
              <a:rPr lang="en-US" altLang="zh-CN" sz="2600" noProof="0" dirty="0">
                <a:solidFill>
                  <a:prstClr val="black"/>
                </a:solidFill>
                <a:ea typeface="Microsoft YaHei" panose="020B0503020204020204" pitchFamily="34" charset="-122"/>
                <a:cs typeface="Arial" panose="020B0604020202020204" pitchFamily="34" charset="0"/>
              </a:rPr>
              <a:t>. </a:t>
            </a:r>
            <a:r>
              <a:rPr lang="en-US" altLang="zh-CN" sz="2600" noProof="0" dirty="0" err="1">
                <a:solidFill>
                  <a:prstClr val="black"/>
                </a:solidFill>
                <a:ea typeface="Microsoft YaHei" panose="020B0503020204020204" pitchFamily="34" charset="-122"/>
                <a:cs typeface="Arial" panose="020B0604020202020204" pitchFamily="34" charset="0"/>
              </a:rPr>
              <a:t>Cả</a:t>
            </a:r>
            <a:r>
              <a:rPr lang="en-US" altLang="zh-CN" sz="2600" noProof="0" dirty="0">
                <a:solidFill>
                  <a:prstClr val="black"/>
                </a:solidFill>
                <a:ea typeface="Microsoft YaHei" panose="020B0503020204020204" pitchFamily="34" charset="-122"/>
                <a:cs typeface="Arial" panose="020B0604020202020204" pitchFamily="34" charset="0"/>
              </a:rPr>
              <a:t> </a:t>
            </a:r>
            <a:r>
              <a:rPr lang="en-US" altLang="zh-CN" sz="2600" noProof="0" dirty="0" err="1">
                <a:solidFill>
                  <a:prstClr val="black"/>
                </a:solidFill>
                <a:ea typeface="Microsoft YaHei" panose="020B0503020204020204" pitchFamily="34" charset="-122"/>
                <a:cs typeface="Arial" panose="020B0604020202020204" pitchFamily="34" charset="0"/>
              </a:rPr>
              <a:t>nhóm</a:t>
            </a:r>
            <a:r>
              <a:rPr lang="en-US" altLang="zh-CN" sz="2600" noProof="0" dirty="0">
                <a:solidFill>
                  <a:prstClr val="black"/>
                </a:solidFill>
                <a:ea typeface="Microsoft YaHei" panose="020B0503020204020204" pitchFamily="34" charset="-122"/>
                <a:cs typeface="Arial" panose="020B0604020202020204" pitchFamily="34" charset="0"/>
              </a:rPr>
              <a:t> </a:t>
            </a:r>
            <a:r>
              <a:rPr lang="en-US" altLang="zh-CN" sz="2600" noProof="0" dirty="0" err="1">
                <a:solidFill>
                  <a:prstClr val="black"/>
                </a:solidFill>
                <a:ea typeface="Microsoft YaHei" panose="020B0503020204020204" pitchFamily="34" charset="-122"/>
                <a:cs typeface="Arial" panose="020B0604020202020204" pitchFamily="34" charset="0"/>
              </a:rPr>
              <a:t>thảo</a:t>
            </a:r>
            <a:r>
              <a:rPr lang="en-US" altLang="zh-CN" sz="2600" noProof="0" dirty="0">
                <a:solidFill>
                  <a:prstClr val="black"/>
                </a:solidFill>
                <a:ea typeface="Microsoft YaHei" panose="020B0503020204020204" pitchFamily="34" charset="-122"/>
                <a:cs typeface="Arial" panose="020B0604020202020204" pitchFamily="34" charset="0"/>
              </a:rPr>
              <a:t> </a:t>
            </a:r>
            <a:r>
              <a:rPr lang="en-US" altLang="zh-CN" sz="2600" noProof="0" dirty="0" err="1">
                <a:solidFill>
                  <a:prstClr val="black"/>
                </a:solidFill>
                <a:ea typeface="Microsoft YaHei" panose="020B0503020204020204" pitchFamily="34" charset="-122"/>
                <a:cs typeface="Arial" panose="020B0604020202020204" pitchFamily="34" charset="0"/>
              </a:rPr>
              <a:t>luận</a:t>
            </a:r>
            <a:r>
              <a:rPr lang="en-US" altLang="zh-CN" sz="2600" noProof="0" dirty="0">
                <a:solidFill>
                  <a:prstClr val="black"/>
                </a:solidFill>
                <a:ea typeface="Microsoft YaHei" panose="020B0503020204020204" pitchFamily="34" charset="-122"/>
                <a:cs typeface="Arial" panose="020B0604020202020204" pitchFamily="34" charset="0"/>
              </a:rPr>
              <a:t> </a:t>
            </a:r>
            <a:r>
              <a:rPr lang="en-US" altLang="zh-CN" sz="2600" noProof="0" dirty="0" err="1">
                <a:solidFill>
                  <a:prstClr val="black"/>
                </a:solidFill>
                <a:ea typeface="Microsoft YaHei" panose="020B0503020204020204" pitchFamily="34" charset="-122"/>
                <a:cs typeface="Arial" panose="020B0604020202020204" pitchFamily="34" charset="0"/>
              </a:rPr>
              <a:t>và</a:t>
            </a:r>
            <a:r>
              <a:rPr lang="en-US" altLang="zh-CN" sz="2600" noProof="0" dirty="0">
                <a:solidFill>
                  <a:prstClr val="black"/>
                </a:solidFill>
                <a:ea typeface="Microsoft YaHei" panose="020B0503020204020204" pitchFamily="34" charset="-122"/>
                <a:cs typeface="Arial" panose="020B0604020202020204" pitchFamily="34" charset="0"/>
              </a:rPr>
              <a:t> </a:t>
            </a:r>
            <a:r>
              <a:rPr lang="en-US" altLang="zh-CN" sz="2600" dirty="0">
                <a:solidFill>
                  <a:prstClr val="black"/>
                </a:solidFill>
                <a:ea typeface="Microsoft YaHei" panose="020B0503020204020204" pitchFamily="34" charset="-122"/>
                <a:cs typeface="Arial" panose="020B0604020202020204" pitchFamily="34" charset="0"/>
              </a:rPr>
              <a:t>t</a:t>
            </a:r>
            <a:r>
              <a:rPr kumimoji="0" lang="en-US" altLang="zh-CN" sz="2600" b="0" i="0" u="none" strike="noStrike" kern="1200" cap="none" spc="0" normalizeH="0" baseline="0" noProof="0" dirty="0" err="1">
                <a:ln>
                  <a:noFill/>
                </a:ln>
                <a:solidFill>
                  <a:prstClr val="black"/>
                </a:solidFill>
                <a:effectLst/>
                <a:uLnTx/>
                <a:uFillTx/>
                <a:ea typeface="Microsoft YaHei" panose="020B0503020204020204" pitchFamily="34" charset="-122"/>
                <a:cs typeface="Arial" panose="020B0604020202020204" pitchFamily="34" charset="0"/>
              </a:rPr>
              <a:t>rả</a:t>
            </a:r>
            <a:r>
              <a:rPr kumimoji="0" lang="en-US" altLang="zh-CN" sz="26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6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lời</a:t>
            </a:r>
            <a:r>
              <a:rPr kumimoji="0" lang="en-US" altLang="zh-CN" sz="26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6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các</a:t>
            </a:r>
            <a:r>
              <a:rPr kumimoji="0" lang="en-US" altLang="zh-CN" sz="26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6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câu</a:t>
            </a:r>
            <a:r>
              <a:rPr kumimoji="0" lang="en-US" altLang="zh-CN" sz="26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6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hỏi</a:t>
            </a:r>
            <a:r>
              <a:rPr kumimoji="0" lang="en-US" altLang="zh-CN" sz="2600" b="0" i="0" u="none" strike="noStrike" kern="1200" cap="none" spc="0" normalizeH="0" noProof="0" dirty="0">
                <a:ln>
                  <a:noFill/>
                </a:ln>
                <a:solidFill>
                  <a:prstClr val="black"/>
                </a:solidFill>
                <a:effectLst/>
                <a:uLnTx/>
                <a:uFillTx/>
                <a:ea typeface="Microsoft YaHei" panose="020B0503020204020204" pitchFamily="34" charset="-122"/>
                <a:cs typeface="Arial" panose="020B0604020202020204" pitchFamily="34" charset="0"/>
              </a:rPr>
              <a:t> </a:t>
            </a:r>
            <a:r>
              <a:rPr kumimoji="0" lang="en-US" altLang="zh-CN" sz="2600" b="0" i="0" u="none" strike="noStrike" kern="1200" cap="none" spc="0" normalizeH="0" noProof="0" dirty="0" err="1">
                <a:ln>
                  <a:noFill/>
                </a:ln>
                <a:solidFill>
                  <a:prstClr val="black"/>
                </a:solidFill>
                <a:effectLst/>
                <a:uLnTx/>
                <a:uFillTx/>
                <a:ea typeface="Microsoft YaHei" panose="020B0503020204020204" pitchFamily="34" charset="-122"/>
                <a:cs typeface="Arial" panose="020B0604020202020204" pitchFamily="34" charset="0"/>
              </a:rPr>
              <a:t>sau</a:t>
            </a:r>
            <a:endParaRPr kumimoji="0" lang="zh-CN" altLang="en-US" sz="2600" b="0" i="0" u="none" strike="noStrike" kern="1200" cap="none" spc="0" normalizeH="0" baseline="0" noProof="0" dirty="0">
              <a:ln>
                <a:noFill/>
              </a:ln>
              <a:solidFill>
                <a:prstClr val="black"/>
              </a:solidFill>
              <a:effectLst/>
              <a:uLnTx/>
              <a:uFillTx/>
              <a:ea typeface="Microsoft YaHei" panose="020B0503020204020204" pitchFamily="34" charset="-122"/>
              <a:cs typeface="Arial" panose="020B0604020202020204" pitchFamily="34" charset="0"/>
            </a:endParaRPr>
          </a:p>
        </p:txBody>
      </p:sp>
      <p:grpSp>
        <p:nvGrpSpPr>
          <p:cNvPr id="13" name="组合 12"/>
          <p:cNvGrpSpPr/>
          <p:nvPr/>
        </p:nvGrpSpPr>
        <p:grpSpPr>
          <a:xfrm>
            <a:off x="3612390" y="1999962"/>
            <a:ext cx="1952705" cy="1613806"/>
            <a:chOff x="5548995" y="1954656"/>
            <a:chExt cx="1613805" cy="1613805"/>
          </a:xfrm>
        </p:grpSpPr>
        <p:sp>
          <p:nvSpPr>
            <p:cNvPr id="15" name="任意多边形 14"/>
            <p:cNvSpPr/>
            <p:nvPr/>
          </p:nvSpPr>
          <p:spPr>
            <a:xfrm>
              <a:off x="5548995" y="1954656"/>
              <a:ext cx="1613805" cy="1613805"/>
            </a:xfrm>
            <a:custGeom>
              <a:avLst/>
              <a:gdLst>
                <a:gd name="connsiteX0" fmla="*/ 0 w 2388565"/>
                <a:gd name="connsiteY0" fmla="*/ 1194283 h 2388565"/>
                <a:gd name="connsiteX1" fmla="*/ 1194283 w 2388565"/>
                <a:gd name="connsiteY1" fmla="*/ 0 h 2388565"/>
                <a:gd name="connsiteX2" fmla="*/ 2388566 w 2388565"/>
                <a:gd name="connsiteY2" fmla="*/ 1194283 h 2388565"/>
                <a:gd name="connsiteX3" fmla="*/ 1194283 w 2388565"/>
                <a:gd name="connsiteY3" fmla="*/ 2388566 h 2388565"/>
                <a:gd name="connsiteX4" fmla="*/ 0 w 2388565"/>
                <a:gd name="connsiteY4" fmla="*/ 1194283 h 23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5" h="2388565">
                  <a:moveTo>
                    <a:pt x="0" y="1194283"/>
                  </a:moveTo>
                  <a:cubicBezTo>
                    <a:pt x="0" y="534699"/>
                    <a:pt x="534699" y="0"/>
                    <a:pt x="1194283" y="0"/>
                  </a:cubicBezTo>
                  <a:cubicBezTo>
                    <a:pt x="1853867" y="0"/>
                    <a:pt x="2388566" y="534699"/>
                    <a:pt x="2388566" y="1194283"/>
                  </a:cubicBezTo>
                  <a:cubicBezTo>
                    <a:pt x="2388566" y="1853867"/>
                    <a:pt x="1853867" y="2388566"/>
                    <a:pt x="1194283" y="2388566"/>
                  </a:cubicBezTo>
                  <a:cubicBezTo>
                    <a:pt x="534699" y="2388566"/>
                    <a:pt x="0" y="1853867"/>
                    <a:pt x="0" y="1194283"/>
                  </a:cubicBezTo>
                  <a:close/>
                </a:path>
              </a:pathLst>
            </a:custGeom>
            <a:solidFill>
              <a:srgbClr val="7344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609442" rIns="76201" bIns="609441"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defRPr/>
              </a:pPr>
              <a:r>
                <a:rPr kumimoji="0" lang="pl-PL" sz="11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rPr>
                <a:t> </a:t>
              </a:r>
              <a:endParaRPr kumimoji="0" lang="pl-PL" sz="11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16" name="Freeform 9"/>
            <p:cNvSpPr>
              <a:spLocks noEditPoints="1"/>
            </p:cNvSpPr>
            <p:nvPr/>
          </p:nvSpPr>
          <p:spPr bwMode="auto">
            <a:xfrm>
              <a:off x="6240629" y="2064843"/>
              <a:ext cx="285797" cy="286221"/>
            </a:xfrm>
            <a:custGeom>
              <a:avLst/>
              <a:gdLst>
                <a:gd name="T0" fmla="*/ 0 w 222"/>
                <a:gd name="T1" fmla="*/ 111 h 222"/>
                <a:gd name="T2" fmla="*/ 222 w 222"/>
                <a:gd name="T3" fmla="*/ 111 h 222"/>
                <a:gd name="T4" fmla="*/ 207 w 222"/>
                <a:gd name="T5" fmla="*/ 107 h 222"/>
                <a:gd name="T6" fmla="*/ 156 w 222"/>
                <a:gd name="T7" fmla="*/ 62 h 222"/>
                <a:gd name="T8" fmla="*/ 207 w 222"/>
                <a:gd name="T9" fmla="*/ 107 h 222"/>
                <a:gd name="T10" fmla="*/ 78 w 222"/>
                <a:gd name="T11" fmla="*/ 170 h 222"/>
                <a:gd name="T12" fmla="*/ 107 w 222"/>
                <a:gd name="T13" fmla="*/ 207 h 222"/>
                <a:gd name="T14" fmla="*/ 115 w 222"/>
                <a:gd name="T15" fmla="*/ 14 h 222"/>
                <a:gd name="T16" fmla="*/ 114 w 222"/>
                <a:gd name="T17" fmla="*/ 64 h 222"/>
                <a:gd name="T18" fmla="*/ 115 w 222"/>
                <a:gd name="T19" fmla="*/ 14 h 222"/>
                <a:gd name="T20" fmla="*/ 178 w 222"/>
                <a:gd name="T21" fmla="*/ 41 h 222"/>
                <a:gd name="T22" fmla="*/ 127 w 222"/>
                <a:gd name="T23" fmla="*/ 15 h 222"/>
                <a:gd name="T24" fmla="*/ 107 w 222"/>
                <a:gd name="T25" fmla="*/ 64 h 222"/>
                <a:gd name="T26" fmla="*/ 107 w 222"/>
                <a:gd name="T27" fmla="*/ 14 h 222"/>
                <a:gd name="T28" fmla="*/ 68 w 222"/>
                <a:gd name="T29" fmla="*/ 56 h 222"/>
                <a:gd name="T30" fmla="*/ 95 w 222"/>
                <a:gd name="T31" fmla="*/ 15 h 222"/>
                <a:gd name="T32" fmla="*/ 72 w 222"/>
                <a:gd name="T33" fmla="*/ 65 h 222"/>
                <a:gd name="T34" fmla="*/ 107 w 222"/>
                <a:gd name="T35" fmla="*/ 107 h 222"/>
                <a:gd name="T36" fmla="*/ 72 w 222"/>
                <a:gd name="T37" fmla="*/ 65 h 222"/>
                <a:gd name="T38" fmla="*/ 107 w 222"/>
                <a:gd name="T39" fmla="*/ 157 h 222"/>
                <a:gd name="T40" fmla="*/ 64 w 222"/>
                <a:gd name="T41" fmla="*/ 114 h 222"/>
                <a:gd name="T42" fmla="*/ 95 w 222"/>
                <a:gd name="T43" fmla="*/ 206 h 222"/>
                <a:gd name="T44" fmla="*/ 71 w 222"/>
                <a:gd name="T45" fmla="*/ 172 h 222"/>
                <a:gd name="T46" fmla="*/ 114 w 222"/>
                <a:gd name="T47" fmla="*/ 207 h 222"/>
                <a:gd name="T48" fmla="*/ 144 w 222"/>
                <a:gd name="T49" fmla="*/ 170 h 222"/>
                <a:gd name="T50" fmla="*/ 114 w 222"/>
                <a:gd name="T51" fmla="*/ 207 h 222"/>
                <a:gd name="T52" fmla="*/ 174 w 222"/>
                <a:gd name="T53" fmla="*/ 184 h 222"/>
                <a:gd name="T54" fmla="*/ 151 w 222"/>
                <a:gd name="T55" fmla="*/ 172 h 222"/>
                <a:gd name="T56" fmla="*/ 114 w 222"/>
                <a:gd name="T57" fmla="*/ 157 h 222"/>
                <a:gd name="T58" fmla="*/ 157 w 222"/>
                <a:gd name="T59" fmla="*/ 114 h 222"/>
                <a:gd name="T60" fmla="*/ 114 w 222"/>
                <a:gd name="T61" fmla="*/ 107 h 222"/>
                <a:gd name="T62" fmla="*/ 149 w 222"/>
                <a:gd name="T63" fmla="*/ 65 h 222"/>
                <a:gd name="T64" fmla="*/ 114 w 222"/>
                <a:gd name="T65" fmla="*/ 107 h 222"/>
                <a:gd name="T66" fmla="*/ 65 w 222"/>
                <a:gd name="T67" fmla="*/ 62 h 222"/>
                <a:gd name="T68" fmla="*/ 14 w 222"/>
                <a:gd name="T69" fmla="*/ 107 h 222"/>
                <a:gd name="T70" fmla="*/ 14 w 222"/>
                <a:gd name="T71" fmla="*/ 114 h 222"/>
                <a:gd name="T72" fmla="*/ 68 w 222"/>
                <a:gd name="T73" fmla="*/ 165 h 222"/>
                <a:gd name="T74" fmla="*/ 14 w 222"/>
                <a:gd name="T75" fmla="*/ 114 h 222"/>
                <a:gd name="T76" fmla="*/ 154 w 222"/>
                <a:gd name="T77" fmla="*/ 165 h 222"/>
                <a:gd name="T78" fmla="*/ 207 w 222"/>
                <a:gd name="T79" fmla="*/ 11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2" h="222">
                  <a:moveTo>
                    <a:pt x="111" y="0"/>
                  </a:moveTo>
                  <a:cubicBezTo>
                    <a:pt x="49" y="0"/>
                    <a:pt x="0" y="49"/>
                    <a:pt x="0" y="111"/>
                  </a:cubicBezTo>
                  <a:cubicBezTo>
                    <a:pt x="0" y="172"/>
                    <a:pt x="49" y="222"/>
                    <a:pt x="111" y="222"/>
                  </a:cubicBezTo>
                  <a:cubicBezTo>
                    <a:pt x="172" y="222"/>
                    <a:pt x="222" y="172"/>
                    <a:pt x="222" y="111"/>
                  </a:cubicBezTo>
                  <a:cubicBezTo>
                    <a:pt x="222" y="49"/>
                    <a:pt x="172" y="0"/>
                    <a:pt x="111" y="0"/>
                  </a:cubicBezTo>
                  <a:close/>
                  <a:moveTo>
                    <a:pt x="207" y="107"/>
                  </a:moveTo>
                  <a:cubicBezTo>
                    <a:pt x="164" y="107"/>
                    <a:pt x="164" y="107"/>
                    <a:pt x="164" y="107"/>
                  </a:cubicBezTo>
                  <a:cubicBezTo>
                    <a:pt x="164" y="91"/>
                    <a:pt x="161" y="76"/>
                    <a:pt x="156" y="62"/>
                  </a:cubicBezTo>
                  <a:cubicBezTo>
                    <a:pt x="166" y="58"/>
                    <a:pt x="175" y="53"/>
                    <a:pt x="183" y="46"/>
                  </a:cubicBezTo>
                  <a:cubicBezTo>
                    <a:pt x="197" y="63"/>
                    <a:pt x="206" y="84"/>
                    <a:pt x="207" y="107"/>
                  </a:cubicBezTo>
                  <a:close/>
                  <a:moveTo>
                    <a:pt x="107" y="207"/>
                  </a:moveTo>
                  <a:cubicBezTo>
                    <a:pt x="95" y="197"/>
                    <a:pt x="85" y="184"/>
                    <a:pt x="78" y="170"/>
                  </a:cubicBezTo>
                  <a:cubicBezTo>
                    <a:pt x="87" y="167"/>
                    <a:pt x="97" y="165"/>
                    <a:pt x="107" y="165"/>
                  </a:cubicBezTo>
                  <a:cubicBezTo>
                    <a:pt x="107" y="207"/>
                    <a:pt x="107" y="207"/>
                    <a:pt x="107" y="207"/>
                  </a:cubicBezTo>
                  <a:cubicBezTo>
                    <a:pt x="107" y="207"/>
                    <a:pt x="107" y="207"/>
                    <a:pt x="107" y="207"/>
                  </a:cubicBezTo>
                  <a:close/>
                  <a:moveTo>
                    <a:pt x="115" y="14"/>
                  </a:moveTo>
                  <a:cubicBezTo>
                    <a:pt x="128" y="25"/>
                    <a:pt x="139" y="40"/>
                    <a:pt x="147" y="58"/>
                  </a:cubicBezTo>
                  <a:cubicBezTo>
                    <a:pt x="136" y="62"/>
                    <a:pt x="126" y="64"/>
                    <a:pt x="114" y="64"/>
                  </a:cubicBezTo>
                  <a:cubicBezTo>
                    <a:pt x="114" y="14"/>
                    <a:pt x="114" y="14"/>
                    <a:pt x="114" y="14"/>
                  </a:cubicBezTo>
                  <a:cubicBezTo>
                    <a:pt x="114" y="14"/>
                    <a:pt x="115" y="14"/>
                    <a:pt x="115" y="14"/>
                  </a:cubicBezTo>
                  <a:close/>
                  <a:moveTo>
                    <a:pt x="127" y="15"/>
                  </a:moveTo>
                  <a:cubicBezTo>
                    <a:pt x="146" y="19"/>
                    <a:pt x="164" y="28"/>
                    <a:pt x="178" y="41"/>
                  </a:cubicBezTo>
                  <a:cubicBezTo>
                    <a:pt x="170" y="47"/>
                    <a:pt x="162" y="52"/>
                    <a:pt x="153" y="56"/>
                  </a:cubicBezTo>
                  <a:cubicBezTo>
                    <a:pt x="147" y="40"/>
                    <a:pt x="138" y="26"/>
                    <a:pt x="127" y="15"/>
                  </a:cubicBezTo>
                  <a:close/>
                  <a:moveTo>
                    <a:pt x="107" y="14"/>
                  </a:moveTo>
                  <a:cubicBezTo>
                    <a:pt x="107" y="64"/>
                    <a:pt x="107" y="64"/>
                    <a:pt x="107" y="64"/>
                  </a:cubicBezTo>
                  <a:cubicBezTo>
                    <a:pt x="96" y="64"/>
                    <a:pt x="85" y="62"/>
                    <a:pt x="75" y="58"/>
                  </a:cubicBezTo>
                  <a:cubicBezTo>
                    <a:pt x="82" y="40"/>
                    <a:pt x="93" y="25"/>
                    <a:pt x="107" y="14"/>
                  </a:cubicBezTo>
                  <a:cubicBezTo>
                    <a:pt x="107" y="14"/>
                    <a:pt x="107" y="14"/>
                    <a:pt x="107" y="14"/>
                  </a:cubicBezTo>
                  <a:close/>
                  <a:moveTo>
                    <a:pt x="68" y="56"/>
                  </a:moveTo>
                  <a:cubicBezTo>
                    <a:pt x="59" y="52"/>
                    <a:pt x="51" y="47"/>
                    <a:pt x="43" y="41"/>
                  </a:cubicBezTo>
                  <a:cubicBezTo>
                    <a:pt x="57" y="28"/>
                    <a:pt x="75" y="19"/>
                    <a:pt x="95" y="15"/>
                  </a:cubicBezTo>
                  <a:cubicBezTo>
                    <a:pt x="84" y="26"/>
                    <a:pt x="75" y="40"/>
                    <a:pt x="68" y="56"/>
                  </a:cubicBezTo>
                  <a:close/>
                  <a:moveTo>
                    <a:pt x="72" y="65"/>
                  </a:moveTo>
                  <a:cubicBezTo>
                    <a:pt x="83" y="68"/>
                    <a:pt x="95" y="71"/>
                    <a:pt x="107" y="71"/>
                  </a:cubicBezTo>
                  <a:cubicBezTo>
                    <a:pt x="107" y="107"/>
                    <a:pt x="107" y="107"/>
                    <a:pt x="107" y="107"/>
                  </a:cubicBezTo>
                  <a:cubicBezTo>
                    <a:pt x="64" y="107"/>
                    <a:pt x="64" y="107"/>
                    <a:pt x="64" y="107"/>
                  </a:cubicBezTo>
                  <a:cubicBezTo>
                    <a:pt x="65" y="92"/>
                    <a:pt x="67" y="78"/>
                    <a:pt x="72" y="65"/>
                  </a:cubicBezTo>
                  <a:close/>
                  <a:moveTo>
                    <a:pt x="107" y="114"/>
                  </a:moveTo>
                  <a:cubicBezTo>
                    <a:pt x="107" y="157"/>
                    <a:pt x="107" y="157"/>
                    <a:pt x="107" y="157"/>
                  </a:cubicBezTo>
                  <a:cubicBezTo>
                    <a:pt x="96" y="158"/>
                    <a:pt x="85" y="160"/>
                    <a:pt x="75" y="163"/>
                  </a:cubicBezTo>
                  <a:cubicBezTo>
                    <a:pt x="68" y="148"/>
                    <a:pt x="65" y="132"/>
                    <a:pt x="64" y="114"/>
                  </a:cubicBezTo>
                  <a:lnTo>
                    <a:pt x="107" y="114"/>
                  </a:lnTo>
                  <a:close/>
                  <a:moveTo>
                    <a:pt x="95" y="206"/>
                  </a:moveTo>
                  <a:cubicBezTo>
                    <a:pt x="77" y="203"/>
                    <a:pt x="61" y="195"/>
                    <a:pt x="48" y="184"/>
                  </a:cubicBezTo>
                  <a:cubicBezTo>
                    <a:pt x="55" y="179"/>
                    <a:pt x="63" y="175"/>
                    <a:pt x="71" y="172"/>
                  </a:cubicBezTo>
                  <a:cubicBezTo>
                    <a:pt x="77" y="185"/>
                    <a:pt x="85" y="196"/>
                    <a:pt x="95" y="206"/>
                  </a:cubicBezTo>
                  <a:close/>
                  <a:moveTo>
                    <a:pt x="114" y="207"/>
                  </a:moveTo>
                  <a:cubicBezTo>
                    <a:pt x="114" y="165"/>
                    <a:pt x="114" y="165"/>
                    <a:pt x="114" y="165"/>
                  </a:cubicBezTo>
                  <a:cubicBezTo>
                    <a:pt x="125" y="165"/>
                    <a:pt x="135" y="167"/>
                    <a:pt x="144" y="170"/>
                  </a:cubicBezTo>
                  <a:cubicBezTo>
                    <a:pt x="137" y="184"/>
                    <a:pt x="127" y="197"/>
                    <a:pt x="115" y="207"/>
                  </a:cubicBezTo>
                  <a:cubicBezTo>
                    <a:pt x="115" y="207"/>
                    <a:pt x="114" y="207"/>
                    <a:pt x="114" y="207"/>
                  </a:cubicBezTo>
                  <a:close/>
                  <a:moveTo>
                    <a:pt x="151" y="172"/>
                  </a:moveTo>
                  <a:cubicBezTo>
                    <a:pt x="159" y="175"/>
                    <a:pt x="166" y="179"/>
                    <a:pt x="174" y="184"/>
                  </a:cubicBezTo>
                  <a:cubicBezTo>
                    <a:pt x="160" y="195"/>
                    <a:pt x="144" y="203"/>
                    <a:pt x="127" y="206"/>
                  </a:cubicBezTo>
                  <a:cubicBezTo>
                    <a:pt x="136" y="196"/>
                    <a:pt x="144" y="185"/>
                    <a:pt x="151" y="172"/>
                  </a:cubicBezTo>
                  <a:close/>
                  <a:moveTo>
                    <a:pt x="147" y="163"/>
                  </a:moveTo>
                  <a:cubicBezTo>
                    <a:pt x="137" y="160"/>
                    <a:pt x="126" y="158"/>
                    <a:pt x="114" y="157"/>
                  </a:cubicBezTo>
                  <a:cubicBezTo>
                    <a:pt x="114" y="114"/>
                    <a:pt x="114" y="114"/>
                    <a:pt x="114" y="114"/>
                  </a:cubicBezTo>
                  <a:cubicBezTo>
                    <a:pt x="157" y="114"/>
                    <a:pt x="157" y="114"/>
                    <a:pt x="157" y="114"/>
                  </a:cubicBezTo>
                  <a:cubicBezTo>
                    <a:pt x="157" y="132"/>
                    <a:pt x="153" y="148"/>
                    <a:pt x="147" y="163"/>
                  </a:cubicBezTo>
                  <a:close/>
                  <a:moveTo>
                    <a:pt x="114" y="107"/>
                  </a:moveTo>
                  <a:cubicBezTo>
                    <a:pt x="114" y="71"/>
                    <a:pt x="114" y="71"/>
                    <a:pt x="114" y="71"/>
                  </a:cubicBezTo>
                  <a:cubicBezTo>
                    <a:pt x="127" y="71"/>
                    <a:pt x="138" y="69"/>
                    <a:pt x="149" y="65"/>
                  </a:cubicBezTo>
                  <a:cubicBezTo>
                    <a:pt x="154" y="78"/>
                    <a:pt x="157" y="92"/>
                    <a:pt x="157" y="107"/>
                  </a:cubicBezTo>
                  <a:cubicBezTo>
                    <a:pt x="114" y="107"/>
                    <a:pt x="114" y="107"/>
                    <a:pt x="114" y="107"/>
                  </a:cubicBezTo>
                  <a:close/>
                  <a:moveTo>
                    <a:pt x="39" y="46"/>
                  </a:moveTo>
                  <a:cubicBezTo>
                    <a:pt x="47" y="53"/>
                    <a:pt x="56" y="58"/>
                    <a:pt x="65" y="62"/>
                  </a:cubicBezTo>
                  <a:cubicBezTo>
                    <a:pt x="60" y="76"/>
                    <a:pt x="57" y="91"/>
                    <a:pt x="57" y="107"/>
                  </a:cubicBezTo>
                  <a:cubicBezTo>
                    <a:pt x="14" y="107"/>
                    <a:pt x="14" y="107"/>
                    <a:pt x="14" y="107"/>
                  </a:cubicBezTo>
                  <a:cubicBezTo>
                    <a:pt x="15" y="84"/>
                    <a:pt x="24" y="63"/>
                    <a:pt x="39" y="46"/>
                  </a:cubicBezTo>
                  <a:close/>
                  <a:moveTo>
                    <a:pt x="14" y="114"/>
                  </a:moveTo>
                  <a:cubicBezTo>
                    <a:pt x="57" y="114"/>
                    <a:pt x="57" y="114"/>
                    <a:pt x="57" y="114"/>
                  </a:cubicBezTo>
                  <a:cubicBezTo>
                    <a:pt x="58" y="133"/>
                    <a:pt x="61" y="150"/>
                    <a:pt x="68" y="165"/>
                  </a:cubicBezTo>
                  <a:cubicBezTo>
                    <a:pt x="59" y="169"/>
                    <a:pt x="50" y="174"/>
                    <a:pt x="42" y="179"/>
                  </a:cubicBezTo>
                  <a:cubicBezTo>
                    <a:pt x="26" y="163"/>
                    <a:pt x="15" y="140"/>
                    <a:pt x="14" y="114"/>
                  </a:cubicBezTo>
                  <a:close/>
                  <a:moveTo>
                    <a:pt x="179" y="179"/>
                  </a:moveTo>
                  <a:cubicBezTo>
                    <a:pt x="171" y="174"/>
                    <a:pt x="163" y="169"/>
                    <a:pt x="154" y="165"/>
                  </a:cubicBezTo>
                  <a:cubicBezTo>
                    <a:pt x="160" y="150"/>
                    <a:pt x="164" y="133"/>
                    <a:pt x="164" y="114"/>
                  </a:cubicBezTo>
                  <a:cubicBezTo>
                    <a:pt x="207" y="114"/>
                    <a:pt x="207" y="114"/>
                    <a:pt x="207" y="114"/>
                  </a:cubicBezTo>
                  <a:cubicBezTo>
                    <a:pt x="206" y="140"/>
                    <a:pt x="196" y="163"/>
                    <a:pt x="179" y="179"/>
                  </a:cubicBezTo>
                  <a:close/>
                </a:path>
              </a:pathLst>
            </a:custGeom>
            <a:solidFill>
              <a:schemeClr val="bg1"/>
            </a:solidFill>
            <a:ln>
              <a:noFill/>
            </a:ln>
          </p:spPr>
          <p:txBody>
            <a:bodyPr vert="horz" wrap="square" lIns="121888" tIns="60944" rIns="121888" bIns="60944" numCol="1" anchor="t" anchorCtr="0" compatLnSpc="1"/>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pl-PL" sz="1800" b="0" i="0" u="none" strike="noStrike" kern="1200" cap="none" spc="0" normalizeH="0" baseline="0" noProof="0">
                <a:ln>
                  <a:noFill/>
                </a:ln>
                <a:solidFill>
                  <a:prstClr val="black"/>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18" name="文本框 17"/>
            <p:cNvSpPr txBox="1"/>
            <p:nvPr/>
          </p:nvSpPr>
          <p:spPr>
            <a:xfrm>
              <a:off x="6097224" y="2475021"/>
              <a:ext cx="685651" cy="4324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rPr>
                <a:t>04</a:t>
              </a:r>
              <a:endParaRPr kumimoji="0" lang="zh-CN" altLang="en-US" sz="16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19" name="矩形 18"/>
            <p:cNvSpPr/>
            <p:nvPr/>
          </p:nvSpPr>
          <p:spPr>
            <a:xfrm>
              <a:off x="6021725" y="3002771"/>
              <a:ext cx="991105"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sp>
          <p:nvSpPr>
            <p:cNvPr id="20" name="文本框 19"/>
            <p:cNvSpPr txBox="1"/>
            <p:nvPr/>
          </p:nvSpPr>
          <p:spPr>
            <a:xfrm>
              <a:off x="5656646" y="2827307"/>
              <a:ext cx="1398502" cy="432413"/>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prstClr val="white"/>
                  </a:solidFill>
                  <a:effectLst/>
                  <a:uLnTx/>
                  <a:uFillTx/>
                  <a:ea typeface="Microsoft YaHei" panose="020B0503020204020204" pitchFamily="34" charset="-122"/>
                  <a:cs typeface="Arial" panose="020B0604020202020204" pitchFamily="34" charset="0"/>
                </a:rPr>
                <a:t>Vận</a:t>
              </a:r>
              <a:r>
                <a:rPr kumimoji="0" lang="en-US" altLang="zh-CN" sz="2800" b="1" i="0" u="none" strike="noStrike" kern="1200" cap="none" spc="0" normalizeH="0" baseline="0" noProof="0" dirty="0">
                  <a:ln>
                    <a:noFill/>
                  </a:ln>
                  <a:solidFill>
                    <a:prstClr val="white"/>
                  </a:solidFill>
                  <a:effectLst/>
                  <a:uLnTx/>
                  <a:uFillTx/>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prstClr val="white"/>
                  </a:solidFill>
                  <a:effectLst/>
                  <a:uLnTx/>
                  <a:uFillTx/>
                  <a:ea typeface="Microsoft YaHei" panose="020B0503020204020204" pitchFamily="34" charset="-122"/>
                  <a:cs typeface="Arial" panose="020B0604020202020204" pitchFamily="34" charset="0"/>
                </a:rPr>
                <a:t>Dụng</a:t>
              </a:r>
              <a:endParaRPr kumimoji="0" lang="zh-CN" altLang="en-US" sz="2800" b="1" i="0" u="none" strike="noStrike" kern="1200" cap="none" spc="0" normalizeH="0" baseline="0" noProof="0" dirty="0">
                <a:ln>
                  <a:noFill/>
                </a:ln>
                <a:solidFill>
                  <a:prstClr val="white"/>
                </a:solidFill>
                <a:effectLst/>
                <a:uLnTx/>
                <a:uFillTx/>
                <a:ea typeface="Microsoft YaHei"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912" y="60096"/>
            <a:ext cx="2893934" cy="525867"/>
            <a:chOff x="3996682" y="1547723"/>
            <a:chExt cx="2893934" cy="525867"/>
          </a:xfrm>
          <a:solidFill>
            <a:schemeClr val="bg1"/>
          </a:solidFill>
        </p:grpSpPr>
        <p:sp>
          <p:nvSpPr>
            <p:cNvPr id="3" name="TextBox 11"/>
            <p:cNvSpPr txBox="1">
              <a:spLocks noChangeArrowheads="1"/>
            </p:cNvSpPr>
            <p:nvPr/>
          </p:nvSpPr>
          <p:spPr bwMode="auto">
            <a:xfrm flipH="1">
              <a:off x="4419417" y="1547723"/>
              <a:ext cx="2471199"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Vận</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Dụng</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 name="TextBox 33"/>
            <p:cNvSpPr txBox="1">
              <a:spLocks noChangeArrowheads="1"/>
            </p:cNvSpPr>
            <p:nvPr/>
          </p:nvSpPr>
          <p:spPr bwMode="auto">
            <a:xfrm>
              <a:off x="3996682" y="1550370"/>
              <a:ext cx="484428"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4.</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pic>
        <p:nvPicPr>
          <p:cNvPr id="8193" name="Picture 2" descr="A person brushing their hair&#10;&#10;Description automatically generated with low confidenc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4554" y="665594"/>
            <a:ext cx="2552682" cy="22109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371932" y="640404"/>
            <a:ext cx="474681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Giải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thích</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tại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sao</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vào</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những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ngày</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thời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tiết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khô</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ráo</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đặc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biệt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những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ngày</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hanh</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khô</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khi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ta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chải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đầu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bằng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lược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nhựa</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nhiều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sợi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tóc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bị</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lược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nhựa</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hút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kéo</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thẳng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ra</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rPr>
              <a: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pSp>
        <p:nvGrpSpPr>
          <p:cNvPr id="10" name="CH1"/>
          <p:cNvGrpSpPr/>
          <p:nvPr/>
        </p:nvGrpSpPr>
        <p:grpSpPr>
          <a:xfrm>
            <a:off x="27610" y="583316"/>
            <a:ext cx="1523459" cy="1384964"/>
            <a:chOff x="2344959" y="1093691"/>
            <a:chExt cx="945948" cy="945949"/>
          </a:xfrm>
        </p:grpSpPr>
        <p:pic>
          <p:nvPicPr>
            <p:cNvPr id="11"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959" y="1093691"/>
              <a:ext cx="945948" cy="945949"/>
            </a:xfrm>
            <a:prstGeom prst="rect">
              <a:avLst/>
            </a:prstGeom>
          </p:spPr>
        </p:pic>
        <p:sp>
          <p:nvSpPr>
            <p:cNvPr id="12" name="TextBox 11"/>
            <p:cNvSpPr txBox="1"/>
            <p:nvPr/>
          </p:nvSpPr>
          <p:spPr>
            <a:xfrm>
              <a:off x="2390797" y="1244685"/>
              <a:ext cx="825055" cy="651668"/>
            </a:xfrm>
            <a:prstGeom prst="rect">
              <a:avLst/>
            </a:prstGeom>
            <a:noFill/>
          </p:spPr>
          <p:txBody>
            <a:bodyPr wrap="square" rtlCol="0">
              <a:spAutoFit/>
            </a:bodyPr>
            <a:lstStyle/>
            <a:p>
              <a:pPr algn="ctr"/>
              <a:r>
                <a:rPr kumimoji="0" lang="nl-NL" altLang="en-US" sz="2800" b="1" i="1" u="none" strike="noStrike" cap="none" normalizeH="0" baseline="0" dirty="0" err="1">
                  <a:ln>
                    <a:noFill/>
                  </a:ln>
                  <a:solidFill>
                    <a:schemeClr val="bg1"/>
                  </a:solidFill>
                  <a:effectLst/>
                  <a:latin typeface="Arial" panose="020B0604020202020204" pitchFamily="34" charset="0"/>
                  <a:ea typeface="Times New Roman" panose="02020603050405020304" charset="0"/>
                </a:rPr>
                <a:t>Câu</a:t>
              </a:r>
              <a:r>
                <a:rPr kumimoji="0" lang="nl-NL" altLang="en-US" sz="2800" b="1" i="1" u="none" strike="noStrike" cap="none" normalizeH="0" baseline="0" dirty="0">
                  <a:ln>
                    <a:noFill/>
                  </a:ln>
                  <a:solidFill>
                    <a:schemeClr val="bg1"/>
                  </a:solidFill>
                  <a:effectLst/>
                  <a:latin typeface="Arial" panose="020B0604020202020204" pitchFamily="34" charset="0"/>
                  <a:ea typeface="Times New Roman" panose="02020603050405020304" charset="0"/>
                </a:rPr>
                <a:t> </a:t>
              </a:r>
              <a:r>
                <a:rPr lang="nl-NL" altLang="en-US" sz="2800" b="1" i="1" dirty="0" err="1">
                  <a:solidFill>
                    <a:schemeClr val="bg1"/>
                  </a:solidFill>
                  <a:ea typeface="Times New Roman" panose="02020603050405020304" charset="0"/>
                </a:rPr>
                <a:t>h</a:t>
              </a:r>
              <a:r>
                <a:rPr kumimoji="0" lang="nl-NL" altLang="en-US" sz="2800" b="1" i="1" u="none" strike="noStrike" cap="none" normalizeH="0" baseline="0" dirty="0" err="1">
                  <a:ln>
                    <a:noFill/>
                  </a:ln>
                  <a:solidFill>
                    <a:schemeClr val="bg1"/>
                  </a:solidFill>
                  <a:effectLst/>
                  <a:latin typeface="Arial" panose="020B0604020202020204" pitchFamily="34" charset="0"/>
                  <a:ea typeface="Times New Roman" panose="02020603050405020304" charset="0"/>
                </a:rPr>
                <a:t>ỏi</a:t>
              </a:r>
              <a:r>
                <a:rPr kumimoji="0" lang="nl-NL" altLang="en-US" sz="2800" b="1" i="1" u="none" strike="noStrike" cap="none" normalizeH="0" baseline="0" dirty="0">
                  <a:ln>
                    <a:noFill/>
                  </a:ln>
                  <a:solidFill>
                    <a:schemeClr val="bg1"/>
                  </a:solidFill>
                  <a:effectLst/>
                  <a:latin typeface="Arial" panose="020B0604020202020204" pitchFamily="34" charset="0"/>
                  <a:ea typeface="Times New Roman" panose="02020603050405020304" charset="0"/>
                </a:rPr>
                <a:t> 1:</a:t>
              </a:r>
              <a:endParaRPr lang="zh-CN" altLang="en-US" sz="2800" dirty="0">
                <a:solidFill>
                  <a:schemeClr val="bg1"/>
                </a:solidFill>
              </a:endParaRPr>
            </a:p>
          </p:txBody>
        </p:sp>
      </p:grpSp>
      <p:pic>
        <p:nvPicPr>
          <p:cNvPr id="13" name="Picture 12" descr="hinh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53148" y="2901117"/>
            <a:ext cx="2552682" cy="221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p:cNvSpPr txBox="1">
            <a:spLocks noChangeArrowheads="1"/>
          </p:cNvSpPr>
          <p:nvPr/>
        </p:nvSpPr>
        <p:spPr bwMode="auto">
          <a:xfrm>
            <a:off x="101409" y="3362326"/>
            <a:ext cx="6373142" cy="1631216"/>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500" b="1" i="1" dirty="0">
                <a:solidFill>
                  <a:srgbClr val="FF0000"/>
                </a:solidFill>
                <a:cs typeface="Arial" panose="020B0604020202020204" pitchFamily="34" charset="0"/>
              </a:rPr>
              <a:t>      </a:t>
            </a:r>
            <a:r>
              <a:rPr lang="en-US" altLang="en-US" sz="2500" dirty="0">
                <a:solidFill>
                  <a:srgbClr val="000000"/>
                </a:solidFill>
                <a:cs typeface="Arial" panose="020B0604020202020204" pitchFamily="34" charset="0"/>
              </a:rPr>
              <a:t>   K</a:t>
            </a:r>
            <a:r>
              <a:rPr lang="vi-VN" altLang="en-US" sz="2500" dirty="0">
                <a:solidFill>
                  <a:srgbClr val="000000"/>
                </a:solidFill>
                <a:cs typeface="Arial" panose="020B0604020202020204" pitchFamily="34" charset="0"/>
              </a:rPr>
              <a:t>hi ta chải đầu</a:t>
            </a:r>
            <a:r>
              <a:rPr lang="en-US" altLang="en-US" sz="2500" dirty="0">
                <a:solidFill>
                  <a:srgbClr val="000000"/>
                </a:solidFill>
                <a:cs typeface="Arial" panose="020B0604020202020204" pitchFamily="34" charset="0"/>
              </a:rPr>
              <a:t>,</a:t>
            </a:r>
            <a:r>
              <a:rPr lang="vi-VN" altLang="en-US" sz="2500" dirty="0">
                <a:solidFill>
                  <a:srgbClr val="000000"/>
                </a:solidFill>
                <a:cs typeface="Arial" panose="020B0604020202020204" pitchFamily="34" charset="0"/>
              </a:rPr>
              <a:t> lượ</a:t>
            </a:r>
            <a:r>
              <a:rPr lang="en-US" altLang="en-US" sz="2500" dirty="0">
                <a:solidFill>
                  <a:srgbClr val="000000"/>
                </a:solidFill>
                <a:cs typeface="Arial" panose="020B0604020202020204" pitchFamily="34" charset="0"/>
              </a:rPr>
              <a:t>c </a:t>
            </a:r>
            <a:r>
              <a:rPr lang="en-US" altLang="en-US" sz="2500" dirty="0" err="1">
                <a:solidFill>
                  <a:srgbClr val="000000"/>
                </a:solidFill>
                <a:cs typeface="Arial" panose="020B0604020202020204" pitchFamily="34" charset="0"/>
              </a:rPr>
              <a:t>nhựa</a:t>
            </a:r>
            <a:r>
              <a:rPr lang="en-US" altLang="en-US" sz="2500" dirty="0">
                <a:solidFill>
                  <a:srgbClr val="000000"/>
                </a:solidFill>
                <a:cs typeface="Arial" panose="020B0604020202020204" pitchFamily="34" charset="0"/>
              </a:rPr>
              <a:t> </a:t>
            </a:r>
            <a:r>
              <a:rPr lang="en-US" altLang="en-US" sz="2500" b="1" i="1" dirty="0" err="1">
                <a:solidFill>
                  <a:srgbClr val="FF0000"/>
                </a:solidFill>
                <a:cs typeface="Arial" panose="020B0604020202020204" pitchFamily="34" charset="0"/>
              </a:rPr>
              <a:t>cọ</a:t>
            </a:r>
            <a:r>
              <a:rPr lang="en-US" altLang="en-US" sz="2500" b="1" i="1" dirty="0">
                <a:solidFill>
                  <a:srgbClr val="FF0000"/>
                </a:solidFill>
                <a:cs typeface="Arial" panose="020B0604020202020204" pitchFamily="34" charset="0"/>
              </a:rPr>
              <a:t> </a:t>
            </a:r>
            <a:r>
              <a:rPr lang="en-US" altLang="en-US" sz="2500" b="1" i="1" dirty="0" err="1">
                <a:solidFill>
                  <a:srgbClr val="FF0000"/>
                </a:solidFill>
                <a:cs typeface="Arial" panose="020B0604020202020204" pitchFamily="34" charset="0"/>
              </a:rPr>
              <a:t>xát</a:t>
            </a:r>
            <a:r>
              <a:rPr lang="en-US" altLang="en-US" sz="2500" b="1" i="1" dirty="0">
                <a:solidFill>
                  <a:srgbClr val="000000"/>
                </a:solidFill>
                <a:cs typeface="Arial" panose="020B0604020202020204" pitchFamily="34" charset="0"/>
              </a:rPr>
              <a:t> </a:t>
            </a:r>
            <a:r>
              <a:rPr lang="en-US" altLang="en-US" sz="2500" dirty="0" err="1">
                <a:solidFill>
                  <a:srgbClr val="000000"/>
                </a:solidFill>
                <a:cs typeface="Arial" panose="020B0604020202020204" pitchFamily="34" charset="0"/>
              </a:rPr>
              <a:t>nhiều</a:t>
            </a:r>
            <a:r>
              <a:rPr lang="en-US" altLang="en-US" sz="2500" dirty="0">
                <a:solidFill>
                  <a:srgbClr val="000000"/>
                </a:solidFill>
                <a:cs typeface="Arial" panose="020B0604020202020204" pitchFamily="34" charset="0"/>
              </a:rPr>
              <a:t> </a:t>
            </a:r>
            <a:r>
              <a:rPr lang="en-US" altLang="en-US" sz="2500" dirty="0" err="1">
                <a:solidFill>
                  <a:srgbClr val="000000"/>
                </a:solidFill>
                <a:cs typeface="Arial" panose="020B0604020202020204" pitchFamily="34" charset="0"/>
              </a:rPr>
              <a:t>lần</a:t>
            </a:r>
            <a:r>
              <a:rPr lang="en-US" altLang="en-US" sz="2500" dirty="0">
                <a:solidFill>
                  <a:srgbClr val="000000"/>
                </a:solidFill>
                <a:cs typeface="Arial" panose="020B0604020202020204" pitchFamily="34" charset="0"/>
              </a:rPr>
              <a:t> </a:t>
            </a:r>
            <a:r>
              <a:rPr lang="en-US" altLang="en-US" sz="2500" dirty="0" err="1">
                <a:solidFill>
                  <a:srgbClr val="000000"/>
                </a:solidFill>
                <a:cs typeface="Arial" panose="020B0604020202020204" pitchFamily="34" charset="0"/>
              </a:rPr>
              <a:t>với</a:t>
            </a:r>
            <a:r>
              <a:rPr lang="vi-VN" altLang="en-US" sz="2500" dirty="0">
                <a:solidFill>
                  <a:srgbClr val="000000"/>
                </a:solidFill>
                <a:cs typeface="Arial" panose="020B0604020202020204" pitchFamily="34" charset="0"/>
              </a:rPr>
              <a:t> tóc</a:t>
            </a:r>
            <a:r>
              <a:rPr lang="en-US" altLang="en-US" sz="2500" dirty="0">
                <a:solidFill>
                  <a:srgbClr val="000000"/>
                </a:solidFill>
                <a:cs typeface="Arial" panose="020B0604020202020204" pitchFamily="34" charset="0"/>
              </a:rPr>
              <a:t> </a:t>
            </a:r>
            <a:r>
              <a:rPr lang="en-US" altLang="en-US" sz="2500" dirty="0" err="1">
                <a:solidFill>
                  <a:srgbClr val="000000"/>
                </a:solidFill>
                <a:cs typeface="Arial" panose="020B0604020202020204" pitchFamily="34" charset="0"/>
              </a:rPr>
              <a:t>khô</a:t>
            </a:r>
            <a:r>
              <a:rPr lang="en-US" altLang="en-US" sz="2500" dirty="0">
                <a:solidFill>
                  <a:srgbClr val="000000"/>
                </a:solidFill>
                <a:cs typeface="Arial" panose="020B0604020202020204" pitchFamily="34" charset="0"/>
              </a:rPr>
              <a:t>, n</a:t>
            </a:r>
            <a:r>
              <a:rPr lang="vi-VN" altLang="en-US" sz="2500" dirty="0">
                <a:solidFill>
                  <a:srgbClr val="000000"/>
                </a:solidFill>
                <a:cs typeface="Arial" panose="020B0604020202020204" pitchFamily="34" charset="0"/>
              </a:rPr>
              <a:t>ên</a:t>
            </a:r>
            <a:r>
              <a:rPr lang="en-US" altLang="en-US" sz="2500" dirty="0">
                <a:solidFill>
                  <a:srgbClr val="000000"/>
                </a:solidFill>
                <a:cs typeface="Arial" panose="020B0604020202020204" pitchFamily="34" charset="0"/>
              </a:rPr>
              <a:t> </a:t>
            </a:r>
            <a:r>
              <a:rPr lang="en-US" altLang="en-US" sz="2500" dirty="0" err="1">
                <a:solidFill>
                  <a:srgbClr val="000000"/>
                </a:solidFill>
                <a:cs typeface="Arial" panose="020B0604020202020204" pitchFamily="34" charset="0"/>
              </a:rPr>
              <a:t>cả</a:t>
            </a:r>
            <a:r>
              <a:rPr lang="en-US" altLang="en-US" sz="2500" dirty="0">
                <a:solidFill>
                  <a:srgbClr val="000000"/>
                </a:solidFill>
                <a:cs typeface="Arial" panose="020B0604020202020204" pitchFamily="34" charset="0"/>
              </a:rPr>
              <a:t> </a:t>
            </a:r>
            <a:r>
              <a:rPr lang="en-US" altLang="en-US" sz="2500" dirty="0" err="1">
                <a:solidFill>
                  <a:srgbClr val="000000"/>
                </a:solidFill>
                <a:cs typeface="Arial" panose="020B0604020202020204" pitchFamily="34" charset="0"/>
              </a:rPr>
              <a:t>lược</a:t>
            </a:r>
            <a:r>
              <a:rPr lang="en-US" altLang="en-US" sz="2500" dirty="0">
                <a:solidFill>
                  <a:srgbClr val="000000"/>
                </a:solidFill>
                <a:cs typeface="Arial" panose="020B0604020202020204" pitchFamily="34" charset="0"/>
              </a:rPr>
              <a:t> </a:t>
            </a:r>
            <a:r>
              <a:rPr lang="en-US" altLang="en-US" sz="2500" dirty="0" err="1">
                <a:solidFill>
                  <a:srgbClr val="000000"/>
                </a:solidFill>
                <a:cs typeface="Arial" panose="020B0604020202020204" pitchFamily="34" charset="0"/>
              </a:rPr>
              <a:t>nhựa</a:t>
            </a:r>
            <a:r>
              <a:rPr lang="en-US" altLang="en-US" sz="2500" dirty="0">
                <a:solidFill>
                  <a:srgbClr val="000000"/>
                </a:solidFill>
                <a:cs typeface="Arial" panose="020B0604020202020204" pitchFamily="34" charset="0"/>
              </a:rPr>
              <a:t> </a:t>
            </a:r>
            <a:r>
              <a:rPr lang="en-US" altLang="en-US" sz="2500" dirty="0" err="1">
                <a:solidFill>
                  <a:srgbClr val="000000"/>
                </a:solidFill>
                <a:cs typeface="Arial" panose="020B0604020202020204" pitchFamily="34" charset="0"/>
              </a:rPr>
              <a:t>và</a:t>
            </a:r>
            <a:r>
              <a:rPr lang="en-US" altLang="en-US" sz="2500" dirty="0">
                <a:solidFill>
                  <a:srgbClr val="000000"/>
                </a:solidFill>
                <a:cs typeface="Arial" panose="020B0604020202020204" pitchFamily="34" charset="0"/>
              </a:rPr>
              <a:t> </a:t>
            </a:r>
            <a:r>
              <a:rPr lang="en-US" altLang="en-US" sz="2500" dirty="0" err="1">
                <a:solidFill>
                  <a:srgbClr val="000000"/>
                </a:solidFill>
                <a:cs typeface="Arial" panose="020B0604020202020204" pitchFamily="34" charset="0"/>
              </a:rPr>
              <a:t>tóc</a:t>
            </a:r>
            <a:r>
              <a:rPr lang="en-US" altLang="en-US" sz="2500" dirty="0">
                <a:solidFill>
                  <a:srgbClr val="000000"/>
                </a:solidFill>
                <a:cs typeface="Arial" panose="020B0604020202020204" pitchFamily="34" charset="0"/>
              </a:rPr>
              <a:t> </a:t>
            </a:r>
            <a:r>
              <a:rPr lang="en-US" altLang="en-US" sz="2500" dirty="0" err="1">
                <a:solidFill>
                  <a:srgbClr val="000000"/>
                </a:solidFill>
                <a:cs typeface="Arial" panose="020B0604020202020204" pitchFamily="34" charset="0"/>
              </a:rPr>
              <a:t>đều</a:t>
            </a:r>
            <a:r>
              <a:rPr lang="en-US" altLang="en-US" sz="2500" dirty="0">
                <a:solidFill>
                  <a:srgbClr val="000000"/>
                </a:solidFill>
                <a:cs typeface="Arial" panose="020B0604020202020204" pitchFamily="34" charset="0"/>
              </a:rPr>
              <a:t> </a:t>
            </a:r>
            <a:r>
              <a:rPr lang="vi-VN" altLang="en-US" sz="2500" b="1" i="1" dirty="0">
                <a:solidFill>
                  <a:srgbClr val="FF0000"/>
                </a:solidFill>
                <a:cs typeface="Arial" panose="020B0604020202020204" pitchFamily="34" charset="0"/>
              </a:rPr>
              <a:t>bị nhiễm điện</a:t>
            </a:r>
            <a:r>
              <a:rPr lang="en-US" altLang="en-US" sz="2500" dirty="0">
                <a:solidFill>
                  <a:srgbClr val="000000"/>
                </a:solidFill>
                <a:cs typeface="Arial" panose="020B0604020202020204" pitchFamily="34" charset="0"/>
              </a:rPr>
              <a:t>. </a:t>
            </a:r>
            <a:endParaRPr lang="en-US" altLang="en-US" sz="2500" dirty="0">
              <a:solidFill>
                <a:srgbClr val="000000"/>
              </a:solidFill>
              <a:cs typeface="Arial" panose="020B0604020202020204" pitchFamily="34" charset="0"/>
            </a:endParaRPr>
          </a:p>
          <a:p>
            <a:pPr eaLnBrk="1" hangingPunct="1"/>
            <a:r>
              <a:rPr lang="en-US" altLang="en-US" sz="2500" dirty="0">
                <a:solidFill>
                  <a:srgbClr val="000000"/>
                </a:solidFill>
                <a:cs typeface="Arial" panose="020B0604020202020204" pitchFamily="34" charset="0"/>
              </a:rPr>
              <a:t>Do </a:t>
            </a:r>
            <a:r>
              <a:rPr lang="en-US" altLang="en-US" sz="2500" dirty="0" err="1">
                <a:solidFill>
                  <a:srgbClr val="000000"/>
                </a:solidFill>
                <a:cs typeface="Arial" panose="020B0604020202020204" pitchFamily="34" charset="0"/>
              </a:rPr>
              <a:t>đó</a:t>
            </a:r>
            <a:r>
              <a:rPr lang="en-US" altLang="en-US" sz="2500" dirty="0">
                <a:solidFill>
                  <a:srgbClr val="000000"/>
                </a:solidFill>
                <a:cs typeface="Arial" panose="020B0604020202020204" pitchFamily="34" charset="0"/>
              </a:rPr>
              <a:t> </a:t>
            </a:r>
            <a:r>
              <a:rPr lang="en-US" altLang="en-US" sz="2500" dirty="0" err="1">
                <a:solidFill>
                  <a:srgbClr val="000000"/>
                </a:solidFill>
                <a:cs typeface="Arial" panose="020B0604020202020204" pitchFamily="34" charset="0"/>
              </a:rPr>
              <a:t>lược</a:t>
            </a:r>
            <a:r>
              <a:rPr lang="en-US" altLang="en-US" sz="2500" dirty="0">
                <a:solidFill>
                  <a:srgbClr val="000000"/>
                </a:solidFill>
                <a:cs typeface="Arial" panose="020B0604020202020204" pitchFamily="34" charset="0"/>
              </a:rPr>
              <a:t> </a:t>
            </a:r>
            <a:r>
              <a:rPr lang="en-US" altLang="en-US" sz="2500" dirty="0" err="1">
                <a:solidFill>
                  <a:srgbClr val="000000"/>
                </a:solidFill>
                <a:cs typeface="Arial" panose="020B0604020202020204" pitchFamily="34" charset="0"/>
              </a:rPr>
              <a:t>nhựa</a:t>
            </a:r>
            <a:r>
              <a:rPr lang="en-US" altLang="en-US" sz="2500" dirty="0">
                <a:solidFill>
                  <a:srgbClr val="000000"/>
                </a:solidFill>
                <a:cs typeface="Arial" panose="020B0604020202020204" pitchFamily="34" charset="0"/>
              </a:rPr>
              <a:t> </a:t>
            </a:r>
            <a:r>
              <a:rPr lang="vi-VN" altLang="en-US" sz="2500" dirty="0">
                <a:solidFill>
                  <a:srgbClr val="000000"/>
                </a:solidFill>
                <a:cs typeface="Arial" panose="020B0604020202020204" pitchFamily="34" charset="0"/>
              </a:rPr>
              <a:t>hút tóc ta kéo thẳng ra</a:t>
            </a:r>
            <a:r>
              <a:rPr lang="en-US" altLang="en-US" sz="2500" dirty="0">
                <a:solidFill>
                  <a:srgbClr val="000000"/>
                </a:solidFill>
                <a:cs typeface="Arial" panose="020B0604020202020204" pitchFamily="34" charset="0"/>
              </a:rPr>
              <a:t>.</a:t>
            </a:r>
            <a:endParaRPr lang="en-US" altLang="en-US" sz="2500" dirty="0">
              <a:solidFill>
                <a:srgbClr val="000000"/>
              </a:solidFill>
              <a:cs typeface="Arial" panose="020B0604020202020204" pitchFamily="34" charset="0"/>
            </a:endParaRPr>
          </a:p>
        </p:txBody>
      </p:sp>
      <p:pic>
        <p:nvPicPr>
          <p:cNvPr id="15" name="Picture 32" descr="06_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414" y="3318060"/>
            <a:ext cx="626213" cy="53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500"/>
                            </p:stCondLst>
                            <p:childTnLst>
                              <p:par>
                                <p:cTn id="12" presetID="9" presetClass="entr" presetSubtype="0" fill="hold" grpId="0" nodeType="after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childTnLst>
        </p:cTn>
      </p:par>
    </p:tnLst>
    <p:bldLst>
      <p:bldP spid="6"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CH2"/>
          <p:cNvGrpSpPr/>
          <p:nvPr/>
        </p:nvGrpSpPr>
        <p:grpSpPr>
          <a:xfrm>
            <a:off x="141121" y="716210"/>
            <a:ext cx="1523459" cy="1259058"/>
            <a:chOff x="1087970" y="2293143"/>
            <a:chExt cx="945948" cy="945949"/>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87970" y="2293143"/>
              <a:ext cx="945948" cy="945949"/>
            </a:xfrm>
            <a:prstGeom prst="rect">
              <a:avLst/>
            </a:prstGeom>
          </p:spPr>
        </p:pic>
        <p:sp>
          <p:nvSpPr>
            <p:cNvPr id="16" name="TextBox 15"/>
            <p:cNvSpPr txBox="1"/>
            <p:nvPr/>
          </p:nvSpPr>
          <p:spPr>
            <a:xfrm>
              <a:off x="1197543" y="2403113"/>
              <a:ext cx="726800" cy="670588"/>
            </a:xfrm>
            <a:prstGeom prst="rect">
              <a:avLst/>
            </a:prstGeom>
            <a:noFill/>
          </p:spPr>
          <p:txBody>
            <a:bodyPr wrap="square" rtlCol="0">
              <a:spAutoFit/>
            </a:bodyPr>
            <a:lstStyle/>
            <a:p>
              <a:pPr algn="ctr"/>
              <a:r>
                <a:rPr kumimoji="0" lang="nl-NL" altLang="en-US" sz="2600" b="1" i="1" u="none" strike="noStrike" cap="none" normalizeH="0" baseline="0" dirty="0" err="1">
                  <a:ln>
                    <a:noFill/>
                  </a:ln>
                  <a:solidFill>
                    <a:srgbClr val="FFFF00"/>
                  </a:solidFill>
                  <a:effectLst/>
                  <a:latin typeface="Arial" panose="020B0604020202020204" pitchFamily="34" charset="0"/>
                  <a:ea typeface="Times New Roman" panose="02020603050405020304" charset="0"/>
                </a:rPr>
                <a:t>Câu</a:t>
              </a:r>
              <a:r>
                <a:rPr kumimoji="0" lang="nl-NL" altLang="en-US" sz="2600" b="1" i="1" u="none" strike="noStrike" cap="none" normalizeH="0" baseline="0" dirty="0">
                  <a:ln>
                    <a:noFill/>
                  </a:ln>
                  <a:solidFill>
                    <a:srgbClr val="FFFF00"/>
                  </a:solidFill>
                  <a:effectLst/>
                  <a:latin typeface="Arial" panose="020B0604020202020204" pitchFamily="34" charset="0"/>
                  <a:ea typeface="Times New Roman" panose="02020603050405020304" charset="0"/>
                </a:rPr>
                <a:t> </a:t>
              </a:r>
              <a:r>
                <a:rPr lang="nl-NL" altLang="en-US" sz="2600" b="1" i="1" dirty="0" err="1">
                  <a:solidFill>
                    <a:srgbClr val="FFFF00"/>
                  </a:solidFill>
                  <a:ea typeface="Times New Roman" panose="02020603050405020304" charset="0"/>
                </a:rPr>
                <a:t>h</a:t>
              </a:r>
              <a:r>
                <a:rPr kumimoji="0" lang="nl-NL" altLang="en-US" sz="2600" b="1" i="1" u="none" strike="noStrike" cap="none" normalizeH="0" baseline="0" dirty="0" err="1">
                  <a:ln>
                    <a:noFill/>
                  </a:ln>
                  <a:solidFill>
                    <a:srgbClr val="FFFF00"/>
                  </a:solidFill>
                  <a:effectLst/>
                  <a:latin typeface="Arial" panose="020B0604020202020204" pitchFamily="34" charset="0"/>
                  <a:ea typeface="Times New Roman" panose="02020603050405020304" charset="0"/>
                </a:rPr>
                <a:t>ỏi</a:t>
              </a:r>
              <a:r>
                <a:rPr kumimoji="0" lang="nl-NL" altLang="en-US" sz="2600" b="1" i="1" u="none" strike="noStrike" cap="none" normalizeH="0" baseline="0" dirty="0">
                  <a:ln>
                    <a:noFill/>
                  </a:ln>
                  <a:solidFill>
                    <a:srgbClr val="FFFF00"/>
                  </a:solidFill>
                  <a:effectLst/>
                  <a:latin typeface="Arial" panose="020B0604020202020204" pitchFamily="34" charset="0"/>
                  <a:ea typeface="Times New Roman" panose="02020603050405020304" charset="0"/>
                </a:rPr>
                <a:t> 2:</a:t>
              </a:r>
              <a:endParaRPr lang="zh-CN" altLang="en-US" sz="2600" dirty="0">
                <a:solidFill>
                  <a:srgbClr val="FFFF00"/>
                </a:solidFill>
              </a:endParaRPr>
            </a:p>
          </p:txBody>
        </p:sp>
      </p:grpSp>
      <p:pic>
        <p:nvPicPr>
          <p:cNvPr id="26" name="图片 25"/>
          <p:cNvPicPr>
            <a:picLocks noChangeAspect="1"/>
          </p:cNvPicPr>
          <p:nvPr/>
        </p:nvPicPr>
        <p:blipFill rotWithShape="1">
          <a:blip r:embed="rId2" cstate="print">
            <a:extLst>
              <a:ext uri="{28A0092B-C50C-407E-A947-70E740481C1C}">
                <a14:useLocalDpi xmlns:a14="http://schemas.microsoft.com/office/drawing/2010/main" val="0"/>
              </a:ext>
            </a:extLst>
          </a:blip>
          <a:srcRect b="31000"/>
          <a:stretch>
            <a:fillRect/>
          </a:stretch>
        </p:blipFill>
        <p:spPr>
          <a:xfrm>
            <a:off x="298740" y="3019840"/>
            <a:ext cx="1189368" cy="632234"/>
          </a:xfrm>
          <a:prstGeom prst="rect">
            <a:avLst/>
          </a:prstGeom>
        </p:spPr>
      </p:pic>
      <p:pic>
        <p:nvPicPr>
          <p:cNvPr id="9217" name="Picture 9" descr="Fan-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0983" y="780588"/>
            <a:ext cx="1841895" cy="209288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3"/>
          <p:cNvSpPr>
            <a:spLocks noChangeArrowheads="1"/>
          </p:cNvSpPr>
          <p:nvPr/>
        </p:nvSpPr>
        <p:spPr bwMode="auto">
          <a:xfrm>
            <a:off x="1526422" y="780589"/>
            <a:ext cx="5634561"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90805" algn="just" defTabSz="914400" rtl="0" eaLnBrk="0" fontAlgn="base" latinLnBrk="0" hangingPunct="0">
              <a:lnSpc>
                <a:spcPct val="100000"/>
              </a:lnSpc>
              <a:spcBef>
                <a:spcPct val="0"/>
              </a:spcBef>
              <a:spcAft>
                <a:spcPct val="0"/>
              </a:spcAft>
              <a:buClrTx/>
              <a:buSzTx/>
              <a:buFontTx/>
              <a:buNone/>
            </a:pP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Khi</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thổi</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vào</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mặt</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bàn</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ta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sẽ</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thấy</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bụi</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bay</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đi</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Vậy</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tại</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sao</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cánh</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quạt</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điện</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thổi</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gió</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mạnh</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nhưng</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sau</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một</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thời</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gian</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có</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nhiều</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bụi</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bám</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vào</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cánh</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quạt</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en-US" altLang="en-US" sz="2600" b="0" i="0" u="none" strike="noStrike" cap="none" normalizeH="0" baseline="0" dirty="0" err="1">
                <a:ln>
                  <a:noFill/>
                </a:ln>
                <a:solidFill>
                  <a:srgbClr val="000000"/>
                </a:solidFill>
                <a:effectLst/>
                <a:latin typeface="Arial" panose="020B0604020202020204" pitchFamily="34" charset="0"/>
                <a:ea typeface="Times New Roman" panose="02020603050405020304" charset="0"/>
              </a:rPr>
              <a:t>Hãy</a:t>
            </a:r>
            <a:r>
              <a:rPr kumimoji="0" lang="en-US"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giải</a:t>
            </a:r>
            <a:r>
              <a:rPr kumimoji="0" lang="nl-NL" altLang="en-US" sz="2600" b="0" i="0" u="none" strike="noStrike" cap="none" normalizeH="0" baseline="0" dirty="0">
                <a:ln>
                  <a:noFill/>
                </a:ln>
                <a:solidFill>
                  <a:schemeClr val="tx1"/>
                </a:solidFill>
                <a:effectLst/>
                <a:latin typeface="Arial" panose="020B0604020202020204" pitchFamily="34" charset="0"/>
                <a:ea typeface="Times New Roman" panose="02020603050405020304" charset="0"/>
              </a:rPr>
              <a:t> </a:t>
            </a:r>
            <a:r>
              <a:rPr kumimoji="0" lang="nl-NL" altLang="en-US" sz="2600" b="0" i="0" u="none" strike="noStrike" cap="none" normalizeH="0" baseline="0" dirty="0" err="1">
                <a:ln>
                  <a:noFill/>
                </a:ln>
                <a:solidFill>
                  <a:schemeClr val="tx1"/>
                </a:solidFill>
                <a:effectLst/>
                <a:latin typeface="Arial" panose="020B0604020202020204" pitchFamily="34" charset="0"/>
                <a:ea typeface="Times New Roman" panose="02020603050405020304" charset="0"/>
              </a:rPr>
              <a:t>thích</a:t>
            </a:r>
            <a:r>
              <a:rPr kumimoji="0" lang="nl-NL" altLang="en-US" sz="2600" b="0" i="0" u="none" strike="noStrike" cap="none" normalizeH="0" baseline="0" dirty="0">
                <a:ln>
                  <a:noFill/>
                </a:ln>
                <a:solidFill>
                  <a:srgbClr val="000000"/>
                </a:solidFill>
                <a:effectLst/>
                <a:latin typeface="Arial" panose="020B0604020202020204" pitchFamily="34" charset="0"/>
                <a:ea typeface="Times New Roman" panose="02020603050405020304" charset="0"/>
              </a:rPr>
              <a:t>?</a:t>
            </a:r>
            <a:endParaRPr kumimoji="0" lang="nl-NL" altLang="en-US" sz="2600" b="0" i="0" u="none" strike="noStrike" cap="none" normalizeH="0" baseline="0" dirty="0">
              <a:ln>
                <a:noFill/>
              </a:ln>
              <a:solidFill>
                <a:schemeClr val="tx1"/>
              </a:solidFill>
              <a:effectLst/>
              <a:latin typeface="Arial" panose="020B0604020202020204" pitchFamily="34" charset="0"/>
            </a:endParaRPr>
          </a:p>
        </p:txBody>
      </p:sp>
      <p:grpSp>
        <p:nvGrpSpPr>
          <p:cNvPr id="30" name="Group 29"/>
          <p:cNvGrpSpPr/>
          <p:nvPr/>
        </p:nvGrpSpPr>
        <p:grpSpPr>
          <a:xfrm>
            <a:off x="304912" y="60096"/>
            <a:ext cx="2893934" cy="525867"/>
            <a:chOff x="3996682" y="1547723"/>
            <a:chExt cx="2893934" cy="525867"/>
          </a:xfrm>
          <a:solidFill>
            <a:schemeClr val="bg1"/>
          </a:solidFill>
        </p:grpSpPr>
        <p:sp>
          <p:nvSpPr>
            <p:cNvPr id="31" name="TextBox 11"/>
            <p:cNvSpPr txBox="1">
              <a:spLocks noChangeArrowheads="1"/>
            </p:cNvSpPr>
            <p:nvPr/>
          </p:nvSpPr>
          <p:spPr bwMode="auto">
            <a:xfrm flipH="1">
              <a:off x="4419417" y="1547723"/>
              <a:ext cx="2471199"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Vận</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Dụng</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32" name="TextBox 33"/>
            <p:cNvSpPr txBox="1">
              <a:spLocks noChangeArrowheads="1"/>
            </p:cNvSpPr>
            <p:nvPr/>
          </p:nvSpPr>
          <p:spPr bwMode="auto">
            <a:xfrm>
              <a:off x="3996682" y="1550370"/>
              <a:ext cx="484428"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4.</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sp>
        <p:nvSpPr>
          <p:cNvPr id="39" name="Text Box 12"/>
          <p:cNvSpPr txBox="1">
            <a:spLocks noChangeArrowheads="1"/>
          </p:cNvSpPr>
          <p:nvPr/>
        </p:nvSpPr>
        <p:spPr bwMode="auto">
          <a:xfrm>
            <a:off x="1219288" y="2937848"/>
            <a:ext cx="7783590" cy="2400657"/>
          </a:xfrm>
          <a:prstGeom prst="rect">
            <a:avLst/>
          </a:prstGeom>
          <a:solidFill>
            <a:schemeClr val="bg1"/>
          </a:solidFill>
          <a:ln>
            <a:noFill/>
          </a:ln>
        </p:spPr>
        <p:txBody>
          <a:bodyPr wrap="square">
            <a:spAutoFit/>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ts val="0"/>
              </a:spcBef>
              <a:buFontTx/>
              <a:buChar char="-"/>
            </a:pPr>
            <a:r>
              <a:rPr lang="en-US" altLang="en-US" sz="2500" dirty="0">
                <a:solidFill>
                  <a:srgbClr val="0000FF"/>
                </a:solidFill>
                <a:latin typeface="Arial" panose="020B0604020202020204" pitchFamily="34" charset="0"/>
                <a:cs typeface="Arial" panose="020B0604020202020204" pitchFamily="34" charset="0"/>
              </a:rPr>
              <a:t> Khi </a:t>
            </a:r>
            <a:r>
              <a:rPr lang="en-US" altLang="en-US" sz="2500" dirty="0" err="1">
                <a:solidFill>
                  <a:srgbClr val="0000FF"/>
                </a:solidFill>
                <a:latin typeface="Arial" panose="020B0604020202020204" pitchFamily="34" charset="0"/>
                <a:cs typeface="Arial" panose="020B0604020202020204" pitchFamily="34" charset="0"/>
              </a:rPr>
              <a:t>hoạt</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động</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cánh</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quạt</a:t>
            </a:r>
            <a:r>
              <a:rPr lang="en-US" altLang="en-US" sz="2500" dirty="0">
                <a:solidFill>
                  <a:srgbClr val="0000FF"/>
                </a:solidFill>
                <a:latin typeface="Arial" panose="020B0604020202020204" pitchFamily="34" charset="0"/>
                <a:cs typeface="Arial" panose="020B0604020202020204" pitchFamily="34" charset="0"/>
              </a:rPr>
              <a:t> quay </a:t>
            </a:r>
            <a:r>
              <a:rPr lang="en-US" altLang="en-US" sz="2500" dirty="0" err="1">
                <a:solidFill>
                  <a:srgbClr val="0000FF"/>
                </a:solidFill>
                <a:latin typeface="Arial" panose="020B0604020202020204" pitchFamily="34" charset="0"/>
                <a:cs typeface="Arial" panose="020B0604020202020204" pitchFamily="34" charset="0"/>
              </a:rPr>
              <a:t>nên</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cọ</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xát</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với</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không</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khí</a:t>
            </a:r>
            <a:r>
              <a:rPr lang="en-US" altLang="en-US" sz="2500" dirty="0">
                <a:solidFill>
                  <a:srgbClr val="0000FF"/>
                </a:solidFill>
                <a:latin typeface="Arial" panose="020B0604020202020204" pitchFamily="34" charset="0"/>
                <a:cs typeface="Arial" panose="020B0604020202020204" pitchFamily="34" charset="0"/>
              </a:rPr>
              <a:t> =&gt; </a:t>
            </a:r>
            <a:r>
              <a:rPr lang="en-US" altLang="en-US" sz="2500" i="1" dirty="0" err="1">
                <a:solidFill>
                  <a:srgbClr val="C00000"/>
                </a:solidFill>
                <a:latin typeface="Arial" panose="020B0604020202020204" pitchFamily="34" charset="0"/>
                <a:cs typeface="Arial" panose="020B0604020202020204" pitchFamily="34" charset="0"/>
              </a:rPr>
              <a:t>bị</a:t>
            </a:r>
            <a:r>
              <a:rPr lang="en-US" altLang="en-US" sz="2500" i="1" dirty="0">
                <a:solidFill>
                  <a:srgbClr val="C00000"/>
                </a:solidFill>
                <a:latin typeface="Arial" panose="020B0604020202020204" pitchFamily="34" charset="0"/>
                <a:cs typeface="Arial" panose="020B0604020202020204" pitchFamily="34" charset="0"/>
              </a:rPr>
              <a:t> </a:t>
            </a:r>
            <a:r>
              <a:rPr lang="en-US" altLang="en-US" sz="2500" i="1" dirty="0" err="1">
                <a:solidFill>
                  <a:srgbClr val="C00000"/>
                </a:solidFill>
                <a:latin typeface="Arial" panose="020B0604020202020204" pitchFamily="34" charset="0"/>
                <a:cs typeface="Arial" panose="020B0604020202020204" pitchFamily="34" charset="0"/>
              </a:rPr>
              <a:t>nhiễm</a:t>
            </a:r>
            <a:r>
              <a:rPr lang="en-US" altLang="en-US" sz="2500" i="1" dirty="0">
                <a:solidFill>
                  <a:srgbClr val="C00000"/>
                </a:solidFill>
                <a:latin typeface="Arial" panose="020B0604020202020204" pitchFamily="34" charset="0"/>
                <a:cs typeface="Arial" panose="020B0604020202020204" pitchFamily="34" charset="0"/>
              </a:rPr>
              <a:t> </a:t>
            </a:r>
            <a:r>
              <a:rPr lang="en-US" altLang="en-US" sz="2500" i="1" dirty="0" err="1">
                <a:solidFill>
                  <a:srgbClr val="C00000"/>
                </a:solidFill>
                <a:latin typeface="Arial" panose="020B0604020202020204" pitchFamily="34" charset="0"/>
                <a:cs typeface="Arial" panose="020B0604020202020204" pitchFamily="34" charset="0"/>
              </a:rPr>
              <a:t>điện</a:t>
            </a:r>
            <a:r>
              <a:rPr lang="en-US" altLang="en-US" sz="2500" i="1" dirty="0">
                <a:solidFill>
                  <a:srgbClr val="C00000"/>
                </a:solidFill>
                <a:latin typeface="Arial" panose="020B0604020202020204" pitchFamily="34" charset="0"/>
                <a:cs typeface="Arial" panose="020B0604020202020204" pitchFamily="34" charset="0"/>
              </a:rPr>
              <a:t> </a:t>
            </a:r>
            <a:r>
              <a:rPr lang="en-US" altLang="en-US" sz="2500" dirty="0">
                <a:solidFill>
                  <a:srgbClr val="0000FF"/>
                </a:solidFill>
                <a:latin typeface="Arial" panose="020B0604020202020204" pitchFamily="34" charset="0"/>
                <a:cs typeface="Arial" panose="020B0604020202020204" pitchFamily="34" charset="0"/>
              </a:rPr>
              <a:t>=&gt; </a:t>
            </a:r>
            <a:r>
              <a:rPr lang="en-US" altLang="en-US" sz="2500" dirty="0" err="1">
                <a:solidFill>
                  <a:srgbClr val="0000FF"/>
                </a:solidFill>
                <a:latin typeface="Arial" panose="020B0604020202020204" pitchFamily="34" charset="0"/>
                <a:cs typeface="Arial" panose="020B0604020202020204" pitchFamily="34" charset="0"/>
              </a:rPr>
              <a:t>hút</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những</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hạt</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bụi</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nhỏ</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trong</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không</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khí</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ở</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gần</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nó</a:t>
            </a:r>
            <a:r>
              <a:rPr lang="en-US" altLang="en-US" sz="2500" dirty="0">
                <a:solidFill>
                  <a:srgbClr val="0000FF"/>
                </a:solidFill>
                <a:latin typeface="Arial" panose="020B0604020202020204" pitchFamily="34" charset="0"/>
                <a:cs typeface="Arial" panose="020B0604020202020204" pitchFamily="34" charset="0"/>
              </a:rPr>
              <a:t>.</a:t>
            </a:r>
            <a:endParaRPr lang="en-US" altLang="en-US" sz="2500" dirty="0">
              <a:solidFill>
                <a:srgbClr val="0000FF"/>
              </a:solidFill>
              <a:latin typeface="Arial" panose="020B0604020202020204" pitchFamily="34" charset="0"/>
              <a:cs typeface="Arial" panose="020B0604020202020204" pitchFamily="34" charset="0"/>
            </a:endParaRPr>
          </a:p>
          <a:p>
            <a:pPr eaLnBrk="1" hangingPunct="1">
              <a:spcBef>
                <a:spcPts val="0"/>
              </a:spcBef>
              <a:buFontTx/>
              <a:buChar char="-"/>
            </a:pP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Mép</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cánh</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quạt</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là</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nơi</a:t>
            </a:r>
            <a:r>
              <a:rPr lang="en-US" altLang="en-US" sz="2500" dirty="0">
                <a:solidFill>
                  <a:srgbClr val="0000FF"/>
                </a:solidFill>
                <a:latin typeface="Arial" panose="020B0604020202020204" pitchFamily="34" charset="0"/>
                <a:cs typeface="Arial" panose="020B0604020202020204" pitchFamily="34" charset="0"/>
              </a:rPr>
              <a:t> </a:t>
            </a:r>
            <a:r>
              <a:rPr lang="en-US" altLang="en-US" sz="2500" b="1" dirty="0" err="1">
                <a:solidFill>
                  <a:srgbClr val="0000FF"/>
                </a:solidFill>
                <a:latin typeface="Arial" panose="020B0604020202020204" pitchFamily="34" charset="0"/>
                <a:cs typeface="Arial" panose="020B0604020202020204" pitchFamily="34" charset="0"/>
              </a:rPr>
              <a:t>cọ</a:t>
            </a:r>
            <a:r>
              <a:rPr lang="en-US" altLang="en-US" sz="2500" b="1" dirty="0">
                <a:solidFill>
                  <a:srgbClr val="0000FF"/>
                </a:solidFill>
                <a:latin typeface="Arial" panose="020B0604020202020204" pitchFamily="34" charset="0"/>
                <a:cs typeface="Arial" panose="020B0604020202020204" pitchFamily="34" charset="0"/>
              </a:rPr>
              <a:t> </a:t>
            </a:r>
            <a:r>
              <a:rPr lang="en-US" altLang="en-US" sz="2500" b="1" dirty="0" err="1">
                <a:solidFill>
                  <a:srgbClr val="0000FF"/>
                </a:solidFill>
                <a:latin typeface="Arial" panose="020B0604020202020204" pitchFamily="34" charset="0"/>
                <a:cs typeface="Arial" panose="020B0604020202020204" pitchFamily="34" charset="0"/>
              </a:rPr>
              <a:t>xát</a:t>
            </a:r>
            <a:r>
              <a:rPr lang="en-US" altLang="en-US" sz="2500" b="1" dirty="0">
                <a:solidFill>
                  <a:srgbClr val="0000FF"/>
                </a:solidFill>
                <a:latin typeface="Arial" panose="020B0604020202020204" pitchFamily="34" charset="0"/>
                <a:cs typeface="Arial" panose="020B0604020202020204" pitchFamily="34" charset="0"/>
              </a:rPr>
              <a:t> </a:t>
            </a:r>
            <a:r>
              <a:rPr lang="en-US" altLang="en-US" sz="2500" b="1" dirty="0" err="1">
                <a:solidFill>
                  <a:srgbClr val="0000FF"/>
                </a:solidFill>
                <a:latin typeface="Arial" panose="020B0604020202020204" pitchFamily="34" charset="0"/>
                <a:cs typeface="Arial" panose="020B0604020202020204" pitchFamily="34" charset="0"/>
              </a:rPr>
              <a:t>nhiều</a:t>
            </a:r>
            <a:r>
              <a:rPr lang="en-US" altLang="en-US" sz="2500" b="1" dirty="0">
                <a:solidFill>
                  <a:srgbClr val="0000FF"/>
                </a:solidFill>
                <a:latin typeface="Arial" panose="020B0604020202020204" pitchFamily="34" charset="0"/>
                <a:cs typeface="Arial" panose="020B0604020202020204" pitchFamily="34" charset="0"/>
              </a:rPr>
              <a:t> </a:t>
            </a:r>
            <a:r>
              <a:rPr lang="en-US" altLang="en-US" sz="2500" b="1" dirty="0" err="1">
                <a:solidFill>
                  <a:srgbClr val="0000FF"/>
                </a:solidFill>
                <a:latin typeface="Arial" panose="020B0604020202020204" pitchFamily="34" charset="0"/>
                <a:cs typeface="Arial" panose="020B0604020202020204" pitchFamily="34" charset="0"/>
              </a:rPr>
              <a:t>nhất</a:t>
            </a:r>
            <a:r>
              <a:rPr lang="en-US" altLang="en-US" sz="2500" b="1" dirty="0">
                <a:solidFill>
                  <a:srgbClr val="0000FF"/>
                </a:solidFill>
                <a:latin typeface="Arial" panose="020B0604020202020204" pitchFamily="34" charset="0"/>
                <a:cs typeface="Arial" panose="020B0604020202020204" pitchFamily="34" charset="0"/>
              </a:rPr>
              <a:t> </a:t>
            </a:r>
            <a:r>
              <a:rPr lang="en-US" altLang="en-US" sz="2500" b="1" dirty="0" err="1">
                <a:solidFill>
                  <a:srgbClr val="0000FF"/>
                </a:solidFill>
                <a:latin typeface="Arial" panose="020B0604020202020204" pitchFamily="34" charset="0"/>
                <a:cs typeface="Arial" panose="020B0604020202020204" pitchFamily="34" charset="0"/>
              </a:rPr>
              <a:t>với</a:t>
            </a:r>
            <a:r>
              <a:rPr lang="en-US" altLang="en-US" sz="2500" b="1"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không</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khí</a:t>
            </a:r>
            <a:r>
              <a:rPr lang="en-US" altLang="en-US" sz="2500" dirty="0">
                <a:solidFill>
                  <a:srgbClr val="0000FF"/>
                </a:solidFill>
                <a:latin typeface="Arial" panose="020B0604020202020204" pitchFamily="34" charset="0"/>
                <a:cs typeface="Arial" panose="020B0604020202020204" pitchFamily="34" charset="0"/>
              </a:rPr>
              <a:t> =&gt; </a:t>
            </a:r>
            <a:r>
              <a:rPr lang="en-US" altLang="en-US" sz="2500" dirty="0" err="1">
                <a:solidFill>
                  <a:srgbClr val="0000FF"/>
                </a:solidFill>
                <a:latin typeface="Arial" panose="020B0604020202020204" pitchFamily="34" charset="0"/>
                <a:cs typeface="Arial" panose="020B0604020202020204" pitchFamily="34" charset="0"/>
              </a:rPr>
              <a:t>bị</a:t>
            </a:r>
            <a:r>
              <a:rPr lang="en-US" altLang="en-US" sz="2500" dirty="0">
                <a:solidFill>
                  <a:srgbClr val="0000FF"/>
                </a:solidFill>
                <a:latin typeface="Arial" panose="020B0604020202020204" pitchFamily="34" charset="0"/>
                <a:cs typeface="Arial" panose="020B0604020202020204" pitchFamily="34" charset="0"/>
              </a:rPr>
              <a:t> </a:t>
            </a:r>
            <a:r>
              <a:rPr lang="en-US" altLang="en-US" sz="2500" b="1" dirty="0" err="1">
                <a:solidFill>
                  <a:srgbClr val="0000FF"/>
                </a:solidFill>
                <a:latin typeface="Arial" panose="020B0604020202020204" pitchFamily="34" charset="0"/>
                <a:cs typeface="Arial" panose="020B0604020202020204" pitchFamily="34" charset="0"/>
              </a:rPr>
              <a:t>nhiễm</a:t>
            </a:r>
            <a:r>
              <a:rPr lang="en-US" altLang="en-US" sz="2500" b="1" dirty="0">
                <a:solidFill>
                  <a:srgbClr val="0000FF"/>
                </a:solidFill>
                <a:latin typeface="Arial" panose="020B0604020202020204" pitchFamily="34" charset="0"/>
                <a:cs typeface="Arial" panose="020B0604020202020204" pitchFamily="34" charset="0"/>
              </a:rPr>
              <a:t> </a:t>
            </a:r>
            <a:r>
              <a:rPr lang="en-US" altLang="en-US" sz="2500" b="1" dirty="0" err="1">
                <a:solidFill>
                  <a:srgbClr val="0000FF"/>
                </a:solidFill>
                <a:latin typeface="Arial" panose="020B0604020202020204" pitchFamily="34" charset="0"/>
                <a:cs typeface="Arial" panose="020B0604020202020204" pitchFamily="34" charset="0"/>
              </a:rPr>
              <a:t>điện</a:t>
            </a:r>
            <a:r>
              <a:rPr lang="en-US" altLang="en-US" sz="2500" b="1" dirty="0">
                <a:solidFill>
                  <a:srgbClr val="0000FF"/>
                </a:solidFill>
                <a:latin typeface="Arial" panose="020B0604020202020204" pitchFamily="34" charset="0"/>
                <a:cs typeface="Arial" panose="020B0604020202020204" pitchFamily="34" charset="0"/>
              </a:rPr>
              <a:t> </a:t>
            </a:r>
            <a:r>
              <a:rPr lang="en-US" altLang="en-US" sz="2500" b="1" dirty="0" err="1">
                <a:solidFill>
                  <a:srgbClr val="0000FF"/>
                </a:solidFill>
                <a:latin typeface="Arial" panose="020B0604020202020204" pitchFamily="34" charset="0"/>
                <a:cs typeface="Arial" panose="020B0604020202020204" pitchFamily="34" charset="0"/>
              </a:rPr>
              <a:t>nhiều</a:t>
            </a:r>
            <a:r>
              <a:rPr lang="en-US" altLang="en-US" sz="2500" b="1" dirty="0">
                <a:solidFill>
                  <a:srgbClr val="0000FF"/>
                </a:solidFill>
                <a:latin typeface="Arial" panose="020B0604020202020204" pitchFamily="34" charset="0"/>
                <a:cs typeface="Arial" panose="020B0604020202020204" pitchFamily="34" charset="0"/>
              </a:rPr>
              <a:t> </a:t>
            </a:r>
            <a:r>
              <a:rPr lang="en-US" altLang="en-US" sz="2500" b="1" dirty="0" err="1">
                <a:solidFill>
                  <a:srgbClr val="0000FF"/>
                </a:solidFill>
                <a:latin typeface="Arial" panose="020B0604020202020204" pitchFamily="34" charset="0"/>
                <a:cs typeface="Arial" panose="020B0604020202020204" pitchFamily="34" charset="0"/>
              </a:rPr>
              <a:t>nhất</a:t>
            </a:r>
            <a:r>
              <a:rPr lang="en-US" altLang="en-US" sz="2500" dirty="0">
                <a:solidFill>
                  <a:srgbClr val="0000FF"/>
                </a:solidFill>
                <a:latin typeface="Arial" panose="020B0604020202020204" pitchFamily="34" charset="0"/>
                <a:cs typeface="Arial" panose="020B0604020202020204" pitchFamily="34" charset="0"/>
              </a:rPr>
              <a:t>=&gt; </a:t>
            </a:r>
            <a:r>
              <a:rPr lang="en-US" altLang="en-US" sz="2500" dirty="0" err="1">
                <a:solidFill>
                  <a:srgbClr val="0000FF"/>
                </a:solidFill>
                <a:latin typeface="Arial" panose="020B0604020202020204" pitchFamily="34" charset="0"/>
                <a:cs typeface="Arial" panose="020B0604020202020204" pitchFamily="34" charset="0"/>
              </a:rPr>
              <a:t>nên</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hút</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bụi</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nhiều</a:t>
            </a:r>
            <a:r>
              <a:rPr lang="en-US" altLang="en-US" sz="2500" dirty="0">
                <a:solidFill>
                  <a:srgbClr val="0000FF"/>
                </a:solidFill>
                <a:latin typeface="Arial" panose="020B0604020202020204" pitchFamily="34" charset="0"/>
                <a:cs typeface="Arial" panose="020B0604020202020204" pitchFamily="34" charset="0"/>
              </a:rPr>
              <a:t> </a:t>
            </a:r>
            <a:r>
              <a:rPr lang="en-US" altLang="en-US" sz="2500" dirty="0" err="1">
                <a:solidFill>
                  <a:srgbClr val="0000FF"/>
                </a:solidFill>
                <a:latin typeface="Arial" panose="020B0604020202020204" pitchFamily="34" charset="0"/>
                <a:cs typeface="Arial" panose="020B0604020202020204" pitchFamily="34" charset="0"/>
              </a:rPr>
              <a:t>hơn</a:t>
            </a:r>
            <a:r>
              <a:rPr lang="en-US" altLang="en-US" sz="2500" dirty="0">
                <a:solidFill>
                  <a:srgbClr val="0000FF"/>
                </a:solidFill>
                <a:latin typeface="Arial" panose="020B0604020202020204" pitchFamily="34" charset="0"/>
                <a:cs typeface="Arial" panose="020B0604020202020204" pitchFamily="34" charset="0"/>
              </a:rPr>
              <a:t>.</a:t>
            </a:r>
            <a:endParaRPr lang="en-US" altLang="en-US" sz="2500" dirty="0">
              <a:solidFill>
                <a:srgbClr val="0000F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360"/>
                                          </p:val>
                                        </p:tav>
                                        <p:tav tm="100000">
                                          <p:val>
                                            <p:fltVal val="0"/>
                                          </p:val>
                                        </p:tav>
                                      </p:tavLst>
                                    </p:anim>
                                    <p:animEffect transition="in" filter="fade">
                                      <p:cBhvr>
                                        <p:cTn id="10" dur="750"/>
                                        <p:tgtEl>
                                          <p:spTgt spid="14"/>
                                        </p:tgtEl>
                                      </p:cBhvr>
                                    </p:animEffect>
                                  </p:childTnLst>
                                </p:cTn>
                              </p:par>
                            </p:childTnLst>
                          </p:cTn>
                        </p:par>
                        <p:par>
                          <p:cTn id="11" fill="hold">
                            <p:stCondLst>
                              <p:cond delay="1000"/>
                            </p:stCondLst>
                            <p:childTnLst>
                              <p:par>
                                <p:cTn id="12" presetID="9" presetClass="entr" presetSubtype="0" fill="hold" grpId="0" nodeType="afterEffect">
                                  <p:stCondLst>
                                    <p:cond delay="750"/>
                                  </p:stCondLst>
                                  <p:childTnLst>
                                    <p:set>
                                      <p:cBhvr>
                                        <p:cTn id="13" dur="1" fill="hold">
                                          <p:stCondLst>
                                            <p:cond delay="0"/>
                                          </p:stCondLst>
                                        </p:cTn>
                                        <p:tgtEl>
                                          <p:spTgt spid="29"/>
                                        </p:tgtEl>
                                        <p:attrNameLst>
                                          <p:attrName>style.visibility</p:attrName>
                                        </p:attrNameLst>
                                      </p:cBhvr>
                                      <p:to>
                                        <p:strVal val="visible"/>
                                      </p:to>
                                    </p:set>
                                    <p:animEffect transition="in" filter="dissolve">
                                      <p:cBhvr>
                                        <p:cTn id="1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8" presetClass="entr" presetSubtype="16"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diamond(in)">
                                      <p:cBhvr>
                                        <p:cTn id="25" dur="1250"/>
                                        <p:tgtEl>
                                          <p:spTgt spid="39"/>
                                        </p:tgtEl>
                                      </p:cBhvr>
                                    </p:animEffect>
                                  </p:childTnLst>
                                </p:cTn>
                              </p:par>
                            </p:childTnLst>
                          </p:cTn>
                        </p:par>
                      </p:childTnLst>
                    </p:cTn>
                  </p:par>
                </p:childTnLst>
              </p:cTn>
              <p:nextCondLst>
                <p:cond evt="onClick" delay="0">
                  <p:tgtEl>
                    <p:spTgt spid="14"/>
                  </p:tgtEl>
                </p:cond>
              </p:nextCondLst>
            </p:seq>
          </p:childTnLst>
        </p:cTn>
      </p:par>
    </p:tnLst>
    <p:bldLst>
      <p:bldP spid="29" grpId="0"/>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2" descr="06_ic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647" y="2686588"/>
            <a:ext cx="431089" cy="53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p:cNvGrpSpPr/>
          <p:nvPr/>
        </p:nvGrpSpPr>
        <p:grpSpPr>
          <a:xfrm>
            <a:off x="304912" y="60096"/>
            <a:ext cx="2893934" cy="525867"/>
            <a:chOff x="3996682" y="1547723"/>
            <a:chExt cx="2893934" cy="525867"/>
          </a:xfrm>
          <a:solidFill>
            <a:schemeClr val="bg1"/>
          </a:solidFill>
        </p:grpSpPr>
        <p:sp>
          <p:nvSpPr>
            <p:cNvPr id="31" name="TextBox 11"/>
            <p:cNvSpPr txBox="1">
              <a:spLocks noChangeArrowheads="1"/>
            </p:cNvSpPr>
            <p:nvPr/>
          </p:nvSpPr>
          <p:spPr bwMode="auto">
            <a:xfrm flipH="1">
              <a:off x="4419417" y="1547723"/>
              <a:ext cx="2471199"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Vận</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Dụng</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32" name="TextBox 33"/>
            <p:cNvSpPr txBox="1">
              <a:spLocks noChangeArrowheads="1"/>
            </p:cNvSpPr>
            <p:nvPr/>
          </p:nvSpPr>
          <p:spPr bwMode="auto">
            <a:xfrm>
              <a:off x="3996682" y="1550370"/>
              <a:ext cx="484428"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4.</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grpSp>
        <p:nvGrpSpPr>
          <p:cNvPr id="2" name="CH3"/>
          <p:cNvGrpSpPr/>
          <p:nvPr/>
        </p:nvGrpSpPr>
        <p:grpSpPr>
          <a:xfrm>
            <a:off x="152516" y="666800"/>
            <a:ext cx="1523459" cy="1523460"/>
            <a:chOff x="3614119" y="2293143"/>
            <a:chExt cx="945948" cy="945949"/>
          </a:xfrm>
        </p:grpSpPr>
        <p:pic>
          <p:nvPicPr>
            <p:cNvPr id="3"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4119" y="2293143"/>
              <a:ext cx="945948" cy="945949"/>
            </a:xfrm>
            <a:prstGeom prst="rect">
              <a:avLst/>
            </a:prstGeom>
          </p:spPr>
        </p:pic>
        <p:sp>
          <p:nvSpPr>
            <p:cNvPr id="4" name="TextBox 3"/>
            <p:cNvSpPr txBox="1"/>
            <p:nvPr/>
          </p:nvSpPr>
          <p:spPr>
            <a:xfrm>
              <a:off x="3680604" y="2469905"/>
              <a:ext cx="804091" cy="592425"/>
            </a:xfrm>
            <a:prstGeom prst="rect">
              <a:avLst/>
            </a:prstGeom>
            <a:noFill/>
          </p:spPr>
          <p:txBody>
            <a:bodyPr wrap="square" rtlCol="0">
              <a:spAutoFit/>
            </a:bodyPr>
            <a:lstStyle/>
            <a:p>
              <a:pPr algn="ctr"/>
              <a:r>
                <a:rPr kumimoji="0" lang="nl-NL" altLang="en-US" sz="2800" b="1" i="1" u="none" strike="noStrike" cap="none" normalizeH="0" baseline="0" dirty="0" err="1">
                  <a:ln>
                    <a:noFill/>
                  </a:ln>
                  <a:solidFill>
                    <a:schemeClr val="accent6">
                      <a:lumMod val="75000"/>
                    </a:schemeClr>
                  </a:solidFill>
                  <a:effectLst/>
                  <a:latin typeface="Arial" panose="020B0604020202020204" pitchFamily="34" charset="0"/>
                  <a:ea typeface="Times New Roman" panose="02020603050405020304" charset="0"/>
                </a:rPr>
                <a:t>Câu</a:t>
              </a:r>
              <a:r>
                <a:rPr kumimoji="0" lang="nl-NL" altLang="en-US" sz="2800" b="1" i="1" u="none" strike="noStrike" cap="none" normalizeH="0" baseline="0" dirty="0">
                  <a:ln>
                    <a:noFill/>
                  </a:ln>
                  <a:solidFill>
                    <a:schemeClr val="accent6">
                      <a:lumMod val="75000"/>
                    </a:schemeClr>
                  </a:solidFill>
                  <a:effectLst/>
                  <a:latin typeface="Arial" panose="020B0604020202020204" pitchFamily="34" charset="0"/>
                  <a:ea typeface="Times New Roman" panose="02020603050405020304" charset="0"/>
                </a:rPr>
                <a:t> </a:t>
              </a:r>
              <a:r>
                <a:rPr lang="nl-NL" altLang="en-US" sz="2800" b="1" i="1" dirty="0" err="1">
                  <a:solidFill>
                    <a:schemeClr val="accent6">
                      <a:lumMod val="75000"/>
                    </a:schemeClr>
                  </a:solidFill>
                  <a:ea typeface="Times New Roman" panose="02020603050405020304" charset="0"/>
                </a:rPr>
                <a:t>h</a:t>
              </a:r>
              <a:r>
                <a:rPr kumimoji="0" lang="nl-NL" altLang="en-US" sz="2800" b="1" i="1" u="none" strike="noStrike" cap="none" normalizeH="0" baseline="0" dirty="0" err="1">
                  <a:ln>
                    <a:noFill/>
                  </a:ln>
                  <a:solidFill>
                    <a:schemeClr val="accent6">
                      <a:lumMod val="75000"/>
                    </a:schemeClr>
                  </a:solidFill>
                  <a:effectLst/>
                  <a:latin typeface="Arial" panose="020B0604020202020204" pitchFamily="34" charset="0"/>
                  <a:ea typeface="Times New Roman" panose="02020603050405020304" charset="0"/>
                </a:rPr>
                <a:t>ỏi</a:t>
              </a:r>
              <a:r>
                <a:rPr kumimoji="0" lang="nl-NL" altLang="en-US" sz="2800" b="1" i="1" u="none" strike="noStrike" cap="none" normalizeH="0" baseline="0" dirty="0">
                  <a:ln>
                    <a:noFill/>
                  </a:ln>
                  <a:solidFill>
                    <a:schemeClr val="accent6">
                      <a:lumMod val="75000"/>
                    </a:schemeClr>
                  </a:solidFill>
                  <a:effectLst/>
                  <a:latin typeface="Arial" panose="020B0604020202020204" pitchFamily="34" charset="0"/>
                  <a:ea typeface="Times New Roman" panose="02020603050405020304" charset="0"/>
                </a:rPr>
                <a:t> 3:</a:t>
              </a:r>
              <a:endParaRPr lang="zh-CN" altLang="en-US" sz="2800" dirty="0">
                <a:solidFill>
                  <a:schemeClr val="accent6">
                    <a:lumMod val="75000"/>
                  </a:schemeClr>
                </a:solidFill>
              </a:endParaRPr>
            </a:p>
          </p:txBody>
        </p:sp>
      </p:grpSp>
      <p:sp>
        <p:nvSpPr>
          <p:cNvPr id="7" name="TextBox 6"/>
          <p:cNvSpPr txBox="1"/>
          <p:nvPr/>
        </p:nvSpPr>
        <p:spPr>
          <a:xfrm>
            <a:off x="1601512" y="664153"/>
            <a:ext cx="7161378" cy="1968680"/>
          </a:xfrm>
          <a:prstGeom prst="rect">
            <a:avLst/>
          </a:prstGeom>
          <a:noFill/>
        </p:spPr>
        <p:txBody>
          <a:bodyPr wrap="square">
            <a:spAutoFit/>
          </a:bodyPr>
          <a:lstStyle/>
          <a:p>
            <a:pPr algn="just">
              <a:lnSpc>
                <a:spcPct val="120000"/>
              </a:lnSpc>
            </a:pPr>
            <a:r>
              <a:rPr lang="en-US" sz="2600" dirty="0">
                <a:solidFill>
                  <a:srgbClr val="000000"/>
                </a:solidFill>
                <a:effectLst/>
                <a:ea typeface="Times New Roman" panose="02020603050405020304" charset="0"/>
                <a:cs typeface="Arial" panose="020B0604020202020204" pitchFamily="34" charset="0"/>
              </a:rPr>
              <a:t>Trong những ngày thời tiết khô ráo, khi ta lau chùi gương soi, kính cửa sổ hay màn hình tivi bằng khăn bông khô </a:t>
            </a:r>
            <a:r>
              <a:rPr lang="en-US" sz="2600" dirty="0" err="1">
                <a:solidFill>
                  <a:srgbClr val="000000"/>
                </a:solidFill>
                <a:effectLst/>
                <a:ea typeface="Times New Roman" panose="02020603050405020304" charset="0"/>
                <a:cs typeface="Arial" panose="020B0604020202020204" pitchFamily="34" charset="0"/>
              </a:rPr>
              <a:t>thì</a:t>
            </a:r>
            <a:r>
              <a:rPr lang="en-US" sz="2600" dirty="0">
                <a:solidFill>
                  <a:srgbClr val="000000"/>
                </a:solidFill>
                <a:effectLst/>
                <a:ea typeface="Times New Roman" panose="02020603050405020304" charset="0"/>
                <a:cs typeface="Arial" panose="020B0604020202020204" pitchFamily="34" charset="0"/>
              </a:rPr>
              <a:t> </a:t>
            </a:r>
            <a:r>
              <a:rPr lang="en-US" sz="2600" dirty="0">
                <a:solidFill>
                  <a:srgbClr val="000000"/>
                </a:solidFill>
                <a:effectLst/>
                <a:ea typeface="Times New Roman" panose="02020603050405020304" charset="0"/>
                <a:cs typeface="Arial" panose="020B0604020202020204" pitchFamily="34" charset="0"/>
              </a:rPr>
              <a:t>vẫn thấy có bụi </a:t>
            </a:r>
            <a:r>
              <a:rPr lang="en-US" sz="2600" dirty="0" err="1">
                <a:solidFill>
                  <a:srgbClr val="000000"/>
                </a:solidFill>
                <a:effectLst/>
                <a:ea typeface="Times New Roman" panose="02020603050405020304" charset="0"/>
                <a:cs typeface="Arial" panose="020B0604020202020204" pitchFamily="34" charset="0"/>
              </a:rPr>
              <a:t>bông</a:t>
            </a:r>
            <a:r>
              <a:rPr lang="en-US" sz="2600" dirty="0">
                <a:solidFill>
                  <a:srgbClr val="000000"/>
                </a:solidFill>
                <a:effectLst/>
                <a:ea typeface="Times New Roman" panose="02020603050405020304" charset="0"/>
                <a:cs typeface="Arial" panose="020B0604020202020204" pitchFamily="34" charset="0"/>
              </a:rPr>
              <a:t> </a:t>
            </a:r>
            <a:r>
              <a:rPr lang="en-US" sz="2600" dirty="0">
                <a:solidFill>
                  <a:srgbClr val="000000"/>
                </a:solidFill>
                <a:effectLst/>
                <a:ea typeface="Times New Roman" panose="02020603050405020304" charset="0"/>
                <a:cs typeface="Arial" panose="020B0604020202020204" pitchFamily="34" charset="0"/>
              </a:rPr>
              <a:t>bám vào chúng. Tại sao lại vậy?</a:t>
            </a:r>
            <a:endParaRPr lang="en-US" sz="2600" dirty="0">
              <a:effectLst/>
              <a:ea typeface="Times New Roman" panose="02020603050405020304" charset="0"/>
              <a:cs typeface="Arial" panose="020B0604020202020204" pitchFamily="34" charset="0"/>
            </a:endParaRPr>
          </a:p>
        </p:txBody>
      </p:sp>
      <p:sp>
        <p:nvSpPr>
          <p:cNvPr id="9" name="TextBox 8"/>
          <p:cNvSpPr txBox="1"/>
          <p:nvPr/>
        </p:nvSpPr>
        <p:spPr>
          <a:xfrm>
            <a:off x="1158736" y="2571750"/>
            <a:ext cx="7557230" cy="2329356"/>
          </a:xfrm>
          <a:prstGeom prst="rect">
            <a:avLst/>
          </a:prstGeom>
          <a:solidFill>
            <a:schemeClr val="bg1"/>
          </a:solidFill>
        </p:spPr>
        <p:txBody>
          <a:bodyPr wrap="square">
            <a:spAutoFit/>
          </a:bodyPr>
          <a:lstStyle/>
          <a:p>
            <a:pPr algn="just">
              <a:lnSpc>
                <a:spcPct val="150000"/>
              </a:lnSpc>
            </a:pPr>
            <a:r>
              <a:rPr lang="en-US" sz="2500" i="1" dirty="0">
                <a:solidFill>
                  <a:srgbClr val="C00000"/>
                </a:solidFill>
                <a:effectLst/>
                <a:ea typeface="Times New Roman" panose="02020603050405020304" charset="0"/>
                <a:cs typeface="Arial" panose="020B0604020202020204" pitchFamily="34" charset="0"/>
              </a:rPr>
              <a:t>Khi lau chùi gương soi, kính cửa sổ hay màn hình tivi bằng khăn bông khô, </a:t>
            </a:r>
            <a:r>
              <a:rPr lang="en-US" sz="2500" i="1" dirty="0" err="1">
                <a:solidFill>
                  <a:srgbClr val="C00000"/>
                </a:solidFill>
                <a:effectLst/>
                <a:ea typeface="Times New Roman" panose="02020603050405020304" charset="0"/>
                <a:cs typeface="Arial" panose="020B0604020202020204" pitchFamily="34" charset="0"/>
              </a:rPr>
              <a:t>thì</a:t>
            </a:r>
            <a:r>
              <a:rPr lang="en-US" sz="2500" b="1" i="1" dirty="0">
                <a:solidFill>
                  <a:srgbClr val="C00000"/>
                </a:solidFill>
                <a:effectLst/>
                <a:ea typeface="Times New Roman" panose="02020603050405020304" charset="0"/>
                <a:cs typeface="Arial" panose="020B0604020202020204" pitchFamily="34" charset="0"/>
              </a:rPr>
              <a:t> </a:t>
            </a:r>
            <a:r>
              <a:rPr lang="en-US" sz="2500" i="1" dirty="0" err="1">
                <a:solidFill>
                  <a:srgbClr val="C00000"/>
                </a:solidFill>
                <a:effectLst/>
                <a:ea typeface="Times New Roman" panose="02020603050405020304" charset="0"/>
                <a:cs typeface="Arial" panose="020B0604020202020204" pitchFamily="34" charset="0"/>
              </a:rPr>
              <a:t>mặt</a:t>
            </a:r>
            <a:r>
              <a:rPr lang="en-US" sz="2500" i="1" dirty="0">
                <a:solidFill>
                  <a:srgbClr val="C00000"/>
                </a:solidFill>
                <a:effectLst/>
                <a:ea typeface="Times New Roman" panose="02020603050405020304" charset="0"/>
                <a:cs typeface="Arial" panose="020B0604020202020204" pitchFamily="34" charset="0"/>
              </a:rPr>
              <a:t> g</a:t>
            </a:r>
            <a:r>
              <a:rPr lang="en-US" sz="2500" i="1" dirty="0">
                <a:solidFill>
                  <a:srgbClr val="C00000"/>
                </a:solidFill>
                <a:effectLst/>
                <a:ea typeface="Times New Roman" panose="02020603050405020304" charset="0"/>
                <a:cs typeface="Arial" panose="020B0604020202020204" pitchFamily="34" charset="0"/>
              </a:rPr>
              <a:t>ương, mặt kính, mà</a:t>
            </a:r>
            <a:r>
              <a:rPr lang="en-US" sz="2500" i="1" dirty="0">
                <a:solidFill>
                  <a:srgbClr val="C00000"/>
                </a:solidFill>
                <a:effectLst/>
                <a:ea typeface="Times New Roman" panose="02020603050405020304" charset="0"/>
                <a:cs typeface="Arial" panose="020B0604020202020204" pitchFamily="34" charset="0"/>
              </a:rPr>
              <a:t>n </a:t>
            </a:r>
            <a:r>
              <a:rPr lang="en-US" sz="2500" i="1" dirty="0">
                <a:solidFill>
                  <a:srgbClr val="C00000"/>
                </a:solidFill>
                <a:effectLst/>
                <a:ea typeface="Times New Roman" panose="02020603050405020304" charset="0"/>
                <a:cs typeface="Arial" panose="020B0604020202020204" pitchFamily="34" charset="0"/>
              </a:rPr>
              <a:t>hình tivi </a:t>
            </a:r>
            <a:r>
              <a:rPr lang="en-US" sz="2500" i="1" dirty="0" err="1">
                <a:solidFill>
                  <a:srgbClr val="C00000"/>
                </a:solidFill>
                <a:effectLst/>
                <a:ea typeface="Times New Roman" panose="02020603050405020304" charset="0"/>
                <a:cs typeface="Arial" panose="020B0604020202020204" pitchFamily="34" charset="0"/>
              </a:rPr>
              <a:t>được</a:t>
            </a:r>
            <a:r>
              <a:rPr lang="en-US" sz="2500" i="1" dirty="0">
                <a:solidFill>
                  <a:srgbClr val="C00000"/>
                </a:solidFill>
                <a:effectLst/>
                <a:ea typeface="Times New Roman" panose="02020603050405020304" charset="0"/>
                <a:cs typeface="Arial" panose="020B0604020202020204" pitchFamily="34" charset="0"/>
              </a:rPr>
              <a:t> </a:t>
            </a:r>
            <a:r>
              <a:rPr lang="en-US" sz="2500" i="1" dirty="0">
                <a:solidFill>
                  <a:srgbClr val="C00000"/>
                </a:solidFill>
                <a:effectLst/>
                <a:ea typeface="Times New Roman" panose="02020603050405020304" charset="0"/>
                <a:cs typeface="Arial" panose="020B0604020202020204" pitchFamily="34" charset="0"/>
              </a:rPr>
              <a:t>cọ xát với khăn bông </a:t>
            </a:r>
            <a:r>
              <a:rPr lang="en-US" sz="2500" i="1" dirty="0" err="1">
                <a:solidFill>
                  <a:srgbClr val="C00000"/>
                </a:solidFill>
                <a:effectLst/>
                <a:ea typeface="Times New Roman" panose="02020603050405020304" charset="0"/>
                <a:cs typeface="Arial" panose="020B0604020202020204" pitchFamily="34" charset="0"/>
              </a:rPr>
              <a:t>nên</a:t>
            </a:r>
            <a:r>
              <a:rPr lang="en-US" sz="2500" i="1" dirty="0">
                <a:solidFill>
                  <a:srgbClr val="C00000"/>
                </a:solidFill>
                <a:effectLst/>
                <a:ea typeface="Times New Roman" panose="02020603050405020304" charset="0"/>
                <a:cs typeface="Arial" panose="020B0604020202020204" pitchFamily="34" charset="0"/>
              </a:rPr>
              <a:t> </a:t>
            </a:r>
            <a:r>
              <a:rPr lang="en-US" sz="2500" i="1" dirty="0" err="1">
                <a:solidFill>
                  <a:srgbClr val="C00000"/>
                </a:solidFill>
                <a:effectLst/>
                <a:ea typeface="Times New Roman" panose="02020603050405020304" charset="0"/>
                <a:cs typeface="Arial" panose="020B0604020202020204" pitchFamily="34" charset="0"/>
              </a:rPr>
              <a:t>chúng</a:t>
            </a:r>
            <a:r>
              <a:rPr lang="en-US" sz="2500" i="1" dirty="0">
                <a:solidFill>
                  <a:srgbClr val="C00000"/>
                </a:solidFill>
                <a:effectLst/>
                <a:ea typeface="Times New Roman" panose="02020603050405020304" charset="0"/>
                <a:cs typeface="Arial" panose="020B0604020202020204" pitchFamily="34" charset="0"/>
              </a:rPr>
              <a:t> </a:t>
            </a:r>
            <a:r>
              <a:rPr lang="en-US" sz="2500" i="1" dirty="0">
                <a:solidFill>
                  <a:srgbClr val="C00000"/>
                </a:solidFill>
                <a:effectLst/>
                <a:ea typeface="Times New Roman" panose="02020603050405020304" charset="0"/>
                <a:cs typeface="Arial" panose="020B0604020202020204" pitchFamily="34" charset="0"/>
              </a:rPr>
              <a:t>bị nhiễm điện vì thế chúng sẽ hút các bụi vải ở gần.</a:t>
            </a:r>
            <a:endParaRPr lang="en-US" sz="2500" i="1" dirty="0">
              <a:solidFill>
                <a:srgbClr val="C00000"/>
              </a:solidFill>
              <a:effectLst/>
              <a:ea typeface="Times New Roman" panose="0202060305040502030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childTnLst>
                          </p:cTn>
                        </p:par>
                        <p:par>
                          <p:cTn id="11" fill="hold">
                            <p:stCondLst>
                              <p:cond delay="1500"/>
                            </p:stCondLst>
                            <p:childTnLst>
                              <p:par>
                                <p:cTn id="12" presetID="9" presetClass="entr" presetSubtype="0" fill="hold" grpId="0" nodeType="afterEffect">
                                  <p:stCondLst>
                                    <p:cond delay="75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1000"/>
                                        <p:tgtEl>
                                          <p:spTgt spid="9"/>
                                        </p:tgtEl>
                                      </p:cBhvr>
                                    </p:animEffect>
                                  </p:childTnLst>
                                </p:cTn>
                              </p:par>
                            </p:childTnLst>
                          </p:cTn>
                        </p:par>
                      </p:childTnLst>
                    </p:cTn>
                  </p:par>
                </p:childTnLst>
              </p:cTn>
              <p:nextCondLst>
                <p:cond evt="onClick" delay="0">
                  <p:tgtEl>
                    <p:spTgt spid="2"/>
                  </p:tgtEl>
                </p:cond>
              </p:nextCondLst>
            </p:seq>
          </p:childTnLst>
        </p:cTn>
      </p:par>
    </p:tnLst>
    <p:bldLst>
      <p:bldP spid="7"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1" cstate="print">
            <a:extLst>
              <a:ext uri="{28A0092B-C50C-407E-A947-70E740481C1C}">
                <a14:useLocalDpi xmlns:a14="http://schemas.microsoft.com/office/drawing/2010/main" val="0"/>
              </a:ext>
            </a:extLst>
          </a:blip>
          <a:srcRect b="31000"/>
          <a:stretch>
            <a:fillRect/>
          </a:stretch>
        </p:blipFill>
        <p:spPr>
          <a:xfrm>
            <a:off x="206680" y="2515691"/>
            <a:ext cx="1459168" cy="632234"/>
          </a:xfrm>
          <a:prstGeom prst="rect">
            <a:avLst/>
          </a:prstGeom>
        </p:spPr>
      </p:pic>
      <p:grpSp>
        <p:nvGrpSpPr>
          <p:cNvPr id="30" name="Group 29"/>
          <p:cNvGrpSpPr/>
          <p:nvPr/>
        </p:nvGrpSpPr>
        <p:grpSpPr>
          <a:xfrm>
            <a:off x="304912" y="60096"/>
            <a:ext cx="2893934" cy="525867"/>
            <a:chOff x="3996682" y="1547723"/>
            <a:chExt cx="2893934" cy="525867"/>
          </a:xfrm>
          <a:solidFill>
            <a:schemeClr val="bg1"/>
          </a:solidFill>
        </p:grpSpPr>
        <p:sp>
          <p:nvSpPr>
            <p:cNvPr id="31" name="TextBox 11"/>
            <p:cNvSpPr txBox="1">
              <a:spLocks noChangeArrowheads="1"/>
            </p:cNvSpPr>
            <p:nvPr/>
          </p:nvSpPr>
          <p:spPr bwMode="auto">
            <a:xfrm flipH="1">
              <a:off x="4419417" y="1547723"/>
              <a:ext cx="2471199"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Vận</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Dụng</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32" name="TextBox 33"/>
            <p:cNvSpPr txBox="1">
              <a:spLocks noChangeArrowheads="1"/>
            </p:cNvSpPr>
            <p:nvPr/>
          </p:nvSpPr>
          <p:spPr bwMode="auto">
            <a:xfrm>
              <a:off x="3996682" y="1550370"/>
              <a:ext cx="484428"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4.</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grpSp>
        <p:nvGrpSpPr>
          <p:cNvPr id="2" name="CH4"/>
          <p:cNvGrpSpPr/>
          <p:nvPr/>
        </p:nvGrpSpPr>
        <p:grpSpPr>
          <a:xfrm>
            <a:off x="93581" y="768350"/>
            <a:ext cx="1579754" cy="1436140"/>
            <a:chOff x="2282618" y="2239598"/>
            <a:chExt cx="1078994" cy="1078994"/>
          </a:xfrm>
        </p:grpSpPr>
        <p:pic>
          <p:nvPicPr>
            <p:cNvPr id="3"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2618" y="2239598"/>
              <a:ext cx="1078994" cy="1078994"/>
            </a:xfrm>
            <a:prstGeom prst="rect">
              <a:avLst/>
            </a:prstGeom>
          </p:spPr>
        </p:pic>
        <p:sp>
          <p:nvSpPr>
            <p:cNvPr id="4" name="TextBox 3"/>
            <p:cNvSpPr txBox="1"/>
            <p:nvPr/>
          </p:nvSpPr>
          <p:spPr>
            <a:xfrm>
              <a:off x="2359866" y="2473408"/>
              <a:ext cx="886046" cy="670588"/>
            </a:xfrm>
            <a:prstGeom prst="rect">
              <a:avLst/>
            </a:prstGeom>
            <a:noFill/>
          </p:spPr>
          <p:txBody>
            <a:bodyPr wrap="square" rtlCol="0">
              <a:spAutoFit/>
            </a:bodyPr>
            <a:lstStyle/>
            <a:p>
              <a:pPr algn="ctr"/>
              <a:r>
                <a:rPr kumimoji="0" lang="nl-NL" altLang="en-US" sz="2600" b="1" i="1" u="none" strike="noStrike" cap="none" normalizeH="0" baseline="0" dirty="0" err="1">
                  <a:ln>
                    <a:noFill/>
                  </a:ln>
                  <a:solidFill>
                    <a:srgbClr val="C00000"/>
                  </a:solidFill>
                  <a:effectLst/>
                  <a:latin typeface="Arial" panose="020B0604020202020204" pitchFamily="34" charset="0"/>
                  <a:ea typeface="Times New Roman" panose="02020603050405020304" charset="0"/>
                </a:rPr>
                <a:t>Câu</a:t>
              </a:r>
              <a:r>
                <a:rPr kumimoji="0" lang="nl-NL" altLang="en-US" sz="2600" b="1" i="1" u="none" strike="noStrike" cap="none" normalizeH="0" baseline="0" dirty="0">
                  <a:ln>
                    <a:noFill/>
                  </a:ln>
                  <a:solidFill>
                    <a:srgbClr val="C00000"/>
                  </a:solidFill>
                  <a:effectLst/>
                  <a:latin typeface="Arial" panose="020B0604020202020204" pitchFamily="34" charset="0"/>
                  <a:ea typeface="Times New Roman" panose="02020603050405020304" charset="0"/>
                </a:rPr>
                <a:t> </a:t>
              </a:r>
              <a:r>
                <a:rPr lang="nl-NL" altLang="en-US" sz="2600" b="1" i="1" dirty="0" err="1">
                  <a:solidFill>
                    <a:srgbClr val="C00000"/>
                  </a:solidFill>
                  <a:ea typeface="Times New Roman" panose="02020603050405020304" charset="0"/>
                </a:rPr>
                <a:t>h</a:t>
              </a:r>
              <a:r>
                <a:rPr kumimoji="0" lang="nl-NL" altLang="en-US" sz="2600" b="1" i="1" u="none" strike="noStrike" cap="none" normalizeH="0" baseline="0" dirty="0" err="1">
                  <a:ln>
                    <a:noFill/>
                  </a:ln>
                  <a:solidFill>
                    <a:srgbClr val="C00000"/>
                  </a:solidFill>
                  <a:effectLst/>
                  <a:latin typeface="Arial" panose="020B0604020202020204" pitchFamily="34" charset="0"/>
                  <a:ea typeface="Times New Roman" panose="02020603050405020304" charset="0"/>
                </a:rPr>
                <a:t>ỏi</a:t>
              </a:r>
              <a:r>
                <a:rPr kumimoji="0" lang="nl-NL" altLang="en-US" sz="2600" b="1" i="1" u="none" strike="noStrike" cap="none" normalizeH="0" baseline="0" dirty="0">
                  <a:ln>
                    <a:noFill/>
                  </a:ln>
                  <a:solidFill>
                    <a:srgbClr val="C00000"/>
                  </a:solidFill>
                  <a:effectLst/>
                  <a:latin typeface="Arial" panose="020B0604020202020204" pitchFamily="34" charset="0"/>
                  <a:ea typeface="Times New Roman" panose="02020603050405020304" charset="0"/>
                </a:rPr>
                <a:t> 4:</a:t>
              </a:r>
              <a:endParaRPr lang="zh-CN" altLang="en-US" sz="2600" dirty="0">
                <a:solidFill>
                  <a:srgbClr val="C00000"/>
                </a:solidFill>
              </a:endParaRPr>
            </a:p>
          </p:txBody>
        </p:sp>
      </p:grpSp>
      <p:sp>
        <p:nvSpPr>
          <p:cNvPr id="7" name="TextBox 6"/>
          <p:cNvSpPr txBox="1"/>
          <p:nvPr/>
        </p:nvSpPr>
        <p:spPr>
          <a:xfrm>
            <a:off x="1576798" y="598221"/>
            <a:ext cx="7360522" cy="2928943"/>
          </a:xfrm>
          <a:prstGeom prst="rect">
            <a:avLst/>
          </a:prstGeom>
          <a:noFill/>
        </p:spPr>
        <p:txBody>
          <a:bodyPr wrap="square">
            <a:spAutoFit/>
          </a:bodyPr>
          <a:lstStyle/>
          <a:p>
            <a:pPr algn="just">
              <a:lnSpc>
                <a:spcPct val="120000"/>
              </a:lnSpc>
            </a:pPr>
            <a:r>
              <a:rPr lang="en-US" sz="2600" dirty="0">
                <a:effectLst/>
                <a:ea typeface="Times New Roman" panose="02020603050405020304" charset="0"/>
                <a:cs typeface="Arial" panose="020B0604020202020204" pitchFamily="34" charset="0"/>
              </a:rPr>
              <a:t>Giải thích hiện tượng: “ vào những ngày thời tiết khô ráo, nhất là những ngày thời tiết hanh khô, khi cởi áo người bằng len, dạ hay sợi tổng hợp, ta thường nghe tiếng lách tách nhỏ. Nếu khi đó ở trong buồng tối, ta còn thấy các chớp sáng li ti”</a:t>
            </a:r>
            <a:endParaRPr lang="en-US" sz="2600" dirty="0">
              <a:effectLst/>
              <a:ea typeface="Times New Roman" panose="02020603050405020304" charset="0"/>
              <a:cs typeface="Arial" panose="020B0604020202020204" pitchFamily="34" charset="0"/>
            </a:endParaRPr>
          </a:p>
        </p:txBody>
      </p:sp>
      <p:sp>
        <p:nvSpPr>
          <p:cNvPr id="9" name="TextBox 8"/>
          <p:cNvSpPr txBox="1"/>
          <p:nvPr/>
        </p:nvSpPr>
        <p:spPr>
          <a:xfrm>
            <a:off x="1219288" y="1853244"/>
            <a:ext cx="7565636" cy="3347840"/>
          </a:xfrm>
          <a:prstGeom prst="rect">
            <a:avLst/>
          </a:prstGeom>
          <a:solidFill>
            <a:schemeClr val="bg1"/>
          </a:solidFill>
        </p:spPr>
        <p:txBody>
          <a:bodyPr wrap="square">
            <a:spAutoFit/>
          </a:bodyPr>
          <a:lstStyle/>
          <a:p>
            <a:pPr algn="just">
              <a:lnSpc>
                <a:spcPct val="150000"/>
              </a:lnSpc>
            </a:pPr>
            <a:r>
              <a:rPr lang="en-US" sz="2400" i="1" dirty="0">
                <a:solidFill>
                  <a:srgbClr val="C00000"/>
                </a:solidFill>
                <a:effectLst/>
                <a:ea typeface="Times New Roman" panose="02020603050405020304" charset="0"/>
                <a:cs typeface="Arial" panose="020B0604020202020204" pitchFamily="34" charset="0"/>
              </a:rPr>
              <a:t>Khi ta cử động cũng như khi cởi áo, do áo len (dạ hay sợi tổng hợp) bị cọ xát nên đã nhiễm điện. Khi đó giữa các phần bị nhiễm điện trên áo len hay giữa áo len và áo trong xuất hiện các tia lửa điện là các chớp sáng li ti. Không khí khi đó bị giãn nở phát ra tiếng lách tách nhỏ.</a:t>
            </a:r>
            <a:endParaRPr lang="en-US" sz="2400" i="1" dirty="0">
              <a:solidFill>
                <a:srgbClr val="C00000"/>
              </a:solidFill>
              <a:effectLst/>
              <a:ea typeface="Times New Roman" panose="0202060305040502030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style.rotation</p:attrName>
                                        </p:attrNameLst>
                                      </p:cBhvr>
                                      <p:tavLst>
                                        <p:tav tm="0">
                                          <p:val>
                                            <p:fltVal val="360"/>
                                          </p:val>
                                        </p:tav>
                                        <p:tav tm="100000">
                                          <p:val>
                                            <p:fltVal val="0"/>
                                          </p:val>
                                        </p:tav>
                                      </p:tavLst>
                                    </p:anim>
                                    <p:animEffect transition="in" filter="fade">
                                      <p:cBhvr>
                                        <p:cTn id="10" dur="1250"/>
                                        <p:tgtEl>
                                          <p:spTgt spid="2"/>
                                        </p:tgtEl>
                                      </p:cBhvr>
                                    </p:animEffect>
                                  </p:childTnLst>
                                </p:cTn>
                              </p:par>
                            </p:childTnLst>
                          </p:cTn>
                        </p:par>
                        <p:par>
                          <p:cTn id="11" fill="hold">
                            <p:stCondLst>
                              <p:cond delay="2250"/>
                            </p:stCondLst>
                            <p:childTnLst>
                              <p:par>
                                <p:cTn id="12" presetID="14" presetClass="entr" presetSubtype="10" fill="hold" grpId="0" nodeType="afterEffect">
                                  <p:stCondLst>
                                    <p:cond delay="75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16" presetClass="exit" presetSubtype="21" fill="hold" grpId="1" nodeType="withEffect">
                                  <p:stCondLst>
                                    <p:cond delay="0"/>
                                  </p:stCondLst>
                                  <p:childTnLst>
                                    <p:animEffect transition="out" filter="barn(inVertical)">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1250"/>
                                        <p:tgtEl>
                                          <p:spTgt spid="9"/>
                                        </p:tgtEl>
                                      </p:cBhvr>
                                    </p:animEffect>
                                  </p:childTnLst>
                                </p:cTn>
                              </p:par>
                            </p:childTnLst>
                          </p:cTn>
                        </p:par>
                      </p:childTnLst>
                    </p:cTn>
                  </p:par>
                </p:childTnLst>
              </p:cTn>
              <p:nextCondLst>
                <p:cond evt="onClick" delay="0">
                  <p:tgtEl>
                    <p:spTgt spid="2"/>
                  </p:tgtEl>
                </p:cond>
              </p:nextCondLst>
            </p:seq>
          </p:childTnLst>
        </p:cTn>
      </p:par>
    </p:tnLst>
    <p:bldLst>
      <p:bldP spid="7" grpId="0"/>
      <p:bldP spid="7" grpId="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11"/>
          <p:cNvSpPr txBox="1">
            <a:spLocks noChangeArrowheads="1"/>
          </p:cNvSpPr>
          <p:nvPr/>
        </p:nvSpPr>
        <p:spPr bwMode="auto">
          <a:xfrm flipH="1">
            <a:off x="205128" y="1160135"/>
            <a:ext cx="3052430"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000" dirty="0" err="1">
                <a:ea typeface="Microsoft YaHei" panose="020B0503020204020204" pitchFamily="34" charset="-122"/>
                <a:cs typeface="Arial" panose="020B0604020202020204" pitchFamily="34" charset="0"/>
              </a:rPr>
              <a:t>Một</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thanh</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thước</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nhựa</a:t>
            </a:r>
            <a:r>
              <a:rPr lang="en-US" altLang="zh-CN" sz="2000" dirty="0">
                <a:ea typeface="Microsoft YaHei" panose="020B0503020204020204" pitchFamily="34" charset="-122"/>
                <a:cs typeface="Arial" panose="020B0604020202020204" pitchFamily="34" charset="0"/>
              </a:rPr>
              <a:t> </a:t>
            </a:r>
            <a:endParaRPr lang="zh-CN" altLang="en-US" sz="2000" dirty="0">
              <a:ea typeface="Microsoft YaHei" panose="020B0503020204020204" pitchFamily="34" charset="-122"/>
              <a:cs typeface="Arial" panose="020B0604020202020204" pitchFamily="34" charset="0"/>
            </a:endParaRPr>
          </a:p>
        </p:txBody>
      </p:sp>
      <p:sp>
        <p:nvSpPr>
          <p:cNvPr id="102" name="TextBox 11"/>
          <p:cNvSpPr txBox="1">
            <a:spLocks noChangeArrowheads="1"/>
          </p:cNvSpPr>
          <p:nvPr/>
        </p:nvSpPr>
        <p:spPr bwMode="auto">
          <a:xfrm flipH="1">
            <a:off x="205128" y="3020399"/>
            <a:ext cx="3052431"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000" dirty="0" err="1">
                <a:ea typeface="Microsoft YaHei" panose="020B0503020204020204" pitchFamily="34" charset="-122"/>
                <a:cs typeface="Arial" panose="020B0604020202020204" pitchFamily="34" charset="0"/>
              </a:rPr>
              <a:t>Một</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quả</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cầu</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nhựa</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treo</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trên</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giá</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đỡ</a:t>
            </a:r>
            <a:endParaRPr lang="zh-CN" altLang="en-US" sz="2000" dirty="0">
              <a:ea typeface="Microsoft YaHei" panose="020B0503020204020204" pitchFamily="34" charset="-122"/>
              <a:cs typeface="Arial" panose="020B0604020202020204" pitchFamily="34" charset="0"/>
            </a:endParaRPr>
          </a:p>
        </p:txBody>
      </p:sp>
      <p:sp>
        <p:nvSpPr>
          <p:cNvPr id="103" name="TextBox 11"/>
          <p:cNvSpPr txBox="1">
            <a:spLocks noChangeArrowheads="1"/>
          </p:cNvSpPr>
          <p:nvPr/>
        </p:nvSpPr>
        <p:spPr bwMode="auto">
          <a:xfrm flipH="1">
            <a:off x="205129" y="1582952"/>
            <a:ext cx="3052432"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000" dirty="0" err="1">
                <a:ea typeface="Microsoft YaHei" panose="020B0503020204020204" pitchFamily="34" charset="-122"/>
                <a:cs typeface="Arial" panose="020B0604020202020204" pitchFamily="34" charset="0"/>
              </a:rPr>
              <a:t>Một</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mảnh</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vải</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len</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một</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mảnh</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vải</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lụa</a:t>
            </a:r>
            <a:r>
              <a:rPr lang="zh-CN" altLang="en-US" sz="2000" dirty="0">
                <a:ea typeface="Microsoft YaHei" panose="020B0503020204020204" pitchFamily="34" charset="-122"/>
                <a:cs typeface="Arial" panose="020B0604020202020204" pitchFamily="34" charset="0"/>
              </a:rPr>
              <a:t>    </a:t>
            </a:r>
            <a:endParaRPr lang="zh-CN" altLang="en-US" sz="2000" dirty="0">
              <a:ea typeface="Microsoft YaHei" panose="020B0503020204020204" pitchFamily="34" charset="-122"/>
              <a:cs typeface="Arial" panose="020B0604020202020204" pitchFamily="34" charset="0"/>
            </a:endParaRPr>
          </a:p>
        </p:txBody>
      </p:sp>
      <p:grpSp>
        <p:nvGrpSpPr>
          <p:cNvPr id="10" name="Group 9"/>
          <p:cNvGrpSpPr/>
          <p:nvPr/>
        </p:nvGrpSpPr>
        <p:grpSpPr>
          <a:xfrm>
            <a:off x="304912" y="60096"/>
            <a:ext cx="2952649" cy="525867"/>
            <a:chOff x="3996682" y="1547723"/>
            <a:chExt cx="2952649" cy="525867"/>
          </a:xfrm>
          <a:solidFill>
            <a:schemeClr val="bg1"/>
          </a:solidFill>
        </p:grpSpPr>
        <p:sp>
          <p:nvSpPr>
            <p:cNvPr id="111" name="TextBox 11"/>
            <p:cNvSpPr txBox="1">
              <a:spLocks noChangeArrowheads="1"/>
            </p:cNvSpPr>
            <p:nvPr/>
          </p:nvSpPr>
          <p:spPr bwMode="auto">
            <a:xfrm flipH="1">
              <a:off x="4419418" y="1547723"/>
              <a:ext cx="2529913"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800" b="1" dirty="0" err="1">
                  <a:solidFill>
                    <a:srgbClr val="0070C0"/>
                  </a:solidFill>
                  <a:ea typeface="Microsoft YaHei" panose="020B0503020204020204" pitchFamily="34" charset="-122"/>
                  <a:cs typeface="Arial" panose="020B0604020202020204" pitchFamily="34" charset="0"/>
                </a:rPr>
                <a:t>Thí</a:t>
              </a:r>
              <a:r>
                <a:rPr lang="en-US" altLang="zh-CN" sz="2800" b="1" dirty="0">
                  <a:solidFill>
                    <a:srgbClr val="0070C0"/>
                  </a:solidFill>
                  <a:ea typeface="Microsoft YaHei" panose="020B0503020204020204" pitchFamily="34" charset="-122"/>
                  <a:cs typeface="Arial" panose="020B0604020202020204" pitchFamily="34" charset="0"/>
                </a:rPr>
                <a:t> </a:t>
              </a:r>
              <a:r>
                <a:rPr lang="en-US" altLang="zh-CN" sz="2800" b="1" dirty="0" err="1">
                  <a:solidFill>
                    <a:srgbClr val="0070C0"/>
                  </a:solidFill>
                  <a:ea typeface="Microsoft YaHei" panose="020B0503020204020204" pitchFamily="34" charset="-122"/>
                  <a:cs typeface="Arial" panose="020B0604020202020204" pitchFamily="34" charset="0"/>
                </a:rPr>
                <a:t>nghiệm</a:t>
              </a:r>
              <a:r>
                <a:rPr lang="en-US" altLang="zh-CN" sz="2800" b="1" dirty="0">
                  <a:solidFill>
                    <a:srgbClr val="0070C0"/>
                  </a:solidFill>
                  <a:ea typeface="Microsoft YaHei" panose="020B0503020204020204" pitchFamily="34" charset="-122"/>
                  <a:cs typeface="Arial" panose="020B0604020202020204" pitchFamily="34" charset="0"/>
                </a:rPr>
                <a:t> 1</a:t>
              </a:r>
              <a:r>
                <a:rPr lang="zh-CN" altLang="en-US" sz="2800" b="1" dirty="0">
                  <a:solidFill>
                    <a:srgbClr val="0070C0"/>
                  </a:solidFill>
                  <a:ea typeface="Microsoft YaHei" panose="020B0503020204020204" pitchFamily="34" charset="-122"/>
                  <a:cs typeface="Arial" panose="020B0604020202020204" pitchFamily="34" charset="0"/>
                </a:rPr>
                <a:t>    </a:t>
              </a:r>
              <a:endParaRPr lang="zh-CN" altLang="en-US" sz="2800" b="1" dirty="0">
                <a:solidFill>
                  <a:srgbClr val="0070C0"/>
                </a:solidFill>
                <a:ea typeface="Microsoft YaHei" panose="020B0503020204020204" pitchFamily="34" charset="-122"/>
                <a:cs typeface="Arial" panose="020B0604020202020204" pitchFamily="34" charset="0"/>
              </a:endParaRPr>
            </a:p>
          </p:txBody>
        </p:sp>
        <p:sp>
          <p:nvSpPr>
            <p:cNvPr id="115" name="TextBox 33"/>
            <p:cNvSpPr txBox="1">
              <a:spLocks noChangeArrowheads="1"/>
            </p:cNvSpPr>
            <p:nvPr/>
          </p:nvSpPr>
          <p:spPr bwMode="auto">
            <a:xfrm>
              <a:off x="3996682" y="1550370"/>
              <a:ext cx="522900"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dirty="0">
                  <a:solidFill>
                    <a:srgbClr val="FF0000"/>
                  </a:solidFill>
                  <a:ea typeface="Dotum" pitchFamily="34" charset="-127"/>
                  <a:cs typeface="Arial" panose="020B0604020202020204" pitchFamily="34" charset="0"/>
                </a:rPr>
                <a:t>A.</a:t>
              </a:r>
              <a:endParaRPr lang="zh-CN" altLang="en-US" sz="2800" dirty="0">
                <a:solidFill>
                  <a:srgbClr val="FF0000"/>
                </a:solidFill>
                <a:ea typeface="Dotum" pitchFamily="34" charset="-127"/>
                <a:cs typeface="Arial" panose="020B0604020202020204" pitchFamily="34" charset="0"/>
              </a:endParaRPr>
            </a:p>
          </p:txBody>
        </p:sp>
      </p:grpSp>
      <p:sp>
        <p:nvSpPr>
          <p:cNvPr id="116" name="矩形 34"/>
          <p:cNvSpPr>
            <a:spLocks noChangeArrowheads="1"/>
          </p:cNvSpPr>
          <p:nvPr/>
        </p:nvSpPr>
        <p:spPr bwMode="auto">
          <a:xfrm>
            <a:off x="443956" y="550737"/>
            <a:ext cx="2529913" cy="46332"/>
          </a:xfrm>
          <a:prstGeom prst="rect">
            <a:avLst/>
          </a:prstGeom>
          <a:solidFill>
            <a:srgbClr val="C73E0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hangingPunct="0"/>
            <a:endParaRPr lang="zh-CN" altLang="en-US"/>
          </a:p>
        </p:txBody>
      </p:sp>
      <p:pic>
        <p:nvPicPr>
          <p:cNvPr id="120" name="Picture 53" descr="1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790917"/>
            <a:ext cx="2286060" cy="13885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11"/>
          <p:cNvSpPr txBox="1">
            <a:spLocks noChangeArrowheads="1"/>
          </p:cNvSpPr>
          <p:nvPr/>
        </p:nvSpPr>
        <p:spPr bwMode="auto">
          <a:xfrm flipH="1">
            <a:off x="205129" y="2312513"/>
            <a:ext cx="3052432"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000" dirty="0" err="1">
                <a:ea typeface="Microsoft YaHei" panose="020B0503020204020204" pitchFamily="34" charset="-122"/>
                <a:cs typeface="Arial" panose="020B0604020202020204" pitchFamily="34" charset="0"/>
              </a:rPr>
              <a:t>Giấy</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vụn</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một</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quả</a:t>
            </a:r>
            <a:r>
              <a:rPr lang="en-US" altLang="zh-CN" sz="2000" dirty="0">
                <a:ea typeface="Microsoft YaHei" panose="020B0503020204020204" pitchFamily="34" charset="-122"/>
                <a:cs typeface="Arial" panose="020B0604020202020204" pitchFamily="34" charset="0"/>
              </a:rPr>
              <a:t> </a:t>
            </a:r>
            <a:r>
              <a:rPr lang="en-US" altLang="zh-CN" sz="2000" dirty="0" err="1">
                <a:ea typeface="Microsoft YaHei" panose="020B0503020204020204" pitchFamily="34" charset="-122"/>
                <a:cs typeface="Arial" panose="020B0604020202020204" pitchFamily="34" charset="0"/>
              </a:rPr>
              <a:t>bóng</a:t>
            </a:r>
            <a:r>
              <a:rPr lang="en-US" altLang="zh-CN" sz="2000" dirty="0">
                <a:ea typeface="Microsoft YaHei" panose="020B0503020204020204" pitchFamily="34" charset="-122"/>
                <a:cs typeface="Arial" panose="020B0604020202020204" pitchFamily="34" charset="0"/>
              </a:rPr>
              <a:t> bay</a:t>
            </a:r>
            <a:endParaRPr lang="zh-CN" altLang="en-US" sz="2000" dirty="0">
              <a:ea typeface="Microsoft YaHei" panose="020B0503020204020204" pitchFamily="34" charset="-122"/>
              <a:cs typeface="Arial" panose="020B0604020202020204" pitchFamily="34" charset="0"/>
            </a:endParaRPr>
          </a:p>
        </p:txBody>
      </p:sp>
      <p:sp>
        <p:nvSpPr>
          <p:cNvPr id="11" name="TextBox 11"/>
          <p:cNvSpPr txBox="1">
            <a:spLocks noChangeArrowheads="1"/>
          </p:cNvSpPr>
          <p:nvPr/>
        </p:nvSpPr>
        <p:spPr bwMode="auto">
          <a:xfrm flipH="1">
            <a:off x="443954" y="669961"/>
            <a:ext cx="1842105" cy="52322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800" b="1" i="1" dirty="0" err="1">
                <a:ea typeface="Microsoft YaHei" panose="020B0503020204020204" pitchFamily="34" charset="-122"/>
                <a:cs typeface="Arial" panose="020B0604020202020204" pitchFamily="34" charset="0"/>
              </a:rPr>
              <a:t>Chuẩn</a:t>
            </a:r>
            <a:r>
              <a:rPr lang="en-US" altLang="zh-CN" sz="2800" b="1" i="1" dirty="0">
                <a:ea typeface="Microsoft YaHei" panose="020B0503020204020204" pitchFamily="34" charset="-122"/>
                <a:cs typeface="Arial" panose="020B0604020202020204" pitchFamily="34" charset="0"/>
              </a:rPr>
              <a:t> </a:t>
            </a:r>
            <a:r>
              <a:rPr lang="en-US" altLang="zh-CN" sz="2800" b="1" i="1" dirty="0" err="1">
                <a:ea typeface="Microsoft YaHei" panose="020B0503020204020204" pitchFamily="34" charset="-122"/>
                <a:cs typeface="Arial" panose="020B0604020202020204" pitchFamily="34" charset="0"/>
              </a:rPr>
              <a:t>bị</a:t>
            </a:r>
            <a:r>
              <a:rPr lang="en-US" altLang="zh-CN" sz="2800" b="1" i="1" dirty="0">
                <a:ea typeface="Microsoft YaHei" panose="020B0503020204020204" pitchFamily="34" charset="-122"/>
                <a:cs typeface="Arial" panose="020B0604020202020204" pitchFamily="34" charset="0"/>
              </a:rPr>
              <a:t>:</a:t>
            </a:r>
            <a:endParaRPr lang="zh-CN" altLang="en-US" sz="2800" b="1" i="1" dirty="0">
              <a:ea typeface="Microsoft YaHei" panose="020B0503020204020204" pitchFamily="34" charset="-122"/>
              <a:cs typeface="Arial" panose="020B0604020202020204" pitchFamily="34" charset="0"/>
            </a:endParaRPr>
          </a:p>
        </p:txBody>
      </p:sp>
      <p:sp>
        <p:nvSpPr>
          <p:cNvPr id="12" name="TextBox 11"/>
          <p:cNvSpPr txBox="1">
            <a:spLocks noChangeArrowheads="1"/>
          </p:cNvSpPr>
          <p:nvPr/>
        </p:nvSpPr>
        <p:spPr bwMode="auto">
          <a:xfrm flipH="1">
            <a:off x="5001595" y="669961"/>
            <a:ext cx="2080929" cy="52322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800" b="1" i="1" dirty="0" err="1">
                <a:ea typeface="Microsoft YaHei" panose="020B0503020204020204" pitchFamily="34" charset="-122"/>
                <a:cs typeface="Arial" panose="020B0604020202020204" pitchFamily="34" charset="0"/>
              </a:rPr>
              <a:t>Tiến</a:t>
            </a:r>
            <a:r>
              <a:rPr lang="en-US" altLang="zh-CN" sz="2800" b="1" i="1" dirty="0">
                <a:ea typeface="Microsoft YaHei" panose="020B0503020204020204" pitchFamily="34" charset="-122"/>
                <a:cs typeface="Arial" panose="020B0604020202020204" pitchFamily="34" charset="0"/>
              </a:rPr>
              <a:t> </a:t>
            </a:r>
            <a:r>
              <a:rPr lang="en-US" altLang="zh-CN" sz="2800" b="1" i="1" dirty="0" err="1">
                <a:ea typeface="Microsoft YaHei" panose="020B0503020204020204" pitchFamily="34" charset="-122"/>
                <a:cs typeface="Arial" panose="020B0604020202020204" pitchFamily="34" charset="0"/>
              </a:rPr>
              <a:t>hành</a:t>
            </a:r>
            <a:r>
              <a:rPr lang="en-US" altLang="zh-CN" sz="2800" b="1" i="1" dirty="0">
                <a:ea typeface="Microsoft YaHei" panose="020B0503020204020204" pitchFamily="34" charset="-122"/>
                <a:cs typeface="Arial" panose="020B0604020202020204" pitchFamily="34" charset="0"/>
              </a:rPr>
              <a:t>:</a:t>
            </a:r>
            <a:endParaRPr lang="zh-CN" altLang="en-US" sz="2800" b="1" i="1" dirty="0">
              <a:ea typeface="Microsoft YaHei" panose="020B0503020204020204" pitchFamily="34" charset="-122"/>
              <a:cs typeface="Arial" panose="020B0604020202020204" pitchFamily="34" charset="0"/>
            </a:endParaRPr>
          </a:p>
        </p:txBody>
      </p:sp>
      <p:sp>
        <p:nvSpPr>
          <p:cNvPr id="13" name="Text Box 101"/>
          <p:cNvSpPr txBox="1">
            <a:spLocks noChangeArrowheads="1"/>
          </p:cNvSpPr>
          <p:nvPr/>
        </p:nvSpPr>
        <p:spPr bwMode="auto">
          <a:xfrm>
            <a:off x="3655565" y="1193181"/>
            <a:ext cx="512532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878205" indent="-342900">
              <a:defRPr>
                <a:solidFill>
                  <a:schemeClr val="tx1"/>
                </a:solidFill>
                <a:latin typeface="Arial" panose="020B0604020202020204" pitchFamily="34" charset="0"/>
                <a:cs typeface="Arial" panose="020B0604020202020204" pitchFamily="34" charset="0"/>
              </a:defRPr>
            </a:lvl2pPr>
            <a:lvl3pPr marL="1400175" indent="-342900">
              <a:defRPr>
                <a:solidFill>
                  <a:schemeClr val="tx1"/>
                </a:solidFill>
                <a:latin typeface="Arial" panose="020B0604020202020204" pitchFamily="34" charset="0"/>
                <a:cs typeface="Arial" panose="020B0604020202020204" pitchFamily="34" charset="0"/>
              </a:defRPr>
            </a:lvl3pPr>
            <a:lvl4pPr marL="1922780" indent="-342900">
              <a:defRPr>
                <a:solidFill>
                  <a:schemeClr val="tx1"/>
                </a:solidFill>
                <a:latin typeface="Arial" panose="020B0604020202020204" pitchFamily="34" charset="0"/>
                <a:cs typeface="Arial" panose="020B0604020202020204" pitchFamily="34" charset="0"/>
              </a:defRPr>
            </a:lvl4pPr>
            <a:lvl5pPr marL="2444750" indent="-342900">
              <a:defRPr>
                <a:solidFill>
                  <a:schemeClr val="tx1"/>
                </a:solidFill>
                <a:latin typeface="Arial" panose="020B0604020202020204" pitchFamily="34" charset="0"/>
                <a:cs typeface="Arial" panose="020B0604020202020204" pitchFamily="34" charset="0"/>
              </a:defRPr>
            </a:lvl5pPr>
            <a:lvl6pPr marL="29019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591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163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35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67385"/>
            <a:r>
              <a:rPr lang="en-US" altLang="en-US" sz="2000" dirty="0">
                <a:solidFill>
                  <a:srgbClr val="000000"/>
                </a:solidFill>
                <a:ea typeface="+mn-ea"/>
              </a:rPr>
              <a:t>1. </a:t>
            </a:r>
            <a:r>
              <a:rPr lang="en-US" altLang="en-US" sz="2000" dirty="0" err="1">
                <a:solidFill>
                  <a:srgbClr val="000000"/>
                </a:solidFill>
                <a:ea typeface="+mn-ea"/>
              </a:rPr>
              <a:t>Đưa</a:t>
            </a:r>
            <a:r>
              <a:rPr lang="en-US" altLang="en-US" sz="2000" dirty="0">
                <a:solidFill>
                  <a:srgbClr val="000000"/>
                </a:solidFill>
                <a:ea typeface="+mn-ea"/>
              </a:rPr>
              <a:t> </a:t>
            </a:r>
            <a:r>
              <a:rPr lang="en-US" altLang="en-US" sz="2000" dirty="0" err="1">
                <a:solidFill>
                  <a:srgbClr val="000000"/>
                </a:solidFill>
                <a:ea typeface="+mn-ea"/>
              </a:rPr>
              <a:t>một</a:t>
            </a:r>
            <a:r>
              <a:rPr lang="en-US" altLang="en-US" sz="2000" dirty="0">
                <a:solidFill>
                  <a:srgbClr val="000000"/>
                </a:solidFill>
                <a:ea typeface="+mn-ea"/>
              </a:rPr>
              <a:t> </a:t>
            </a:r>
            <a:r>
              <a:rPr lang="en-US" altLang="en-US" sz="2000" dirty="0" err="1">
                <a:solidFill>
                  <a:srgbClr val="000000"/>
                </a:solidFill>
                <a:ea typeface="+mn-ea"/>
              </a:rPr>
              <a:t>đầu</a:t>
            </a:r>
            <a:r>
              <a:rPr lang="en-US" altLang="en-US" sz="2000" dirty="0">
                <a:solidFill>
                  <a:srgbClr val="000000"/>
                </a:solidFill>
                <a:ea typeface="+mn-ea"/>
              </a:rPr>
              <a:t> </a:t>
            </a:r>
            <a:r>
              <a:rPr lang="en-US" altLang="en-US" sz="2000" dirty="0" err="1">
                <a:solidFill>
                  <a:srgbClr val="000000"/>
                </a:solidFill>
                <a:ea typeface="+mn-ea"/>
              </a:rPr>
              <a:t>thanh</a:t>
            </a:r>
            <a:r>
              <a:rPr lang="en-US" altLang="en-US" sz="2000" dirty="0">
                <a:solidFill>
                  <a:srgbClr val="000000"/>
                </a:solidFill>
                <a:ea typeface="+mn-ea"/>
              </a:rPr>
              <a:t> </a:t>
            </a:r>
            <a:r>
              <a:rPr lang="en-US" altLang="en-US" sz="2000" dirty="0" err="1">
                <a:solidFill>
                  <a:srgbClr val="000000"/>
                </a:solidFill>
                <a:ea typeface="+mn-ea"/>
              </a:rPr>
              <a:t>thước</a:t>
            </a:r>
            <a:r>
              <a:rPr lang="en-US" altLang="en-US" sz="2000" dirty="0">
                <a:solidFill>
                  <a:srgbClr val="000000"/>
                </a:solidFill>
                <a:ea typeface="+mn-ea"/>
              </a:rPr>
              <a:t> </a:t>
            </a:r>
            <a:r>
              <a:rPr lang="en-US" altLang="en-US" sz="2000" dirty="0" err="1">
                <a:solidFill>
                  <a:srgbClr val="000000"/>
                </a:solidFill>
                <a:ea typeface="+mn-ea"/>
              </a:rPr>
              <a:t>nhựa</a:t>
            </a:r>
            <a:r>
              <a:rPr lang="en-US" altLang="en-US" sz="2000" dirty="0">
                <a:solidFill>
                  <a:srgbClr val="000000"/>
                </a:solidFill>
                <a:ea typeface="+mn-ea"/>
              </a:rPr>
              <a:t> </a:t>
            </a:r>
            <a:r>
              <a:rPr lang="en-US" altLang="en-US" sz="2000" dirty="0" err="1">
                <a:solidFill>
                  <a:srgbClr val="000000"/>
                </a:solidFill>
                <a:ea typeface="+mn-ea"/>
              </a:rPr>
              <a:t>lại</a:t>
            </a:r>
            <a:r>
              <a:rPr lang="en-US" altLang="en-US" sz="2000" dirty="0">
                <a:solidFill>
                  <a:srgbClr val="000000"/>
                </a:solidFill>
                <a:ea typeface="+mn-ea"/>
              </a:rPr>
              <a:t> </a:t>
            </a:r>
            <a:r>
              <a:rPr lang="en-US" altLang="en-US" sz="2000" dirty="0" err="1">
                <a:solidFill>
                  <a:srgbClr val="000000"/>
                </a:solidFill>
                <a:ea typeface="+mn-ea"/>
              </a:rPr>
              <a:t>gần</a:t>
            </a:r>
            <a:r>
              <a:rPr lang="en-US" altLang="en-US" sz="2000" dirty="0">
                <a:solidFill>
                  <a:srgbClr val="000000"/>
                </a:solidFill>
                <a:ea typeface="+mn-ea"/>
              </a:rPr>
              <a:t> </a:t>
            </a:r>
            <a:r>
              <a:rPr lang="en-US" altLang="en-US" sz="2000" dirty="0" err="1">
                <a:solidFill>
                  <a:srgbClr val="000000"/>
                </a:solidFill>
                <a:ea typeface="+mn-ea"/>
              </a:rPr>
              <a:t>các</a:t>
            </a:r>
            <a:r>
              <a:rPr lang="en-US" altLang="en-US" sz="2000" dirty="0">
                <a:solidFill>
                  <a:srgbClr val="000000"/>
                </a:solidFill>
                <a:ea typeface="+mn-ea"/>
              </a:rPr>
              <a:t> </a:t>
            </a:r>
            <a:r>
              <a:rPr lang="en-US" altLang="en-US" sz="2000" dirty="0" err="1">
                <a:solidFill>
                  <a:srgbClr val="000000"/>
                </a:solidFill>
                <a:ea typeface="+mn-ea"/>
              </a:rPr>
              <a:t>mẩu</a:t>
            </a:r>
            <a:r>
              <a:rPr lang="en-US" altLang="en-US" sz="2000" dirty="0">
                <a:solidFill>
                  <a:srgbClr val="000000"/>
                </a:solidFill>
                <a:ea typeface="+mn-ea"/>
              </a:rPr>
              <a:t> </a:t>
            </a:r>
            <a:r>
              <a:rPr lang="en-US" altLang="en-US" sz="2000" dirty="0" err="1">
                <a:solidFill>
                  <a:srgbClr val="000000"/>
                </a:solidFill>
                <a:ea typeface="+mn-ea"/>
              </a:rPr>
              <a:t>giấy</a:t>
            </a:r>
            <a:r>
              <a:rPr lang="en-US" altLang="en-US" sz="2000" dirty="0">
                <a:solidFill>
                  <a:srgbClr val="000000"/>
                </a:solidFill>
                <a:ea typeface="+mn-ea"/>
              </a:rPr>
              <a:t> </a:t>
            </a:r>
            <a:r>
              <a:rPr lang="en-US" altLang="en-US" sz="2000" dirty="0" err="1">
                <a:solidFill>
                  <a:srgbClr val="000000"/>
                </a:solidFill>
                <a:ea typeface="+mn-ea"/>
              </a:rPr>
              <a:t>vụn</a:t>
            </a:r>
            <a:r>
              <a:rPr lang="en-US" altLang="en-US" sz="2000" dirty="0">
                <a:solidFill>
                  <a:srgbClr val="000000"/>
                </a:solidFill>
                <a:ea typeface="+mn-ea"/>
              </a:rPr>
              <a:t> hay </a:t>
            </a:r>
            <a:r>
              <a:rPr lang="en-US" altLang="en-US" sz="2000" dirty="0" err="1">
                <a:solidFill>
                  <a:srgbClr val="000000"/>
                </a:solidFill>
                <a:ea typeface="+mn-ea"/>
              </a:rPr>
              <a:t>một</a:t>
            </a:r>
            <a:r>
              <a:rPr lang="en-US" altLang="en-US" sz="2000" dirty="0">
                <a:solidFill>
                  <a:srgbClr val="000000"/>
                </a:solidFill>
                <a:ea typeface="+mn-ea"/>
              </a:rPr>
              <a:t> </a:t>
            </a:r>
            <a:r>
              <a:rPr lang="en-US" altLang="en-US" sz="2000" dirty="0" err="1">
                <a:solidFill>
                  <a:srgbClr val="000000"/>
                </a:solidFill>
                <a:ea typeface="+mn-ea"/>
              </a:rPr>
              <a:t>quả</a:t>
            </a:r>
            <a:r>
              <a:rPr lang="en-US" altLang="en-US" sz="2000" dirty="0">
                <a:solidFill>
                  <a:srgbClr val="000000"/>
                </a:solidFill>
                <a:ea typeface="+mn-ea"/>
              </a:rPr>
              <a:t> </a:t>
            </a:r>
            <a:r>
              <a:rPr lang="en-US" altLang="en-US" sz="2000" dirty="0" err="1">
                <a:solidFill>
                  <a:srgbClr val="000000"/>
                </a:solidFill>
                <a:ea typeface="+mn-ea"/>
              </a:rPr>
              <a:t>cầu</a:t>
            </a:r>
            <a:r>
              <a:rPr lang="en-US" altLang="en-US" sz="2000" dirty="0">
                <a:solidFill>
                  <a:srgbClr val="000000"/>
                </a:solidFill>
                <a:ea typeface="+mn-ea"/>
              </a:rPr>
              <a:t> </a:t>
            </a:r>
            <a:r>
              <a:rPr lang="en-US" altLang="en-US" sz="2000" dirty="0" err="1">
                <a:solidFill>
                  <a:srgbClr val="000000"/>
                </a:solidFill>
                <a:ea typeface="+mn-ea"/>
              </a:rPr>
              <a:t>bằng</a:t>
            </a:r>
            <a:r>
              <a:rPr lang="en-US" altLang="en-US" sz="2000" dirty="0">
                <a:solidFill>
                  <a:srgbClr val="000000"/>
                </a:solidFill>
                <a:ea typeface="+mn-ea"/>
              </a:rPr>
              <a:t> </a:t>
            </a:r>
            <a:r>
              <a:rPr lang="en-US" altLang="en-US" sz="2000" dirty="0" err="1">
                <a:solidFill>
                  <a:srgbClr val="000000"/>
                </a:solidFill>
                <a:ea typeface="+mn-ea"/>
              </a:rPr>
              <a:t>nhựa</a:t>
            </a:r>
            <a:r>
              <a:rPr lang="en-US" altLang="en-US" sz="2000" dirty="0">
                <a:solidFill>
                  <a:srgbClr val="000000"/>
                </a:solidFill>
                <a:ea typeface="+mn-ea"/>
              </a:rPr>
              <a:t> </a:t>
            </a:r>
            <a:r>
              <a:rPr lang="en-US" altLang="en-US" sz="2000" dirty="0" err="1">
                <a:solidFill>
                  <a:srgbClr val="000000"/>
                </a:solidFill>
                <a:ea typeface="+mn-ea"/>
              </a:rPr>
              <a:t>xốp</a:t>
            </a:r>
            <a:r>
              <a:rPr lang="en-US" altLang="en-US" sz="2000" dirty="0">
                <a:solidFill>
                  <a:srgbClr val="000000"/>
                </a:solidFill>
                <a:ea typeface="+mn-ea"/>
              </a:rPr>
              <a:t> </a:t>
            </a:r>
            <a:r>
              <a:rPr lang="en-US" altLang="en-US" sz="2000" dirty="0" err="1">
                <a:solidFill>
                  <a:srgbClr val="000000"/>
                </a:solidFill>
                <a:ea typeface="+mn-ea"/>
              </a:rPr>
              <a:t>nhỏ</a:t>
            </a:r>
            <a:r>
              <a:rPr lang="en-US" altLang="en-US" sz="2000" dirty="0">
                <a:solidFill>
                  <a:srgbClr val="000000"/>
                </a:solidFill>
                <a:ea typeface="+mn-ea"/>
              </a:rPr>
              <a:t> </a:t>
            </a:r>
            <a:r>
              <a:rPr lang="en-US" altLang="en-US" sz="2000" dirty="0" err="1">
                <a:solidFill>
                  <a:srgbClr val="000000"/>
                </a:solidFill>
                <a:ea typeface="+mn-ea"/>
              </a:rPr>
              <a:t>treo</a:t>
            </a:r>
            <a:r>
              <a:rPr lang="en-US" altLang="en-US" sz="2000" dirty="0">
                <a:solidFill>
                  <a:srgbClr val="000000"/>
                </a:solidFill>
                <a:ea typeface="+mn-ea"/>
              </a:rPr>
              <a:t> </a:t>
            </a:r>
            <a:r>
              <a:rPr lang="en-US" altLang="en-US" sz="2000" dirty="0" err="1">
                <a:solidFill>
                  <a:srgbClr val="000000"/>
                </a:solidFill>
                <a:ea typeface="+mn-ea"/>
              </a:rPr>
              <a:t>trên</a:t>
            </a:r>
            <a:r>
              <a:rPr lang="en-US" altLang="en-US" sz="2000" dirty="0">
                <a:solidFill>
                  <a:srgbClr val="000000"/>
                </a:solidFill>
                <a:ea typeface="+mn-ea"/>
              </a:rPr>
              <a:t> </a:t>
            </a:r>
            <a:r>
              <a:rPr lang="en-US" altLang="en-US" sz="2000" dirty="0" err="1">
                <a:solidFill>
                  <a:srgbClr val="000000"/>
                </a:solidFill>
                <a:ea typeface="+mn-ea"/>
              </a:rPr>
              <a:t>giá</a:t>
            </a:r>
            <a:r>
              <a:rPr lang="en-US" altLang="en-US" sz="2000" dirty="0">
                <a:solidFill>
                  <a:srgbClr val="000000"/>
                </a:solidFill>
                <a:ea typeface="+mn-ea"/>
              </a:rPr>
              <a:t> </a:t>
            </a:r>
            <a:r>
              <a:rPr lang="en-US" altLang="en-US" sz="2000" dirty="0" err="1">
                <a:solidFill>
                  <a:srgbClr val="000000"/>
                </a:solidFill>
                <a:ea typeface="+mn-ea"/>
              </a:rPr>
              <a:t>đỡ</a:t>
            </a:r>
            <a:r>
              <a:rPr lang="en-US" altLang="en-US" sz="2000" dirty="0">
                <a:solidFill>
                  <a:srgbClr val="000000"/>
                </a:solidFill>
                <a:ea typeface="+mn-ea"/>
              </a:rPr>
              <a:t>. </a:t>
            </a:r>
            <a:r>
              <a:rPr lang="en-US" altLang="en-US" sz="2000" dirty="0" err="1">
                <a:solidFill>
                  <a:srgbClr val="000000"/>
                </a:solidFill>
                <a:ea typeface="+mn-ea"/>
              </a:rPr>
              <a:t>Hãy</a:t>
            </a:r>
            <a:r>
              <a:rPr lang="en-US" altLang="en-US" sz="2000" dirty="0">
                <a:solidFill>
                  <a:srgbClr val="000000"/>
                </a:solidFill>
                <a:ea typeface="+mn-ea"/>
              </a:rPr>
              <a:t> </a:t>
            </a:r>
            <a:r>
              <a:rPr lang="en-US" altLang="en-US" sz="2000" dirty="0" err="1">
                <a:solidFill>
                  <a:srgbClr val="000000"/>
                </a:solidFill>
                <a:ea typeface="+mn-ea"/>
              </a:rPr>
              <a:t>quan</a:t>
            </a:r>
            <a:r>
              <a:rPr lang="en-US" altLang="en-US" sz="2000" dirty="0">
                <a:solidFill>
                  <a:srgbClr val="000000"/>
                </a:solidFill>
                <a:ea typeface="+mn-ea"/>
              </a:rPr>
              <a:t> </a:t>
            </a:r>
            <a:r>
              <a:rPr lang="en-US" altLang="en-US" sz="2000" dirty="0" err="1">
                <a:solidFill>
                  <a:srgbClr val="000000"/>
                </a:solidFill>
                <a:ea typeface="+mn-ea"/>
              </a:rPr>
              <a:t>sát</a:t>
            </a:r>
            <a:r>
              <a:rPr lang="en-US" altLang="en-US" sz="2000" dirty="0">
                <a:solidFill>
                  <a:srgbClr val="000000"/>
                </a:solidFill>
                <a:ea typeface="+mn-ea"/>
              </a:rPr>
              <a:t> </a:t>
            </a:r>
            <a:r>
              <a:rPr lang="en-US" altLang="en-US" sz="2000" dirty="0" err="1">
                <a:solidFill>
                  <a:srgbClr val="000000"/>
                </a:solidFill>
                <a:ea typeface="+mn-ea"/>
              </a:rPr>
              <a:t>xem</a:t>
            </a:r>
            <a:r>
              <a:rPr lang="en-US" altLang="en-US" sz="2000" dirty="0">
                <a:solidFill>
                  <a:srgbClr val="000000"/>
                </a:solidFill>
                <a:ea typeface="+mn-ea"/>
              </a:rPr>
              <a:t> </a:t>
            </a:r>
            <a:r>
              <a:rPr lang="en-US" altLang="en-US" sz="2000" dirty="0" err="1">
                <a:solidFill>
                  <a:srgbClr val="000000"/>
                </a:solidFill>
                <a:ea typeface="+mn-ea"/>
              </a:rPr>
              <a:t>có</a:t>
            </a:r>
            <a:r>
              <a:rPr lang="en-US" altLang="en-US" sz="2000" dirty="0">
                <a:solidFill>
                  <a:srgbClr val="000000"/>
                </a:solidFill>
                <a:ea typeface="+mn-ea"/>
              </a:rPr>
              <a:t> </a:t>
            </a:r>
            <a:r>
              <a:rPr lang="en-US" altLang="en-US" sz="2000" dirty="0" err="1">
                <a:solidFill>
                  <a:srgbClr val="000000"/>
                </a:solidFill>
                <a:ea typeface="+mn-ea"/>
              </a:rPr>
              <a:t>hiện</a:t>
            </a:r>
            <a:r>
              <a:rPr lang="en-US" altLang="en-US" sz="2000" dirty="0">
                <a:solidFill>
                  <a:srgbClr val="000000"/>
                </a:solidFill>
                <a:ea typeface="+mn-ea"/>
              </a:rPr>
              <a:t> </a:t>
            </a:r>
            <a:r>
              <a:rPr lang="en-US" altLang="en-US" sz="2000" dirty="0" err="1">
                <a:solidFill>
                  <a:srgbClr val="000000"/>
                </a:solidFill>
                <a:ea typeface="+mn-ea"/>
              </a:rPr>
              <a:t>tượng</a:t>
            </a:r>
            <a:r>
              <a:rPr lang="en-US" altLang="en-US" sz="2000" dirty="0">
                <a:solidFill>
                  <a:srgbClr val="000000"/>
                </a:solidFill>
                <a:ea typeface="+mn-ea"/>
              </a:rPr>
              <a:t> </a:t>
            </a:r>
            <a:r>
              <a:rPr lang="en-US" altLang="en-US" sz="2000" dirty="0" err="1">
                <a:solidFill>
                  <a:srgbClr val="000000"/>
                </a:solidFill>
                <a:ea typeface="+mn-ea"/>
              </a:rPr>
              <a:t>gì</a:t>
            </a:r>
            <a:r>
              <a:rPr lang="en-US" altLang="en-US" sz="2000" dirty="0">
                <a:solidFill>
                  <a:srgbClr val="000000"/>
                </a:solidFill>
                <a:ea typeface="+mn-ea"/>
              </a:rPr>
              <a:t> </a:t>
            </a:r>
            <a:r>
              <a:rPr lang="en-US" altLang="en-US" sz="2000" dirty="0" err="1">
                <a:solidFill>
                  <a:srgbClr val="000000"/>
                </a:solidFill>
                <a:ea typeface="+mn-ea"/>
              </a:rPr>
              <a:t>xảy</a:t>
            </a:r>
            <a:r>
              <a:rPr lang="en-US" altLang="en-US" sz="2000" dirty="0">
                <a:solidFill>
                  <a:srgbClr val="000000"/>
                </a:solidFill>
                <a:ea typeface="+mn-ea"/>
              </a:rPr>
              <a:t> </a:t>
            </a:r>
            <a:r>
              <a:rPr lang="en-US" altLang="en-US" sz="2000" dirty="0" err="1">
                <a:solidFill>
                  <a:srgbClr val="000000"/>
                </a:solidFill>
                <a:ea typeface="+mn-ea"/>
              </a:rPr>
              <a:t>ra</a:t>
            </a:r>
            <a:r>
              <a:rPr lang="en-US" altLang="en-US" sz="2000" dirty="0">
                <a:solidFill>
                  <a:srgbClr val="000000"/>
                </a:solidFill>
                <a:ea typeface="+mn-ea"/>
              </a:rPr>
              <a:t> </a:t>
            </a:r>
            <a:r>
              <a:rPr lang="en-US" altLang="en-US" sz="2000" dirty="0" err="1">
                <a:solidFill>
                  <a:srgbClr val="000000"/>
                </a:solidFill>
                <a:ea typeface="+mn-ea"/>
              </a:rPr>
              <a:t>không</a:t>
            </a:r>
            <a:r>
              <a:rPr lang="en-US" altLang="en-US" sz="2000" dirty="0">
                <a:solidFill>
                  <a:srgbClr val="000000"/>
                </a:solidFill>
                <a:ea typeface="+mn-ea"/>
              </a:rPr>
              <a:t>?</a:t>
            </a:r>
            <a:endParaRPr lang="en-US" altLang="en-US" sz="2000" dirty="0">
              <a:solidFill>
                <a:srgbClr val="000000"/>
              </a:solidFill>
              <a:ea typeface="+mn-ea"/>
            </a:endParaRPr>
          </a:p>
        </p:txBody>
      </p:sp>
      <p:sp>
        <p:nvSpPr>
          <p:cNvPr id="67" name="AutoShape 40"/>
          <p:cNvSpPr>
            <a:spLocks noChangeArrowheads="1"/>
          </p:cNvSpPr>
          <p:nvPr/>
        </p:nvSpPr>
        <p:spPr bwMode="auto">
          <a:xfrm>
            <a:off x="3426368" y="3145931"/>
            <a:ext cx="2708309" cy="543264"/>
          </a:xfrm>
          <a:prstGeom prst="parallelogram">
            <a:avLst>
              <a:gd name="adj" fmla="val 162042"/>
            </a:avLst>
          </a:prstGeom>
          <a:blipFill dpi="0" rotWithShape="1">
            <a:blip r:embed="rId2"/>
            <a:srcRect/>
            <a:tile tx="0" ty="0" sx="100000" sy="100000" flip="none" algn="tl"/>
          </a:blipFill>
          <a:ln w="9525">
            <a:solidFill>
              <a:srgbClr val="006600"/>
            </a:solidFill>
            <a:miter lim="800000"/>
          </a:ln>
          <a:effectLst>
            <a:outerShdw dist="35921" dir="2700000" algn="ctr" rotWithShape="0">
              <a:schemeClr val="bg2">
                <a:alpha val="50000"/>
              </a:schemeClr>
            </a:outerShdw>
          </a:effectLst>
        </p:spPr>
        <p:txBody>
          <a:bodyPr wrap="none" anchor="ctr"/>
          <a:lstStyle/>
          <a:p>
            <a:pPr defTabSz="667385"/>
            <a:endParaRPr lang="en-US" sz="1315">
              <a:solidFill>
                <a:srgbClr val="000000"/>
              </a:solidFill>
              <a:ea typeface="+mn-ea"/>
              <a:cs typeface="Arial" panose="020B0604020202020204" pitchFamily="34" charset="0"/>
            </a:endParaRPr>
          </a:p>
        </p:txBody>
      </p:sp>
      <p:grpSp>
        <p:nvGrpSpPr>
          <p:cNvPr id="68" name="Group 41"/>
          <p:cNvGrpSpPr/>
          <p:nvPr/>
        </p:nvGrpSpPr>
        <p:grpSpPr bwMode="auto">
          <a:xfrm rot="382370">
            <a:off x="4436347" y="2647322"/>
            <a:ext cx="1836903" cy="551622"/>
            <a:chOff x="1240" y="1692"/>
            <a:chExt cx="2480" cy="576"/>
          </a:xfrm>
        </p:grpSpPr>
        <p:grpSp>
          <p:nvGrpSpPr>
            <p:cNvPr id="121" name="Group 42"/>
            <p:cNvGrpSpPr/>
            <p:nvPr/>
          </p:nvGrpSpPr>
          <p:grpSpPr bwMode="auto">
            <a:xfrm rot="-2002882">
              <a:off x="3047" y="1839"/>
              <a:ext cx="276" cy="148"/>
              <a:chOff x="2352" y="1488"/>
              <a:chExt cx="276" cy="148"/>
            </a:xfrm>
          </p:grpSpPr>
          <p:sp>
            <p:nvSpPr>
              <p:cNvPr id="134" name="Freeform 43"/>
              <p:cNvSpPr/>
              <p:nvPr/>
            </p:nvSpPr>
            <p:spPr bwMode="auto">
              <a:xfrm rot="-487818">
                <a:off x="2406" y="1516"/>
                <a:ext cx="222" cy="120"/>
              </a:xfrm>
              <a:custGeom>
                <a:avLst/>
                <a:gdLst>
                  <a:gd name="T0" fmla="*/ 22 w 249"/>
                  <a:gd name="T1" fmla="*/ 103 h 141"/>
                  <a:gd name="T2" fmla="*/ 11 w 249"/>
                  <a:gd name="T3" fmla="*/ 116 h 141"/>
                  <a:gd name="T4" fmla="*/ 0 w 249"/>
                  <a:gd name="T5" fmla="*/ 120 h 141"/>
                  <a:gd name="T6" fmla="*/ 21 w 249"/>
                  <a:gd name="T7" fmla="*/ 136 h 141"/>
                  <a:gd name="T8" fmla="*/ 38 w 249"/>
                  <a:gd name="T9" fmla="*/ 141 h 141"/>
                  <a:gd name="T10" fmla="*/ 54 w 249"/>
                  <a:gd name="T11" fmla="*/ 139 h 141"/>
                  <a:gd name="T12" fmla="*/ 69 w 249"/>
                  <a:gd name="T13" fmla="*/ 135 h 141"/>
                  <a:gd name="T14" fmla="*/ 84 w 249"/>
                  <a:gd name="T15" fmla="*/ 126 h 141"/>
                  <a:gd name="T16" fmla="*/ 104 w 249"/>
                  <a:gd name="T17" fmla="*/ 114 h 141"/>
                  <a:gd name="T18" fmla="*/ 120 w 249"/>
                  <a:gd name="T19" fmla="*/ 114 h 141"/>
                  <a:gd name="T20" fmla="*/ 131 w 249"/>
                  <a:gd name="T21" fmla="*/ 111 h 141"/>
                  <a:gd name="T22" fmla="*/ 146 w 249"/>
                  <a:gd name="T23" fmla="*/ 102 h 141"/>
                  <a:gd name="T24" fmla="*/ 159 w 249"/>
                  <a:gd name="T25" fmla="*/ 93 h 141"/>
                  <a:gd name="T26" fmla="*/ 177 w 249"/>
                  <a:gd name="T27" fmla="*/ 87 h 141"/>
                  <a:gd name="T28" fmla="*/ 190 w 249"/>
                  <a:gd name="T29" fmla="*/ 89 h 141"/>
                  <a:gd name="T30" fmla="*/ 208 w 249"/>
                  <a:gd name="T31" fmla="*/ 92 h 141"/>
                  <a:gd name="T32" fmla="*/ 225 w 249"/>
                  <a:gd name="T33" fmla="*/ 95 h 141"/>
                  <a:gd name="T34" fmla="*/ 232 w 249"/>
                  <a:gd name="T35" fmla="*/ 118 h 141"/>
                  <a:gd name="T36" fmla="*/ 249 w 249"/>
                  <a:gd name="T37" fmla="*/ 129 h 141"/>
                  <a:gd name="T38" fmla="*/ 188 w 249"/>
                  <a:gd name="T39" fmla="*/ 0 h 141"/>
                  <a:gd name="T40" fmla="*/ 22 w 249"/>
                  <a:gd name="T41" fmla="*/ 10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9" h="141">
                    <a:moveTo>
                      <a:pt x="22" y="103"/>
                    </a:moveTo>
                    <a:lnTo>
                      <a:pt x="11" y="116"/>
                    </a:lnTo>
                    <a:lnTo>
                      <a:pt x="0" y="120"/>
                    </a:lnTo>
                    <a:lnTo>
                      <a:pt x="21" y="136"/>
                    </a:lnTo>
                    <a:lnTo>
                      <a:pt x="38" y="141"/>
                    </a:lnTo>
                    <a:lnTo>
                      <a:pt x="54" y="139"/>
                    </a:lnTo>
                    <a:lnTo>
                      <a:pt x="69" y="135"/>
                    </a:lnTo>
                    <a:lnTo>
                      <a:pt x="84" y="126"/>
                    </a:lnTo>
                    <a:lnTo>
                      <a:pt x="104" y="114"/>
                    </a:lnTo>
                    <a:lnTo>
                      <a:pt x="120" y="114"/>
                    </a:lnTo>
                    <a:lnTo>
                      <a:pt x="131" y="111"/>
                    </a:lnTo>
                    <a:lnTo>
                      <a:pt x="146" y="102"/>
                    </a:lnTo>
                    <a:lnTo>
                      <a:pt x="159" y="93"/>
                    </a:lnTo>
                    <a:lnTo>
                      <a:pt x="177" y="87"/>
                    </a:lnTo>
                    <a:lnTo>
                      <a:pt x="190" y="89"/>
                    </a:lnTo>
                    <a:lnTo>
                      <a:pt x="208" y="92"/>
                    </a:lnTo>
                    <a:lnTo>
                      <a:pt x="225" y="95"/>
                    </a:lnTo>
                    <a:lnTo>
                      <a:pt x="232" y="118"/>
                    </a:lnTo>
                    <a:lnTo>
                      <a:pt x="249" y="129"/>
                    </a:lnTo>
                    <a:lnTo>
                      <a:pt x="188" y="0"/>
                    </a:lnTo>
                    <a:lnTo>
                      <a:pt x="22" y="103"/>
                    </a:lnTo>
                    <a:close/>
                  </a:path>
                </a:pathLst>
              </a:custGeom>
              <a:solidFill>
                <a:srgbClr val="FFBFBF"/>
              </a:solidFill>
              <a:ln w="9525">
                <a:solidFill>
                  <a:srgbClr val="000000"/>
                </a:solidFill>
                <a:prstDash val="solid"/>
                <a:round/>
              </a:ln>
            </p:spPr>
            <p:txBody>
              <a:bodyPr/>
              <a:lstStyle/>
              <a:p>
                <a:pPr defTabSz="667385"/>
                <a:endParaRPr lang="en-US" sz="1315">
                  <a:solidFill>
                    <a:srgbClr val="000000"/>
                  </a:solidFill>
                  <a:ea typeface="+mn-ea"/>
                  <a:cs typeface="Arial" panose="020B0604020202020204" pitchFamily="34" charset="0"/>
                </a:endParaRPr>
              </a:p>
            </p:txBody>
          </p:sp>
          <p:sp>
            <p:nvSpPr>
              <p:cNvPr id="135" name="Freeform 44"/>
              <p:cNvSpPr/>
              <p:nvPr/>
            </p:nvSpPr>
            <p:spPr bwMode="auto">
              <a:xfrm rot="-949943">
                <a:off x="2352" y="1488"/>
                <a:ext cx="220" cy="138"/>
              </a:xfrm>
              <a:custGeom>
                <a:avLst/>
                <a:gdLst>
                  <a:gd name="T0" fmla="*/ 52 w 220"/>
                  <a:gd name="T1" fmla="*/ 68 h 138"/>
                  <a:gd name="T2" fmla="*/ 16 w 220"/>
                  <a:gd name="T3" fmla="*/ 106 h 138"/>
                  <a:gd name="T4" fmla="*/ 0 w 220"/>
                  <a:gd name="T5" fmla="*/ 125 h 138"/>
                  <a:gd name="T6" fmla="*/ 20 w 220"/>
                  <a:gd name="T7" fmla="*/ 136 h 138"/>
                  <a:gd name="T8" fmla="*/ 36 w 220"/>
                  <a:gd name="T9" fmla="*/ 138 h 138"/>
                  <a:gd name="T10" fmla="*/ 49 w 220"/>
                  <a:gd name="T11" fmla="*/ 134 h 138"/>
                  <a:gd name="T12" fmla="*/ 63 w 220"/>
                  <a:gd name="T13" fmla="*/ 129 h 138"/>
                  <a:gd name="T14" fmla="*/ 75 w 220"/>
                  <a:gd name="T15" fmla="*/ 119 h 138"/>
                  <a:gd name="T16" fmla="*/ 91 w 220"/>
                  <a:gd name="T17" fmla="*/ 107 h 138"/>
                  <a:gd name="T18" fmla="*/ 105 w 220"/>
                  <a:gd name="T19" fmla="*/ 105 h 138"/>
                  <a:gd name="T20" fmla="*/ 114 w 220"/>
                  <a:gd name="T21" fmla="*/ 100 h 138"/>
                  <a:gd name="T22" fmla="*/ 126 w 220"/>
                  <a:gd name="T23" fmla="*/ 92 h 138"/>
                  <a:gd name="T24" fmla="*/ 137 w 220"/>
                  <a:gd name="T25" fmla="*/ 82 h 138"/>
                  <a:gd name="T26" fmla="*/ 152 w 220"/>
                  <a:gd name="T27" fmla="*/ 75 h 138"/>
                  <a:gd name="T28" fmla="*/ 163 w 220"/>
                  <a:gd name="T29" fmla="*/ 75 h 138"/>
                  <a:gd name="T30" fmla="*/ 179 w 220"/>
                  <a:gd name="T31" fmla="*/ 75 h 138"/>
                  <a:gd name="T32" fmla="*/ 196 w 220"/>
                  <a:gd name="T33" fmla="*/ 76 h 138"/>
                  <a:gd name="T34" fmla="*/ 204 w 220"/>
                  <a:gd name="T35" fmla="*/ 94 h 138"/>
                  <a:gd name="T36" fmla="*/ 220 w 220"/>
                  <a:gd name="T37" fmla="*/ 101 h 138"/>
                  <a:gd name="T38" fmla="*/ 151 w 220"/>
                  <a:gd name="T39" fmla="*/ 0 h 138"/>
                  <a:gd name="T40" fmla="*/ 52 w 220"/>
                  <a:gd name="T41"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138">
                    <a:moveTo>
                      <a:pt x="52" y="68"/>
                    </a:moveTo>
                    <a:lnTo>
                      <a:pt x="16" y="106"/>
                    </a:lnTo>
                    <a:lnTo>
                      <a:pt x="0" y="125"/>
                    </a:lnTo>
                    <a:lnTo>
                      <a:pt x="20" y="136"/>
                    </a:lnTo>
                    <a:lnTo>
                      <a:pt x="36" y="138"/>
                    </a:lnTo>
                    <a:lnTo>
                      <a:pt x="49" y="134"/>
                    </a:lnTo>
                    <a:lnTo>
                      <a:pt x="63" y="129"/>
                    </a:lnTo>
                    <a:lnTo>
                      <a:pt x="75" y="119"/>
                    </a:lnTo>
                    <a:lnTo>
                      <a:pt x="91" y="107"/>
                    </a:lnTo>
                    <a:lnTo>
                      <a:pt x="105" y="105"/>
                    </a:lnTo>
                    <a:lnTo>
                      <a:pt x="114" y="100"/>
                    </a:lnTo>
                    <a:lnTo>
                      <a:pt x="126" y="92"/>
                    </a:lnTo>
                    <a:lnTo>
                      <a:pt x="137" y="82"/>
                    </a:lnTo>
                    <a:lnTo>
                      <a:pt x="152" y="75"/>
                    </a:lnTo>
                    <a:lnTo>
                      <a:pt x="163" y="75"/>
                    </a:lnTo>
                    <a:lnTo>
                      <a:pt x="179" y="75"/>
                    </a:lnTo>
                    <a:lnTo>
                      <a:pt x="196" y="76"/>
                    </a:lnTo>
                    <a:lnTo>
                      <a:pt x="204" y="94"/>
                    </a:lnTo>
                    <a:lnTo>
                      <a:pt x="220" y="101"/>
                    </a:lnTo>
                    <a:lnTo>
                      <a:pt x="151" y="0"/>
                    </a:lnTo>
                    <a:lnTo>
                      <a:pt x="52" y="68"/>
                    </a:lnTo>
                    <a:close/>
                  </a:path>
                </a:pathLst>
              </a:custGeom>
              <a:solidFill>
                <a:srgbClr val="FFBFBF"/>
              </a:solidFill>
              <a:ln w="9525">
                <a:solidFill>
                  <a:srgbClr val="000000"/>
                </a:solidFill>
                <a:prstDash val="solid"/>
                <a:round/>
              </a:ln>
            </p:spPr>
            <p:txBody>
              <a:bodyPr/>
              <a:lstStyle/>
              <a:p>
                <a:pPr defTabSz="667385"/>
                <a:endParaRPr lang="en-US" sz="1315">
                  <a:solidFill>
                    <a:srgbClr val="000000"/>
                  </a:solidFill>
                  <a:ea typeface="+mn-ea"/>
                  <a:cs typeface="Arial" panose="020B0604020202020204" pitchFamily="34" charset="0"/>
                </a:endParaRPr>
              </a:p>
            </p:txBody>
          </p:sp>
          <p:sp>
            <p:nvSpPr>
              <p:cNvPr id="136" name="Freeform 45"/>
              <p:cNvSpPr/>
              <p:nvPr/>
            </p:nvSpPr>
            <p:spPr bwMode="auto">
              <a:xfrm rot="810451">
                <a:off x="2444" y="1586"/>
                <a:ext cx="13" cy="10"/>
              </a:xfrm>
              <a:custGeom>
                <a:avLst/>
                <a:gdLst>
                  <a:gd name="T0" fmla="*/ 55 w 55"/>
                  <a:gd name="T1" fmla="*/ 33 h 33"/>
                  <a:gd name="T2" fmla="*/ 26 w 55"/>
                  <a:gd name="T3" fmla="*/ 22 h 33"/>
                  <a:gd name="T4" fmla="*/ 7 w 55"/>
                  <a:gd name="T5" fmla="*/ 8 h 33"/>
                  <a:gd name="T6" fmla="*/ 0 w 55"/>
                  <a:gd name="T7" fmla="*/ 0 h 33"/>
                </a:gdLst>
                <a:ahLst/>
                <a:cxnLst>
                  <a:cxn ang="0">
                    <a:pos x="T0" y="T1"/>
                  </a:cxn>
                  <a:cxn ang="0">
                    <a:pos x="T2" y="T3"/>
                  </a:cxn>
                  <a:cxn ang="0">
                    <a:pos x="T4" y="T5"/>
                  </a:cxn>
                  <a:cxn ang="0">
                    <a:pos x="T6" y="T7"/>
                  </a:cxn>
                </a:cxnLst>
                <a:rect l="0" t="0" r="r" b="b"/>
                <a:pathLst>
                  <a:path w="55" h="33">
                    <a:moveTo>
                      <a:pt x="55" y="33"/>
                    </a:moveTo>
                    <a:lnTo>
                      <a:pt x="26" y="22"/>
                    </a:lnTo>
                    <a:lnTo>
                      <a:pt x="7" y="8"/>
                    </a:lnTo>
                    <a:lnTo>
                      <a:pt x="0" y="0"/>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grpSp>
        <p:sp>
          <p:nvSpPr>
            <p:cNvPr id="122" name="Rectangle 46"/>
            <p:cNvSpPr>
              <a:spLocks noChangeArrowheads="1"/>
            </p:cNvSpPr>
            <p:nvPr/>
          </p:nvSpPr>
          <p:spPr bwMode="auto">
            <a:xfrm rot="-161647">
              <a:off x="1240" y="2028"/>
              <a:ext cx="2088" cy="83"/>
            </a:xfrm>
            <a:prstGeom prst="rect">
              <a:avLst/>
            </a:prstGeom>
            <a:solidFill>
              <a:srgbClr val="C0C0C0"/>
            </a:solidFill>
            <a:ln w="9525" algn="ctr">
              <a:solidFill>
                <a:schemeClr val="bg2"/>
              </a:solidFill>
              <a:miter lim="800000"/>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pPr defTabSz="667385"/>
              <a:endParaRPr lang="en-US" sz="1315">
                <a:solidFill>
                  <a:srgbClr val="000000"/>
                </a:solidFill>
                <a:ea typeface="+mn-ea"/>
                <a:cs typeface="Arial" panose="020B0604020202020204" pitchFamily="34" charset="0"/>
              </a:endParaRPr>
            </a:p>
          </p:txBody>
        </p:sp>
        <p:grpSp>
          <p:nvGrpSpPr>
            <p:cNvPr id="123" name="Group 47"/>
            <p:cNvGrpSpPr/>
            <p:nvPr/>
          </p:nvGrpSpPr>
          <p:grpSpPr bwMode="auto">
            <a:xfrm rot="-2002882">
              <a:off x="3048" y="1692"/>
              <a:ext cx="672" cy="576"/>
              <a:chOff x="4032" y="2160"/>
              <a:chExt cx="672" cy="576"/>
            </a:xfrm>
          </p:grpSpPr>
          <p:sp>
            <p:nvSpPr>
              <p:cNvPr id="124" name="Freeform 48"/>
              <p:cNvSpPr/>
              <p:nvPr/>
            </p:nvSpPr>
            <p:spPr bwMode="auto">
              <a:xfrm rot="-487818">
                <a:off x="4032" y="2160"/>
                <a:ext cx="575" cy="536"/>
              </a:xfrm>
              <a:custGeom>
                <a:avLst/>
                <a:gdLst>
                  <a:gd name="T0" fmla="*/ 231 w 648"/>
                  <a:gd name="T1" fmla="*/ 317 h 631"/>
                  <a:gd name="T2" fmla="*/ 189 w 648"/>
                  <a:gd name="T3" fmla="*/ 301 h 631"/>
                  <a:gd name="T4" fmla="*/ 148 w 648"/>
                  <a:gd name="T5" fmla="*/ 277 h 631"/>
                  <a:gd name="T6" fmla="*/ 100 w 648"/>
                  <a:gd name="T7" fmla="*/ 233 h 631"/>
                  <a:gd name="T8" fmla="*/ 59 w 648"/>
                  <a:gd name="T9" fmla="*/ 233 h 631"/>
                  <a:gd name="T10" fmla="*/ 76 w 648"/>
                  <a:gd name="T11" fmla="*/ 275 h 631"/>
                  <a:gd name="T12" fmla="*/ 106 w 648"/>
                  <a:gd name="T13" fmla="*/ 342 h 631"/>
                  <a:gd name="T14" fmla="*/ 159 w 648"/>
                  <a:gd name="T15" fmla="*/ 387 h 631"/>
                  <a:gd name="T16" fmla="*/ 236 w 648"/>
                  <a:gd name="T17" fmla="*/ 448 h 631"/>
                  <a:gd name="T18" fmla="*/ 295 w 648"/>
                  <a:gd name="T19" fmla="*/ 475 h 631"/>
                  <a:gd name="T20" fmla="*/ 327 w 648"/>
                  <a:gd name="T21" fmla="*/ 493 h 631"/>
                  <a:gd name="T22" fmla="*/ 365 w 648"/>
                  <a:gd name="T23" fmla="*/ 511 h 631"/>
                  <a:gd name="T24" fmla="*/ 393 w 648"/>
                  <a:gd name="T25" fmla="*/ 530 h 631"/>
                  <a:gd name="T26" fmla="*/ 431 w 648"/>
                  <a:gd name="T27" fmla="*/ 566 h 631"/>
                  <a:gd name="T28" fmla="*/ 457 w 648"/>
                  <a:gd name="T29" fmla="*/ 599 h 631"/>
                  <a:gd name="T30" fmla="*/ 490 w 648"/>
                  <a:gd name="T31" fmla="*/ 624 h 631"/>
                  <a:gd name="T32" fmla="*/ 505 w 648"/>
                  <a:gd name="T33" fmla="*/ 614 h 631"/>
                  <a:gd name="T34" fmla="*/ 523 w 648"/>
                  <a:gd name="T35" fmla="*/ 568 h 631"/>
                  <a:gd name="T36" fmla="*/ 568 w 648"/>
                  <a:gd name="T37" fmla="*/ 522 h 631"/>
                  <a:gd name="T38" fmla="*/ 611 w 648"/>
                  <a:gd name="T39" fmla="*/ 469 h 631"/>
                  <a:gd name="T40" fmla="*/ 631 w 648"/>
                  <a:gd name="T41" fmla="*/ 437 h 631"/>
                  <a:gd name="T42" fmla="*/ 610 w 648"/>
                  <a:gd name="T43" fmla="*/ 409 h 631"/>
                  <a:gd name="T44" fmla="*/ 576 w 648"/>
                  <a:gd name="T45" fmla="*/ 388 h 631"/>
                  <a:gd name="T46" fmla="*/ 557 w 648"/>
                  <a:gd name="T47" fmla="*/ 370 h 631"/>
                  <a:gd name="T48" fmla="*/ 521 w 648"/>
                  <a:gd name="T49" fmla="*/ 260 h 631"/>
                  <a:gd name="T50" fmla="*/ 491 w 648"/>
                  <a:gd name="T51" fmla="*/ 178 h 631"/>
                  <a:gd name="T52" fmla="*/ 466 w 648"/>
                  <a:gd name="T53" fmla="*/ 134 h 631"/>
                  <a:gd name="T54" fmla="*/ 450 w 648"/>
                  <a:gd name="T55" fmla="*/ 88 h 631"/>
                  <a:gd name="T56" fmla="*/ 428 w 648"/>
                  <a:gd name="T57" fmla="*/ 66 h 631"/>
                  <a:gd name="T58" fmla="*/ 390 w 648"/>
                  <a:gd name="T59" fmla="*/ 46 h 631"/>
                  <a:gd name="T60" fmla="*/ 350 w 648"/>
                  <a:gd name="T61" fmla="*/ 28 h 631"/>
                  <a:gd name="T62" fmla="*/ 298 w 648"/>
                  <a:gd name="T63" fmla="*/ 20 h 631"/>
                  <a:gd name="T64" fmla="*/ 247 w 648"/>
                  <a:gd name="T65" fmla="*/ 6 h 631"/>
                  <a:gd name="T66" fmla="*/ 208 w 648"/>
                  <a:gd name="T67" fmla="*/ 5 h 631"/>
                  <a:gd name="T68" fmla="*/ 163 w 648"/>
                  <a:gd name="T69" fmla="*/ 12 h 631"/>
                  <a:gd name="T70" fmla="*/ 133 w 648"/>
                  <a:gd name="T71" fmla="*/ 20 h 631"/>
                  <a:gd name="T72" fmla="*/ 78 w 648"/>
                  <a:gd name="T73" fmla="*/ 38 h 631"/>
                  <a:gd name="T74" fmla="*/ 33 w 648"/>
                  <a:gd name="T75" fmla="*/ 77 h 631"/>
                  <a:gd name="T76" fmla="*/ 3 w 648"/>
                  <a:gd name="T77" fmla="*/ 108 h 631"/>
                  <a:gd name="T78" fmla="*/ 7 w 648"/>
                  <a:gd name="T79" fmla="*/ 131 h 631"/>
                  <a:gd name="T80" fmla="*/ 46 w 648"/>
                  <a:gd name="T81" fmla="*/ 134 h 631"/>
                  <a:gd name="T82" fmla="*/ 76 w 648"/>
                  <a:gd name="T83" fmla="*/ 117 h 631"/>
                  <a:gd name="T84" fmla="*/ 126 w 648"/>
                  <a:gd name="T85" fmla="*/ 102 h 631"/>
                  <a:gd name="T86" fmla="*/ 180 w 648"/>
                  <a:gd name="T87" fmla="*/ 96 h 631"/>
                  <a:gd name="T88" fmla="*/ 207 w 648"/>
                  <a:gd name="T89" fmla="*/ 107 h 631"/>
                  <a:gd name="T90" fmla="*/ 240 w 648"/>
                  <a:gd name="T91" fmla="*/ 131 h 631"/>
                  <a:gd name="T92" fmla="*/ 267 w 648"/>
                  <a:gd name="T93" fmla="*/ 153 h 631"/>
                  <a:gd name="T94" fmla="*/ 283 w 648"/>
                  <a:gd name="T95" fmla="*/ 186 h 631"/>
                  <a:gd name="T96" fmla="*/ 294 w 648"/>
                  <a:gd name="T97" fmla="*/ 224 h 631"/>
                  <a:gd name="T98" fmla="*/ 293 w 648"/>
                  <a:gd name="T99" fmla="*/ 259 h 631"/>
                  <a:gd name="T100" fmla="*/ 255 w 648"/>
                  <a:gd name="T101" fmla="*/ 31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8" h="631">
                    <a:moveTo>
                      <a:pt x="255" y="310"/>
                    </a:moveTo>
                    <a:lnTo>
                      <a:pt x="231" y="317"/>
                    </a:lnTo>
                    <a:lnTo>
                      <a:pt x="214" y="314"/>
                    </a:lnTo>
                    <a:lnTo>
                      <a:pt x="189" y="301"/>
                    </a:lnTo>
                    <a:lnTo>
                      <a:pt x="162" y="296"/>
                    </a:lnTo>
                    <a:lnTo>
                      <a:pt x="148" y="277"/>
                    </a:lnTo>
                    <a:lnTo>
                      <a:pt x="125" y="247"/>
                    </a:lnTo>
                    <a:lnTo>
                      <a:pt x="100" y="233"/>
                    </a:lnTo>
                    <a:lnTo>
                      <a:pt x="76" y="228"/>
                    </a:lnTo>
                    <a:lnTo>
                      <a:pt x="59" y="233"/>
                    </a:lnTo>
                    <a:lnTo>
                      <a:pt x="66" y="251"/>
                    </a:lnTo>
                    <a:lnTo>
                      <a:pt x="76" y="275"/>
                    </a:lnTo>
                    <a:lnTo>
                      <a:pt x="94" y="312"/>
                    </a:lnTo>
                    <a:lnTo>
                      <a:pt x="106" y="342"/>
                    </a:lnTo>
                    <a:lnTo>
                      <a:pt x="136" y="366"/>
                    </a:lnTo>
                    <a:lnTo>
                      <a:pt x="159" y="387"/>
                    </a:lnTo>
                    <a:lnTo>
                      <a:pt x="177" y="403"/>
                    </a:lnTo>
                    <a:lnTo>
                      <a:pt x="236" y="448"/>
                    </a:lnTo>
                    <a:lnTo>
                      <a:pt x="265" y="460"/>
                    </a:lnTo>
                    <a:lnTo>
                      <a:pt x="295" y="475"/>
                    </a:lnTo>
                    <a:lnTo>
                      <a:pt x="311" y="481"/>
                    </a:lnTo>
                    <a:lnTo>
                      <a:pt x="327" y="493"/>
                    </a:lnTo>
                    <a:lnTo>
                      <a:pt x="349" y="503"/>
                    </a:lnTo>
                    <a:lnTo>
                      <a:pt x="365" y="511"/>
                    </a:lnTo>
                    <a:lnTo>
                      <a:pt x="382" y="519"/>
                    </a:lnTo>
                    <a:lnTo>
                      <a:pt x="393" y="530"/>
                    </a:lnTo>
                    <a:lnTo>
                      <a:pt x="412" y="543"/>
                    </a:lnTo>
                    <a:lnTo>
                      <a:pt x="431" y="566"/>
                    </a:lnTo>
                    <a:lnTo>
                      <a:pt x="445" y="583"/>
                    </a:lnTo>
                    <a:lnTo>
                      <a:pt x="457" y="599"/>
                    </a:lnTo>
                    <a:lnTo>
                      <a:pt x="472" y="612"/>
                    </a:lnTo>
                    <a:lnTo>
                      <a:pt x="490" y="624"/>
                    </a:lnTo>
                    <a:lnTo>
                      <a:pt x="500" y="631"/>
                    </a:lnTo>
                    <a:lnTo>
                      <a:pt x="505" y="614"/>
                    </a:lnTo>
                    <a:lnTo>
                      <a:pt x="510" y="597"/>
                    </a:lnTo>
                    <a:lnTo>
                      <a:pt x="523" y="568"/>
                    </a:lnTo>
                    <a:lnTo>
                      <a:pt x="553" y="539"/>
                    </a:lnTo>
                    <a:lnTo>
                      <a:pt x="568" y="522"/>
                    </a:lnTo>
                    <a:lnTo>
                      <a:pt x="596" y="489"/>
                    </a:lnTo>
                    <a:lnTo>
                      <a:pt x="611" y="469"/>
                    </a:lnTo>
                    <a:lnTo>
                      <a:pt x="626" y="451"/>
                    </a:lnTo>
                    <a:lnTo>
                      <a:pt x="631" y="437"/>
                    </a:lnTo>
                    <a:lnTo>
                      <a:pt x="648" y="435"/>
                    </a:lnTo>
                    <a:lnTo>
                      <a:pt x="610" y="409"/>
                    </a:lnTo>
                    <a:lnTo>
                      <a:pt x="597" y="398"/>
                    </a:lnTo>
                    <a:lnTo>
                      <a:pt x="576" y="388"/>
                    </a:lnTo>
                    <a:lnTo>
                      <a:pt x="565" y="379"/>
                    </a:lnTo>
                    <a:lnTo>
                      <a:pt x="557" y="370"/>
                    </a:lnTo>
                    <a:lnTo>
                      <a:pt x="549" y="343"/>
                    </a:lnTo>
                    <a:lnTo>
                      <a:pt x="521" y="260"/>
                    </a:lnTo>
                    <a:lnTo>
                      <a:pt x="507" y="216"/>
                    </a:lnTo>
                    <a:lnTo>
                      <a:pt x="491" y="178"/>
                    </a:lnTo>
                    <a:lnTo>
                      <a:pt x="478" y="158"/>
                    </a:lnTo>
                    <a:lnTo>
                      <a:pt x="466" y="134"/>
                    </a:lnTo>
                    <a:lnTo>
                      <a:pt x="458" y="112"/>
                    </a:lnTo>
                    <a:lnTo>
                      <a:pt x="450" y="88"/>
                    </a:lnTo>
                    <a:lnTo>
                      <a:pt x="442" y="74"/>
                    </a:lnTo>
                    <a:lnTo>
                      <a:pt x="428" y="66"/>
                    </a:lnTo>
                    <a:lnTo>
                      <a:pt x="404" y="58"/>
                    </a:lnTo>
                    <a:lnTo>
                      <a:pt x="390" y="46"/>
                    </a:lnTo>
                    <a:lnTo>
                      <a:pt x="374" y="32"/>
                    </a:lnTo>
                    <a:lnTo>
                      <a:pt x="350" y="28"/>
                    </a:lnTo>
                    <a:lnTo>
                      <a:pt x="320" y="28"/>
                    </a:lnTo>
                    <a:lnTo>
                      <a:pt x="298" y="20"/>
                    </a:lnTo>
                    <a:lnTo>
                      <a:pt x="266" y="14"/>
                    </a:lnTo>
                    <a:lnTo>
                      <a:pt x="247" y="6"/>
                    </a:lnTo>
                    <a:lnTo>
                      <a:pt x="234" y="0"/>
                    </a:lnTo>
                    <a:lnTo>
                      <a:pt x="208" y="5"/>
                    </a:lnTo>
                    <a:lnTo>
                      <a:pt x="184" y="9"/>
                    </a:lnTo>
                    <a:lnTo>
                      <a:pt x="163" y="12"/>
                    </a:lnTo>
                    <a:lnTo>
                      <a:pt x="150" y="14"/>
                    </a:lnTo>
                    <a:lnTo>
                      <a:pt x="133" y="20"/>
                    </a:lnTo>
                    <a:lnTo>
                      <a:pt x="117" y="26"/>
                    </a:lnTo>
                    <a:lnTo>
                      <a:pt x="78" y="38"/>
                    </a:lnTo>
                    <a:lnTo>
                      <a:pt x="55" y="57"/>
                    </a:lnTo>
                    <a:lnTo>
                      <a:pt x="33" y="77"/>
                    </a:lnTo>
                    <a:lnTo>
                      <a:pt x="16" y="93"/>
                    </a:lnTo>
                    <a:lnTo>
                      <a:pt x="3" y="108"/>
                    </a:lnTo>
                    <a:lnTo>
                      <a:pt x="0" y="120"/>
                    </a:lnTo>
                    <a:lnTo>
                      <a:pt x="7" y="131"/>
                    </a:lnTo>
                    <a:lnTo>
                      <a:pt x="28" y="137"/>
                    </a:lnTo>
                    <a:lnTo>
                      <a:pt x="46" y="134"/>
                    </a:lnTo>
                    <a:lnTo>
                      <a:pt x="60" y="128"/>
                    </a:lnTo>
                    <a:lnTo>
                      <a:pt x="76" y="117"/>
                    </a:lnTo>
                    <a:lnTo>
                      <a:pt x="91" y="104"/>
                    </a:lnTo>
                    <a:lnTo>
                      <a:pt x="126" y="102"/>
                    </a:lnTo>
                    <a:lnTo>
                      <a:pt x="160" y="101"/>
                    </a:lnTo>
                    <a:lnTo>
                      <a:pt x="180" y="96"/>
                    </a:lnTo>
                    <a:lnTo>
                      <a:pt x="195" y="95"/>
                    </a:lnTo>
                    <a:lnTo>
                      <a:pt x="207" y="107"/>
                    </a:lnTo>
                    <a:lnTo>
                      <a:pt x="222" y="117"/>
                    </a:lnTo>
                    <a:lnTo>
                      <a:pt x="240" y="131"/>
                    </a:lnTo>
                    <a:lnTo>
                      <a:pt x="255" y="138"/>
                    </a:lnTo>
                    <a:lnTo>
                      <a:pt x="267" y="153"/>
                    </a:lnTo>
                    <a:lnTo>
                      <a:pt x="273" y="165"/>
                    </a:lnTo>
                    <a:lnTo>
                      <a:pt x="283" y="186"/>
                    </a:lnTo>
                    <a:lnTo>
                      <a:pt x="288" y="207"/>
                    </a:lnTo>
                    <a:lnTo>
                      <a:pt x="294" y="224"/>
                    </a:lnTo>
                    <a:lnTo>
                      <a:pt x="293" y="238"/>
                    </a:lnTo>
                    <a:lnTo>
                      <a:pt x="293" y="259"/>
                    </a:lnTo>
                    <a:lnTo>
                      <a:pt x="287" y="286"/>
                    </a:lnTo>
                    <a:lnTo>
                      <a:pt x="255" y="310"/>
                    </a:lnTo>
                    <a:close/>
                  </a:path>
                </a:pathLst>
              </a:custGeom>
              <a:solidFill>
                <a:srgbClr val="FFBFBF"/>
              </a:solidFill>
              <a:ln w="9525">
                <a:solidFill>
                  <a:srgbClr val="000000"/>
                </a:solidFill>
                <a:prstDash val="solid"/>
                <a:round/>
              </a:ln>
            </p:spPr>
            <p:txBody>
              <a:bodyPr/>
              <a:lstStyle/>
              <a:p>
                <a:pPr defTabSz="667385"/>
                <a:endParaRPr lang="en-US" sz="1315">
                  <a:solidFill>
                    <a:srgbClr val="000000"/>
                  </a:solidFill>
                  <a:ea typeface="+mn-ea"/>
                  <a:cs typeface="Arial" panose="020B0604020202020204" pitchFamily="34" charset="0"/>
                </a:endParaRPr>
              </a:p>
            </p:txBody>
          </p:sp>
          <p:sp>
            <p:nvSpPr>
              <p:cNvPr id="125" name="Freeform 49"/>
              <p:cNvSpPr/>
              <p:nvPr/>
            </p:nvSpPr>
            <p:spPr bwMode="auto">
              <a:xfrm>
                <a:off x="4202" y="2173"/>
                <a:ext cx="103" cy="46"/>
              </a:xfrm>
              <a:custGeom>
                <a:avLst/>
                <a:gdLst>
                  <a:gd name="T0" fmla="*/ 0 w 138"/>
                  <a:gd name="T1" fmla="*/ 0 h 66"/>
                  <a:gd name="T2" fmla="*/ 66 w 138"/>
                  <a:gd name="T3" fmla="*/ 27 h 66"/>
                  <a:gd name="T4" fmla="*/ 138 w 138"/>
                  <a:gd name="T5" fmla="*/ 66 h 66"/>
                </a:gdLst>
                <a:ahLst/>
                <a:cxnLst>
                  <a:cxn ang="0">
                    <a:pos x="T0" y="T1"/>
                  </a:cxn>
                  <a:cxn ang="0">
                    <a:pos x="T2" y="T3"/>
                  </a:cxn>
                  <a:cxn ang="0">
                    <a:pos x="T4" y="T5"/>
                  </a:cxn>
                </a:cxnLst>
                <a:rect l="0" t="0" r="r" b="b"/>
                <a:pathLst>
                  <a:path w="138" h="66">
                    <a:moveTo>
                      <a:pt x="0" y="0"/>
                    </a:moveTo>
                    <a:lnTo>
                      <a:pt x="66" y="27"/>
                    </a:lnTo>
                    <a:lnTo>
                      <a:pt x="138" y="66"/>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sp>
            <p:nvSpPr>
              <p:cNvPr id="126" name="Freeform 50"/>
              <p:cNvSpPr/>
              <p:nvPr/>
            </p:nvSpPr>
            <p:spPr bwMode="auto">
              <a:xfrm rot="-1242821">
                <a:off x="4093" y="2384"/>
                <a:ext cx="15" cy="48"/>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Lst>
                <a:ahLst/>
                <a:cxnLst>
                  <a:cxn ang="0">
                    <a:pos x="T0" y="T1"/>
                  </a:cxn>
                  <a:cxn ang="0">
                    <a:pos x="T2" y="T3"/>
                  </a:cxn>
                  <a:cxn ang="0">
                    <a:pos x="T4" y="T5"/>
                  </a:cxn>
                  <a:cxn ang="0">
                    <a:pos x="T6" y="T7"/>
                  </a:cxn>
                  <a:cxn ang="0">
                    <a:pos x="T8" y="T9"/>
                  </a:cxn>
                  <a:cxn ang="0">
                    <a:pos x="T10" y="T11"/>
                  </a:cxn>
                  <a:cxn ang="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sp>
            <p:nvSpPr>
              <p:cNvPr id="127" name="Freeform 51"/>
              <p:cNvSpPr/>
              <p:nvPr/>
            </p:nvSpPr>
            <p:spPr bwMode="auto">
              <a:xfrm rot="-832342">
                <a:off x="4167" y="2231"/>
                <a:ext cx="12" cy="29"/>
              </a:xfrm>
              <a:custGeom>
                <a:avLst/>
                <a:gdLst>
                  <a:gd name="T0" fmla="*/ 0 w 50"/>
                  <a:gd name="T1" fmla="*/ 0 h 93"/>
                  <a:gd name="T2" fmla="*/ 0 w 50"/>
                  <a:gd name="T3" fmla="*/ 32 h 93"/>
                  <a:gd name="T4" fmla="*/ 6 w 50"/>
                  <a:gd name="T5" fmla="*/ 57 h 93"/>
                  <a:gd name="T6" fmla="*/ 25 w 50"/>
                  <a:gd name="T7" fmla="*/ 82 h 93"/>
                  <a:gd name="T8" fmla="*/ 50 w 50"/>
                  <a:gd name="T9" fmla="*/ 93 h 93"/>
                </a:gdLst>
                <a:ahLst/>
                <a:cxnLst>
                  <a:cxn ang="0">
                    <a:pos x="T0" y="T1"/>
                  </a:cxn>
                  <a:cxn ang="0">
                    <a:pos x="T2" y="T3"/>
                  </a:cxn>
                  <a:cxn ang="0">
                    <a:pos x="T4" y="T5"/>
                  </a:cxn>
                  <a:cxn ang="0">
                    <a:pos x="T6" y="T7"/>
                  </a:cxn>
                  <a:cxn ang="0">
                    <a:pos x="T8" y="T9"/>
                  </a:cxn>
                </a:cxnLst>
                <a:rect l="0" t="0" r="r" b="b"/>
                <a:pathLst>
                  <a:path w="50" h="93">
                    <a:moveTo>
                      <a:pt x="0" y="0"/>
                    </a:moveTo>
                    <a:lnTo>
                      <a:pt x="0" y="32"/>
                    </a:lnTo>
                    <a:lnTo>
                      <a:pt x="6" y="57"/>
                    </a:lnTo>
                    <a:lnTo>
                      <a:pt x="25" y="82"/>
                    </a:lnTo>
                    <a:lnTo>
                      <a:pt x="50" y="93"/>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sp>
            <p:nvSpPr>
              <p:cNvPr id="128" name="Freeform 52"/>
              <p:cNvSpPr/>
              <p:nvPr/>
            </p:nvSpPr>
            <p:spPr bwMode="auto">
              <a:xfrm rot="-1712274">
                <a:off x="4076" y="2259"/>
                <a:ext cx="9" cy="22"/>
              </a:xfrm>
              <a:custGeom>
                <a:avLst/>
                <a:gdLst>
                  <a:gd name="T0" fmla="*/ 0 w 19"/>
                  <a:gd name="T1" fmla="*/ 0 h 43"/>
                  <a:gd name="T2" fmla="*/ 0 w 19"/>
                  <a:gd name="T3" fmla="*/ 14 h 43"/>
                  <a:gd name="T4" fmla="*/ 4 w 19"/>
                  <a:gd name="T5" fmla="*/ 28 h 43"/>
                  <a:gd name="T6" fmla="*/ 19 w 19"/>
                  <a:gd name="T7" fmla="*/ 43 h 43"/>
                </a:gdLst>
                <a:ahLst/>
                <a:cxnLst>
                  <a:cxn ang="0">
                    <a:pos x="T0" y="T1"/>
                  </a:cxn>
                  <a:cxn ang="0">
                    <a:pos x="T2" y="T3"/>
                  </a:cxn>
                  <a:cxn ang="0">
                    <a:pos x="T4" y="T5"/>
                  </a:cxn>
                  <a:cxn ang="0">
                    <a:pos x="T6" y="T7"/>
                  </a:cxn>
                </a:cxnLst>
                <a:rect l="0" t="0" r="r" b="b"/>
                <a:pathLst>
                  <a:path w="19" h="43">
                    <a:moveTo>
                      <a:pt x="0" y="0"/>
                    </a:moveTo>
                    <a:lnTo>
                      <a:pt x="0" y="14"/>
                    </a:lnTo>
                    <a:lnTo>
                      <a:pt x="4" y="28"/>
                    </a:lnTo>
                    <a:lnTo>
                      <a:pt x="19" y="43"/>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grpSp>
            <p:nvGrpSpPr>
              <p:cNvPr id="129" name="Group 53"/>
              <p:cNvGrpSpPr/>
              <p:nvPr/>
            </p:nvGrpSpPr>
            <p:grpSpPr bwMode="auto">
              <a:xfrm rot="12375108">
                <a:off x="4462" y="2466"/>
                <a:ext cx="242" cy="270"/>
                <a:chOff x="2457" y="2549"/>
                <a:chExt cx="557" cy="547"/>
              </a:xfrm>
            </p:grpSpPr>
            <p:sp>
              <p:nvSpPr>
                <p:cNvPr id="132" name="Freeform 54"/>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ln>
              </p:spPr>
              <p:txBody>
                <a:bodyPr/>
                <a:lstStyle/>
                <a:p>
                  <a:pPr defTabSz="667385"/>
                  <a:endParaRPr lang="en-US" sz="1315">
                    <a:solidFill>
                      <a:srgbClr val="000000"/>
                    </a:solidFill>
                    <a:ea typeface="+mn-ea"/>
                    <a:cs typeface="Arial" panose="020B0604020202020204" pitchFamily="34" charset="0"/>
                  </a:endParaRPr>
                </a:p>
              </p:txBody>
            </p:sp>
            <p:sp>
              <p:nvSpPr>
                <p:cNvPr id="133" name="Oval 55"/>
                <p:cNvSpPr>
                  <a:spLocks noChangeArrowheads="1"/>
                </p:cNvSpPr>
                <p:nvPr/>
              </p:nvSpPr>
              <p:spPr bwMode="auto">
                <a:xfrm>
                  <a:off x="2793" y="2961"/>
                  <a:ext cx="61" cy="70"/>
                </a:xfrm>
                <a:prstGeom prst="ellipse">
                  <a:avLst/>
                </a:prstGeom>
                <a:solidFill>
                  <a:srgbClr val="FFFFFF"/>
                </a:solidFill>
                <a:ln w="9525">
                  <a:solidFill>
                    <a:srgbClr val="000000"/>
                  </a:solidFill>
                  <a:round/>
                </a:ln>
              </p:spPr>
              <p:txBody>
                <a:bodyPr/>
                <a:lstStyle/>
                <a:p>
                  <a:pPr defTabSz="667385"/>
                  <a:endParaRPr lang="en-US" sz="1315">
                    <a:solidFill>
                      <a:srgbClr val="000000"/>
                    </a:solidFill>
                    <a:ea typeface="+mn-ea"/>
                    <a:cs typeface="Arial" panose="020B0604020202020204" pitchFamily="34" charset="0"/>
                  </a:endParaRPr>
                </a:p>
              </p:txBody>
            </p:sp>
          </p:grpSp>
          <p:sp>
            <p:nvSpPr>
              <p:cNvPr id="130" name="Freeform 56"/>
              <p:cNvSpPr/>
              <p:nvPr/>
            </p:nvSpPr>
            <p:spPr bwMode="auto">
              <a:xfrm rot="15712181">
                <a:off x="4165" y="2435"/>
                <a:ext cx="13" cy="9"/>
              </a:xfrm>
              <a:custGeom>
                <a:avLst/>
                <a:gdLst>
                  <a:gd name="T0" fmla="*/ 55 w 55"/>
                  <a:gd name="T1" fmla="*/ 33 h 33"/>
                  <a:gd name="T2" fmla="*/ 26 w 55"/>
                  <a:gd name="T3" fmla="*/ 22 h 33"/>
                  <a:gd name="T4" fmla="*/ 7 w 55"/>
                  <a:gd name="T5" fmla="*/ 8 h 33"/>
                  <a:gd name="T6" fmla="*/ 0 w 55"/>
                  <a:gd name="T7" fmla="*/ 0 h 33"/>
                </a:gdLst>
                <a:ahLst/>
                <a:cxnLst>
                  <a:cxn ang="0">
                    <a:pos x="T0" y="T1"/>
                  </a:cxn>
                  <a:cxn ang="0">
                    <a:pos x="T2" y="T3"/>
                  </a:cxn>
                  <a:cxn ang="0">
                    <a:pos x="T4" y="T5"/>
                  </a:cxn>
                  <a:cxn ang="0">
                    <a:pos x="T6" y="T7"/>
                  </a:cxn>
                </a:cxnLst>
                <a:rect l="0" t="0" r="r" b="b"/>
                <a:pathLst>
                  <a:path w="55" h="33">
                    <a:moveTo>
                      <a:pt x="55" y="33"/>
                    </a:moveTo>
                    <a:lnTo>
                      <a:pt x="26" y="22"/>
                    </a:lnTo>
                    <a:lnTo>
                      <a:pt x="7" y="8"/>
                    </a:lnTo>
                    <a:lnTo>
                      <a:pt x="0" y="0"/>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sp>
            <p:nvSpPr>
              <p:cNvPr id="131" name="Freeform 57"/>
              <p:cNvSpPr/>
              <p:nvPr/>
            </p:nvSpPr>
            <p:spPr bwMode="auto">
              <a:xfrm rot="-487818">
                <a:off x="4282" y="2181"/>
                <a:ext cx="47" cy="29"/>
              </a:xfrm>
              <a:custGeom>
                <a:avLst/>
                <a:gdLst>
                  <a:gd name="T0" fmla="*/ 0 w 53"/>
                  <a:gd name="T1" fmla="*/ 0 h 34"/>
                  <a:gd name="T2" fmla="*/ 17 w 53"/>
                  <a:gd name="T3" fmla="*/ 8 h 34"/>
                  <a:gd name="T4" fmla="*/ 53 w 53"/>
                  <a:gd name="T5" fmla="*/ 34 h 34"/>
                </a:gdLst>
                <a:ahLst/>
                <a:cxnLst>
                  <a:cxn ang="0">
                    <a:pos x="T0" y="T1"/>
                  </a:cxn>
                  <a:cxn ang="0">
                    <a:pos x="T2" y="T3"/>
                  </a:cxn>
                  <a:cxn ang="0">
                    <a:pos x="T4" y="T5"/>
                  </a:cxn>
                </a:cxnLst>
                <a:rect l="0" t="0" r="r" b="b"/>
                <a:pathLst>
                  <a:path w="53" h="34">
                    <a:moveTo>
                      <a:pt x="0" y="0"/>
                    </a:moveTo>
                    <a:lnTo>
                      <a:pt x="17" y="8"/>
                    </a:lnTo>
                    <a:lnTo>
                      <a:pt x="53" y="34"/>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grpSp>
      </p:grpSp>
      <p:sp>
        <p:nvSpPr>
          <p:cNvPr id="137" name="Freeform 58"/>
          <p:cNvSpPr/>
          <p:nvPr/>
        </p:nvSpPr>
        <p:spPr bwMode="auto">
          <a:xfrm>
            <a:off x="4261571" y="3358510"/>
            <a:ext cx="201629" cy="149484"/>
          </a:xfrm>
          <a:custGeom>
            <a:avLst/>
            <a:gdLst>
              <a:gd name="T0" fmla="*/ 7 w 127"/>
              <a:gd name="T1" fmla="*/ 5 h 177"/>
              <a:gd name="T2" fmla="*/ 127 w 127"/>
              <a:gd name="T3" fmla="*/ 89 h 177"/>
              <a:gd name="T4" fmla="*/ 103 w 127"/>
              <a:gd name="T5" fmla="*/ 137 h 177"/>
              <a:gd name="T6" fmla="*/ 91 w 127"/>
              <a:gd name="T7" fmla="*/ 173 h 177"/>
              <a:gd name="T8" fmla="*/ 43 w 127"/>
              <a:gd name="T9" fmla="*/ 149 h 177"/>
              <a:gd name="T10" fmla="*/ 43 w 127"/>
              <a:gd name="T11" fmla="*/ 53 h 177"/>
              <a:gd name="T12" fmla="*/ 7 w 127"/>
              <a:gd name="T13" fmla="*/ 5 h 177"/>
            </a:gdLst>
            <a:ahLst/>
            <a:cxnLst>
              <a:cxn ang="0">
                <a:pos x="T0" y="T1"/>
              </a:cxn>
              <a:cxn ang="0">
                <a:pos x="T2" y="T3"/>
              </a:cxn>
              <a:cxn ang="0">
                <a:pos x="T4" y="T5"/>
              </a:cxn>
              <a:cxn ang="0">
                <a:pos x="T6" y="T7"/>
              </a:cxn>
              <a:cxn ang="0">
                <a:pos x="T8" y="T9"/>
              </a:cxn>
              <a:cxn ang="0">
                <a:pos x="T10" y="T11"/>
              </a:cxn>
              <a:cxn ang="0">
                <a:pos x="T12" y="T13"/>
              </a:cxn>
            </a:cxnLst>
            <a:rect l="0" t="0" r="r" b="b"/>
            <a:pathLst>
              <a:path w="127" h="177">
                <a:moveTo>
                  <a:pt x="7" y="5"/>
                </a:moveTo>
                <a:cubicBezTo>
                  <a:pt x="79" y="17"/>
                  <a:pt x="104" y="19"/>
                  <a:pt x="127" y="89"/>
                </a:cubicBezTo>
                <a:cubicBezTo>
                  <a:pt x="119" y="105"/>
                  <a:pt x="110" y="121"/>
                  <a:pt x="103" y="137"/>
                </a:cubicBezTo>
                <a:cubicBezTo>
                  <a:pt x="98" y="149"/>
                  <a:pt x="103" y="171"/>
                  <a:pt x="91" y="173"/>
                </a:cubicBezTo>
                <a:cubicBezTo>
                  <a:pt x="73" y="177"/>
                  <a:pt x="59" y="157"/>
                  <a:pt x="43" y="149"/>
                </a:cubicBezTo>
                <a:cubicBezTo>
                  <a:pt x="49" y="118"/>
                  <a:pt x="67" y="83"/>
                  <a:pt x="43" y="53"/>
                </a:cubicBezTo>
                <a:cubicBezTo>
                  <a:pt x="0" y="0"/>
                  <a:pt x="7" y="57"/>
                  <a:pt x="7" y="5"/>
                </a:cubicBezTo>
                <a:close/>
              </a:path>
            </a:pathLst>
          </a:custGeom>
          <a:solidFill>
            <a:schemeClr val="bg1"/>
          </a:solidFill>
          <a:ln w="9525" cap="flat" cmpd="sng">
            <a:solidFill>
              <a:schemeClr val="bg2"/>
            </a:solidFill>
            <a:prstDash val="solid"/>
            <a:round/>
          </a:ln>
          <a:effec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38" name="Freeform 59"/>
          <p:cNvSpPr/>
          <p:nvPr/>
        </p:nvSpPr>
        <p:spPr bwMode="auto">
          <a:xfrm>
            <a:off x="5350729" y="3305866"/>
            <a:ext cx="198152" cy="161071"/>
          </a:xfrm>
          <a:custGeom>
            <a:avLst/>
            <a:gdLst>
              <a:gd name="T0" fmla="*/ 5 w 125"/>
              <a:gd name="T1" fmla="*/ 0 h 139"/>
              <a:gd name="T2" fmla="*/ 17 w 125"/>
              <a:gd name="T3" fmla="*/ 96 h 139"/>
              <a:gd name="T4" fmla="*/ 125 w 125"/>
              <a:gd name="T5" fmla="*/ 108 h 139"/>
              <a:gd name="T6" fmla="*/ 89 w 125"/>
              <a:gd name="T7" fmla="*/ 24 h 139"/>
              <a:gd name="T8" fmla="*/ 5 w 125"/>
              <a:gd name="T9" fmla="*/ 0 h 139"/>
            </a:gdLst>
            <a:ahLst/>
            <a:cxnLst>
              <a:cxn ang="0">
                <a:pos x="T0" y="T1"/>
              </a:cxn>
              <a:cxn ang="0">
                <a:pos x="T2" y="T3"/>
              </a:cxn>
              <a:cxn ang="0">
                <a:pos x="T4" y="T5"/>
              </a:cxn>
              <a:cxn ang="0">
                <a:pos x="T6" y="T7"/>
              </a:cxn>
              <a:cxn ang="0">
                <a:pos x="T8" y="T9"/>
              </a:cxn>
            </a:cxnLst>
            <a:rect l="0" t="0" r="r" b="b"/>
            <a:pathLst>
              <a:path w="125" h="139">
                <a:moveTo>
                  <a:pt x="5" y="0"/>
                </a:moveTo>
                <a:cubicBezTo>
                  <a:pt x="9" y="32"/>
                  <a:pt x="0" y="68"/>
                  <a:pt x="17" y="96"/>
                </a:cubicBezTo>
                <a:cubicBezTo>
                  <a:pt x="43" y="139"/>
                  <a:pt x="94" y="116"/>
                  <a:pt x="125" y="108"/>
                </a:cubicBezTo>
                <a:cubicBezTo>
                  <a:pt x="68" y="89"/>
                  <a:pt x="71" y="79"/>
                  <a:pt x="89" y="24"/>
                </a:cubicBezTo>
                <a:cubicBezTo>
                  <a:pt x="37" y="7"/>
                  <a:pt x="65" y="15"/>
                  <a:pt x="5" y="0"/>
                </a:cubicBezTo>
                <a:close/>
              </a:path>
            </a:pathLst>
          </a:custGeom>
          <a:solidFill>
            <a:schemeClr val="bg1"/>
          </a:solidFill>
          <a:ln w="9525" cap="flat" cmpd="sng">
            <a:solidFill>
              <a:schemeClr val="bg2"/>
            </a:solidFill>
            <a:prstDash val="solid"/>
            <a:round/>
          </a:ln>
          <a:effec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39" name="Freeform 60"/>
          <p:cNvSpPr/>
          <p:nvPr/>
        </p:nvSpPr>
        <p:spPr bwMode="auto">
          <a:xfrm>
            <a:off x="4421380" y="3455644"/>
            <a:ext cx="210900" cy="162230"/>
          </a:xfrm>
          <a:custGeom>
            <a:avLst/>
            <a:gdLst>
              <a:gd name="T0" fmla="*/ 0 w 133"/>
              <a:gd name="T1" fmla="*/ 0 h 140"/>
              <a:gd name="T2" fmla="*/ 24 w 133"/>
              <a:gd name="T3" fmla="*/ 72 h 140"/>
              <a:gd name="T4" fmla="*/ 84 w 133"/>
              <a:gd name="T5" fmla="*/ 12 h 140"/>
              <a:gd name="T6" fmla="*/ 0 w 133"/>
              <a:gd name="T7" fmla="*/ 0 h 140"/>
            </a:gdLst>
            <a:ahLst/>
            <a:cxnLst>
              <a:cxn ang="0">
                <a:pos x="T0" y="T1"/>
              </a:cxn>
              <a:cxn ang="0">
                <a:pos x="T2" y="T3"/>
              </a:cxn>
              <a:cxn ang="0">
                <a:pos x="T4" y="T5"/>
              </a:cxn>
              <a:cxn ang="0">
                <a:pos x="T6" y="T7"/>
              </a:cxn>
            </a:cxnLst>
            <a:rect l="0" t="0" r="r" b="b"/>
            <a:pathLst>
              <a:path w="133" h="140">
                <a:moveTo>
                  <a:pt x="0" y="0"/>
                </a:moveTo>
                <a:cubicBezTo>
                  <a:pt x="8" y="24"/>
                  <a:pt x="3" y="59"/>
                  <a:pt x="24" y="72"/>
                </a:cubicBezTo>
                <a:cubicBezTo>
                  <a:pt x="133" y="140"/>
                  <a:pt x="88" y="27"/>
                  <a:pt x="84" y="12"/>
                </a:cubicBezTo>
                <a:cubicBezTo>
                  <a:pt x="31" y="30"/>
                  <a:pt x="59" y="30"/>
                  <a:pt x="0" y="0"/>
                </a:cubicBezTo>
                <a:close/>
              </a:path>
            </a:pathLst>
          </a:custGeom>
          <a:solidFill>
            <a:schemeClr val="bg1"/>
          </a:solidFill>
          <a:ln w="9525" cap="flat" cmpd="sng">
            <a:solidFill>
              <a:schemeClr val="bg2"/>
            </a:solidFill>
            <a:prstDash val="solid"/>
            <a:round/>
          </a:ln>
          <a:effec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40" name="Freeform 61"/>
          <p:cNvSpPr/>
          <p:nvPr/>
        </p:nvSpPr>
        <p:spPr bwMode="auto">
          <a:xfrm>
            <a:off x="4464255" y="3232862"/>
            <a:ext cx="185406" cy="166866"/>
          </a:xfrm>
          <a:custGeom>
            <a:avLst/>
            <a:gdLst>
              <a:gd name="T0" fmla="*/ 7 w 127"/>
              <a:gd name="T1" fmla="*/ 5 h 177"/>
              <a:gd name="T2" fmla="*/ 127 w 127"/>
              <a:gd name="T3" fmla="*/ 89 h 177"/>
              <a:gd name="T4" fmla="*/ 103 w 127"/>
              <a:gd name="T5" fmla="*/ 137 h 177"/>
              <a:gd name="T6" fmla="*/ 91 w 127"/>
              <a:gd name="T7" fmla="*/ 173 h 177"/>
              <a:gd name="T8" fmla="*/ 43 w 127"/>
              <a:gd name="T9" fmla="*/ 149 h 177"/>
              <a:gd name="T10" fmla="*/ 43 w 127"/>
              <a:gd name="T11" fmla="*/ 53 h 177"/>
              <a:gd name="T12" fmla="*/ 7 w 127"/>
              <a:gd name="T13" fmla="*/ 5 h 177"/>
            </a:gdLst>
            <a:ahLst/>
            <a:cxnLst>
              <a:cxn ang="0">
                <a:pos x="T0" y="T1"/>
              </a:cxn>
              <a:cxn ang="0">
                <a:pos x="T2" y="T3"/>
              </a:cxn>
              <a:cxn ang="0">
                <a:pos x="T4" y="T5"/>
              </a:cxn>
              <a:cxn ang="0">
                <a:pos x="T6" y="T7"/>
              </a:cxn>
              <a:cxn ang="0">
                <a:pos x="T8" y="T9"/>
              </a:cxn>
              <a:cxn ang="0">
                <a:pos x="T10" y="T11"/>
              </a:cxn>
              <a:cxn ang="0">
                <a:pos x="T12" y="T13"/>
              </a:cxn>
            </a:cxnLst>
            <a:rect l="0" t="0" r="r" b="b"/>
            <a:pathLst>
              <a:path w="127" h="177">
                <a:moveTo>
                  <a:pt x="7" y="5"/>
                </a:moveTo>
                <a:cubicBezTo>
                  <a:pt x="79" y="17"/>
                  <a:pt x="104" y="19"/>
                  <a:pt x="127" y="89"/>
                </a:cubicBezTo>
                <a:cubicBezTo>
                  <a:pt x="119" y="105"/>
                  <a:pt x="110" y="121"/>
                  <a:pt x="103" y="137"/>
                </a:cubicBezTo>
                <a:cubicBezTo>
                  <a:pt x="98" y="149"/>
                  <a:pt x="103" y="171"/>
                  <a:pt x="91" y="173"/>
                </a:cubicBezTo>
                <a:cubicBezTo>
                  <a:pt x="73" y="177"/>
                  <a:pt x="59" y="157"/>
                  <a:pt x="43" y="149"/>
                </a:cubicBezTo>
                <a:cubicBezTo>
                  <a:pt x="49" y="118"/>
                  <a:pt x="67" y="83"/>
                  <a:pt x="43" y="53"/>
                </a:cubicBezTo>
                <a:cubicBezTo>
                  <a:pt x="0" y="0"/>
                  <a:pt x="7" y="57"/>
                  <a:pt x="7" y="5"/>
                </a:cubicBezTo>
                <a:close/>
              </a:path>
            </a:pathLst>
          </a:custGeom>
          <a:solidFill>
            <a:schemeClr val="bg1"/>
          </a:solidFill>
          <a:ln w="9525" cap="flat" cmpd="sng">
            <a:solidFill>
              <a:schemeClr val="bg2"/>
            </a:solidFill>
            <a:prstDash val="solid"/>
            <a:round/>
          </a:ln>
          <a:effec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41" name="Freeform 62"/>
          <p:cNvSpPr/>
          <p:nvPr/>
        </p:nvSpPr>
        <p:spPr bwMode="auto">
          <a:xfrm>
            <a:off x="5183864" y="3156664"/>
            <a:ext cx="75321" cy="184248"/>
          </a:xfrm>
          <a:custGeom>
            <a:avLst/>
            <a:gdLst>
              <a:gd name="T0" fmla="*/ 9 w 117"/>
              <a:gd name="T1" fmla="*/ 70 h 207"/>
              <a:gd name="T2" fmla="*/ 117 w 117"/>
              <a:gd name="T3" fmla="*/ 178 h 207"/>
              <a:gd name="T4" fmla="*/ 105 w 117"/>
              <a:gd name="T5" fmla="*/ 118 h 207"/>
              <a:gd name="T6" fmla="*/ 81 w 117"/>
              <a:gd name="T7" fmla="*/ 58 h 207"/>
              <a:gd name="T8" fmla="*/ 33 w 117"/>
              <a:gd name="T9" fmla="*/ 58 h 207"/>
              <a:gd name="T10" fmla="*/ 9 w 117"/>
              <a:gd name="T11" fmla="*/ 70 h 207"/>
            </a:gdLst>
            <a:ahLst/>
            <a:cxnLst>
              <a:cxn ang="0">
                <a:pos x="T0" y="T1"/>
              </a:cxn>
              <a:cxn ang="0">
                <a:pos x="T2" y="T3"/>
              </a:cxn>
              <a:cxn ang="0">
                <a:pos x="T4" y="T5"/>
              </a:cxn>
              <a:cxn ang="0">
                <a:pos x="T6" y="T7"/>
              </a:cxn>
              <a:cxn ang="0">
                <a:pos x="T8" y="T9"/>
              </a:cxn>
              <a:cxn ang="0">
                <a:pos x="T10" y="T11"/>
              </a:cxn>
            </a:cxnLst>
            <a:rect l="0" t="0" r="r" b="b"/>
            <a:pathLst>
              <a:path w="117" h="207">
                <a:moveTo>
                  <a:pt x="9" y="70"/>
                </a:moveTo>
                <a:cubicBezTo>
                  <a:pt x="22" y="191"/>
                  <a:pt x="0" y="207"/>
                  <a:pt x="117" y="178"/>
                </a:cubicBezTo>
                <a:cubicBezTo>
                  <a:pt x="113" y="158"/>
                  <a:pt x="116" y="135"/>
                  <a:pt x="105" y="118"/>
                </a:cubicBezTo>
                <a:cubicBezTo>
                  <a:pt x="64" y="57"/>
                  <a:pt x="52" y="175"/>
                  <a:pt x="81" y="58"/>
                </a:cubicBezTo>
                <a:cubicBezTo>
                  <a:pt x="43" y="0"/>
                  <a:pt x="71" y="20"/>
                  <a:pt x="33" y="58"/>
                </a:cubicBezTo>
                <a:cubicBezTo>
                  <a:pt x="27" y="64"/>
                  <a:pt x="17" y="66"/>
                  <a:pt x="9" y="70"/>
                </a:cubicBezTo>
                <a:close/>
              </a:path>
            </a:pathLst>
          </a:custGeom>
          <a:solidFill>
            <a:schemeClr val="bg1"/>
          </a:solidFill>
          <a:ln w="9525" cap="flat" cmpd="sng">
            <a:solidFill>
              <a:schemeClr val="bg2"/>
            </a:solidFill>
            <a:prstDash val="solid"/>
            <a:round/>
          </a:ln>
          <a:effec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42" name="Freeform 63"/>
          <p:cNvSpPr/>
          <p:nvPr/>
        </p:nvSpPr>
        <p:spPr bwMode="auto">
          <a:xfrm>
            <a:off x="4969487" y="3473026"/>
            <a:ext cx="198153" cy="161071"/>
          </a:xfrm>
          <a:custGeom>
            <a:avLst/>
            <a:gdLst>
              <a:gd name="T0" fmla="*/ 5 w 125"/>
              <a:gd name="T1" fmla="*/ 0 h 139"/>
              <a:gd name="T2" fmla="*/ 17 w 125"/>
              <a:gd name="T3" fmla="*/ 96 h 139"/>
              <a:gd name="T4" fmla="*/ 125 w 125"/>
              <a:gd name="T5" fmla="*/ 108 h 139"/>
              <a:gd name="T6" fmla="*/ 89 w 125"/>
              <a:gd name="T7" fmla="*/ 24 h 139"/>
              <a:gd name="T8" fmla="*/ 5 w 125"/>
              <a:gd name="T9" fmla="*/ 0 h 139"/>
            </a:gdLst>
            <a:ahLst/>
            <a:cxnLst>
              <a:cxn ang="0">
                <a:pos x="T0" y="T1"/>
              </a:cxn>
              <a:cxn ang="0">
                <a:pos x="T2" y="T3"/>
              </a:cxn>
              <a:cxn ang="0">
                <a:pos x="T4" y="T5"/>
              </a:cxn>
              <a:cxn ang="0">
                <a:pos x="T6" y="T7"/>
              </a:cxn>
              <a:cxn ang="0">
                <a:pos x="T8" y="T9"/>
              </a:cxn>
            </a:cxnLst>
            <a:rect l="0" t="0" r="r" b="b"/>
            <a:pathLst>
              <a:path w="125" h="139">
                <a:moveTo>
                  <a:pt x="5" y="0"/>
                </a:moveTo>
                <a:cubicBezTo>
                  <a:pt x="9" y="32"/>
                  <a:pt x="0" y="68"/>
                  <a:pt x="17" y="96"/>
                </a:cubicBezTo>
                <a:cubicBezTo>
                  <a:pt x="43" y="139"/>
                  <a:pt x="94" y="116"/>
                  <a:pt x="125" y="108"/>
                </a:cubicBezTo>
                <a:cubicBezTo>
                  <a:pt x="68" y="89"/>
                  <a:pt x="71" y="79"/>
                  <a:pt x="89" y="24"/>
                </a:cubicBezTo>
                <a:cubicBezTo>
                  <a:pt x="37" y="7"/>
                  <a:pt x="65" y="15"/>
                  <a:pt x="5" y="0"/>
                </a:cubicBezTo>
                <a:close/>
              </a:path>
            </a:pathLst>
          </a:custGeom>
          <a:solidFill>
            <a:schemeClr val="bg1"/>
          </a:solidFill>
          <a:ln w="9525" cap="flat" cmpd="sng">
            <a:solidFill>
              <a:schemeClr val="bg2"/>
            </a:solidFill>
            <a:prstDash val="solid"/>
            <a:round/>
          </a:ln>
          <a:effec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43" name="Freeform 64"/>
          <p:cNvSpPr/>
          <p:nvPr/>
        </p:nvSpPr>
        <p:spPr bwMode="auto">
          <a:xfrm>
            <a:off x="4692537" y="3156664"/>
            <a:ext cx="174977" cy="164548"/>
          </a:xfrm>
          <a:custGeom>
            <a:avLst/>
            <a:gdLst>
              <a:gd name="T0" fmla="*/ 2 w 110"/>
              <a:gd name="T1" fmla="*/ 48 h 142"/>
              <a:gd name="T2" fmla="*/ 98 w 110"/>
              <a:gd name="T3" fmla="*/ 120 h 142"/>
              <a:gd name="T4" fmla="*/ 38 w 110"/>
              <a:gd name="T5" fmla="*/ 60 h 142"/>
              <a:gd name="T6" fmla="*/ 2 w 110"/>
              <a:gd name="T7" fmla="*/ 48 h 142"/>
            </a:gdLst>
            <a:ahLst/>
            <a:cxnLst>
              <a:cxn ang="0">
                <a:pos x="T0" y="T1"/>
              </a:cxn>
              <a:cxn ang="0">
                <a:pos x="T2" y="T3"/>
              </a:cxn>
              <a:cxn ang="0">
                <a:pos x="T4" y="T5"/>
              </a:cxn>
              <a:cxn ang="0">
                <a:pos x="T6" y="T7"/>
              </a:cxn>
            </a:cxnLst>
            <a:rect l="0" t="0" r="r" b="b"/>
            <a:pathLst>
              <a:path w="110" h="142">
                <a:moveTo>
                  <a:pt x="2" y="48"/>
                </a:moveTo>
                <a:cubicBezTo>
                  <a:pt x="17" y="140"/>
                  <a:pt x="8" y="142"/>
                  <a:pt x="98" y="120"/>
                </a:cubicBezTo>
                <a:cubicBezTo>
                  <a:pt x="74" y="24"/>
                  <a:pt x="110" y="108"/>
                  <a:pt x="38" y="60"/>
                </a:cubicBezTo>
                <a:cubicBezTo>
                  <a:pt x="0" y="35"/>
                  <a:pt x="26" y="0"/>
                  <a:pt x="2" y="48"/>
                </a:cubicBezTo>
                <a:close/>
              </a:path>
            </a:pathLst>
          </a:custGeom>
          <a:solidFill>
            <a:schemeClr val="bg1"/>
          </a:solidFill>
          <a:ln w="9525" cap="flat" cmpd="sng">
            <a:solidFill>
              <a:schemeClr val="bg2"/>
            </a:solidFill>
            <a:prstDash val="solid"/>
            <a:round/>
          </a:ln>
          <a:effec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44" name="Freeform 65"/>
          <p:cNvSpPr/>
          <p:nvPr/>
        </p:nvSpPr>
        <p:spPr bwMode="auto">
          <a:xfrm>
            <a:off x="4845497" y="3288778"/>
            <a:ext cx="210900" cy="162230"/>
          </a:xfrm>
          <a:custGeom>
            <a:avLst/>
            <a:gdLst>
              <a:gd name="T0" fmla="*/ 0 w 133"/>
              <a:gd name="T1" fmla="*/ 0 h 140"/>
              <a:gd name="T2" fmla="*/ 24 w 133"/>
              <a:gd name="T3" fmla="*/ 72 h 140"/>
              <a:gd name="T4" fmla="*/ 84 w 133"/>
              <a:gd name="T5" fmla="*/ 12 h 140"/>
              <a:gd name="T6" fmla="*/ 0 w 133"/>
              <a:gd name="T7" fmla="*/ 0 h 140"/>
            </a:gdLst>
            <a:ahLst/>
            <a:cxnLst>
              <a:cxn ang="0">
                <a:pos x="T0" y="T1"/>
              </a:cxn>
              <a:cxn ang="0">
                <a:pos x="T2" y="T3"/>
              </a:cxn>
              <a:cxn ang="0">
                <a:pos x="T4" y="T5"/>
              </a:cxn>
              <a:cxn ang="0">
                <a:pos x="T6" y="T7"/>
              </a:cxn>
            </a:cxnLst>
            <a:rect l="0" t="0" r="r" b="b"/>
            <a:pathLst>
              <a:path w="133" h="140">
                <a:moveTo>
                  <a:pt x="0" y="0"/>
                </a:moveTo>
                <a:cubicBezTo>
                  <a:pt x="8" y="24"/>
                  <a:pt x="3" y="59"/>
                  <a:pt x="24" y="72"/>
                </a:cubicBezTo>
                <a:cubicBezTo>
                  <a:pt x="133" y="140"/>
                  <a:pt x="88" y="27"/>
                  <a:pt x="84" y="12"/>
                </a:cubicBezTo>
                <a:cubicBezTo>
                  <a:pt x="31" y="30"/>
                  <a:pt x="59" y="30"/>
                  <a:pt x="0" y="0"/>
                </a:cubicBezTo>
                <a:close/>
              </a:path>
            </a:pathLst>
          </a:custGeom>
          <a:solidFill>
            <a:schemeClr val="bg1"/>
          </a:solidFill>
          <a:ln w="9525" cap="flat" cmpd="sng">
            <a:solidFill>
              <a:schemeClr val="bg2"/>
            </a:solidFill>
            <a:prstDash val="solid"/>
            <a:round/>
          </a:ln>
          <a:effec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45" name="Freeform 66"/>
          <p:cNvSpPr/>
          <p:nvPr/>
        </p:nvSpPr>
        <p:spPr bwMode="auto">
          <a:xfrm>
            <a:off x="4921977" y="3206793"/>
            <a:ext cx="123990" cy="157595"/>
          </a:xfrm>
          <a:custGeom>
            <a:avLst/>
            <a:gdLst>
              <a:gd name="T0" fmla="*/ 18 w 78"/>
              <a:gd name="T1" fmla="*/ 63 h 136"/>
              <a:gd name="T2" fmla="*/ 6 w 78"/>
              <a:gd name="T3" fmla="*/ 27 h 136"/>
              <a:gd name="T4" fmla="*/ 78 w 78"/>
              <a:gd name="T5" fmla="*/ 27 h 136"/>
              <a:gd name="T6" fmla="*/ 18 w 78"/>
              <a:gd name="T7" fmla="*/ 63 h 136"/>
            </a:gdLst>
            <a:ahLst/>
            <a:cxnLst>
              <a:cxn ang="0">
                <a:pos x="T0" y="T1"/>
              </a:cxn>
              <a:cxn ang="0">
                <a:pos x="T2" y="T3"/>
              </a:cxn>
              <a:cxn ang="0">
                <a:pos x="T4" y="T5"/>
              </a:cxn>
              <a:cxn ang="0">
                <a:pos x="T6" y="T7"/>
              </a:cxn>
            </a:cxnLst>
            <a:rect l="0" t="0" r="r" b="b"/>
            <a:pathLst>
              <a:path w="78" h="136">
                <a:moveTo>
                  <a:pt x="18" y="63"/>
                </a:moveTo>
                <a:cubicBezTo>
                  <a:pt x="14" y="51"/>
                  <a:pt x="0" y="38"/>
                  <a:pt x="6" y="27"/>
                </a:cubicBezTo>
                <a:cubicBezTo>
                  <a:pt x="20" y="0"/>
                  <a:pt x="64" y="22"/>
                  <a:pt x="78" y="27"/>
                </a:cubicBezTo>
                <a:cubicBezTo>
                  <a:pt x="70" y="57"/>
                  <a:pt x="54" y="136"/>
                  <a:pt x="18" y="63"/>
                </a:cubicBezTo>
                <a:close/>
              </a:path>
            </a:pathLst>
          </a:custGeom>
          <a:solidFill>
            <a:schemeClr val="bg1"/>
          </a:solidFill>
          <a:ln w="9525" cap="flat" cmpd="sng">
            <a:solidFill>
              <a:schemeClr val="bg2"/>
            </a:solidFill>
            <a:prstDash val="solid"/>
            <a:round/>
          </a:ln>
          <a:effec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55" name="AutoShape 67"/>
          <p:cNvSpPr>
            <a:spLocks noChangeArrowheads="1"/>
          </p:cNvSpPr>
          <p:nvPr/>
        </p:nvSpPr>
        <p:spPr bwMode="auto">
          <a:xfrm>
            <a:off x="5562574" y="4510930"/>
            <a:ext cx="1495083" cy="422958"/>
          </a:xfrm>
          <a:prstGeom prst="parallelogram">
            <a:avLst>
              <a:gd name="adj" fmla="val 65890"/>
            </a:avLst>
          </a:prstGeom>
          <a:blipFill dpi="0" rotWithShape="1">
            <a:blip r:embed="rId3"/>
            <a:srcRect/>
            <a:tile tx="0" ty="0" sx="100000" sy="100000" flip="none" algn="tl"/>
          </a:blipFill>
          <a:ln w="9525">
            <a:solidFill>
              <a:srgbClr val="006600"/>
            </a:solidFill>
            <a:miter lim="800000"/>
          </a:ln>
          <a:effectLst>
            <a:outerShdw dist="35921" dir="2700000" algn="ctr" rotWithShape="0">
              <a:schemeClr val="bg2">
                <a:alpha val="50000"/>
              </a:schemeClr>
            </a:outerShdw>
          </a:effectLst>
        </p:spPr>
        <p:txBody>
          <a:bodyPr wrap="none" anchor="ctr"/>
          <a:lstStyle/>
          <a:p>
            <a:pPr defTabSz="667385"/>
            <a:endParaRPr lang="en-US" sz="1315">
              <a:solidFill>
                <a:srgbClr val="000000"/>
              </a:solidFill>
              <a:ea typeface="+mn-ea"/>
              <a:cs typeface="Arial" panose="020B0604020202020204" pitchFamily="34" charset="0"/>
            </a:endParaRPr>
          </a:p>
        </p:txBody>
      </p:sp>
      <p:grpSp>
        <p:nvGrpSpPr>
          <p:cNvPr id="156" name="Group 155"/>
          <p:cNvGrpSpPr/>
          <p:nvPr/>
        </p:nvGrpSpPr>
        <p:grpSpPr>
          <a:xfrm>
            <a:off x="5953352" y="3257532"/>
            <a:ext cx="1304381" cy="1522336"/>
            <a:chOff x="5191372" y="2366645"/>
            <a:chExt cx="1680403" cy="1956035"/>
          </a:xfrm>
        </p:grpSpPr>
        <p:sp>
          <p:nvSpPr>
            <p:cNvPr id="157" name="AutoShape 68"/>
            <p:cNvSpPr>
              <a:spLocks noChangeArrowheads="1"/>
            </p:cNvSpPr>
            <p:nvPr/>
          </p:nvSpPr>
          <p:spPr bwMode="auto">
            <a:xfrm>
              <a:off x="5289870" y="4064269"/>
              <a:ext cx="115879" cy="168025"/>
            </a:xfrm>
            <a:prstGeom prst="can">
              <a:avLst>
                <a:gd name="adj" fmla="val 3434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58" name="Line 72"/>
            <p:cNvSpPr>
              <a:spLocks noChangeShapeType="1"/>
            </p:cNvSpPr>
            <p:nvPr/>
          </p:nvSpPr>
          <p:spPr bwMode="auto">
            <a:xfrm rot="9475">
              <a:off x="6776481" y="2603147"/>
              <a:ext cx="0" cy="873727"/>
            </a:xfrm>
            <a:prstGeom prst="line">
              <a:avLst/>
            </a:prstGeom>
            <a:noFill/>
            <a:ln w="127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67385"/>
              <a:endParaRPr lang="en-US" sz="1315">
                <a:solidFill>
                  <a:srgbClr val="000000"/>
                </a:solidFill>
                <a:ea typeface="+mn-ea"/>
                <a:cs typeface="Arial" panose="020B0604020202020204" pitchFamily="34" charset="0"/>
              </a:endParaRPr>
            </a:p>
          </p:txBody>
        </p:sp>
        <p:sp>
          <p:nvSpPr>
            <p:cNvPr id="159" name="Oval 73"/>
            <p:cNvSpPr>
              <a:spLocks noChangeArrowheads="1"/>
            </p:cNvSpPr>
            <p:nvPr/>
          </p:nvSpPr>
          <p:spPr bwMode="auto">
            <a:xfrm rot="9475">
              <a:off x="6629589" y="3334064"/>
              <a:ext cx="242186" cy="176136"/>
            </a:xfrm>
            <a:prstGeom prst="ellipse">
              <a:avLst/>
            </a:prstGeom>
            <a:solidFill>
              <a:schemeClr val="tx1">
                <a:lumMod val="75000"/>
                <a:lumOff val="25000"/>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67385"/>
              <a:endParaRPr lang="en-US" sz="1315" dirty="0">
                <a:solidFill>
                  <a:srgbClr val="000000"/>
                </a:solidFill>
                <a:ea typeface="+mn-ea"/>
                <a:cs typeface="Arial" panose="020B0604020202020204" pitchFamily="34" charset="0"/>
              </a:endParaRPr>
            </a:p>
          </p:txBody>
        </p:sp>
        <p:sp>
          <p:nvSpPr>
            <p:cNvPr id="160" name="AutoShape 74"/>
            <p:cNvSpPr>
              <a:spLocks noChangeArrowheads="1"/>
            </p:cNvSpPr>
            <p:nvPr/>
          </p:nvSpPr>
          <p:spPr bwMode="auto">
            <a:xfrm>
              <a:off x="5200643" y="4217230"/>
              <a:ext cx="317508" cy="105450"/>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61" name="AutoShape 75"/>
            <p:cNvSpPr>
              <a:spLocks noChangeArrowheads="1"/>
            </p:cNvSpPr>
            <p:nvPr/>
          </p:nvSpPr>
          <p:spPr bwMode="auto">
            <a:xfrm>
              <a:off x="5328110" y="2644754"/>
              <a:ext cx="47511" cy="1451962"/>
            </a:xfrm>
            <a:prstGeom prst="can">
              <a:avLst>
                <a:gd name="adj" fmla="val 65507"/>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62" name="Oval 76"/>
            <p:cNvSpPr>
              <a:spLocks noChangeArrowheads="1"/>
            </p:cNvSpPr>
            <p:nvPr/>
          </p:nvSpPr>
          <p:spPr bwMode="auto">
            <a:xfrm>
              <a:off x="5311887" y="2629690"/>
              <a:ext cx="48669" cy="34764"/>
            </a:xfrm>
            <a:prstGeom prst="ellipse">
              <a:avLst/>
            </a:prstGeom>
            <a:solidFill>
              <a:srgbClr val="006600"/>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63" name="AutoShape 77"/>
            <p:cNvSpPr>
              <a:spLocks noChangeArrowheads="1"/>
            </p:cNvSpPr>
            <p:nvPr/>
          </p:nvSpPr>
          <p:spPr bwMode="auto">
            <a:xfrm rot="5400000">
              <a:off x="5982246" y="1839975"/>
              <a:ext cx="35922" cy="1617669"/>
            </a:xfrm>
            <a:prstGeom prst="can">
              <a:avLst>
                <a:gd name="adj" fmla="val 80475"/>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67385"/>
              <a:endParaRPr lang="en-US" sz="1315">
                <a:solidFill>
                  <a:srgbClr val="000000"/>
                </a:solidFill>
                <a:ea typeface="+mn-ea"/>
                <a:cs typeface="Arial" panose="020B0604020202020204" pitchFamily="34" charset="0"/>
              </a:endParaRPr>
            </a:p>
          </p:txBody>
        </p:sp>
        <p:sp>
          <p:nvSpPr>
            <p:cNvPr id="164" name="AutoShape 78"/>
            <p:cNvSpPr>
              <a:spLocks noChangeArrowheads="1"/>
            </p:cNvSpPr>
            <p:nvPr/>
          </p:nvSpPr>
          <p:spPr bwMode="auto">
            <a:xfrm>
              <a:off x="5321157" y="2366645"/>
              <a:ext cx="47511" cy="252616"/>
            </a:xfrm>
            <a:prstGeom prst="can">
              <a:avLst>
                <a:gd name="adj" fmla="val 11397"/>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67385"/>
              <a:endParaRPr lang="en-US" sz="1315">
                <a:solidFill>
                  <a:srgbClr val="000000"/>
                </a:solidFill>
                <a:ea typeface="+mn-ea"/>
                <a:cs typeface="Arial" panose="020B0604020202020204" pitchFamily="34" charset="0"/>
              </a:endParaRPr>
            </a:p>
          </p:txBody>
        </p:sp>
      </p:grpSp>
      <p:grpSp>
        <p:nvGrpSpPr>
          <p:cNvPr id="165" name="Group 79"/>
          <p:cNvGrpSpPr/>
          <p:nvPr/>
        </p:nvGrpSpPr>
        <p:grpSpPr bwMode="auto">
          <a:xfrm rot="382370">
            <a:off x="7124597" y="4040753"/>
            <a:ext cx="1462633" cy="500597"/>
            <a:chOff x="1240" y="1692"/>
            <a:chExt cx="2480" cy="576"/>
          </a:xfrm>
        </p:grpSpPr>
        <p:grpSp>
          <p:nvGrpSpPr>
            <p:cNvPr id="166" name="Group 80"/>
            <p:cNvGrpSpPr/>
            <p:nvPr/>
          </p:nvGrpSpPr>
          <p:grpSpPr bwMode="auto">
            <a:xfrm rot="-2002882">
              <a:off x="3047" y="1839"/>
              <a:ext cx="276" cy="148"/>
              <a:chOff x="2352" y="1488"/>
              <a:chExt cx="276" cy="148"/>
            </a:xfrm>
          </p:grpSpPr>
          <p:sp>
            <p:nvSpPr>
              <p:cNvPr id="179" name="Freeform 81"/>
              <p:cNvSpPr/>
              <p:nvPr/>
            </p:nvSpPr>
            <p:spPr bwMode="auto">
              <a:xfrm rot="-487818">
                <a:off x="2406" y="1516"/>
                <a:ext cx="222" cy="120"/>
              </a:xfrm>
              <a:custGeom>
                <a:avLst/>
                <a:gdLst>
                  <a:gd name="T0" fmla="*/ 22 w 249"/>
                  <a:gd name="T1" fmla="*/ 103 h 141"/>
                  <a:gd name="T2" fmla="*/ 11 w 249"/>
                  <a:gd name="T3" fmla="*/ 116 h 141"/>
                  <a:gd name="T4" fmla="*/ 0 w 249"/>
                  <a:gd name="T5" fmla="*/ 120 h 141"/>
                  <a:gd name="T6" fmla="*/ 21 w 249"/>
                  <a:gd name="T7" fmla="*/ 136 h 141"/>
                  <a:gd name="T8" fmla="*/ 38 w 249"/>
                  <a:gd name="T9" fmla="*/ 141 h 141"/>
                  <a:gd name="T10" fmla="*/ 54 w 249"/>
                  <a:gd name="T11" fmla="*/ 139 h 141"/>
                  <a:gd name="T12" fmla="*/ 69 w 249"/>
                  <a:gd name="T13" fmla="*/ 135 h 141"/>
                  <a:gd name="T14" fmla="*/ 84 w 249"/>
                  <a:gd name="T15" fmla="*/ 126 h 141"/>
                  <a:gd name="T16" fmla="*/ 104 w 249"/>
                  <a:gd name="T17" fmla="*/ 114 h 141"/>
                  <a:gd name="T18" fmla="*/ 120 w 249"/>
                  <a:gd name="T19" fmla="*/ 114 h 141"/>
                  <a:gd name="T20" fmla="*/ 131 w 249"/>
                  <a:gd name="T21" fmla="*/ 111 h 141"/>
                  <a:gd name="T22" fmla="*/ 146 w 249"/>
                  <a:gd name="T23" fmla="*/ 102 h 141"/>
                  <a:gd name="T24" fmla="*/ 159 w 249"/>
                  <a:gd name="T25" fmla="*/ 93 h 141"/>
                  <a:gd name="T26" fmla="*/ 177 w 249"/>
                  <a:gd name="T27" fmla="*/ 87 h 141"/>
                  <a:gd name="T28" fmla="*/ 190 w 249"/>
                  <a:gd name="T29" fmla="*/ 89 h 141"/>
                  <a:gd name="T30" fmla="*/ 208 w 249"/>
                  <a:gd name="T31" fmla="*/ 92 h 141"/>
                  <a:gd name="T32" fmla="*/ 225 w 249"/>
                  <a:gd name="T33" fmla="*/ 95 h 141"/>
                  <a:gd name="T34" fmla="*/ 232 w 249"/>
                  <a:gd name="T35" fmla="*/ 118 h 141"/>
                  <a:gd name="T36" fmla="*/ 249 w 249"/>
                  <a:gd name="T37" fmla="*/ 129 h 141"/>
                  <a:gd name="T38" fmla="*/ 188 w 249"/>
                  <a:gd name="T39" fmla="*/ 0 h 141"/>
                  <a:gd name="T40" fmla="*/ 22 w 249"/>
                  <a:gd name="T41" fmla="*/ 10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9" h="141">
                    <a:moveTo>
                      <a:pt x="22" y="103"/>
                    </a:moveTo>
                    <a:lnTo>
                      <a:pt x="11" y="116"/>
                    </a:lnTo>
                    <a:lnTo>
                      <a:pt x="0" y="120"/>
                    </a:lnTo>
                    <a:lnTo>
                      <a:pt x="21" y="136"/>
                    </a:lnTo>
                    <a:lnTo>
                      <a:pt x="38" y="141"/>
                    </a:lnTo>
                    <a:lnTo>
                      <a:pt x="54" y="139"/>
                    </a:lnTo>
                    <a:lnTo>
                      <a:pt x="69" y="135"/>
                    </a:lnTo>
                    <a:lnTo>
                      <a:pt x="84" y="126"/>
                    </a:lnTo>
                    <a:lnTo>
                      <a:pt x="104" y="114"/>
                    </a:lnTo>
                    <a:lnTo>
                      <a:pt x="120" y="114"/>
                    </a:lnTo>
                    <a:lnTo>
                      <a:pt x="131" y="111"/>
                    </a:lnTo>
                    <a:lnTo>
                      <a:pt x="146" y="102"/>
                    </a:lnTo>
                    <a:lnTo>
                      <a:pt x="159" y="93"/>
                    </a:lnTo>
                    <a:lnTo>
                      <a:pt x="177" y="87"/>
                    </a:lnTo>
                    <a:lnTo>
                      <a:pt x="190" y="89"/>
                    </a:lnTo>
                    <a:lnTo>
                      <a:pt x="208" y="92"/>
                    </a:lnTo>
                    <a:lnTo>
                      <a:pt x="225" y="95"/>
                    </a:lnTo>
                    <a:lnTo>
                      <a:pt x="232" y="118"/>
                    </a:lnTo>
                    <a:lnTo>
                      <a:pt x="249" y="129"/>
                    </a:lnTo>
                    <a:lnTo>
                      <a:pt x="188" y="0"/>
                    </a:lnTo>
                    <a:lnTo>
                      <a:pt x="22" y="103"/>
                    </a:lnTo>
                    <a:close/>
                  </a:path>
                </a:pathLst>
              </a:custGeom>
              <a:solidFill>
                <a:srgbClr val="FFBFBF"/>
              </a:solidFill>
              <a:ln w="9525">
                <a:solidFill>
                  <a:srgbClr val="000000"/>
                </a:solidFill>
                <a:prstDash val="solid"/>
                <a:round/>
              </a:ln>
            </p:spPr>
            <p:txBody>
              <a:bodyPr/>
              <a:lstStyle/>
              <a:p>
                <a:pPr defTabSz="667385"/>
                <a:endParaRPr lang="en-US" sz="1315">
                  <a:solidFill>
                    <a:srgbClr val="000000"/>
                  </a:solidFill>
                  <a:ea typeface="+mn-ea"/>
                  <a:cs typeface="Arial" panose="020B0604020202020204" pitchFamily="34" charset="0"/>
                </a:endParaRPr>
              </a:p>
            </p:txBody>
          </p:sp>
          <p:sp>
            <p:nvSpPr>
              <p:cNvPr id="180" name="Freeform 82"/>
              <p:cNvSpPr/>
              <p:nvPr/>
            </p:nvSpPr>
            <p:spPr bwMode="auto">
              <a:xfrm rot="-949943">
                <a:off x="2352" y="1488"/>
                <a:ext cx="220" cy="138"/>
              </a:xfrm>
              <a:custGeom>
                <a:avLst/>
                <a:gdLst>
                  <a:gd name="T0" fmla="*/ 52 w 220"/>
                  <a:gd name="T1" fmla="*/ 68 h 138"/>
                  <a:gd name="T2" fmla="*/ 16 w 220"/>
                  <a:gd name="T3" fmla="*/ 106 h 138"/>
                  <a:gd name="T4" fmla="*/ 0 w 220"/>
                  <a:gd name="T5" fmla="*/ 125 h 138"/>
                  <a:gd name="T6" fmla="*/ 20 w 220"/>
                  <a:gd name="T7" fmla="*/ 136 h 138"/>
                  <a:gd name="T8" fmla="*/ 36 w 220"/>
                  <a:gd name="T9" fmla="*/ 138 h 138"/>
                  <a:gd name="T10" fmla="*/ 49 w 220"/>
                  <a:gd name="T11" fmla="*/ 134 h 138"/>
                  <a:gd name="T12" fmla="*/ 63 w 220"/>
                  <a:gd name="T13" fmla="*/ 129 h 138"/>
                  <a:gd name="T14" fmla="*/ 75 w 220"/>
                  <a:gd name="T15" fmla="*/ 119 h 138"/>
                  <a:gd name="T16" fmla="*/ 91 w 220"/>
                  <a:gd name="T17" fmla="*/ 107 h 138"/>
                  <a:gd name="T18" fmla="*/ 105 w 220"/>
                  <a:gd name="T19" fmla="*/ 105 h 138"/>
                  <a:gd name="T20" fmla="*/ 114 w 220"/>
                  <a:gd name="T21" fmla="*/ 100 h 138"/>
                  <a:gd name="T22" fmla="*/ 126 w 220"/>
                  <a:gd name="T23" fmla="*/ 92 h 138"/>
                  <a:gd name="T24" fmla="*/ 137 w 220"/>
                  <a:gd name="T25" fmla="*/ 82 h 138"/>
                  <a:gd name="T26" fmla="*/ 152 w 220"/>
                  <a:gd name="T27" fmla="*/ 75 h 138"/>
                  <a:gd name="T28" fmla="*/ 163 w 220"/>
                  <a:gd name="T29" fmla="*/ 75 h 138"/>
                  <a:gd name="T30" fmla="*/ 179 w 220"/>
                  <a:gd name="T31" fmla="*/ 75 h 138"/>
                  <a:gd name="T32" fmla="*/ 196 w 220"/>
                  <a:gd name="T33" fmla="*/ 76 h 138"/>
                  <a:gd name="T34" fmla="*/ 204 w 220"/>
                  <a:gd name="T35" fmla="*/ 94 h 138"/>
                  <a:gd name="T36" fmla="*/ 220 w 220"/>
                  <a:gd name="T37" fmla="*/ 101 h 138"/>
                  <a:gd name="T38" fmla="*/ 151 w 220"/>
                  <a:gd name="T39" fmla="*/ 0 h 138"/>
                  <a:gd name="T40" fmla="*/ 52 w 220"/>
                  <a:gd name="T41"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138">
                    <a:moveTo>
                      <a:pt x="52" y="68"/>
                    </a:moveTo>
                    <a:lnTo>
                      <a:pt x="16" y="106"/>
                    </a:lnTo>
                    <a:lnTo>
                      <a:pt x="0" y="125"/>
                    </a:lnTo>
                    <a:lnTo>
                      <a:pt x="20" y="136"/>
                    </a:lnTo>
                    <a:lnTo>
                      <a:pt x="36" y="138"/>
                    </a:lnTo>
                    <a:lnTo>
                      <a:pt x="49" y="134"/>
                    </a:lnTo>
                    <a:lnTo>
                      <a:pt x="63" y="129"/>
                    </a:lnTo>
                    <a:lnTo>
                      <a:pt x="75" y="119"/>
                    </a:lnTo>
                    <a:lnTo>
                      <a:pt x="91" y="107"/>
                    </a:lnTo>
                    <a:lnTo>
                      <a:pt x="105" y="105"/>
                    </a:lnTo>
                    <a:lnTo>
                      <a:pt x="114" y="100"/>
                    </a:lnTo>
                    <a:lnTo>
                      <a:pt x="126" y="92"/>
                    </a:lnTo>
                    <a:lnTo>
                      <a:pt x="137" y="82"/>
                    </a:lnTo>
                    <a:lnTo>
                      <a:pt x="152" y="75"/>
                    </a:lnTo>
                    <a:lnTo>
                      <a:pt x="163" y="75"/>
                    </a:lnTo>
                    <a:lnTo>
                      <a:pt x="179" y="75"/>
                    </a:lnTo>
                    <a:lnTo>
                      <a:pt x="196" y="76"/>
                    </a:lnTo>
                    <a:lnTo>
                      <a:pt x="204" y="94"/>
                    </a:lnTo>
                    <a:lnTo>
                      <a:pt x="220" y="101"/>
                    </a:lnTo>
                    <a:lnTo>
                      <a:pt x="151" y="0"/>
                    </a:lnTo>
                    <a:lnTo>
                      <a:pt x="52" y="68"/>
                    </a:lnTo>
                    <a:close/>
                  </a:path>
                </a:pathLst>
              </a:custGeom>
              <a:solidFill>
                <a:srgbClr val="FFBFBF"/>
              </a:solidFill>
              <a:ln w="9525">
                <a:solidFill>
                  <a:srgbClr val="000000"/>
                </a:solidFill>
                <a:prstDash val="solid"/>
                <a:round/>
              </a:ln>
            </p:spPr>
            <p:txBody>
              <a:bodyPr/>
              <a:lstStyle/>
              <a:p>
                <a:pPr defTabSz="667385"/>
                <a:endParaRPr lang="en-US" sz="1315">
                  <a:solidFill>
                    <a:srgbClr val="000000"/>
                  </a:solidFill>
                  <a:ea typeface="+mn-ea"/>
                  <a:cs typeface="Arial" panose="020B0604020202020204" pitchFamily="34" charset="0"/>
                </a:endParaRPr>
              </a:p>
            </p:txBody>
          </p:sp>
          <p:sp>
            <p:nvSpPr>
              <p:cNvPr id="181" name="Freeform 83"/>
              <p:cNvSpPr/>
              <p:nvPr/>
            </p:nvSpPr>
            <p:spPr bwMode="auto">
              <a:xfrm rot="810451">
                <a:off x="2444" y="1586"/>
                <a:ext cx="13" cy="10"/>
              </a:xfrm>
              <a:custGeom>
                <a:avLst/>
                <a:gdLst>
                  <a:gd name="T0" fmla="*/ 55 w 55"/>
                  <a:gd name="T1" fmla="*/ 33 h 33"/>
                  <a:gd name="T2" fmla="*/ 26 w 55"/>
                  <a:gd name="T3" fmla="*/ 22 h 33"/>
                  <a:gd name="T4" fmla="*/ 7 w 55"/>
                  <a:gd name="T5" fmla="*/ 8 h 33"/>
                  <a:gd name="T6" fmla="*/ 0 w 55"/>
                  <a:gd name="T7" fmla="*/ 0 h 33"/>
                </a:gdLst>
                <a:ahLst/>
                <a:cxnLst>
                  <a:cxn ang="0">
                    <a:pos x="T0" y="T1"/>
                  </a:cxn>
                  <a:cxn ang="0">
                    <a:pos x="T2" y="T3"/>
                  </a:cxn>
                  <a:cxn ang="0">
                    <a:pos x="T4" y="T5"/>
                  </a:cxn>
                  <a:cxn ang="0">
                    <a:pos x="T6" y="T7"/>
                  </a:cxn>
                </a:cxnLst>
                <a:rect l="0" t="0" r="r" b="b"/>
                <a:pathLst>
                  <a:path w="55" h="33">
                    <a:moveTo>
                      <a:pt x="55" y="33"/>
                    </a:moveTo>
                    <a:lnTo>
                      <a:pt x="26" y="22"/>
                    </a:lnTo>
                    <a:lnTo>
                      <a:pt x="7" y="8"/>
                    </a:lnTo>
                    <a:lnTo>
                      <a:pt x="0" y="0"/>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grpSp>
        <p:sp>
          <p:nvSpPr>
            <p:cNvPr id="167" name="Rectangle 84"/>
            <p:cNvSpPr>
              <a:spLocks noChangeArrowheads="1"/>
            </p:cNvSpPr>
            <p:nvPr/>
          </p:nvSpPr>
          <p:spPr bwMode="auto">
            <a:xfrm rot="-161647">
              <a:off x="1240" y="2028"/>
              <a:ext cx="2088" cy="83"/>
            </a:xfrm>
            <a:prstGeom prst="rect">
              <a:avLst/>
            </a:prstGeom>
            <a:solidFill>
              <a:srgbClr val="C0C0C0"/>
            </a:solidFill>
            <a:ln w="9525" algn="ctr">
              <a:solidFill>
                <a:schemeClr val="bg2"/>
              </a:solidFill>
              <a:miter lim="800000"/>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pPr defTabSz="667385"/>
              <a:endParaRPr lang="en-US" sz="1315">
                <a:solidFill>
                  <a:srgbClr val="000000"/>
                </a:solidFill>
                <a:ea typeface="+mn-ea"/>
                <a:cs typeface="Arial" panose="020B0604020202020204" pitchFamily="34" charset="0"/>
              </a:endParaRPr>
            </a:p>
          </p:txBody>
        </p:sp>
        <p:grpSp>
          <p:nvGrpSpPr>
            <p:cNvPr id="168" name="Group 85"/>
            <p:cNvGrpSpPr/>
            <p:nvPr/>
          </p:nvGrpSpPr>
          <p:grpSpPr bwMode="auto">
            <a:xfrm rot="-2002882">
              <a:off x="3048" y="1692"/>
              <a:ext cx="672" cy="576"/>
              <a:chOff x="4032" y="2160"/>
              <a:chExt cx="672" cy="576"/>
            </a:xfrm>
          </p:grpSpPr>
          <p:sp>
            <p:nvSpPr>
              <p:cNvPr id="169" name="Freeform 86"/>
              <p:cNvSpPr/>
              <p:nvPr/>
            </p:nvSpPr>
            <p:spPr bwMode="auto">
              <a:xfrm rot="-487818">
                <a:off x="4032" y="2160"/>
                <a:ext cx="575" cy="536"/>
              </a:xfrm>
              <a:custGeom>
                <a:avLst/>
                <a:gdLst>
                  <a:gd name="T0" fmla="*/ 231 w 648"/>
                  <a:gd name="T1" fmla="*/ 317 h 631"/>
                  <a:gd name="T2" fmla="*/ 189 w 648"/>
                  <a:gd name="T3" fmla="*/ 301 h 631"/>
                  <a:gd name="T4" fmla="*/ 148 w 648"/>
                  <a:gd name="T5" fmla="*/ 277 h 631"/>
                  <a:gd name="T6" fmla="*/ 100 w 648"/>
                  <a:gd name="T7" fmla="*/ 233 h 631"/>
                  <a:gd name="T8" fmla="*/ 59 w 648"/>
                  <a:gd name="T9" fmla="*/ 233 h 631"/>
                  <a:gd name="T10" fmla="*/ 76 w 648"/>
                  <a:gd name="T11" fmla="*/ 275 h 631"/>
                  <a:gd name="T12" fmla="*/ 106 w 648"/>
                  <a:gd name="T13" fmla="*/ 342 h 631"/>
                  <a:gd name="T14" fmla="*/ 159 w 648"/>
                  <a:gd name="T15" fmla="*/ 387 h 631"/>
                  <a:gd name="T16" fmla="*/ 236 w 648"/>
                  <a:gd name="T17" fmla="*/ 448 h 631"/>
                  <a:gd name="T18" fmla="*/ 295 w 648"/>
                  <a:gd name="T19" fmla="*/ 475 h 631"/>
                  <a:gd name="T20" fmla="*/ 327 w 648"/>
                  <a:gd name="T21" fmla="*/ 493 h 631"/>
                  <a:gd name="T22" fmla="*/ 365 w 648"/>
                  <a:gd name="T23" fmla="*/ 511 h 631"/>
                  <a:gd name="T24" fmla="*/ 393 w 648"/>
                  <a:gd name="T25" fmla="*/ 530 h 631"/>
                  <a:gd name="T26" fmla="*/ 431 w 648"/>
                  <a:gd name="T27" fmla="*/ 566 h 631"/>
                  <a:gd name="T28" fmla="*/ 457 w 648"/>
                  <a:gd name="T29" fmla="*/ 599 h 631"/>
                  <a:gd name="T30" fmla="*/ 490 w 648"/>
                  <a:gd name="T31" fmla="*/ 624 h 631"/>
                  <a:gd name="T32" fmla="*/ 505 w 648"/>
                  <a:gd name="T33" fmla="*/ 614 h 631"/>
                  <a:gd name="T34" fmla="*/ 523 w 648"/>
                  <a:gd name="T35" fmla="*/ 568 h 631"/>
                  <a:gd name="T36" fmla="*/ 568 w 648"/>
                  <a:gd name="T37" fmla="*/ 522 h 631"/>
                  <a:gd name="T38" fmla="*/ 611 w 648"/>
                  <a:gd name="T39" fmla="*/ 469 h 631"/>
                  <a:gd name="T40" fmla="*/ 631 w 648"/>
                  <a:gd name="T41" fmla="*/ 437 h 631"/>
                  <a:gd name="T42" fmla="*/ 610 w 648"/>
                  <a:gd name="T43" fmla="*/ 409 h 631"/>
                  <a:gd name="T44" fmla="*/ 576 w 648"/>
                  <a:gd name="T45" fmla="*/ 388 h 631"/>
                  <a:gd name="T46" fmla="*/ 557 w 648"/>
                  <a:gd name="T47" fmla="*/ 370 h 631"/>
                  <a:gd name="T48" fmla="*/ 521 w 648"/>
                  <a:gd name="T49" fmla="*/ 260 h 631"/>
                  <a:gd name="T50" fmla="*/ 491 w 648"/>
                  <a:gd name="T51" fmla="*/ 178 h 631"/>
                  <a:gd name="T52" fmla="*/ 466 w 648"/>
                  <a:gd name="T53" fmla="*/ 134 h 631"/>
                  <a:gd name="T54" fmla="*/ 450 w 648"/>
                  <a:gd name="T55" fmla="*/ 88 h 631"/>
                  <a:gd name="T56" fmla="*/ 428 w 648"/>
                  <a:gd name="T57" fmla="*/ 66 h 631"/>
                  <a:gd name="T58" fmla="*/ 390 w 648"/>
                  <a:gd name="T59" fmla="*/ 46 h 631"/>
                  <a:gd name="T60" fmla="*/ 350 w 648"/>
                  <a:gd name="T61" fmla="*/ 28 h 631"/>
                  <a:gd name="T62" fmla="*/ 298 w 648"/>
                  <a:gd name="T63" fmla="*/ 20 h 631"/>
                  <a:gd name="T64" fmla="*/ 247 w 648"/>
                  <a:gd name="T65" fmla="*/ 6 h 631"/>
                  <a:gd name="T66" fmla="*/ 208 w 648"/>
                  <a:gd name="T67" fmla="*/ 5 h 631"/>
                  <a:gd name="T68" fmla="*/ 163 w 648"/>
                  <a:gd name="T69" fmla="*/ 12 h 631"/>
                  <a:gd name="T70" fmla="*/ 133 w 648"/>
                  <a:gd name="T71" fmla="*/ 20 h 631"/>
                  <a:gd name="T72" fmla="*/ 78 w 648"/>
                  <a:gd name="T73" fmla="*/ 38 h 631"/>
                  <a:gd name="T74" fmla="*/ 33 w 648"/>
                  <a:gd name="T75" fmla="*/ 77 h 631"/>
                  <a:gd name="T76" fmla="*/ 3 w 648"/>
                  <a:gd name="T77" fmla="*/ 108 h 631"/>
                  <a:gd name="T78" fmla="*/ 7 w 648"/>
                  <a:gd name="T79" fmla="*/ 131 h 631"/>
                  <a:gd name="T80" fmla="*/ 46 w 648"/>
                  <a:gd name="T81" fmla="*/ 134 h 631"/>
                  <a:gd name="T82" fmla="*/ 76 w 648"/>
                  <a:gd name="T83" fmla="*/ 117 h 631"/>
                  <a:gd name="T84" fmla="*/ 126 w 648"/>
                  <a:gd name="T85" fmla="*/ 102 h 631"/>
                  <a:gd name="T86" fmla="*/ 180 w 648"/>
                  <a:gd name="T87" fmla="*/ 96 h 631"/>
                  <a:gd name="T88" fmla="*/ 207 w 648"/>
                  <a:gd name="T89" fmla="*/ 107 h 631"/>
                  <a:gd name="T90" fmla="*/ 240 w 648"/>
                  <a:gd name="T91" fmla="*/ 131 h 631"/>
                  <a:gd name="T92" fmla="*/ 267 w 648"/>
                  <a:gd name="T93" fmla="*/ 153 h 631"/>
                  <a:gd name="T94" fmla="*/ 283 w 648"/>
                  <a:gd name="T95" fmla="*/ 186 h 631"/>
                  <a:gd name="T96" fmla="*/ 294 w 648"/>
                  <a:gd name="T97" fmla="*/ 224 h 631"/>
                  <a:gd name="T98" fmla="*/ 293 w 648"/>
                  <a:gd name="T99" fmla="*/ 259 h 631"/>
                  <a:gd name="T100" fmla="*/ 255 w 648"/>
                  <a:gd name="T101" fmla="*/ 31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8" h="631">
                    <a:moveTo>
                      <a:pt x="255" y="310"/>
                    </a:moveTo>
                    <a:lnTo>
                      <a:pt x="231" y="317"/>
                    </a:lnTo>
                    <a:lnTo>
                      <a:pt x="214" y="314"/>
                    </a:lnTo>
                    <a:lnTo>
                      <a:pt x="189" y="301"/>
                    </a:lnTo>
                    <a:lnTo>
                      <a:pt x="162" y="296"/>
                    </a:lnTo>
                    <a:lnTo>
                      <a:pt x="148" y="277"/>
                    </a:lnTo>
                    <a:lnTo>
                      <a:pt x="125" y="247"/>
                    </a:lnTo>
                    <a:lnTo>
                      <a:pt x="100" y="233"/>
                    </a:lnTo>
                    <a:lnTo>
                      <a:pt x="76" y="228"/>
                    </a:lnTo>
                    <a:lnTo>
                      <a:pt x="59" y="233"/>
                    </a:lnTo>
                    <a:lnTo>
                      <a:pt x="66" y="251"/>
                    </a:lnTo>
                    <a:lnTo>
                      <a:pt x="76" y="275"/>
                    </a:lnTo>
                    <a:lnTo>
                      <a:pt x="94" y="312"/>
                    </a:lnTo>
                    <a:lnTo>
                      <a:pt x="106" y="342"/>
                    </a:lnTo>
                    <a:lnTo>
                      <a:pt x="136" y="366"/>
                    </a:lnTo>
                    <a:lnTo>
                      <a:pt x="159" y="387"/>
                    </a:lnTo>
                    <a:lnTo>
                      <a:pt x="177" y="403"/>
                    </a:lnTo>
                    <a:lnTo>
                      <a:pt x="236" y="448"/>
                    </a:lnTo>
                    <a:lnTo>
                      <a:pt x="265" y="460"/>
                    </a:lnTo>
                    <a:lnTo>
                      <a:pt x="295" y="475"/>
                    </a:lnTo>
                    <a:lnTo>
                      <a:pt x="311" y="481"/>
                    </a:lnTo>
                    <a:lnTo>
                      <a:pt x="327" y="493"/>
                    </a:lnTo>
                    <a:lnTo>
                      <a:pt x="349" y="503"/>
                    </a:lnTo>
                    <a:lnTo>
                      <a:pt x="365" y="511"/>
                    </a:lnTo>
                    <a:lnTo>
                      <a:pt x="382" y="519"/>
                    </a:lnTo>
                    <a:lnTo>
                      <a:pt x="393" y="530"/>
                    </a:lnTo>
                    <a:lnTo>
                      <a:pt x="412" y="543"/>
                    </a:lnTo>
                    <a:lnTo>
                      <a:pt x="431" y="566"/>
                    </a:lnTo>
                    <a:lnTo>
                      <a:pt x="445" y="583"/>
                    </a:lnTo>
                    <a:lnTo>
                      <a:pt x="457" y="599"/>
                    </a:lnTo>
                    <a:lnTo>
                      <a:pt x="472" y="612"/>
                    </a:lnTo>
                    <a:lnTo>
                      <a:pt x="490" y="624"/>
                    </a:lnTo>
                    <a:lnTo>
                      <a:pt x="500" y="631"/>
                    </a:lnTo>
                    <a:lnTo>
                      <a:pt x="505" y="614"/>
                    </a:lnTo>
                    <a:lnTo>
                      <a:pt x="510" y="597"/>
                    </a:lnTo>
                    <a:lnTo>
                      <a:pt x="523" y="568"/>
                    </a:lnTo>
                    <a:lnTo>
                      <a:pt x="553" y="539"/>
                    </a:lnTo>
                    <a:lnTo>
                      <a:pt x="568" y="522"/>
                    </a:lnTo>
                    <a:lnTo>
                      <a:pt x="596" y="489"/>
                    </a:lnTo>
                    <a:lnTo>
                      <a:pt x="611" y="469"/>
                    </a:lnTo>
                    <a:lnTo>
                      <a:pt x="626" y="451"/>
                    </a:lnTo>
                    <a:lnTo>
                      <a:pt x="631" y="437"/>
                    </a:lnTo>
                    <a:lnTo>
                      <a:pt x="648" y="435"/>
                    </a:lnTo>
                    <a:lnTo>
                      <a:pt x="610" y="409"/>
                    </a:lnTo>
                    <a:lnTo>
                      <a:pt x="597" y="398"/>
                    </a:lnTo>
                    <a:lnTo>
                      <a:pt x="576" y="388"/>
                    </a:lnTo>
                    <a:lnTo>
                      <a:pt x="565" y="379"/>
                    </a:lnTo>
                    <a:lnTo>
                      <a:pt x="557" y="370"/>
                    </a:lnTo>
                    <a:lnTo>
                      <a:pt x="549" y="343"/>
                    </a:lnTo>
                    <a:lnTo>
                      <a:pt x="521" y="260"/>
                    </a:lnTo>
                    <a:lnTo>
                      <a:pt x="507" y="216"/>
                    </a:lnTo>
                    <a:lnTo>
                      <a:pt x="491" y="178"/>
                    </a:lnTo>
                    <a:lnTo>
                      <a:pt x="478" y="158"/>
                    </a:lnTo>
                    <a:lnTo>
                      <a:pt x="466" y="134"/>
                    </a:lnTo>
                    <a:lnTo>
                      <a:pt x="458" y="112"/>
                    </a:lnTo>
                    <a:lnTo>
                      <a:pt x="450" y="88"/>
                    </a:lnTo>
                    <a:lnTo>
                      <a:pt x="442" y="74"/>
                    </a:lnTo>
                    <a:lnTo>
                      <a:pt x="428" y="66"/>
                    </a:lnTo>
                    <a:lnTo>
                      <a:pt x="404" y="58"/>
                    </a:lnTo>
                    <a:lnTo>
                      <a:pt x="390" y="46"/>
                    </a:lnTo>
                    <a:lnTo>
                      <a:pt x="374" y="32"/>
                    </a:lnTo>
                    <a:lnTo>
                      <a:pt x="350" y="28"/>
                    </a:lnTo>
                    <a:lnTo>
                      <a:pt x="320" y="28"/>
                    </a:lnTo>
                    <a:lnTo>
                      <a:pt x="298" y="20"/>
                    </a:lnTo>
                    <a:lnTo>
                      <a:pt x="266" y="14"/>
                    </a:lnTo>
                    <a:lnTo>
                      <a:pt x="247" y="6"/>
                    </a:lnTo>
                    <a:lnTo>
                      <a:pt x="234" y="0"/>
                    </a:lnTo>
                    <a:lnTo>
                      <a:pt x="208" y="5"/>
                    </a:lnTo>
                    <a:lnTo>
                      <a:pt x="184" y="9"/>
                    </a:lnTo>
                    <a:lnTo>
                      <a:pt x="163" y="12"/>
                    </a:lnTo>
                    <a:lnTo>
                      <a:pt x="150" y="14"/>
                    </a:lnTo>
                    <a:lnTo>
                      <a:pt x="133" y="20"/>
                    </a:lnTo>
                    <a:lnTo>
                      <a:pt x="117" y="26"/>
                    </a:lnTo>
                    <a:lnTo>
                      <a:pt x="78" y="38"/>
                    </a:lnTo>
                    <a:lnTo>
                      <a:pt x="55" y="57"/>
                    </a:lnTo>
                    <a:lnTo>
                      <a:pt x="33" y="77"/>
                    </a:lnTo>
                    <a:lnTo>
                      <a:pt x="16" y="93"/>
                    </a:lnTo>
                    <a:lnTo>
                      <a:pt x="3" y="108"/>
                    </a:lnTo>
                    <a:lnTo>
                      <a:pt x="0" y="120"/>
                    </a:lnTo>
                    <a:lnTo>
                      <a:pt x="7" y="131"/>
                    </a:lnTo>
                    <a:lnTo>
                      <a:pt x="28" y="137"/>
                    </a:lnTo>
                    <a:lnTo>
                      <a:pt x="46" y="134"/>
                    </a:lnTo>
                    <a:lnTo>
                      <a:pt x="60" y="128"/>
                    </a:lnTo>
                    <a:lnTo>
                      <a:pt x="76" y="117"/>
                    </a:lnTo>
                    <a:lnTo>
                      <a:pt x="91" y="104"/>
                    </a:lnTo>
                    <a:lnTo>
                      <a:pt x="126" y="102"/>
                    </a:lnTo>
                    <a:lnTo>
                      <a:pt x="160" y="101"/>
                    </a:lnTo>
                    <a:lnTo>
                      <a:pt x="180" y="96"/>
                    </a:lnTo>
                    <a:lnTo>
                      <a:pt x="195" y="95"/>
                    </a:lnTo>
                    <a:lnTo>
                      <a:pt x="207" y="107"/>
                    </a:lnTo>
                    <a:lnTo>
                      <a:pt x="222" y="117"/>
                    </a:lnTo>
                    <a:lnTo>
                      <a:pt x="240" y="131"/>
                    </a:lnTo>
                    <a:lnTo>
                      <a:pt x="255" y="138"/>
                    </a:lnTo>
                    <a:lnTo>
                      <a:pt x="267" y="153"/>
                    </a:lnTo>
                    <a:lnTo>
                      <a:pt x="273" y="165"/>
                    </a:lnTo>
                    <a:lnTo>
                      <a:pt x="283" y="186"/>
                    </a:lnTo>
                    <a:lnTo>
                      <a:pt x="288" y="207"/>
                    </a:lnTo>
                    <a:lnTo>
                      <a:pt x="294" y="224"/>
                    </a:lnTo>
                    <a:lnTo>
                      <a:pt x="293" y="238"/>
                    </a:lnTo>
                    <a:lnTo>
                      <a:pt x="293" y="259"/>
                    </a:lnTo>
                    <a:lnTo>
                      <a:pt x="287" y="286"/>
                    </a:lnTo>
                    <a:lnTo>
                      <a:pt x="255" y="310"/>
                    </a:lnTo>
                    <a:close/>
                  </a:path>
                </a:pathLst>
              </a:custGeom>
              <a:solidFill>
                <a:srgbClr val="FFBFBF"/>
              </a:solidFill>
              <a:ln w="9525">
                <a:solidFill>
                  <a:srgbClr val="000000"/>
                </a:solidFill>
                <a:prstDash val="solid"/>
                <a:round/>
              </a:ln>
            </p:spPr>
            <p:txBody>
              <a:bodyPr/>
              <a:lstStyle/>
              <a:p>
                <a:pPr defTabSz="667385"/>
                <a:endParaRPr lang="en-US" sz="1315">
                  <a:solidFill>
                    <a:srgbClr val="000000"/>
                  </a:solidFill>
                  <a:ea typeface="+mn-ea"/>
                  <a:cs typeface="Arial" panose="020B0604020202020204" pitchFamily="34" charset="0"/>
                </a:endParaRPr>
              </a:p>
            </p:txBody>
          </p:sp>
          <p:sp>
            <p:nvSpPr>
              <p:cNvPr id="170" name="Freeform 87"/>
              <p:cNvSpPr/>
              <p:nvPr/>
            </p:nvSpPr>
            <p:spPr bwMode="auto">
              <a:xfrm>
                <a:off x="4202" y="2173"/>
                <a:ext cx="103" cy="46"/>
              </a:xfrm>
              <a:custGeom>
                <a:avLst/>
                <a:gdLst>
                  <a:gd name="T0" fmla="*/ 0 w 138"/>
                  <a:gd name="T1" fmla="*/ 0 h 66"/>
                  <a:gd name="T2" fmla="*/ 66 w 138"/>
                  <a:gd name="T3" fmla="*/ 27 h 66"/>
                  <a:gd name="T4" fmla="*/ 138 w 138"/>
                  <a:gd name="T5" fmla="*/ 66 h 66"/>
                </a:gdLst>
                <a:ahLst/>
                <a:cxnLst>
                  <a:cxn ang="0">
                    <a:pos x="T0" y="T1"/>
                  </a:cxn>
                  <a:cxn ang="0">
                    <a:pos x="T2" y="T3"/>
                  </a:cxn>
                  <a:cxn ang="0">
                    <a:pos x="T4" y="T5"/>
                  </a:cxn>
                </a:cxnLst>
                <a:rect l="0" t="0" r="r" b="b"/>
                <a:pathLst>
                  <a:path w="138" h="66">
                    <a:moveTo>
                      <a:pt x="0" y="0"/>
                    </a:moveTo>
                    <a:lnTo>
                      <a:pt x="66" y="27"/>
                    </a:lnTo>
                    <a:lnTo>
                      <a:pt x="138" y="66"/>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sp>
            <p:nvSpPr>
              <p:cNvPr id="171" name="Freeform 88"/>
              <p:cNvSpPr/>
              <p:nvPr/>
            </p:nvSpPr>
            <p:spPr bwMode="auto">
              <a:xfrm rot="-1242821">
                <a:off x="4093" y="2384"/>
                <a:ext cx="15" cy="48"/>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Lst>
                <a:ahLst/>
                <a:cxnLst>
                  <a:cxn ang="0">
                    <a:pos x="T0" y="T1"/>
                  </a:cxn>
                  <a:cxn ang="0">
                    <a:pos x="T2" y="T3"/>
                  </a:cxn>
                  <a:cxn ang="0">
                    <a:pos x="T4" y="T5"/>
                  </a:cxn>
                  <a:cxn ang="0">
                    <a:pos x="T6" y="T7"/>
                  </a:cxn>
                  <a:cxn ang="0">
                    <a:pos x="T8" y="T9"/>
                  </a:cxn>
                  <a:cxn ang="0">
                    <a:pos x="T10" y="T11"/>
                  </a:cxn>
                  <a:cxn ang="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sp>
            <p:nvSpPr>
              <p:cNvPr id="172" name="Freeform 89"/>
              <p:cNvSpPr/>
              <p:nvPr/>
            </p:nvSpPr>
            <p:spPr bwMode="auto">
              <a:xfrm rot="-832342">
                <a:off x="4167" y="2231"/>
                <a:ext cx="12" cy="29"/>
              </a:xfrm>
              <a:custGeom>
                <a:avLst/>
                <a:gdLst>
                  <a:gd name="T0" fmla="*/ 0 w 50"/>
                  <a:gd name="T1" fmla="*/ 0 h 93"/>
                  <a:gd name="T2" fmla="*/ 0 w 50"/>
                  <a:gd name="T3" fmla="*/ 32 h 93"/>
                  <a:gd name="T4" fmla="*/ 6 w 50"/>
                  <a:gd name="T5" fmla="*/ 57 h 93"/>
                  <a:gd name="T6" fmla="*/ 25 w 50"/>
                  <a:gd name="T7" fmla="*/ 82 h 93"/>
                  <a:gd name="T8" fmla="*/ 50 w 50"/>
                  <a:gd name="T9" fmla="*/ 93 h 93"/>
                </a:gdLst>
                <a:ahLst/>
                <a:cxnLst>
                  <a:cxn ang="0">
                    <a:pos x="T0" y="T1"/>
                  </a:cxn>
                  <a:cxn ang="0">
                    <a:pos x="T2" y="T3"/>
                  </a:cxn>
                  <a:cxn ang="0">
                    <a:pos x="T4" y="T5"/>
                  </a:cxn>
                  <a:cxn ang="0">
                    <a:pos x="T6" y="T7"/>
                  </a:cxn>
                  <a:cxn ang="0">
                    <a:pos x="T8" y="T9"/>
                  </a:cxn>
                </a:cxnLst>
                <a:rect l="0" t="0" r="r" b="b"/>
                <a:pathLst>
                  <a:path w="50" h="93">
                    <a:moveTo>
                      <a:pt x="0" y="0"/>
                    </a:moveTo>
                    <a:lnTo>
                      <a:pt x="0" y="32"/>
                    </a:lnTo>
                    <a:lnTo>
                      <a:pt x="6" y="57"/>
                    </a:lnTo>
                    <a:lnTo>
                      <a:pt x="25" y="82"/>
                    </a:lnTo>
                    <a:lnTo>
                      <a:pt x="50" y="93"/>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sp>
            <p:nvSpPr>
              <p:cNvPr id="173" name="Freeform 90"/>
              <p:cNvSpPr/>
              <p:nvPr/>
            </p:nvSpPr>
            <p:spPr bwMode="auto">
              <a:xfrm rot="-1712274">
                <a:off x="4076" y="2259"/>
                <a:ext cx="9" cy="22"/>
              </a:xfrm>
              <a:custGeom>
                <a:avLst/>
                <a:gdLst>
                  <a:gd name="T0" fmla="*/ 0 w 19"/>
                  <a:gd name="T1" fmla="*/ 0 h 43"/>
                  <a:gd name="T2" fmla="*/ 0 w 19"/>
                  <a:gd name="T3" fmla="*/ 14 h 43"/>
                  <a:gd name="T4" fmla="*/ 4 w 19"/>
                  <a:gd name="T5" fmla="*/ 28 h 43"/>
                  <a:gd name="T6" fmla="*/ 19 w 19"/>
                  <a:gd name="T7" fmla="*/ 43 h 43"/>
                </a:gdLst>
                <a:ahLst/>
                <a:cxnLst>
                  <a:cxn ang="0">
                    <a:pos x="T0" y="T1"/>
                  </a:cxn>
                  <a:cxn ang="0">
                    <a:pos x="T2" y="T3"/>
                  </a:cxn>
                  <a:cxn ang="0">
                    <a:pos x="T4" y="T5"/>
                  </a:cxn>
                  <a:cxn ang="0">
                    <a:pos x="T6" y="T7"/>
                  </a:cxn>
                </a:cxnLst>
                <a:rect l="0" t="0" r="r" b="b"/>
                <a:pathLst>
                  <a:path w="19" h="43">
                    <a:moveTo>
                      <a:pt x="0" y="0"/>
                    </a:moveTo>
                    <a:lnTo>
                      <a:pt x="0" y="14"/>
                    </a:lnTo>
                    <a:lnTo>
                      <a:pt x="4" y="28"/>
                    </a:lnTo>
                    <a:lnTo>
                      <a:pt x="19" y="43"/>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grpSp>
            <p:nvGrpSpPr>
              <p:cNvPr id="174" name="Group 91"/>
              <p:cNvGrpSpPr/>
              <p:nvPr/>
            </p:nvGrpSpPr>
            <p:grpSpPr bwMode="auto">
              <a:xfrm rot="12375108">
                <a:off x="4462" y="2466"/>
                <a:ext cx="242" cy="270"/>
                <a:chOff x="2457" y="2549"/>
                <a:chExt cx="557" cy="547"/>
              </a:xfrm>
            </p:grpSpPr>
            <p:sp>
              <p:nvSpPr>
                <p:cNvPr id="177" name="Freeform 92"/>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ln>
              </p:spPr>
              <p:txBody>
                <a:bodyPr/>
                <a:lstStyle/>
                <a:p>
                  <a:pPr defTabSz="667385"/>
                  <a:endParaRPr lang="en-US" sz="1315">
                    <a:solidFill>
                      <a:srgbClr val="000000"/>
                    </a:solidFill>
                    <a:ea typeface="+mn-ea"/>
                    <a:cs typeface="Arial" panose="020B0604020202020204" pitchFamily="34" charset="0"/>
                  </a:endParaRPr>
                </a:p>
              </p:txBody>
            </p:sp>
            <p:sp>
              <p:nvSpPr>
                <p:cNvPr id="178" name="Oval 93"/>
                <p:cNvSpPr>
                  <a:spLocks noChangeArrowheads="1"/>
                </p:cNvSpPr>
                <p:nvPr/>
              </p:nvSpPr>
              <p:spPr bwMode="auto">
                <a:xfrm>
                  <a:off x="2793" y="2961"/>
                  <a:ext cx="61" cy="70"/>
                </a:xfrm>
                <a:prstGeom prst="ellipse">
                  <a:avLst/>
                </a:prstGeom>
                <a:solidFill>
                  <a:srgbClr val="FFFFFF"/>
                </a:solidFill>
                <a:ln w="9525">
                  <a:solidFill>
                    <a:srgbClr val="000000"/>
                  </a:solidFill>
                  <a:round/>
                </a:ln>
              </p:spPr>
              <p:txBody>
                <a:bodyPr/>
                <a:lstStyle/>
                <a:p>
                  <a:pPr defTabSz="667385"/>
                  <a:endParaRPr lang="en-US" sz="1315">
                    <a:solidFill>
                      <a:srgbClr val="000000"/>
                    </a:solidFill>
                    <a:ea typeface="+mn-ea"/>
                    <a:cs typeface="Arial" panose="020B0604020202020204" pitchFamily="34" charset="0"/>
                  </a:endParaRPr>
                </a:p>
              </p:txBody>
            </p:sp>
          </p:grpSp>
          <p:sp>
            <p:nvSpPr>
              <p:cNvPr id="175" name="Freeform 94"/>
              <p:cNvSpPr/>
              <p:nvPr/>
            </p:nvSpPr>
            <p:spPr bwMode="auto">
              <a:xfrm rot="15712181">
                <a:off x="4165" y="2435"/>
                <a:ext cx="13" cy="9"/>
              </a:xfrm>
              <a:custGeom>
                <a:avLst/>
                <a:gdLst>
                  <a:gd name="T0" fmla="*/ 55 w 55"/>
                  <a:gd name="T1" fmla="*/ 33 h 33"/>
                  <a:gd name="T2" fmla="*/ 26 w 55"/>
                  <a:gd name="T3" fmla="*/ 22 h 33"/>
                  <a:gd name="T4" fmla="*/ 7 w 55"/>
                  <a:gd name="T5" fmla="*/ 8 h 33"/>
                  <a:gd name="T6" fmla="*/ 0 w 55"/>
                  <a:gd name="T7" fmla="*/ 0 h 33"/>
                </a:gdLst>
                <a:ahLst/>
                <a:cxnLst>
                  <a:cxn ang="0">
                    <a:pos x="T0" y="T1"/>
                  </a:cxn>
                  <a:cxn ang="0">
                    <a:pos x="T2" y="T3"/>
                  </a:cxn>
                  <a:cxn ang="0">
                    <a:pos x="T4" y="T5"/>
                  </a:cxn>
                  <a:cxn ang="0">
                    <a:pos x="T6" y="T7"/>
                  </a:cxn>
                </a:cxnLst>
                <a:rect l="0" t="0" r="r" b="b"/>
                <a:pathLst>
                  <a:path w="55" h="33">
                    <a:moveTo>
                      <a:pt x="55" y="33"/>
                    </a:moveTo>
                    <a:lnTo>
                      <a:pt x="26" y="22"/>
                    </a:lnTo>
                    <a:lnTo>
                      <a:pt x="7" y="8"/>
                    </a:lnTo>
                    <a:lnTo>
                      <a:pt x="0" y="0"/>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sp>
            <p:nvSpPr>
              <p:cNvPr id="176" name="Freeform 95"/>
              <p:cNvSpPr/>
              <p:nvPr/>
            </p:nvSpPr>
            <p:spPr bwMode="auto">
              <a:xfrm rot="-487818">
                <a:off x="4282" y="2181"/>
                <a:ext cx="47" cy="29"/>
              </a:xfrm>
              <a:custGeom>
                <a:avLst/>
                <a:gdLst>
                  <a:gd name="T0" fmla="*/ 0 w 53"/>
                  <a:gd name="T1" fmla="*/ 0 h 34"/>
                  <a:gd name="T2" fmla="*/ 17 w 53"/>
                  <a:gd name="T3" fmla="*/ 8 h 34"/>
                  <a:gd name="T4" fmla="*/ 53 w 53"/>
                  <a:gd name="T5" fmla="*/ 34 h 34"/>
                </a:gdLst>
                <a:ahLst/>
                <a:cxnLst>
                  <a:cxn ang="0">
                    <a:pos x="T0" y="T1"/>
                  </a:cxn>
                  <a:cxn ang="0">
                    <a:pos x="T2" y="T3"/>
                  </a:cxn>
                  <a:cxn ang="0">
                    <a:pos x="T4" y="T5"/>
                  </a:cxn>
                </a:cxnLst>
                <a:rect l="0" t="0" r="r" b="b"/>
                <a:pathLst>
                  <a:path w="53" h="34">
                    <a:moveTo>
                      <a:pt x="0" y="0"/>
                    </a:moveTo>
                    <a:lnTo>
                      <a:pt x="17" y="8"/>
                    </a:lnTo>
                    <a:lnTo>
                      <a:pt x="53" y="34"/>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67385"/>
                <a:endParaRPr lang="en-US" sz="1315">
                  <a:solidFill>
                    <a:srgbClr val="000000"/>
                  </a:solidFill>
                  <a:ea typeface="+mn-ea"/>
                  <a:cs typeface="Arial" panose="020B0604020202020204" pitchFamily="34" charset="0"/>
                </a:endParaRPr>
              </a:p>
            </p:txBody>
          </p:sp>
        </p:grpSp>
      </p:grpSp>
    </p:spTree>
    <p:custDataLst>
      <p:tags r:id="rId4"/>
    </p:custData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10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12" presetClass="entr" presetSubtype="1" fill="hold" grpId="0" nodeType="afterEffect">
                                  <p:stCondLst>
                                    <p:cond delay="750"/>
                                  </p:stCondLst>
                                  <p:childTnLst>
                                    <p:set>
                                      <p:cBhvr>
                                        <p:cTn id="15" dur="1" fill="hold">
                                          <p:stCondLst>
                                            <p:cond delay="0"/>
                                          </p:stCondLst>
                                        </p:cTn>
                                        <p:tgtEl>
                                          <p:spTgt spid="100"/>
                                        </p:tgtEl>
                                        <p:attrNameLst>
                                          <p:attrName>style.visibility</p:attrName>
                                        </p:attrNameLst>
                                      </p:cBhvr>
                                      <p:to>
                                        <p:strVal val="visible"/>
                                      </p:to>
                                    </p:set>
                                    <p:animEffect transition="in" filter="slide(fromTop)">
                                      <p:cBhvr>
                                        <p:cTn id="16" dur="500"/>
                                        <p:tgtEl>
                                          <p:spTgt spid="100"/>
                                        </p:tgtEl>
                                      </p:cBhvr>
                                    </p:animEffect>
                                  </p:childTnLst>
                                </p:cTn>
                              </p:par>
                            </p:childTnLst>
                          </p:cTn>
                        </p:par>
                        <p:par>
                          <p:cTn id="17" fill="hold">
                            <p:stCondLst>
                              <p:cond delay="1750"/>
                            </p:stCondLst>
                            <p:childTnLst>
                              <p:par>
                                <p:cTn id="18" presetID="12" presetClass="entr" presetSubtype="1" fill="hold" grpId="0" nodeType="after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slide(fromTop)">
                                      <p:cBhvr>
                                        <p:cTn id="20" dur="500"/>
                                        <p:tgtEl>
                                          <p:spTgt spid="103"/>
                                        </p:tgtEl>
                                      </p:cBhvr>
                                    </p:animEffect>
                                  </p:childTnLst>
                                </p:cTn>
                              </p:par>
                            </p:childTnLst>
                          </p:cTn>
                        </p:par>
                        <p:par>
                          <p:cTn id="21" fill="hold">
                            <p:stCondLst>
                              <p:cond delay="2250"/>
                            </p:stCondLst>
                            <p:childTnLst>
                              <p:par>
                                <p:cTn id="22" presetID="1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lide(fromTop)">
                                      <p:cBhvr>
                                        <p:cTn id="24" dur="500"/>
                                        <p:tgtEl>
                                          <p:spTgt spid="4"/>
                                        </p:tgtEl>
                                      </p:cBhvr>
                                    </p:animEffect>
                                  </p:childTnLst>
                                </p:cTn>
                              </p:par>
                            </p:childTnLst>
                          </p:cTn>
                        </p:par>
                        <p:par>
                          <p:cTn id="25" fill="hold">
                            <p:stCondLst>
                              <p:cond delay="2750"/>
                            </p:stCondLst>
                            <p:childTnLst>
                              <p:par>
                                <p:cTn id="26" presetID="12" presetClass="entr" presetSubtype="1" fill="hold" grpId="0" nodeType="afterEffect">
                                  <p:stCondLst>
                                    <p:cond delay="750"/>
                                  </p:stCondLst>
                                  <p:childTnLst>
                                    <p:set>
                                      <p:cBhvr>
                                        <p:cTn id="27" dur="1" fill="hold">
                                          <p:stCondLst>
                                            <p:cond delay="0"/>
                                          </p:stCondLst>
                                        </p:cTn>
                                        <p:tgtEl>
                                          <p:spTgt spid="102"/>
                                        </p:tgtEl>
                                        <p:attrNameLst>
                                          <p:attrName>style.visibility</p:attrName>
                                        </p:attrNameLst>
                                      </p:cBhvr>
                                      <p:to>
                                        <p:strVal val="visible"/>
                                      </p:to>
                                    </p:set>
                                    <p:animEffect transition="in" filter="slide(fromTop)">
                                      <p:cBhvr>
                                        <p:cTn id="28" dur="500"/>
                                        <p:tgtEl>
                                          <p:spTgt spid="10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par>
                          <p:cTn id="39" fill="hold">
                            <p:stCondLst>
                              <p:cond delay="500"/>
                            </p:stCondLst>
                            <p:childTnLst>
                              <p:par>
                                <p:cTn id="40" presetID="6" presetClass="entr" presetSubtype="16" fill="hold" grpId="0" nodeType="after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circle(in)">
                                      <p:cBhvr>
                                        <p:cTn id="42" dur="500"/>
                                        <p:tgtEl>
                                          <p:spTgt spid="67"/>
                                        </p:tgtEl>
                                      </p:cBhvr>
                                    </p:animEffect>
                                  </p:childTnLst>
                                </p:cTn>
                              </p:par>
                            </p:childTnLst>
                          </p:cTn>
                        </p:par>
                        <p:par>
                          <p:cTn id="43" fill="hold">
                            <p:stCondLst>
                              <p:cond delay="1000"/>
                            </p:stCondLst>
                            <p:childTnLst>
                              <p:par>
                                <p:cTn id="44" presetID="6" presetClass="entr" presetSubtype="16" fill="hold" nodeType="after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circle(in)">
                                      <p:cBhvr>
                                        <p:cTn id="46" dur="500"/>
                                        <p:tgtEl>
                                          <p:spTgt spid="68"/>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37"/>
                                        </p:tgtEl>
                                        <p:attrNameLst>
                                          <p:attrName>style.visibility</p:attrName>
                                        </p:attrNameLst>
                                      </p:cBhvr>
                                      <p:to>
                                        <p:strVal val="visible"/>
                                      </p:to>
                                    </p:set>
                                    <p:animEffect transition="in" filter="circle(in)">
                                      <p:cBhvr>
                                        <p:cTn id="49" dur="500"/>
                                        <p:tgtEl>
                                          <p:spTgt spid="13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38"/>
                                        </p:tgtEl>
                                        <p:attrNameLst>
                                          <p:attrName>style.visibility</p:attrName>
                                        </p:attrNameLst>
                                      </p:cBhvr>
                                      <p:to>
                                        <p:strVal val="visible"/>
                                      </p:to>
                                    </p:set>
                                    <p:animEffect transition="in" filter="circle(in)">
                                      <p:cBhvr>
                                        <p:cTn id="52" dur="500"/>
                                        <p:tgtEl>
                                          <p:spTgt spid="138"/>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39"/>
                                        </p:tgtEl>
                                        <p:attrNameLst>
                                          <p:attrName>style.visibility</p:attrName>
                                        </p:attrNameLst>
                                      </p:cBhvr>
                                      <p:to>
                                        <p:strVal val="visible"/>
                                      </p:to>
                                    </p:set>
                                    <p:animEffect transition="in" filter="circle(in)">
                                      <p:cBhvr>
                                        <p:cTn id="55" dur="500"/>
                                        <p:tgtEl>
                                          <p:spTgt spid="139"/>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40"/>
                                        </p:tgtEl>
                                        <p:attrNameLst>
                                          <p:attrName>style.visibility</p:attrName>
                                        </p:attrNameLst>
                                      </p:cBhvr>
                                      <p:to>
                                        <p:strVal val="visible"/>
                                      </p:to>
                                    </p:set>
                                    <p:animEffect transition="in" filter="circle(in)">
                                      <p:cBhvr>
                                        <p:cTn id="58" dur="500"/>
                                        <p:tgtEl>
                                          <p:spTgt spid="14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41"/>
                                        </p:tgtEl>
                                        <p:attrNameLst>
                                          <p:attrName>style.visibility</p:attrName>
                                        </p:attrNameLst>
                                      </p:cBhvr>
                                      <p:to>
                                        <p:strVal val="visible"/>
                                      </p:to>
                                    </p:set>
                                    <p:animEffect transition="in" filter="circle(in)">
                                      <p:cBhvr>
                                        <p:cTn id="61" dur="500"/>
                                        <p:tgtEl>
                                          <p:spTgt spid="141"/>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142"/>
                                        </p:tgtEl>
                                        <p:attrNameLst>
                                          <p:attrName>style.visibility</p:attrName>
                                        </p:attrNameLst>
                                      </p:cBhvr>
                                      <p:to>
                                        <p:strVal val="visible"/>
                                      </p:to>
                                    </p:set>
                                    <p:animEffect transition="in" filter="circle(in)">
                                      <p:cBhvr>
                                        <p:cTn id="64" dur="500"/>
                                        <p:tgtEl>
                                          <p:spTgt spid="142"/>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143"/>
                                        </p:tgtEl>
                                        <p:attrNameLst>
                                          <p:attrName>style.visibility</p:attrName>
                                        </p:attrNameLst>
                                      </p:cBhvr>
                                      <p:to>
                                        <p:strVal val="visible"/>
                                      </p:to>
                                    </p:set>
                                    <p:animEffect transition="in" filter="circle(in)">
                                      <p:cBhvr>
                                        <p:cTn id="67" dur="500"/>
                                        <p:tgtEl>
                                          <p:spTgt spid="143"/>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144"/>
                                        </p:tgtEl>
                                        <p:attrNameLst>
                                          <p:attrName>style.visibility</p:attrName>
                                        </p:attrNameLst>
                                      </p:cBhvr>
                                      <p:to>
                                        <p:strVal val="visible"/>
                                      </p:to>
                                    </p:set>
                                    <p:animEffect transition="in" filter="circle(in)">
                                      <p:cBhvr>
                                        <p:cTn id="70" dur="500"/>
                                        <p:tgtEl>
                                          <p:spTgt spid="144"/>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145"/>
                                        </p:tgtEl>
                                        <p:attrNameLst>
                                          <p:attrName>style.visibility</p:attrName>
                                        </p:attrNameLst>
                                      </p:cBhvr>
                                      <p:to>
                                        <p:strVal val="visible"/>
                                      </p:to>
                                    </p:set>
                                    <p:animEffect transition="in" filter="circle(in)">
                                      <p:cBhvr>
                                        <p:cTn id="73" dur="500"/>
                                        <p:tgtEl>
                                          <p:spTgt spid="145"/>
                                        </p:tgtEl>
                                      </p:cBhvr>
                                    </p:animEffect>
                                  </p:childTnLst>
                                </p:cTn>
                              </p:par>
                            </p:childTnLst>
                          </p:cTn>
                        </p:par>
                        <p:par>
                          <p:cTn id="74" fill="hold">
                            <p:stCondLst>
                              <p:cond delay="1500"/>
                            </p:stCondLst>
                            <p:childTnLst>
                              <p:par>
                                <p:cTn id="75" presetID="6" presetClass="entr" presetSubtype="16" fill="hold" grpId="0" nodeType="afterEffect">
                                  <p:stCondLst>
                                    <p:cond delay="0"/>
                                  </p:stCondLst>
                                  <p:childTnLst>
                                    <p:set>
                                      <p:cBhvr>
                                        <p:cTn id="76" dur="1" fill="hold">
                                          <p:stCondLst>
                                            <p:cond delay="0"/>
                                          </p:stCondLst>
                                        </p:cTn>
                                        <p:tgtEl>
                                          <p:spTgt spid="155"/>
                                        </p:tgtEl>
                                        <p:attrNameLst>
                                          <p:attrName>style.visibility</p:attrName>
                                        </p:attrNameLst>
                                      </p:cBhvr>
                                      <p:to>
                                        <p:strVal val="visible"/>
                                      </p:to>
                                    </p:set>
                                    <p:animEffect transition="in" filter="circle(in)">
                                      <p:cBhvr>
                                        <p:cTn id="77" dur="500"/>
                                        <p:tgtEl>
                                          <p:spTgt spid="155"/>
                                        </p:tgtEl>
                                      </p:cBhvr>
                                    </p:animEffect>
                                  </p:childTnLst>
                                </p:cTn>
                              </p:par>
                            </p:childTnLst>
                          </p:cTn>
                        </p:par>
                        <p:par>
                          <p:cTn id="78" fill="hold">
                            <p:stCondLst>
                              <p:cond delay="2000"/>
                            </p:stCondLst>
                            <p:childTnLst>
                              <p:par>
                                <p:cTn id="79" presetID="6" presetClass="entr" presetSubtype="16" fill="hold" nodeType="afterEffect">
                                  <p:stCondLst>
                                    <p:cond delay="0"/>
                                  </p:stCondLst>
                                  <p:childTnLst>
                                    <p:set>
                                      <p:cBhvr>
                                        <p:cTn id="80" dur="1" fill="hold">
                                          <p:stCondLst>
                                            <p:cond delay="0"/>
                                          </p:stCondLst>
                                        </p:cTn>
                                        <p:tgtEl>
                                          <p:spTgt spid="156"/>
                                        </p:tgtEl>
                                        <p:attrNameLst>
                                          <p:attrName>style.visibility</p:attrName>
                                        </p:attrNameLst>
                                      </p:cBhvr>
                                      <p:to>
                                        <p:strVal val="visible"/>
                                      </p:to>
                                    </p:set>
                                    <p:animEffect transition="in" filter="circle(in)">
                                      <p:cBhvr>
                                        <p:cTn id="81" dur="500"/>
                                        <p:tgtEl>
                                          <p:spTgt spid="156"/>
                                        </p:tgtEl>
                                      </p:cBhvr>
                                    </p:animEffect>
                                  </p:childTnLst>
                                </p:cTn>
                              </p:par>
                            </p:childTnLst>
                          </p:cTn>
                        </p:par>
                        <p:par>
                          <p:cTn id="82" fill="hold">
                            <p:stCondLst>
                              <p:cond delay="2500"/>
                            </p:stCondLst>
                            <p:childTnLst>
                              <p:par>
                                <p:cTn id="83" presetID="6" presetClass="entr" presetSubtype="16" fill="hold" nodeType="afterEffect">
                                  <p:stCondLst>
                                    <p:cond delay="0"/>
                                  </p:stCondLst>
                                  <p:childTnLst>
                                    <p:set>
                                      <p:cBhvr>
                                        <p:cTn id="84" dur="1" fill="hold">
                                          <p:stCondLst>
                                            <p:cond delay="0"/>
                                          </p:stCondLst>
                                        </p:cTn>
                                        <p:tgtEl>
                                          <p:spTgt spid="165"/>
                                        </p:tgtEl>
                                        <p:attrNameLst>
                                          <p:attrName>style.visibility</p:attrName>
                                        </p:attrNameLst>
                                      </p:cBhvr>
                                      <p:to>
                                        <p:strVal val="visible"/>
                                      </p:to>
                                    </p:set>
                                    <p:animEffect transition="in" filter="circle(in)">
                                      <p:cBhvr>
                                        <p:cTn id="85"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utoUpdateAnimBg="0"/>
      <p:bldP spid="102" grpId="0" bldLvl="0" autoUpdateAnimBg="0"/>
      <p:bldP spid="103" grpId="0" bldLvl="0" autoUpdateAnimBg="0"/>
      <p:bldP spid="4" grpId="0" bldLvl="0" autoUpdateAnimBg="0"/>
      <p:bldP spid="11" grpId="0" animBg="1"/>
      <p:bldP spid="12" grpId="0" animBg="1"/>
      <p:bldP spid="13" grpId="0"/>
      <p:bldP spid="67"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04912" y="60096"/>
            <a:ext cx="2952649" cy="525867"/>
            <a:chOff x="3996682" y="1547723"/>
            <a:chExt cx="2952649" cy="525867"/>
          </a:xfrm>
          <a:solidFill>
            <a:schemeClr val="bg1"/>
          </a:solidFill>
        </p:grpSpPr>
        <p:sp>
          <p:nvSpPr>
            <p:cNvPr id="111" name="TextBox 11"/>
            <p:cNvSpPr txBox="1">
              <a:spLocks noChangeArrowheads="1"/>
            </p:cNvSpPr>
            <p:nvPr/>
          </p:nvSpPr>
          <p:spPr bwMode="auto">
            <a:xfrm flipH="1">
              <a:off x="4419418" y="1547723"/>
              <a:ext cx="2529913"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Thí</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nghiệm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1</a:t>
              </a:r>
              <a:r>
                <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115" name="TextBox 33"/>
            <p:cNvSpPr txBox="1">
              <a:spLocks noChangeArrowheads="1"/>
            </p:cNvSpPr>
            <p:nvPr/>
          </p:nvSpPr>
          <p:spPr bwMode="auto">
            <a:xfrm>
              <a:off x="3996682" y="1550370"/>
              <a:ext cx="522900"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A.</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sp>
        <p:nvSpPr>
          <p:cNvPr id="116" name="矩形 34"/>
          <p:cNvSpPr>
            <a:spLocks noChangeArrowheads="1"/>
          </p:cNvSpPr>
          <p:nvPr/>
        </p:nvSpPr>
        <p:spPr bwMode="auto">
          <a:xfrm>
            <a:off x="443956" y="550737"/>
            <a:ext cx="2529913" cy="46332"/>
          </a:xfrm>
          <a:prstGeom prst="rect">
            <a:avLst/>
          </a:prstGeom>
          <a:solidFill>
            <a:srgbClr val="C73E0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12" name="TextBox 11"/>
          <p:cNvSpPr txBox="1">
            <a:spLocks noChangeArrowheads="1"/>
          </p:cNvSpPr>
          <p:nvPr/>
        </p:nvSpPr>
        <p:spPr bwMode="auto">
          <a:xfrm flipH="1">
            <a:off x="443956" y="590602"/>
            <a:ext cx="2080929" cy="52322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1" u="none" strike="noStrike" kern="1200" cap="none" spc="0" normalizeH="0" baseline="0" noProof="0" dirty="0" err="1">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Tiến</a:t>
            </a:r>
            <a:r>
              <a:rPr kumimoji="0" lang="en-US" altLang="zh-CN" sz="2800" b="1" i="1"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1" u="none" strike="noStrike" kern="1200" cap="none" spc="0" normalizeH="0" baseline="0" noProof="0" dirty="0" err="1">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hành</a:t>
            </a:r>
            <a:r>
              <a:rPr kumimoji="0" lang="en-US" altLang="zh-CN" sz="2800" b="1" i="1"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a:t>
            </a:r>
            <a:endParaRPr kumimoji="0" lang="zh-CN" altLang="en-US" sz="2800" b="1" i="1"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2" name="Text Box 24"/>
          <p:cNvSpPr txBox="1">
            <a:spLocks noChangeArrowheads="1"/>
          </p:cNvSpPr>
          <p:nvPr/>
        </p:nvSpPr>
        <p:spPr bwMode="auto">
          <a:xfrm>
            <a:off x="537864" y="1138131"/>
            <a:ext cx="807262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US" sz="2400" dirty="0"/>
              <a:t>2. </a:t>
            </a:r>
            <a:r>
              <a:rPr lang="en-US" altLang="en-US" sz="2400" dirty="0" err="1"/>
              <a:t>Dùng</a:t>
            </a:r>
            <a:r>
              <a:rPr lang="en-US" altLang="en-US" sz="2400" dirty="0"/>
              <a:t> </a:t>
            </a:r>
            <a:r>
              <a:rPr lang="en-US" altLang="en-US" sz="2400" dirty="0" err="1"/>
              <a:t>mảnh</a:t>
            </a:r>
            <a:r>
              <a:rPr lang="en-US" altLang="en-US" sz="2400" dirty="0"/>
              <a:t> </a:t>
            </a:r>
            <a:r>
              <a:rPr lang="en-US" altLang="en-US" sz="2400" dirty="0" err="1"/>
              <a:t>vải</a:t>
            </a:r>
            <a:r>
              <a:rPr lang="en-US" altLang="en-US" sz="2400" dirty="0"/>
              <a:t> </a:t>
            </a:r>
            <a:r>
              <a:rPr lang="en-US" altLang="en-US" sz="2400" dirty="0" err="1"/>
              <a:t>len</a:t>
            </a:r>
            <a:r>
              <a:rPr lang="en-US" altLang="en-US" sz="2400" dirty="0"/>
              <a:t> </a:t>
            </a:r>
            <a:r>
              <a:rPr lang="en-US" altLang="en-US" sz="2400" dirty="0" err="1"/>
              <a:t>cọ</a:t>
            </a:r>
            <a:r>
              <a:rPr lang="en-US" altLang="en-US" sz="2400" dirty="0"/>
              <a:t> </a:t>
            </a:r>
            <a:r>
              <a:rPr lang="en-US" altLang="en-US" sz="2400" dirty="0" err="1"/>
              <a:t>xát</a:t>
            </a:r>
            <a:r>
              <a:rPr lang="en-US" altLang="en-US" sz="2400" dirty="0"/>
              <a:t> </a:t>
            </a:r>
            <a:r>
              <a:rPr lang="en-US" altLang="en-US" sz="2400" dirty="0" err="1"/>
              <a:t>nhiều</a:t>
            </a:r>
            <a:r>
              <a:rPr lang="en-US" altLang="en-US" sz="2400" dirty="0"/>
              <a:t> </a:t>
            </a:r>
            <a:r>
              <a:rPr lang="en-US" altLang="en-US" sz="2400" dirty="0" err="1"/>
              <a:t>lần</a:t>
            </a:r>
            <a:r>
              <a:rPr lang="en-US" altLang="en-US" sz="2400" dirty="0"/>
              <a:t> </a:t>
            </a:r>
            <a:r>
              <a:rPr lang="en-US" altLang="en-US" sz="2400" dirty="0" err="1"/>
              <a:t>vào</a:t>
            </a:r>
            <a:r>
              <a:rPr lang="en-US" altLang="en-US" sz="2400" dirty="0"/>
              <a:t> </a:t>
            </a:r>
            <a:r>
              <a:rPr lang="en-US" altLang="en-US" sz="2400" dirty="0" err="1"/>
              <a:t>thanh</a:t>
            </a:r>
            <a:r>
              <a:rPr lang="en-US" altLang="en-US" sz="2400" dirty="0"/>
              <a:t> </a:t>
            </a:r>
            <a:r>
              <a:rPr lang="en-US" altLang="en-US" sz="2400" dirty="0" err="1"/>
              <a:t>thước</a:t>
            </a:r>
            <a:r>
              <a:rPr lang="en-US" altLang="en-US" sz="2400" dirty="0"/>
              <a:t> </a:t>
            </a:r>
            <a:r>
              <a:rPr lang="en-US" altLang="en-US" sz="2400" dirty="0" err="1"/>
              <a:t>nhựa</a:t>
            </a:r>
            <a:r>
              <a:rPr lang="en-US" altLang="en-US" sz="2400" dirty="0"/>
              <a:t>. Sau </a:t>
            </a:r>
            <a:r>
              <a:rPr lang="en-US" altLang="en-US" sz="2400" dirty="0" err="1"/>
              <a:t>đó</a:t>
            </a:r>
            <a:r>
              <a:rPr lang="en-US" altLang="en-US" sz="2400" dirty="0"/>
              <a:t> </a:t>
            </a:r>
            <a:r>
              <a:rPr lang="en-US" altLang="en-US" sz="2400" dirty="0" err="1"/>
              <a:t>đưa</a:t>
            </a:r>
            <a:r>
              <a:rPr lang="en-US" altLang="en-US" sz="2400" dirty="0"/>
              <a:t> </a:t>
            </a:r>
            <a:r>
              <a:rPr lang="en-US" altLang="en-US" sz="2400" dirty="0" err="1"/>
              <a:t>thanh</a:t>
            </a:r>
            <a:r>
              <a:rPr lang="en-US" altLang="en-US" sz="2400" dirty="0"/>
              <a:t> </a:t>
            </a:r>
            <a:r>
              <a:rPr lang="en-US" altLang="en-US" sz="2400" dirty="0" err="1"/>
              <a:t>thước</a:t>
            </a:r>
            <a:r>
              <a:rPr lang="en-US" altLang="en-US" sz="2400" dirty="0"/>
              <a:t> </a:t>
            </a:r>
            <a:r>
              <a:rPr lang="en-US" altLang="en-US" sz="2400" dirty="0" err="1"/>
              <a:t>nhựa</a:t>
            </a:r>
            <a:r>
              <a:rPr lang="en-US" altLang="en-US" sz="2400" dirty="0"/>
              <a:t> </a:t>
            </a:r>
            <a:r>
              <a:rPr lang="en-US" altLang="en-US" sz="2400" dirty="0" err="1"/>
              <a:t>lại</a:t>
            </a:r>
            <a:r>
              <a:rPr lang="en-US" altLang="en-US" sz="2400" dirty="0"/>
              <a:t> </a:t>
            </a:r>
            <a:r>
              <a:rPr lang="en-US" altLang="en-US" sz="2400" dirty="0" err="1"/>
              <a:t>gần</a:t>
            </a:r>
            <a:r>
              <a:rPr lang="en-US" altLang="en-US" sz="2400" dirty="0"/>
              <a:t> </a:t>
            </a:r>
            <a:r>
              <a:rPr lang="en-US" altLang="en-US" sz="2400" dirty="0" err="1"/>
              <a:t>các</a:t>
            </a:r>
            <a:r>
              <a:rPr lang="en-US" altLang="en-US" sz="2400" dirty="0"/>
              <a:t> </a:t>
            </a:r>
            <a:r>
              <a:rPr lang="en-US" altLang="en-US" sz="2400" dirty="0" err="1"/>
              <a:t>mẩu</a:t>
            </a:r>
            <a:r>
              <a:rPr lang="en-US" altLang="en-US" sz="2400" dirty="0"/>
              <a:t> </a:t>
            </a:r>
            <a:r>
              <a:rPr lang="en-US" altLang="en-US" sz="2400" dirty="0" err="1"/>
              <a:t>giấy</a:t>
            </a:r>
            <a:r>
              <a:rPr lang="en-US" altLang="en-US" sz="2400" dirty="0"/>
              <a:t> </a:t>
            </a:r>
            <a:r>
              <a:rPr lang="en-US" altLang="en-US" sz="2400" dirty="0" err="1"/>
              <a:t>vụn</a:t>
            </a:r>
            <a:r>
              <a:rPr lang="en-US" altLang="en-US" sz="2400" dirty="0"/>
              <a:t> hay </a:t>
            </a:r>
            <a:r>
              <a:rPr lang="en-US" altLang="en-US" sz="2400" dirty="0" err="1"/>
              <a:t>quả</a:t>
            </a:r>
            <a:r>
              <a:rPr lang="en-US" altLang="en-US" sz="2400" dirty="0"/>
              <a:t> </a:t>
            </a:r>
            <a:r>
              <a:rPr lang="en-US" altLang="en-US" sz="2400" dirty="0" err="1"/>
              <a:t>cầu</a:t>
            </a:r>
            <a:r>
              <a:rPr lang="en-US" altLang="en-US" sz="2400" dirty="0"/>
              <a:t> </a:t>
            </a:r>
            <a:r>
              <a:rPr lang="en-US" altLang="en-US" sz="2400" dirty="0" err="1"/>
              <a:t>treo</a:t>
            </a:r>
            <a:r>
              <a:rPr lang="en-US" altLang="en-US" sz="2400" dirty="0"/>
              <a:t> </a:t>
            </a:r>
            <a:r>
              <a:rPr lang="en-US" altLang="en-US" sz="2400" dirty="0" err="1"/>
              <a:t>trên</a:t>
            </a:r>
            <a:r>
              <a:rPr lang="en-US" altLang="en-US" sz="2400" dirty="0"/>
              <a:t> </a:t>
            </a:r>
            <a:r>
              <a:rPr lang="en-US" altLang="en-US" sz="2400" dirty="0" err="1"/>
              <a:t>giá</a:t>
            </a:r>
            <a:r>
              <a:rPr lang="en-US" altLang="en-US" sz="2400" dirty="0"/>
              <a:t> </a:t>
            </a:r>
            <a:r>
              <a:rPr lang="en-US" altLang="en-US" sz="2400" dirty="0" err="1"/>
              <a:t>đỡ</a:t>
            </a:r>
            <a:r>
              <a:rPr lang="en-US" altLang="en-US" sz="2400" dirty="0"/>
              <a:t>. Quan </a:t>
            </a:r>
            <a:r>
              <a:rPr lang="en-US" altLang="en-US" sz="2400" dirty="0" err="1"/>
              <a:t>sát</a:t>
            </a:r>
            <a:r>
              <a:rPr lang="en-US" altLang="en-US" sz="2400" dirty="0"/>
              <a:t> </a:t>
            </a:r>
            <a:r>
              <a:rPr lang="en-US" altLang="en-US" sz="2400" dirty="0" err="1"/>
              <a:t>hiện</a:t>
            </a:r>
            <a:r>
              <a:rPr lang="en-US" altLang="en-US" sz="2400" dirty="0"/>
              <a:t> </a:t>
            </a:r>
            <a:r>
              <a:rPr lang="en-US" altLang="en-US" sz="2400" dirty="0" err="1"/>
              <a:t>tượng</a:t>
            </a:r>
            <a:r>
              <a:rPr lang="en-US" altLang="en-US" sz="2400" dirty="0"/>
              <a:t> </a:t>
            </a:r>
            <a:r>
              <a:rPr lang="en-US" altLang="en-US" sz="2400" dirty="0" err="1"/>
              <a:t>xảy</a:t>
            </a:r>
            <a:r>
              <a:rPr lang="en-US" altLang="en-US" sz="2400" dirty="0"/>
              <a:t> </a:t>
            </a:r>
            <a:r>
              <a:rPr lang="en-US" altLang="en-US" sz="2400" dirty="0" err="1"/>
              <a:t>ra</a:t>
            </a:r>
            <a:r>
              <a:rPr lang="en-US" altLang="en-US" sz="2400" dirty="0"/>
              <a:t> </a:t>
            </a:r>
            <a:r>
              <a:rPr lang="en-US" altLang="en-US" sz="2400" dirty="0" err="1"/>
              <a:t>với</a:t>
            </a:r>
            <a:r>
              <a:rPr lang="en-US" altLang="en-US" sz="2400" dirty="0"/>
              <a:t> </a:t>
            </a:r>
            <a:r>
              <a:rPr lang="en-US" altLang="en-US" sz="2400" dirty="0" err="1"/>
              <a:t>các</a:t>
            </a:r>
            <a:r>
              <a:rPr lang="en-US" altLang="en-US" sz="2400" dirty="0"/>
              <a:t> </a:t>
            </a:r>
            <a:r>
              <a:rPr lang="en-US" altLang="en-US" sz="2400" dirty="0" err="1"/>
              <a:t>mẩu</a:t>
            </a:r>
            <a:r>
              <a:rPr lang="en-US" altLang="en-US" sz="2400" dirty="0"/>
              <a:t> </a:t>
            </a:r>
            <a:r>
              <a:rPr lang="en-US" altLang="en-US" sz="2400" dirty="0" err="1"/>
              <a:t>giấy</a:t>
            </a:r>
            <a:r>
              <a:rPr lang="en-US" altLang="en-US" sz="2400" dirty="0"/>
              <a:t> </a:t>
            </a:r>
            <a:r>
              <a:rPr lang="en-US" altLang="en-US" sz="2400" dirty="0" err="1"/>
              <a:t>và</a:t>
            </a:r>
            <a:r>
              <a:rPr lang="en-US" altLang="en-US" sz="2400" dirty="0"/>
              <a:t> </a:t>
            </a:r>
            <a:r>
              <a:rPr lang="en-US" altLang="en-US" sz="2400" dirty="0" err="1"/>
              <a:t>quả</a:t>
            </a:r>
            <a:r>
              <a:rPr lang="en-US" altLang="en-US" sz="2400" dirty="0"/>
              <a:t> </a:t>
            </a:r>
            <a:r>
              <a:rPr lang="en-US" altLang="en-US" sz="2400" dirty="0" err="1"/>
              <a:t>cầu</a:t>
            </a:r>
            <a:r>
              <a:rPr lang="en-US" altLang="en-US" sz="2400" dirty="0"/>
              <a:t>?</a:t>
            </a:r>
            <a:endParaRPr lang="en-US" altLang="en-US" sz="2400" dirty="0"/>
          </a:p>
        </p:txBody>
      </p:sp>
      <p:grpSp>
        <p:nvGrpSpPr>
          <p:cNvPr id="79" name="Group 78"/>
          <p:cNvGrpSpPr/>
          <p:nvPr/>
        </p:nvGrpSpPr>
        <p:grpSpPr>
          <a:xfrm>
            <a:off x="10702" y="1113313"/>
            <a:ext cx="8401837" cy="4088563"/>
            <a:chOff x="10702" y="1113313"/>
            <a:chExt cx="8401837" cy="4088563"/>
          </a:xfrm>
        </p:grpSpPr>
        <p:grpSp>
          <p:nvGrpSpPr>
            <p:cNvPr id="3" name="Group 2"/>
            <p:cNvGrpSpPr/>
            <p:nvPr/>
          </p:nvGrpSpPr>
          <p:grpSpPr>
            <a:xfrm>
              <a:off x="10702" y="2417180"/>
              <a:ext cx="7480783" cy="2784696"/>
              <a:chOff x="8700" y="2399899"/>
              <a:chExt cx="7480783" cy="2784696"/>
            </a:xfrm>
          </p:grpSpPr>
          <p:sp>
            <p:nvSpPr>
              <p:cNvPr id="4" name="AutoShape 3" descr="Stationery"/>
              <p:cNvSpPr>
                <a:spLocks noChangeArrowheads="1"/>
              </p:cNvSpPr>
              <p:nvPr/>
            </p:nvSpPr>
            <p:spPr bwMode="auto">
              <a:xfrm>
                <a:off x="1215829" y="3046666"/>
                <a:ext cx="2978727" cy="744252"/>
              </a:xfrm>
              <a:prstGeom prst="parallelogram">
                <a:avLst>
                  <a:gd name="adj" fmla="val 118265"/>
                </a:avLst>
              </a:prstGeom>
              <a:blipFill dpi="0" rotWithShape="1">
                <a:blip r:embed="rId1"/>
                <a:srcRect/>
                <a:tile tx="0" ty="0" sx="100000" sy="100000" flip="none" algn="tl"/>
              </a:blipFill>
              <a:ln w="9525">
                <a:solidFill>
                  <a:srgbClr val="006600"/>
                </a:solidFill>
                <a:miter lim="800000"/>
              </a:ln>
              <a:effectLst>
                <a:outerShdw dist="35921"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charset="0"/>
                  <a:cs typeface="Times New Roman" panose="02020603050405020304" charset="0"/>
                </a:endParaRPr>
              </a:p>
            </p:txBody>
          </p:sp>
          <p:sp>
            <p:nvSpPr>
              <p:cNvPr id="5" name="Freeform 15"/>
              <p:cNvSpPr/>
              <p:nvPr/>
            </p:nvSpPr>
            <p:spPr bwMode="auto">
              <a:xfrm>
                <a:off x="1353453" y="4022303"/>
                <a:ext cx="2436197" cy="1162292"/>
              </a:xfrm>
              <a:custGeom>
                <a:avLst/>
                <a:gdLst>
                  <a:gd name="T0" fmla="*/ 103 w 1213"/>
                  <a:gd name="T1" fmla="*/ 88 h 748"/>
                  <a:gd name="T2" fmla="*/ 535 w 1213"/>
                  <a:gd name="T3" fmla="*/ 4 h 748"/>
                  <a:gd name="T4" fmla="*/ 799 w 1213"/>
                  <a:gd name="T5" fmla="*/ 64 h 748"/>
                  <a:gd name="T6" fmla="*/ 991 w 1213"/>
                  <a:gd name="T7" fmla="*/ 148 h 748"/>
                  <a:gd name="T8" fmla="*/ 1195 w 1213"/>
                  <a:gd name="T9" fmla="*/ 196 h 748"/>
                  <a:gd name="T10" fmla="*/ 1099 w 1213"/>
                  <a:gd name="T11" fmla="*/ 472 h 748"/>
                  <a:gd name="T12" fmla="*/ 1131 w 1213"/>
                  <a:gd name="T13" fmla="*/ 705 h 748"/>
                  <a:gd name="T14" fmla="*/ 790 w 1213"/>
                  <a:gd name="T15" fmla="*/ 730 h 748"/>
                  <a:gd name="T16" fmla="*/ 544 w 1213"/>
                  <a:gd name="T17" fmla="*/ 686 h 748"/>
                  <a:gd name="T18" fmla="*/ 84 w 1213"/>
                  <a:gd name="T19" fmla="*/ 608 h 748"/>
                  <a:gd name="T20" fmla="*/ 41 w 1213"/>
                  <a:gd name="T21" fmla="*/ 413 h 748"/>
                  <a:gd name="T22" fmla="*/ 151 w 1213"/>
                  <a:gd name="T23" fmla="*/ 256 h 748"/>
                  <a:gd name="T24" fmla="*/ 103 w 1213"/>
                  <a:gd name="T25" fmla="*/ 8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3" h="748">
                    <a:moveTo>
                      <a:pt x="103" y="88"/>
                    </a:moveTo>
                    <a:cubicBezTo>
                      <a:pt x="208" y="48"/>
                      <a:pt x="419" y="8"/>
                      <a:pt x="535" y="4"/>
                    </a:cubicBezTo>
                    <a:cubicBezTo>
                      <a:pt x="651" y="0"/>
                      <a:pt x="723" y="40"/>
                      <a:pt x="799" y="64"/>
                    </a:cubicBezTo>
                    <a:cubicBezTo>
                      <a:pt x="875" y="88"/>
                      <a:pt x="925" y="126"/>
                      <a:pt x="991" y="148"/>
                    </a:cubicBezTo>
                    <a:cubicBezTo>
                      <a:pt x="1057" y="170"/>
                      <a:pt x="1177" y="142"/>
                      <a:pt x="1195" y="196"/>
                    </a:cubicBezTo>
                    <a:cubicBezTo>
                      <a:pt x="1213" y="250"/>
                      <a:pt x="1110" y="387"/>
                      <a:pt x="1099" y="472"/>
                    </a:cubicBezTo>
                    <a:cubicBezTo>
                      <a:pt x="1088" y="557"/>
                      <a:pt x="1182" y="662"/>
                      <a:pt x="1131" y="705"/>
                    </a:cubicBezTo>
                    <a:cubicBezTo>
                      <a:pt x="1080" y="748"/>
                      <a:pt x="888" y="733"/>
                      <a:pt x="790" y="730"/>
                    </a:cubicBezTo>
                    <a:cubicBezTo>
                      <a:pt x="693" y="727"/>
                      <a:pt x="661" y="706"/>
                      <a:pt x="544" y="686"/>
                    </a:cubicBezTo>
                    <a:cubicBezTo>
                      <a:pt x="426" y="666"/>
                      <a:pt x="168" y="653"/>
                      <a:pt x="84" y="608"/>
                    </a:cubicBezTo>
                    <a:cubicBezTo>
                      <a:pt x="0" y="562"/>
                      <a:pt x="30" y="472"/>
                      <a:pt x="41" y="413"/>
                    </a:cubicBezTo>
                    <a:cubicBezTo>
                      <a:pt x="52" y="354"/>
                      <a:pt x="141" y="310"/>
                      <a:pt x="151" y="256"/>
                    </a:cubicBezTo>
                    <a:cubicBezTo>
                      <a:pt x="161" y="202"/>
                      <a:pt x="113" y="123"/>
                      <a:pt x="103" y="88"/>
                    </a:cubicBezTo>
                    <a:close/>
                  </a:path>
                </a:pathLst>
              </a:custGeom>
              <a:blipFill dpi="0" rotWithShape="1">
                <a:blip r:embed="rId2"/>
                <a:srcRect/>
                <a:tile tx="0" ty="0" sx="100000" sy="100000" flip="none" algn="tl"/>
              </a:blipFill>
              <a:ln w="9525" cap="flat" cmpd="sng">
                <a:solidFill>
                  <a:schemeClr val="bg2"/>
                </a:solidFill>
                <a:prstDash val="solid"/>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21"/>
              <p:cNvSpPr/>
              <p:nvPr/>
            </p:nvSpPr>
            <p:spPr bwMode="auto">
              <a:xfrm>
                <a:off x="2255638" y="3553834"/>
                <a:ext cx="201614" cy="153860"/>
              </a:xfrm>
              <a:custGeom>
                <a:avLst/>
                <a:gdLst>
                  <a:gd name="T0" fmla="*/ 2147483646 w 127"/>
                  <a:gd name="T1" fmla="*/ 2147483646 h 177"/>
                  <a:gd name="T2" fmla="*/ 2147483646 w 127"/>
                  <a:gd name="T3" fmla="*/ 2147483646 h 177"/>
                  <a:gd name="T4" fmla="*/ 2147483646 w 127"/>
                  <a:gd name="T5" fmla="*/ 2147483646 h 177"/>
                  <a:gd name="T6" fmla="*/ 2147483646 w 127"/>
                  <a:gd name="T7" fmla="*/ 2147483646 h 177"/>
                  <a:gd name="T8" fmla="*/ 2147483646 w 127"/>
                  <a:gd name="T9" fmla="*/ 2147483646 h 177"/>
                  <a:gd name="T10" fmla="*/ 2147483646 w 127"/>
                  <a:gd name="T11" fmla="*/ 2147483646 h 177"/>
                  <a:gd name="T12" fmla="*/ 2147483646 w 127"/>
                  <a:gd name="T13" fmla="*/ 2147483646 h 177"/>
                  <a:gd name="T14" fmla="*/ 0 60000 65536"/>
                  <a:gd name="T15" fmla="*/ 0 60000 65536"/>
                  <a:gd name="T16" fmla="*/ 0 60000 65536"/>
                  <a:gd name="T17" fmla="*/ 0 60000 65536"/>
                  <a:gd name="T18" fmla="*/ 0 60000 65536"/>
                  <a:gd name="T19" fmla="*/ 0 60000 65536"/>
                  <a:gd name="T20" fmla="*/ 0 60000 65536"/>
                  <a:gd name="T21" fmla="*/ 0 w 127"/>
                  <a:gd name="T22" fmla="*/ 0 h 177"/>
                  <a:gd name="T23" fmla="*/ 127 w 127"/>
                  <a:gd name="T24" fmla="*/ 177 h 1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177">
                    <a:moveTo>
                      <a:pt x="7" y="5"/>
                    </a:moveTo>
                    <a:cubicBezTo>
                      <a:pt x="79" y="17"/>
                      <a:pt x="104" y="19"/>
                      <a:pt x="127" y="89"/>
                    </a:cubicBezTo>
                    <a:cubicBezTo>
                      <a:pt x="119" y="105"/>
                      <a:pt x="110" y="121"/>
                      <a:pt x="103" y="137"/>
                    </a:cubicBezTo>
                    <a:cubicBezTo>
                      <a:pt x="98" y="149"/>
                      <a:pt x="103" y="171"/>
                      <a:pt x="91" y="173"/>
                    </a:cubicBezTo>
                    <a:cubicBezTo>
                      <a:pt x="73" y="177"/>
                      <a:pt x="59" y="157"/>
                      <a:pt x="43" y="149"/>
                    </a:cubicBezTo>
                    <a:cubicBezTo>
                      <a:pt x="49" y="118"/>
                      <a:pt x="67" y="83"/>
                      <a:pt x="43" y="53"/>
                    </a:cubicBezTo>
                    <a:cubicBezTo>
                      <a:pt x="0" y="0"/>
                      <a:pt x="7" y="57"/>
                      <a:pt x="7" y="5"/>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sp>
            <p:nvSpPr>
              <p:cNvPr id="7" name="Freeform 22"/>
              <p:cNvSpPr/>
              <p:nvPr/>
            </p:nvSpPr>
            <p:spPr bwMode="auto">
              <a:xfrm>
                <a:off x="2865238" y="3331159"/>
                <a:ext cx="185739" cy="189641"/>
              </a:xfrm>
              <a:custGeom>
                <a:avLst/>
                <a:gdLst>
                  <a:gd name="T0" fmla="*/ 2147483646 w 117"/>
                  <a:gd name="T1" fmla="*/ 2147483646 h 207"/>
                  <a:gd name="T2" fmla="*/ 2147483646 w 117"/>
                  <a:gd name="T3" fmla="*/ 2147483646 h 207"/>
                  <a:gd name="T4" fmla="*/ 2147483646 w 117"/>
                  <a:gd name="T5" fmla="*/ 2147483646 h 207"/>
                  <a:gd name="T6" fmla="*/ 2147483646 w 117"/>
                  <a:gd name="T7" fmla="*/ 2147483646 h 207"/>
                  <a:gd name="T8" fmla="*/ 2147483646 w 117"/>
                  <a:gd name="T9" fmla="*/ 2147483646 h 207"/>
                  <a:gd name="T10" fmla="*/ 2147483646 w 117"/>
                  <a:gd name="T11" fmla="*/ 2147483646 h 207"/>
                  <a:gd name="T12" fmla="*/ 0 60000 65536"/>
                  <a:gd name="T13" fmla="*/ 0 60000 65536"/>
                  <a:gd name="T14" fmla="*/ 0 60000 65536"/>
                  <a:gd name="T15" fmla="*/ 0 60000 65536"/>
                  <a:gd name="T16" fmla="*/ 0 60000 65536"/>
                  <a:gd name="T17" fmla="*/ 0 60000 65536"/>
                  <a:gd name="T18" fmla="*/ 0 w 117"/>
                  <a:gd name="T19" fmla="*/ 0 h 207"/>
                  <a:gd name="T20" fmla="*/ 117 w 117"/>
                  <a:gd name="T21" fmla="*/ 207 h 207"/>
                </a:gdLst>
                <a:ahLst/>
                <a:cxnLst>
                  <a:cxn ang="T12">
                    <a:pos x="T0" y="T1"/>
                  </a:cxn>
                  <a:cxn ang="T13">
                    <a:pos x="T2" y="T3"/>
                  </a:cxn>
                  <a:cxn ang="T14">
                    <a:pos x="T4" y="T5"/>
                  </a:cxn>
                  <a:cxn ang="T15">
                    <a:pos x="T6" y="T7"/>
                  </a:cxn>
                  <a:cxn ang="T16">
                    <a:pos x="T8" y="T9"/>
                  </a:cxn>
                  <a:cxn ang="T17">
                    <a:pos x="T10" y="T11"/>
                  </a:cxn>
                </a:cxnLst>
                <a:rect l="T18" t="T19" r="T20" b="T21"/>
                <a:pathLst>
                  <a:path w="117" h="207">
                    <a:moveTo>
                      <a:pt x="9" y="70"/>
                    </a:moveTo>
                    <a:cubicBezTo>
                      <a:pt x="22" y="191"/>
                      <a:pt x="0" y="207"/>
                      <a:pt x="117" y="178"/>
                    </a:cubicBezTo>
                    <a:cubicBezTo>
                      <a:pt x="113" y="158"/>
                      <a:pt x="116" y="135"/>
                      <a:pt x="105" y="118"/>
                    </a:cubicBezTo>
                    <a:cubicBezTo>
                      <a:pt x="64" y="57"/>
                      <a:pt x="52" y="175"/>
                      <a:pt x="81" y="58"/>
                    </a:cubicBezTo>
                    <a:cubicBezTo>
                      <a:pt x="43" y="0"/>
                      <a:pt x="71" y="20"/>
                      <a:pt x="33" y="58"/>
                    </a:cubicBezTo>
                    <a:cubicBezTo>
                      <a:pt x="27" y="64"/>
                      <a:pt x="17" y="66"/>
                      <a:pt x="9" y="70"/>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sp>
            <p:nvSpPr>
              <p:cNvPr id="8" name="Freeform 23"/>
              <p:cNvSpPr/>
              <p:nvPr/>
            </p:nvSpPr>
            <p:spPr bwMode="auto">
              <a:xfrm>
                <a:off x="2027038" y="3327211"/>
                <a:ext cx="198439" cy="165787"/>
              </a:xfrm>
              <a:custGeom>
                <a:avLst/>
                <a:gdLst>
                  <a:gd name="T0" fmla="*/ 2147483646 w 125"/>
                  <a:gd name="T1" fmla="*/ 0 h 139"/>
                  <a:gd name="T2" fmla="*/ 2147483646 w 125"/>
                  <a:gd name="T3" fmla="*/ 2147483646 h 139"/>
                  <a:gd name="T4" fmla="*/ 2147483646 w 125"/>
                  <a:gd name="T5" fmla="*/ 2147483646 h 139"/>
                  <a:gd name="T6" fmla="*/ 2147483646 w 125"/>
                  <a:gd name="T7" fmla="*/ 2147483646 h 139"/>
                  <a:gd name="T8" fmla="*/ 2147483646 w 125"/>
                  <a:gd name="T9" fmla="*/ 0 h 139"/>
                  <a:gd name="T10" fmla="*/ 0 60000 65536"/>
                  <a:gd name="T11" fmla="*/ 0 60000 65536"/>
                  <a:gd name="T12" fmla="*/ 0 60000 65536"/>
                  <a:gd name="T13" fmla="*/ 0 60000 65536"/>
                  <a:gd name="T14" fmla="*/ 0 60000 65536"/>
                  <a:gd name="T15" fmla="*/ 0 w 125"/>
                  <a:gd name="T16" fmla="*/ 0 h 139"/>
                  <a:gd name="T17" fmla="*/ 125 w 125"/>
                  <a:gd name="T18" fmla="*/ 139 h 139"/>
                </a:gdLst>
                <a:ahLst/>
                <a:cxnLst>
                  <a:cxn ang="T10">
                    <a:pos x="T0" y="T1"/>
                  </a:cxn>
                  <a:cxn ang="T11">
                    <a:pos x="T2" y="T3"/>
                  </a:cxn>
                  <a:cxn ang="T12">
                    <a:pos x="T4" y="T5"/>
                  </a:cxn>
                  <a:cxn ang="T13">
                    <a:pos x="T6" y="T7"/>
                  </a:cxn>
                  <a:cxn ang="T14">
                    <a:pos x="T8" y="T9"/>
                  </a:cxn>
                </a:cxnLst>
                <a:rect l="T15" t="T16" r="T17" b="T18"/>
                <a:pathLst>
                  <a:path w="125" h="139">
                    <a:moveTo>
                      <a:pt x="5" y="0"/>
                    </a:moveTo>
                    <a:cubicBezTo>
                      <a:pt x="9" y="32"/>
                      <a:pt x="0" y="68"/>
                      <a:pt x="17" y="96"/>
                    </a:cubicBezTo>
                    <a:cubicBezTo>
                      <a:pt x="43" y="139"/>
                      <a:pt x="94" y="116"/>
                      <a:pt x="125" y="108"/>
                    </a:cubicBezTo>
                    <a:cubicBezTo>
                      <a:pt x="68" y="89"/>
                      <a:pt x="71" y="79"/>
                      <a:pt x="89" y="24"/>
                    </a:cubicBezTo>
                    <a:cubicBezTo>
                      <a:pt x="37" y="7"/>
                      <a:pt x="65" y="15"/>
                      <a:pt x="5" y="0"/>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sp>
            <p:nvSpPr>
              <p:cNvPr id="9" name="Freeform 24"/>
              <p:cNvSpPr/>
              <p:nvPr/>
            </p:nvSpPr>
            <p:spPr bwMode="auto">
              <a:xfrm>
                <a:off x="2484240" y="3327803"/>
                <a:ext cx="174625" cy="169365"/>
              </a:xfrm>
              <a:custGeom>
                <a:avLst/>
                <a:gdLst>
                  <a:gd name="T0" fmla="*/ 2147483646 w 110"/>
                  <a:gd name="T1" fmla="*/ 2147483646 h 142"/>
                  <a:gd name="T2" fmla="*/ 2147483646 w 110"/>
                  <a:gd name="T3" fmla="*/ 2147483646 h 142"/>
                  <a:gd name="T4" fmla="*/ 2147483646 w 110"/>
                  <a:gd name="T5" fmla="*/ 2147483646 h 142"/>
                  <a:gd name="T6" fmla="*/ 2147483646 w 110"/>
                  <a:gd name="T7" fmla="*/ 2147483646 h 142"/>
                  <a:gd name="T8" fmla="*/ 0 60000 65536"/>
                  <a:gd name="T9" fmla="*/ 0 60000 65536"/>
                  <a:gd name="T10" fmla="*/ 0 60000 65536"/>
                  <a:gd name="T11" fmla="*/ 0 60000 65536"/>
                  <a:gd name="T12" fmla="*/ 0 w 110"/>
                  <a:gd name="T13" fmla="*/ 0 h 142"/>
                  <a:gd name="T14" fmla="*/ 110 w 110"/>
                  <a:gd name="T15" fmla="*/ 142 h 142"/>
                </a:gdLst>
                <a:ahLst/>
                <a:cxnLst>
                  <a:cxn ang="T8">
                    <a:pos x="T0" y="T1"/>
                  </a:cxn>
                  <a:cxn ang="T9">
                    <a:pos x="T2" y="T3"/>
                  </a:cxn>
                  <a:cxn ang="T10">
                    <a:pos x="T4" y="T5"/>
                  </a:cxn>
                  <a:cxn ang="T11">
                    <a:pos x="T6" y="T7"/>
                  </a:cxn>
                </a:cxnLst>
                <a:rect l="T12" t="T13" r="T14" b="T15"/>
                <a:pathLst>
                  <a:path w="110" h="142">
                    <a:moveTo>
                      <a:pt x="2" y="48"/>
                    </a:moveTo>
                    <a:cubicBezTo>
                      <a:pt x="17" y="140"/>
                      <a:pt x="8" y="142"/>
                      <a:pt x="98" y="120"/>
                    </a:cubicBezTo>
                    <a:cubicBezTo>
                      <a:pt x="74" y="24"/>
                      <a:pt x="110" y="108"/>
                      <a:pt x="38" y="60"/>
                    </a:cubicBezTo>
                    <a:cubicBezTo>
                      <a:pt x="0" y="35"/>
                      <a:pt x="26" y="0"/>
                      <a:pt x="2" y="48"/>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sp>
            <p:nvSpPr>
              <p:cNvPr id="11" name="Freeform 26"/>
              <p:cNvSpPr/>
              <p:nvPr/>
            </p:nvSpPr>
            <p:spPr bwMode="auto">
              <a:xfrm>
                <a:off x="2712840" y="3250416"/>
                <a:ext cx="123825" cy="162209"/>
              </a:xfrm>
              <a:custGeom>
                <a:avLst/>
                <a:gdLst>
                  <a:gd name="T0" fmla="*/ 2147483646 w 78"/>
                  <a:gd name="T1" fmla="*/ 2147483646 h 136"/>
                  <a:gd name="T2" fmla="*/ 2147483646 w 78"/>
                  <a:gd name="T3" fmla="*/ 2147483646 h 136"/>
                  <a:gd name="T4" fmla="*/ 2147483646 w 78"/>
                  <a:gd name="T5" fmla="*/ 2147483646 h 136"/>
                  <a:gd name="T6" fmla="*/ 2147483646 w 78"/>
                  <a:gd name="T7" fmla="*/ 2147483646 h 136"/>
                  <a:gd name="T8" fmla="*/ 0 60000 65536"/>
                  <a:gd name="T9" fmla="*/ 0 60000 65536"/>
                  <a:gd name="T10" fmla="*/ 0 60000 65536"/>
                  <a:gd name="T11" fmla="*/ 0 60000 65536"/>
                  <a:gd name="T12" fmla="*/ 0 w 78"/>
                  <a:gd name="T13" fmla="*/ 0 h 136"/>
                  <a:gd name="T14" fmla="*/ 78 w 78"/>
                  <a:gd name="T15" fmla="*/ 136 h 136"/>
                </a:gdLst>
                <a:ahLst/>
                <a:cxnLst>
                  <a:cxn ang="T8">
                    <a:pos x="T0" y="T1"/>
                  </a:cxn>
                  <a:cxn ang="T9">
                    <a:pos x="T2" y="T3"/>
                  </a:cxn>
                  <a:cxn ang="T10">
                    <a:pos x="T4" y="T5"/>
                  </a:cxn>
                  <a:cxn ang="T11">
                    <a:pos x="T6" y="T7"/>
                  </a:cxn>
                </a:cxnLst>
                <a:rect l="T12" t="T13" r="T14" b="T15"/>
                <a:pathLst>
                  <a:path w="78" h="136">
                    <a:moveTo>
                      <a:pt x="18" y="63"/>
                    </a:moveTo>
                    <a:cubicBezTo>
                      <a:pt x="14" y="51"/>
                      <a:pt x="0" y="38"/>
                      <a:pt x="6" y="27"/>
                    </a:cubicBezTo>
                    <a:cubicBezTo>
                      <a:pt x="20" y="0"/>
                      <a:pt x="64" y="22"/>
                      <a:pt x="78" y="27"/>
                    </a:cubicBezTo>
                    <a:cubicBezTo>
                      <a:pt x="70" y="57"/>
                      <a:pt x="54" y="136"/>
                      <a:pt x="18" y="63"/>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sp>
            <p:nvSpPr>
              <p:cNvPr id="13" name="Freeform 27"/>
              <p:cNvSpPr/>
              <p:nvPr/>
            </p:nvSpPr>
            <p:spPr bwMode="auto">
              <a:xfrm>
                <a:off x="2679503" y="3251995"/>
                <a:ext cx="185737" cy="171750"/>
              </a:xfrm>
              <a:custGeom>
                <a:avLst/>
                <a:gdLst>
                  <a:gd name="T0" fmla="*/ 2147483646 w 127"/>
                  <a:gd name="T1" fmla="*/ 2147483646 h 177"/>
                  <a:gd name="T2" fmla="*/ 2147483646 w 127"/>
                  <a:gd name="T3" fmla="*/ 2147483646 h 177"/>
                  <a:gd name="T4" fmla="*/ 2147483646 w 127"/>
                  <a:gd name="T5" fmla="*/ 2147483646 h 177"/>
                  <a:gd name="T6" fmla="*/ 2147483646 w 127"/>
                  <a:gd name="T7" fmla="*/ 2147483646 h 177"/>
                  <a:gd name="T8" fmla="*/ 2147483646 w 127"/>
                  <a:gd name="T9" fmla="*/ 2147483646 h 177"/>
                  <a:gd name="T10" fmla="*/ 2147483646 w 127"/>
                  <a:gd name="T11" fmla="*/ 2147483646 h 177"/>
                  <a:gd name="T12" fmla="*/ 2147483646 w 127"/>
                  <a:gd name="T13" fmla="*/ 2147483646 h 177"/>
                  <a:gd name="T14" fmla="*/ 0 60000 65536"/>
                  <a:gd name="T15" fmla="*/ 0 60000 65536"/>
                  <a:gd name="T16" fmla="*/ 0 60000 65536"/>
                  <a:gd name="T17" fmla="*/ 0 60000 65536"/>
                  <a:gd name="T18" fmla="*/ 0 60000 65536"/>
                  <a:gd name="T19" fmla="*/ 0 60000 65536"/>
                  <a:gd name="T20" fmla="*/ 0 60000 65536"/>
                  <a:gd name="T21" fmla="*/ 0 w 127"/>
                  <a:gd name="T22" fmla="*/ 0 h 177"/>
                  <a:gd name="T23" fmla="*/ 127 w 127"/>
                  <a:gd name="T24" fmla="*/ 177 h 1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177">
                    <a:moveTo>
                      <a:pt x="7" y="5"/>
                    </a:moveTo>
                    <a:cubicBezTo>
                      <a:pt x="79" y="17"/>
                      <a:pt x="104" y="19"/>
                      <a:pt x="127" y="89"/>
                    </a:cubicBezTo>
                    <a:cubicBezTo>
                      <a:pt x="119" y="105"/>
                      <a:pt x="110" y="121"/>
                      <a:pt x="103" y="137"/>
                    </a:cubicBezTo>
                    <a:cubicBezTo>
                      <a:pt x="98" y="149"/>
                      <a:pt x="103" y="171"/>
                      <a:pt x="91" y="173"/>
                    </a:cubicBezTo>
                    <a:cubicBezTo>
                      <a:pt x="73" y="177"/>
                      <a:pt x="59" y="157"/>
                      <a:pt x="43" y="149"/>
                    </a:cubicBezTo>
                    <a:cubicBezTo>
                      <a:pt x="49" y="118"/>
                      <a:pt x="67" y="83"/>
                      <a:pt x="43" y="53"/>
                    </a:cubicBezTo>
                    <a:cubicBezTo>
                      <a:pt x="0" y="0"/>
                      <a:pt x="7" y="57"/>
                      <a:pt x="7" y="5"/>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sp>
            <p:nvSpPr>
              <p:cNvPr id="14" name="Freeform 28"/>
              <p:cNvSpPr/>
              <p:nvPr/>
            </p:nvSpPr>
            <p:spPr bwMode="auto">
              <a:xfrm>
                <a:off x="3200436" y="3102559"/>
                <a:ext cx="76200" cy="189641"/>
              </a:xfrm>
              <a:custGeom>
                <a:avLst/>
                <a:gdLst>
                  <a:gd name="T0" fmla="*/ 2147483646 w 117"/>
                  <a:gd name="T1" fmla="*/ 2147483646 h 207"/>
                  <a:gd name="T2" fmla="*/ 2147483646 w 117"/>
                  <a:gd name="T3" fmla="*/ 2147483646 h 207"/>
                  <a:gd name="T4" fmla="*/ 2147483646 w 117"/>
                  <a:gd name="T5" fmla="*/ 2147483646 h 207"/>
                  <a:gd name="T6" fmla="*/ 2147483646 w 117"/>
                  <a:gd name="T7" fmla="*/ 2147483646 h 207"/>
                  <a:gd name="T8" fmla="*/ 2147483646 w 117"/>
                  <a:gd name="T9" fmla="*/ 2147483646 h 207"/>
                  <a:gd name="T10" fmla="*/ 2147483646 w 117"/>
                  <a:gd name="T11" fmla="*/ 2147483646 h 207"/>
                  <a:gd name="T12" fmla="*/ 0 60000 65536"/>
                  <a:gd name="T13" fmla="*/ 0 60000 65536"/>
                  <a:gd name="T14" fmla="*/ 0 60000 65536"/>
                  <a:gd name="T15" fmla="*/ 0 60000 65536"/>
                  <a:gd name="T16" fmla="*/ 0 60000 65536"/>
                  <a:gd name="T17" fmla="*/ 0 60000 65536"/>
                  <a:gd name="T18" fmla="*/ 0 w 117"/>
                  <a:gd name="T19" fmla="*/ 0 h 207"/>
                  <a:gd name="T20" fmla="*/ 117 w 117"/>
                  <a:gd name="T21" fmla="*/ 207 h 207"/>
                </a:gdLst>
                <a:ahLst/>
                <a:cxnLst>
                  <a:cxn ang="T12">
                    <a:pos x="T0" y="T1"/>
                  </a:cxn>
                  <a:cxn ang="T13">
                    <a:pos x="T2" y="T3"/>
                  </a:cxn>
                  <a:cxn ang="T14">
                    <a:pos x="T4" y="T5"/>
                  </a:cxn>
                  <a:cxn ang="T15">
                    <a:pos x="T6" y="T7"/>
                  </a:cxn>
                  <a:cxn ang="T16">
                    <a:pos x="T8" y="T9"/>
                  </a:cxn>
                  <a:cxn ang="T17">
                    <a:pos x="T10" y="T11"/>
                  </a:cxn>
                </a:cxnLst>
                <a:rect l="T18" t="T19" r="T20" b="T21"/>
                <a:pathLst>
                  <a:path w="117" h="207">
                    <a:moveTo>
                      <a:pt x="9" y="70"/>
                    </a:moveTo>
                    <a:cubicBezTo>
                      <a:pt x="22" y="191"/>
                      <a:pt x="0" y="207"/>
                      <a:pt x="117" y="178"/>
                    </a:cubicBezTo>
                    <a:cubicBezTo>
                      <a:pt x="113" y="158"/>
                      <a:pt x="116" y="135"/>
                      <a:pt x="105" y="118"/>
                    </a:cubicBezTo>
                    <a:cubicBezTo>
                      <a:pt x="64" y="57"/>
                      <a:pt x="52" y="175"/>
                      <a:pt x="81" y="58"/>
                    </a:cubicBezTo>
                    <a:cubicBezTo>
                      <a:pt x="43" y="0"/>
                      <a:pt x="71" y="20"/>
                      <a:pt x="33" y="58"/>
                    </a:cubicBezTo>
                    <a:cubicBezTo>
                      <a:pt x="27" y="64"/>
                      <a:pt x="17" y="66"/>
                      <a:pt x="9" y="70"/>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sp>
            <p:nvSpPr>
              <p:cNvPr id="15" name="Freeform 29"/>
              <p:cNvSpPr/>
              <p:nvPr/>
            </p:nvSpPr>
            <p:spPr bwMode="auto">
              <a:xfrm>
                <a:off x="2450903" y="3098611"/>
                <a:ext cx="198437" cy="165787"/>
              </a:xfrm>
              <a:custGeom>
                <a:avLst/>
                <a:gdLst>
                  <a:gd name="T0" fmla="*/ 2147483646 w 125"/>
                  <a:gd name="T1" fmla="*/ 0 h 139"/>
                  <a:gd name="T2" fmla="*/ 2147483646 w 125"/>
                  <a:gd name="T3" fmla="*/ 2147483646 h 139"/>
                  <a:gd name="T4" fmla="*/ 2147483646 w 125"/>
                  <a:gd name="T5" fmla="*/ 2147483646 h 139"/>
                  <a:gd name="T6" fmla="*/ 2147483646 w 125"/>
                  <a:gd name="T7" fmla="*/ 2147483646 h 139"/>
                  <a:gd name="T8" fmla="*/ 2147483646 w 125"/>
                  <a:gd name="T9" fmla="*/ 0 h 139"/>
                  <a:gd name="T10" fmla="*/ 0 60000 65536"/>
                  <a:gd name="T11" fmla="*/ 0 60000 65536"/>
                  <a:gd name="T12" fmla="*/ 0 60000 65536"/>
                  <a:gd name="T13" fmla="*/ 0 60000 65536"/>
                  <a:gd name="T14" fmla="*/ 0 60000 65536"/>
                  <a:gd name="T15" fmla="*/ 0 w 125"/>
                  <a:gd name="T16" fmla="*/ 0 h 139"/>
                  <a:gd name="T17" fmla="*/ 125 w 125"/>
                  <a:gd name="T18" fmla="*/ 139 h 139"/>
                </a:gdLst>
                <a:ahLst/>
                <a:cxnLst>
                  <a:cxn ang="T10">
                    <a:pos x="T0" y="T1"/>
                  </a:cxn>
                  <a:cxn ang="T11">
                    <a:pos x="T2" y="T3"/>
                  </a:cxn>
                  <a:cxn ang="T12">
                    <a:pos x="T4" y="T5"/>
                  </a:cxn>
                  <a:cxn ang="T13">
                    <a:pos x="T6" y="T7"/>
                  </a:cxn>
                  <a:cxn ang="T14">
                    <a:pos x="T8" y="T9"/>
                  </a:cxn>
                </a:cxnLst>
                <a:rect l="T15" t="T16" r="T17" b="T18"/>
                <a:pathLst>
                  <a:path w="125" h="139">
                    <a:moveTo>
                      <a:pt x="5" y="0"/>
                    </a:moveTo>
                    <a:cubicBezTo>
                      <a:pt x="9" y="32"/>
                      <a:pt x="0" y="68"/>
                      <a:pt x="17" y="96"/>
                    </a:cubicBezTo>
                    <a:cubicBezTo>
                      <a:pt x="43" y="139"/>
                      <a:pt x="94" y="116"/>
                      <a:pt x="125" y="108"/>
                    </a:cubicBezTo>
                    <a:cubicBezTo>
                      <a:pt x="68" y="89"/>
                      <a:pt x="71" y="79"/>
                      <a:pt x="89" y="24"/>
                    </a:cubicBezTo>
                    <a:cubicBezTo>
                      <a:pt x="37" y="7"/>
                      <a:pt x="65" y="15"/>
                      <a:pt x="5" y="0"/>
                    </a:cubicBezTo>
                    <a:close/>
                  </a:path>
                </a:pathLst>
              </a:custGeom>
              <a:solidFill>
                <a:schemeClr val="accent2"/>
              </a:solidFill>
              <a:ln w="9525">
                <a:noFill/>
                <a:round/>
              </a:ln>
            </p:spPr>
            <p:txBody>
              <a:bodyPr wrap="none" anchor="ctr"/>
              <a:lstStyle/>
              <a:p>
                <a:endParaRPr lang="en-US">
                  <a:latin typeface="Times New Roman" panose="02020603050405020304" charset="0"/>
                  <a:cs typeface="Times New Roman" panose="02020603050405020304" charset="0"/>
                </a:endParaRPr>
              </a:p>
            </p:txBody>
          </p:sp>
          <p:sp>
            <p:nvSpPr>
              <p:cNvPr id="16" name="Freeform 30"/>
              <p:cNvSpPr/>
              <p:nvPr/>
            </p:nvSpPr>
            <p:spPr bwMode="auto">
              <a:xfrm>
                <a:off x="2908104" y="3099203"/>
                <a:ext cx="174625" cy="169365"/>
              </a:xfrm>
              <a:custGeom>
                <a:avLst/>
                <a:gdLst>
                  <a:gd name="T0" fmla="*/ 2147483646 w 110"/>
                  <a:gd name="T1" fmla="*/ 2147483646 h 142"/>
                  <a:gd name="T2" fmla="*/ 2147483646 w 110"/>
                  <a:gd name="T3" fmla="*/ 2147483646 h 142"/>
                  <a:gd name="T4" fmla="*/ 2147483646 w 110"/>
                  <a:gd name="T5" fmla="*/ 2147483646 h 142"/>
                  <a:gd name="T6" fmla="*/ 2147483646 w 110"/>
                  <a:gd name="T7" fmla="*/ 2147483646 h 142"/>
                  <a:gd name="T8" fmla="*/ 0 60000 65536"/>
                  <a:gd name="T9" fmla="*/ 0 60000 65536"/>
                  <a:gd name="T10" fmla="*/ 0 60000 65536"/>
                  <a:gd name="T11" fmla="*/ 0 60000 65536"/>
                  <a:gd name="T12" fmla="*/ 0 w 110"/>
                  <a:gd name="T13" fmla="*/ 0 h 142"/>
                  <a:gd name="T14" fmla="*/ 110 w 110"/>
                  <a:gd name="T15" fmla="*/ 142 h 142"/>
                </a:gdLst>
                <a:ahLst/>
                <a:cxnLst>
                  <a:cxn ang="T8">
                    <a:pos x="T0" y="T1"/>
                  </a:cxn>
                  <a:cxn ang="T9">
                    <a:pos x="T2" y="T3"/>
                  </a:cxn>
                  <a:cxn ang="T10">
                    <a:pos x="T4" y="T5"/>
                  </a:cxn>
                  <a:cxn ang="T11">
                    <a:pos x="T6" y="T7"/>
                  </a:cxn>
                </a:cxnLst>
                <a:rect l="T12" t="T13" r="T14" b="T15"/>
                <a:pathLst>
                  <a:path w="110" h="142">
                    <a:moveTo>
                      <a:pt x="2" y="48"/>
                    </a:moveTo>
                    <a:cubicBezTo>
                      <a:pt x="17" y="140"/>
                      <a:pt x="8" y="142"/>
                      <a:pt x="98" y="120"/>
                    </a:cubicBezTo>
                    <a:cubicBezTo>
                      <a:pt x="74" y="24"/>
                      <a:pt x="110" y="108"/>
                      <a:pt x="38" y="60"/>
                    </a:cubicBezTo>
                    <a:cubicBezTo>
                      <a:pt x="0" y="35"/>
                      <a:pt x="26" y="0"/>
                      <a:pt x="2" y="48"/>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sp>
            <p:nvSpPr>
              <p:cNvPr id="17" name="Freeform 31"/>
              <p:cNvSpPr/>
              <p:nvPr/>
            </p:nvSpPr>
            <p:spPr bwMode="auto">
              <a:xfrm>
                <a:off x="3060504" y="3403606"/>
                <a:ext cx="211137" cy="166979"/>
              </a:xfrm>
              <a:custGeom>
                <a:avLst/>
                <a:gdLst>
                  <a:gd name="T0" fmla="*/ 0 w 133"/>
                  <a:gd name="T1" fmla="*/ 0 h 140"/>
                  <a:gd name="T2" fmla="*/ 2147483646 w 133"/>
                  <a:gd name="T3" fmla="*/ 2147483646 h 140"/>
                  <a:gd name="T4" fmla="*/ 2147483646 w 133"/>
                  <a:gd name="T5" fmla="*/ 2147483646 h 140"/>
                  <a:gd name="T6" fmla="*/ 0 w 133"/>
                  <a:gd name="T7" fmla="*/ 0 h 140"/>
                  <a:gd name="T8" fmla="*/ 0 60000 65536"/>
                  <a:gd name="T9" fmla="*/ 0 60000 65536"/>
                  <a:gd name="T10" fmla="*/ 0 60000 65536"/>
                  <a:gd name="T11" fmla="*/ 0 60000 65536"/>
                  <a:gd name="T12" fmla="*/ 0 w 133"/>
                  <a:gd name="T13" fmla="*/ 0 h 140"/>
                  <a:gd name="T14" fmla="*/ 133 w 133"/>
                  <a:gd name="T15" fmla="*/ 140 h 140"/>
                </a:gdLst>
                <a:ahLst/>
                <a:cxnLst>
                  <a:cxn ang="T8">
                    <a:pos x="T0" y="T1"/>
                  </a:cxn>
                  <a:cxn ang="T9">
                    <a:pos x="T2" y="T3"/>
                  </a:cxn>
                  <a:cxn ang="T10">
                    <a:pos x="T4" y="T5"/>
                  </a:cxn>
                  <a:cxn ang="T11">
                    <a:pos x="T6" y="T7"/>
                  </a:cxn>
                </a:cxnLst>
                <a:rect l="T12" t="T13" r="T14" b="T15"/>
                <a:pathLst>
                  <a:path w="133" h="140">
                    <a:moveTo>
                      <a:pt x="0" y="0"/>
                    </a:moveTo>
                    <a:cubicBezTo>
                      <a:pt x="8" y="24"/>
                      <a:pt x="3" y="59"/>
                      <a:pt x="24" y="72"/>
                    </a:cubicBezTo>
                    <a:cubicBezTo>
                      <a:pt x="133" y="140"/>
                      <a:pt x="88" y="27"/>
                      <a:pt x="84" y="12"/>
                    </a:cubicBezTo>
                    <a:cubicBezTo>
                      <a:pt x="31" y="30"/>
                      <a:pt x="59" y="30"/>
                      <a:pt x="0" y="0"/>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sp>
            <p:nvSpPr>
              <p:cNvPr id="18" name="Freeform 32"/>
              <p:cNvSpPr/>
              <p:nvPr/>
            </p:nvSpPr>
            <p:spPr bwMode="auto">
              <a:xfrm>
                <a:off x="2390829" y="3247719"/>
                <a:ext cx="123825" cy="162209"/>
              </a:xfrm>
              <a:custGeom>
                <a:avLst/>
                <a:gdLst>
                  <a:gd name="T0" fmla="*/ 2147483646 w 78"/>
                  <a:gd name="T1" fmla="*/ 2147483646 h 136"/>
                  <a:gd name="T2" fmla="*/ 2147483646 w 78"/>
                  <a:gd name="T3" fmla="*/ 2147483646 h 136"/>
                  <a:gd name="T4" fmla="*/ 2147483646 w 78"/>
                  <a:gd name="T5" fmla="*/ 2147483646 h 136"/>
                  <a:gd name="T6" fmla="*/ 2147483646 w 78"/>
                  <a:gd name="T7" fmla="*/ 2147483646 h 136"/>
                  <a:gd name="T8" fmla="*/ 0 60000 65536"/>
                  <a:gd name="T9" fmla="*/ 0 60000 65536"/>
                  <a:gd name="T10" fmla="*/ 0 60000 65536"/>
                  <a:gd name="T11" fmla="*/ 0 60000 65536"/>
                  <a:gd name="T12" fmla="*/ 0 w 78"/>
                  <a:gd name="T13" fmla="*/ 0 h 136"/>
                  <a:gd name="T14" fmla="*/ 78 w 78"/>
                  <a:gd name="T15" fmla="*/ 136 h 136"/>
                </a:gdLst>
                <a:ahLst/>
                <a:cxnLst>
                  <a:cxn ang="T8">
                    <a:pos x="T0" y="T1"/>
                  </a:cxn>
                  <a:cxn ang="T9">
                    <a:pos x="T2" y="T3"/>
                  </a:cxn>
                  <a:cxn ang="T10">
                    <a:pos x="T4" y="T5"/>
                  </a:cxn>
                  <a:cxn ang="T11">
                    <a:pos x="T6" y="T7"/>
                  </a:cxn>
                </a:cxnLst>
                <a:rect l="T12" t="T13" r="T14" b="T15"/>
                <a:pathLst>
                  <a:path w="78" h="136">
                    <a:moveTo>
                      <a:pt x="18" y="63"/>
                    </a:moveTo>
                    <a:cubicBezTo>
                      <a:pt x="14" y="51"/>
                      <a:pt x="0" y="38"/>
                      <a:pt x="6" y="27"/>
                    </a:cubicBezTo>
                    <a:cubicBezTo>
                      <a:pt x="20" y="0"/>
                      <a:pt x="64" y="22"/>
                      <a:pt x="78" y="27"/>
                    </a:cubicBezTo>
                    <a:cubicBezTo>
                      <a:pt x="70" y="57"/>
                      <a:pt x="54" y="136"/>
                      <a:pt x="18" y="63"/>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sp>
            <p:nvSpPr>
              <p:cNvPr id="19" name="Text Box 46"/>
              <p:cNvSpPr txBox="1">
                <a:spLocks noChangeArrowheads="1"/>
              </p:cNvSpPr>
              <p:nvPr/>
            </p:nvSpPr>
            <p:spPr bwMode="auto">
              <a:xfrm>
                <a:off x="8700" y="3704937"/>
                <a:ext cx="1700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err="1"/>
                  <a:t>Vải</a:t>
                </a:r>
                <a:r>
                  <a:rPr lang="en-US" altLang="en-US" sz="2400" dirty="0"/>
                  <a:t> </a:t>
                </a:r>
                <a:r>
                  <a:rPr lang="en-US" altLang="en-US" sz="2400" dirty="0" err="1"/>
                  <a:t>khô</a:t>
                </a:r>
                <a:endParaRPr lang="en-US" altLang="en-US" sz="2400" dirty="0"/>
              </a:p>
            </p:txBody>
          </p:sp>
          <p:sp>
            <p:nvSpPr>
              <p:cNvPr id="37" name="Freeform 27"/>
              <p:cNvSpPr/>
              <p:nvPr/>
            </p:nvSpPr>
            <p:spPr bwMode="auto">
              <a:xfrm>
                <a:off x="2514660" y="3487114"/>
                <a:ext cx="185737" cy="171750"/>
              </a:xfrm>
              <a:custGeom>
                <a:avLst/>
                <a:gdLst>
                  <a:gd name="T0" fmla="*/ 2147483646 w 127"/>
                  <a:gd name="T1" fmla="*/ 2147483646 h 177"/>
                  <a:gd name="T2" fmla="*/ 2147483646 w 127"/>
                  <a:gd name="T3" fmla="*/ 2147483646 h 177"/>
                  <a:gd name="T4" fmla="*/ 2147483646 w 127"/>
                  <a:gd name="T5" fmla="*/ 2147483646 h 177"/>
                  <a:gd name="T6" fmla="*/ 2147483646 w 127"/>
                  <a:gd name="T7" fmla="*/ 2147483646 h 177"/>
                  <a:gd name="T8" fmla="*/ 2147483646 w 127"/>
                  <a:gd name="T9" fmla="*/ 2147483646 h 177"/>
                  <a:gd name="T10" fmla="*/ 2147483646 w 127"/>
                  <a:gd name="T11" fmla="*/ 2147483646 h 177"/>
                  <a:gd name="T12" fmla="*/ 2147483646 w 127"/>
                  <a:gd name="T13" fmla="*/ 2147483646 h 177"/>
                  <a:gd name="T14" fmla="*/ 0 60000 65536"/>
                  <a:gd name="T15" fmla="*/ 0 60000 65536"/>
                  <a:gd name="T16" fmla="*/ 0 60000 65536"/>
                  <a:gd name="T17" fmla="*/ 0 60000 65536"/>
                  <a:gd name="T18" fmla="*/ 0 60000 65536"/>
                  <a:gd name="T19" fmla="*/ 0 60000 65536"/>
                  <a:gd name="T20" fmla="*/ 0 60000 65536"/>
                  <a:gd name="T21" fmla="*/ 0 w 127"/>
                  <a:gd name="T22" fmla="*/ 0 h 177"/>
                  <a:gd name="T23" fmla="*/ 127 w 127"/>
                  <a:gd name="T24" fmla="*/ 177 h 1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177">
                    <a:moveTo>
                      <a:pt x="7" y="5"/>
                    </a:moveTo>
                    <a:cubicBezTo>
                      <a:pt x="79" y="17"/>
                      <a:pt x="104" y="19"/>
                      <a:pt x="127" y="89"/>
                    </a:cubicBezTo>
                    <a:cubicBezTo>
                      <a:pt x="119" y="105"/>
                      <a:pt x="110" y="121"/>
                      <a:pt x="103" y="137"/>
                    </a:cubicBezTo>
                    <a:cubicBezTo>
                      <a:pt x="98" y="149"/>
                      <a:pt x="103" y="171"/>
                      <a:pt x="91" y="173"/>
                    </a:cubicBezTo>
                    <a:cubicBezTo>
                      <a:pt x="73" y="177"/>
                      <a:pt x="59" y="157"/>
                      <a:pt x="43" y="149"/>
                    </a:cubicBezTo>
                    <a:cubicBezTo>
                      <a:pt x="49" y="118"/>
                      <a:pt x="67" y="83"/>
                      <a:pt x="43" y="53"/>
                    </a:cubicBezTo>
                    <a:cubicBezTo>
                      <a:pt x="0" y="0"/>
                      <a:pt x="7" y="57"/>
                      <a:pt x="7" y="5"/>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sp>
            <p:nvSpPr>
              <p:cNvPr id="38" name="Freeform 28"/>
              <p:cNvSpPr/>
              <p:nvPr/>
            </p:nvSpPr>
            <p:spPr bwMode="auto">
              <a:xfrm>
                <a:off x="3035593" y="3337678"/>
                <a:ext cx="76200" cy="189641"/>
              </a:xfrm>
              <a:custGeom>
                <a:avLst/>
                <a:gdLst>
                  <a:gd name="T0" fmla="*/ 2147483646 w 117"/>
                  <a:gd name="T1" fmla="*/ 2147483646 h 207"/>
                  <a:gd name="T2" fmla="*/ 2147483646 w 117"/>
                  <a:gd name="T3" fmla="*/ 2147483646 h 207"/>
                  <a:gd name="T4" fmla="*/ 2147483646 w 117"/>
                  <a:gd name="T5" fmla="*/ 2147483646 h 207"/>
                  <a:gd name="T6" fmla="*/ 2147483646 w 117"/>
                  <a:gd name="T7" fmla="*/ 2147483646 h 207"/>
                  <a:gd name="T8" fmla="*/ 2147483646 w 117"/>
                  <a:gd name="T9" fmla="*/ 2147483646 h 207"/>
                  <a:gd name="T10" fmla="*/ 2147483646 w 117"/>
                  <a:gd name="T11" fmla="*/ 2147483646 h 207"/>
                  <a:gd name="T12" fmla="*/ 0 60000 65536"/>
                  <a:gd name="T13" fmla="*/ 0 60000 65536"/>
                  <a:gd name="T14" fmla="*/ 0 60000 65536"/>
                  <a:gd name="T15" fmla="*/ 0 60000 65536"/>
                  <a:gd name="T16" fmla="*/ 0 60000 65536"/>
                  <a:gd name="T17" fmla="*/ 0 60000 65536"/>
                  <a:gd name="T18" fmla="*/ 0 w 117"/>
                  <a:gd name="T19" fmla="*/ 0 h 207"/>
                  <a:gd name="T20" fmla="*/ 117 w 117"/>
                  <a:gd name="T21" fmla="*/ 207 h 207"/>
                </a:gdLst>
                <a:ahLst/>
                <a:cxnLst>
                  <a:cxn ang="T12">
                    <a:pos x="T0" y="T1"/>
                  </a:cxn>
                  <a:cxn ang="T13">
                    <a:pos x="T2" y="T3"/>
                  </a:cxn>
                  <a:cxn ang="T14">
                    <a:pos x="T4" y="T5"/>
                  </a:cxn>
                  <a:cxn ang="T15">
                    <a:pos x="T6" y="T7"/>
                  </a:cxn>
                  <a:cxn ang="T16">
                    <a:pos x="T8" y="T9"/>
                  </a:cxn>
                  <a:cxn ang="T17">
                    <a:pos x="T10" y="T11"/>
                  </a:cxn>
                </a:cxnLst>
                <a:rect l="T18" t="T19" r="T20" b="T21"/>
                <a:pathLst>
                  <a:path w="117" h="207">
                    <a:moveTo>
                      <a:pt x="9" y="70"/>
                    </a:moveTo>
                    <a:cubicBezTo>
                      <a:pt x="22" y="191"/>
                      <a:pt x="0" y="207"/>
                      <a:pt x="117" y="178"/>
                    </a:cubicBezTo>
                    <a:cubicBezTo>
                      <a:pt x="113" y="158"/>
                      <a:pt x="116" y="135"/>
                      <a:pt x="105" y="118"/>
                    </a:cubicBezTo>
                    <a:cubicBezTo>
                      <a:pt x="64" y="57"/>
                      <a:pt x="52" y="175"/>
                      <a:pt x="81" y="58"/>
                    </a:cubicBezTo>
                    <a:cubicBezTo>
                      <a:pt x="43" y="0"/>
                      <a:pt x="71" y="20"/>
                      <a:pt x="33" y="58"/>
                    </a:cubicBezTo>
                    <a:cubicBezTo>
                      <a:pt x="27" y="64"/>
                      <a:pt x="17" y="66"/>
                      <a:pt x="9" y="70"/>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sp>
            <p:nvSpPr>
              <p:cNvPr id="39" name="Freeform 29"/>
              <p:cNvSpPr/>
              <p:nvPr/>
            </p:nvSpPr>
            <p:spPr bwMode="auto">
              <a:xfrm>
                <a:off x="2286060" y="3333730"/>
                <a:ext cx="198437" cy="165787"/>
              </a:xfrm>
              <a:custGeom>
                <a:avLst/>
                <a:gdLst>
                  <a:gd name="T0" fmla="*/ 2147483646 w 125"/>
                  <a:gd name="T1" fmla="*/ 0 h 139"/>
                  <a:gd name="T2" fmla="*/ 2147483646 w 125"/>
                  <a:gd name="T3" fmla="*/ 2147483646 h 139"/>
                  <a:gd name="T4" fmla="*/ 2147483646 w 125"/>
                  <a:gd name="T5" fmla="*/ 2147483646 h 139"/>
                  <a:gd name="T6" fmla="*/ 2147483646 w 125"/>
                  <a:gd name="T7" fmla="*/ 2147483646 h 139"/>
                  <a:gd name="T8" fmla="*/ 2147483646 w 125"/>
                  <a:gd name="T9" fmla="*/ 0 h 139"/>
                  <a:gd name="T10" fmla="*/ 0 60000 65536"/>
                  <a:gd name="T11" fmla="*/ 0 60000 65536"/>
                  <a:gd name="T12" fmla="*/ 0 60000 65536"/>
                  <a:gd name="T13" fmla="*/ 0 60000 65536"/>
                  <a:gd name="T14" fmla="*/ 0 60000 65536"/>
                  <a:gd name="T15" fmla="*/ 0 w 125"/>
                  <a:gd name="T16" fmla="*/ 0 h 139"/>
                  <a:gd name="T17" fmla="*/ 125 w 125"/>
                  <a:gd name="T18" fmla="*/ 139 h 139"/>
                </a:gdLst>
                <a:ahLst/>
                <a:cxnLst>
                  <a:cxn ang="T10">
                    <a:pos x="T0" y="T1"/>
                  </a:cxn>
                  <a:cxn ang="T11">
                    <a:pos x="T2" y="T3"/>
                  </a:cxn>
                  <a:cxn ang="T12">
                    <a:pos x="T4" y="T5"/>
                  </a:cxn>
                  <a:cxn ang="T13">
                    <a:pos x="T6" y="T7"/>
                  </a:cxn>
                  <a:cxn ang="T14">
                    <a:pos x="T8" y="T9"/>
                  </a:cxn>
                </a:cxnLst>
                <a:rect l="T15" t="T16" r="T17" b="T18"/>
                <a:pathLst>
                  <a:path w="125" h="139">
                    <a:moveTo>
                      <a:pt x="5" y="0"/>
                    </a:moveTo>
                    <a:cubicBezTo>
                      <a:pt x="9" y="32"/>
                      <a:pt x="0" y="68"/>
                      <a:pt x="17" y="96"/>
                    </a:cubicBezTo>
                    <a:cubicBezTo>
                      <a:pt x="43" y="139"/>
                      <a:pt x="94" y="116"/>
                      <a:pt x="125" y="108"/>
                    </a:cubicBezTo>
                    <a:cubicBezTo>
                      <a:pt x="68" y="89"/>
                      <a:pt x="71" y="79"/>
                      <a:pt x="89" y="24"/>
                    </a:cubicBezTo>
                    <a:cubicBezTo>
                      <a:pt x="37" y="7"/>
                      <a:pt x="65" y="15"/>
                      <a:pt x="5" y="0"/>
                    </a:cubicBezTo>
                    <a:close/>
                  </a:path>
                </a:pathLst>
              </a:custGeom>
              <a:solidFill>
                <a:schemeClr val="accent2"/>
              </a:solidFill>
              <a:ln w="9525">
                <a:noFill/>
                <a:round/>
              </a:ln>
            </p:spPr>
            <p:txBody>
              <a:bodyPr wrap="none" anchor="ctr"/>
              <a:lstStyle/>
              <a:p>
                <a:endParaRPr lang="en-US">
                  <a:latin typeface="Times New Roman" panose="02020603050405020304" charset="0"/>
                  <a:cs typeface="Times New Roman" panose="02020603050405020304" charset="0"/>
                </a:endParaRPr>
              </a:p>
            </p:txBody>
          </p:sp>
          <p:sp>
            <p:nvSpPr>
              <p:cNvPr id="40" name="Freeform 31"/>
              <p:cNvSpPr/>
              <p:nvPr/>
            </p:nvSpPr>
            <p:spPr bwMode="auto">
              <a:xfrm>
                <a:off x="2895661" y="3638725"/>
                <a:ext cx="211137" cy="166979"/>
              </a:xfrm>
              <a:custGeom>
                <a:avLst/>
                <a:gdLst>
                  <a:gd name="T0" fmla="*/ 0 w 133"/>
                  <a:gd name="T1" fmla="*/ 0 h 140"/>
                  <a:gd name="T2" fmla="*/ 2147483646 w 133"/>
                  <a:gd name="T3" fmla="*/ 2147483646 h 140"/>
                  <a:gd name="T4" fmla="*/ 2147483646 w 133"/>
                  <a:gd name="T5" fmla="*/ 2147483646 h 140"/>
                  <a:gd name="T6" fmla="*/ 0 w 133"/>
                  <a:gd name="T7" fmla="*/ 0 h 140"/>
                  <a:gd name="T8" fmla="*/ 0 60000 65536"/>
                  <a:gd name="T9" fmla="*/ 0 60000 65536"/>
                  <a:gd name="T10" fmla="*/ 0 60000 65536"/>
                  <a:gd name="T11" fmla="*/ 0 60000 65536"/>
                  <a:gd name="T12" fmla="*/ 0 w 133"/>
                  <a:gd name="T13" fmla="*/ 0 h 140"/>
                  <a:gd name="T14" fmla="*/ 133 w 133"/>
                  <a:gd name="T15" fmla="*/ 140 h 140"/>
                </a:gdLst>
                <a:ahLst/>
                <a:cxnLst>
                  <a:cxn ang="T8">
                    <a:pos x="T0" y="T1"/>
                  </a:cxn>
                  <a:cxn ang="T9">
                    <a:pos x="T2" y="T3"/>
                  </a:cxn>
                  <a:cxn ang="T10">
                    <a:pos x="T4" y="T5"/>
                  </a:cxn>
                  <a:cxn ang="T11">
                    <a:pos x="T6" y="T7"/>
                  </a:cxn>
                </a:cxnLst>
                <a:rect l="T12" t="T13" r="T14" b="T15"/>
                <a:pathLst>
                  <a:path w="133" h="140">
                    <a:moveTo>
                      <a:pt x="0" y="0"/>
                    </a:moveTo>
                    <a:cubicBezTo>
                      <a:pt x="8" y="24"/>
                      <a:pt x="3" y="59"/>
                      <a:pt x="24" y="72"/>
                    </a:cubicBezTo>
                    <a:cubicBezTo>
                      <a:pt x="133" y="140"/>
                      <a:pt x="88" y="27"/>
                      <a:pt x="84" y="12"/>
                    </a:cubicBezTo>
                    <a:cubicBezTo>
                      <a:pt x="31" y="30"/>
                      <a:pt x="59" y="30"/>
                      <a:pt x="0" y="0"/>
                    </a:cubicBezTo>
                    <a:close/>
                  </a:path>
                </a:pathLst>
              </a:custGeom>
              <a:solidFill>
                <a:schemeClr val="accent2"/>
              </a:solidFill>
              <a:ln w="9525">
                <a:solidFill>
                  <a:schemeClr val="bg2"/>
                </a:solidFill>
                <a:round/>
              </a:ln>
            </p:spPr>
            <p:txBody>
              <a:bodyPr wrap="none" anchor="ctr"/>
              <a:lstStyle/>
              <a:p>
                <a:endParaRPr lang="en-US">
                  <a:latin typeface="Times New Roman" panose="02020603050405020304" charset="0"/>
                  <a:cs typeface="Times New Roman" panose="02020603050405020304" charset="0"/>
                </a:endParaRPr>
              </a:p>
            </p:txBody>
          </p:sp>
          <p:grpSp>
            <p:nvGrpSpPr>
              <p:cNvPr id="58" name="Group 57"/>
              <p:cNvGrpSpPr/>
              <p:nvPr/>
            </p:nvGrpSpPr>
            <p:grpSpPr>
              <a:xfrm>
                <a:off x="5411300" y="2399899"/>
                <a:ext cx="2078183" cy="2456031"/>
                <a:chOff x="4821704" y="1422012"/>
                <a:chExt cx="2286001" cy="2971797"/>
              </a:xfrm>
            </p:grpSpPr>
            <p:sp>
              <p:nvSpPr>
                <p:cNvPr id="59" name="AutoShape 20"/>
                <p:cNvSpPr>
                  <a:spLocks noChangeArrowheads="1"/>
                </p:cNvSpPr>
                <p:nvPr/>
              </p:nvSpPr>
              <p:spPr bwMode="auto">
                <a:xfrm>
                  <a:off x="4894730" y="4249347"/>
                  <a:ext cx="195263" cy="144462"/>
                </a:xfrm>
                <a:prstGeom prst="can">
                  <a:avLst>
                    <a:gd name="adj" fmla="val 25000"/>
                  </a:avLst>
                </a:prstGeom>
                <a:solidFill>
                  <a:schemeClr val="tx1"/>
                </a:solidFill>
                <a:ln w="9525">
                  <a:solidFill>
                    <a:schemeClr val="bg2"/>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Times New Roman" panose="02020603050405020304" charset="0"/>
                    <a:cs typeface="Times New Roman" panose="02020603050405020304" charset="0"/>
                  </a:endParaRPr>
                </a:p>
              </p:txBody>
            </p:sp>
            <p:sp>
              <p:nvSpPr>
                <p:cNvPr id="60" name="AutoShape 21"/>
                <p:cNvSpPr>
                  <a:spLocks noChangeArrowheads="1"/>
                </p:cNvSpPr>
                <p:nvPr/>
              </p:nvSpPr>
              <p:spPr bwMode="auto">
                <a:xfrm>
                  <a:off x="6804492" y="3765159"/>
                  <a:ext cx="193675" cy="146050"/>
                </a:xfrm>
                <a:prstGeom prst="can">
                  <a:avLst>
                    <a:gd name="adj" fmla="val 25000"/>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ln>
                <a:effectLst/>
              </p:spPr>
              <p:txBody>
                <a:bodyPr wrap="none" anchor="ctr"/>
                <a:lstStyle/>
                <a:p>
                  <a:pPr eaLnBrk="1" hangingPunct="1">
                    <a:defRPr/>
                  </a:pPr>
                  <a:endParaRPr lang="en-US">
                    <a:latin typeface="Times New Roman" panose="02020603050405020304" charset="0"/>
                    <a:cs typeface="Times New Roman" panose="02020603050405020304" charset="0"/>
                  </a:endParaRPr>
                </a:p>
              </p:txBody>
            </p:sp>
            <p:sp>
              <p:nvSpPr>
                <p:cNvPr id="61" name="AutoShape 22"/>
                <p:cNvSpPr>
                  <a:spLocks noChangeArrowheads="1"/>
                </p:cNvSpPr>
                <p:nvPr/>
              </p:nvSpPr>
              <p:spPr bwMode="auto">
                <a:xfrm>
                  <a:off x="6475878" y="4249347"/>
                  <a:ext cx="193675" cy="144462"/>
                </a:xfrm>
                <a:prstGeom prst="can">
                  <a:avLst>
                    <a:gd name="adj" fmla="val 25000"/>
                  </a:avLst>
                </a:prstGeom>
                <a:solidFill>
                  <a:schemeClr val="tx1"/>
                </a:solidFill>
                <a:ln w="9525">
                  <a:solidFill>
                    <a:schemeClr val="bg2"/>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sp>
              <p:nvSpPr>
                <p:cNvPr id="62" name="AutoShape 23"/>
                <p:cNvSpPr>
                  <a:spLocks noChangeArrowheads="1"/>
                </p:cNvSpPr>
                <p:nvPr/>
              </p:nvSpPr>
              <p:spPr bwMode="auto">
                <a:xfrm>
                  <a:off x="4821704" y="3717534"/>
                  <a:ext cx="2189163" cy="579438"/>
                </a:xfrm>
                <a:prstGeom prst="parallelogram">
                  <a:avLst>
                    <a:gd name="adj" fmla="val 48101"/>
                  </a:avLst>
                </a:prstGeom>
                <a:solidFill>
                  <a:srgbClr val="666699"/>
                </a:solidFill>
                <a:ln w="9525">
                  <a:solidFill>
                    <a:srgbClr val="006600"/>
                  </a:solidFill>
                  <a:miter lim="800000"/>
                </a:ln>
                <a:effectLst>
                  <a:outerShdw dist="35921"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charset="0"/>
                    <a:cs typeface="Times New Roman" panose="02020603050405020304" charset="0"/>
                  </a:endParaRPr>
                </a:p>
              </p:txBody>
            </p:sp>
            <p:sp>
              <p:nvSpPr>
                <p:cNvPr id="63" name="AutoShape 24"/>
                <p:cNvSpPr>
                  <a:spLocks noChangeArrowheads="1"/>
                </p:cNvSpPr>
                <p:nvPr/>
              </p:nvSpPr>
              <p:spPr bwMode="auto">
                <a:xfrm>
                  <a:off x="5270966" y="3971537"/>
                  <a:ext cx="317500" cy="144463"/>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sp>
              <p:nvSpPr>
                <p:cNvPr id="64" name="AutoShape 25"/>
                <p:cNvSpPr>
                  <a:spLocks noChangeArrowheads="1"/>
                </p:cNvSpPr>
                <p:nvPr/>
              </p:nvSpPr>
              <p:spPr bwMode="auto">
                <a:xfrm>
                  <a:off x="5374152" y="3790559"/>
                  <a:ext cx="115888" cy="230188"/>
                </a:xfrm>
                <a:prstGeom prst="can">
                  <a:avLst>
                    <a:gd name="adj" fmla="val 47046"/>
                  </a:avLst>
                </a:prstGeom>
                <a:solidFill>
                  <a:schemeClr val="tx1"/>
                </a:solidFill>
                <a:ln w="9525">
                  <a:solidFill>
                    <a:schemeClr val="bg2"/>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sp>
              <p:nvSpPr>
                <p:cNvPr id="65" name="AutoShape 26"/>
                <p:cNvSpPr>
                  <a:spLocks noChangeArrowheads="1"/>
                </p:cNvSpPr>
                <p:nvPr/>
              </p:nvSpPr>
              <p:spPr bwMode="auto">
                <a:xfrm>
                  <a:off x="5405905" y="1833175"/>
                  <a:ext cx="47625" cy="1989137"/>
                </a:xfrm>
                <a:prstGeom prst="can">
                  <a:avLst>
                    <a:gd name="adj" fmla="val 89528"/>
                  </a:avLst>
                </a:prstGeom>
                <a:gradFill rotWithShape="1">
                  <a:gsLst>
                    <a:gs pos="0">
                      <a:srgbClr val="9D9D9D"/>
                    </a:gs>
                    <a:gs pos="100000">
                      <a:srgbClr val="FFFFFF"/>
                    </a:gs>
                  </a:gsLst>
                  <a:lin ang="0" scaled="1"/>
                </a:gradFill>
                <a:ln w="2857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sp>
              <p:nvSpPr>
                <p:cNvPr id="66" name="AutoShape 27"/>
                <p:cNvSpPr>
                  <a:spLocks noChangeArrowheads="1"/>
                </p:cNvSpPr>
                <p:nvPr/>
              </p:nvSpPr>
              <p:spPr bwMode="auto">
                <a:xfrm rot="5400000">
                  <a:off x="5162223" y="1638704"/>
                  <a:ext cx="49213" cy="339725"/>
                </a:xfrm>
                <a:prstGeom prst="can">
                  <a:avLst>
                    <a:gd name="adj" fmla="val 12336"/>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sp>
              <p:nvSpPr>
                <p:cNvPr id="67" name="AutoShape 28"/>
                <p:cNvSpPr>
                  <a:spLocks noChangeArrowheads="1"/>
                </p:cNvSpPr>
                <p:nvPr/>
              </p:nvSpPr>
              <p:spPr bwMode="auto">
                <a:xfrm>
                  <a:off x="5348752" y="1736335"/>
                  <a:ext cx="166688" cy="144463"/>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sp>
              <p:nvSpPr>
                <p:cNvPr id="68" name="AutoShape 29"/>
                <p:cNvSpPr>
                  <a:spLocks noChangeArrowheads="1"/>
                </p:cNvSpPr>
                <p:nvPr/>
              </p:nvSpPr>
              <p:spPr bwMode="auto">
                <a:xfrm rot="5400000">
                  <a:off x="6274267" y="999735"/>
                  <a:ext cx="49213" cy="1617663"/>
                </a:xfrm>
                <a:prstGeom prst="can">
                  <a:avLst>
                    <a:gd name="adj" fmla="val 58741"/>
                  </a:avLst>
                </a:prstGeom>
                <a:gradFill rotWithShape="1">
                  <a:gsLst>
                    <a:gs pos="0">
                      <a:srgbClr val="9D9D9D"/>
                    </a:gs>
                    <a:gs pos="100000">
                      <a:srgbClr val="FFFFFF"/>
                    </a:gs>
                  </a:gsLst>
                  <a:lin ang="0" scaled="1"/>
                </a:gradFill>
                <a:ln w="19050">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sp>
              <p:nvSpPr>
                <p:cNvPr id="69" name="Oval 30"/>
                <p:cNvSpPr>
                  <a:spLocks noChangeArrowheads="1"/>
                </p:cNvSpPr>
                <p:nvPr/>
              </p:nvSpPr>
              <p:spPr bwMode="auto">
                <a:xfrm flipH="1">
                  <a:off x="6463179" y="1844285"/>
                  <a:ext cx="49213" cy="49213"/>
                </a:xfrm>
                <a:prstGeom prst="ellipse">
                  <a:avLst/>
                </a:prstGeom>
                <a:solidFill>
                  <a:schemeClr val="tx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sp>
              <p:nvSpPr>
                <p:cNvPr id="70" name="Line 31"/>
                <p:cNvSpPr>
                  <a:spLocks noChangeShapeType="1"/>
                </p:cNvSpPr>
                <p:nvPr/>
              </p:nvSpPr>
              <p:spPr bwMode="auto">
                <a:xfrm flipV="1">
                  <a:off x="6486991" y="1783959"/>
                  <a:ext cx="0" cy="96838"/>
                </a:xfrm>
                <a:prstGeom prst="line">
                  <a:avLst/>
                </a:prstGeom>
                <a:noFill/>
                <a:ln w="38100">
                  <a:solidFill>
                    <a:srgbClr val="006600"/>
                  </a:solidFill>
                  <a:round/>
                </a:ln>
                <a:extLst>
                  <a:ext uri="{909E8E84-426E-40DD-AFC4-6F175D3DCCD1}">
                    <a14:hiddenFill xmlns:a14="http://schemas.microsoft.com/office/drawing/2010/main">
                      <a:noFill/>
                    </a14:hiddenFill>
                  </a:ext>
                </a:extLst>
              </p:spPr>
              <p:txBody>
                <a:bodyPr/>
                <a:lstStyle/>
                <a:p>
                  <a:endParaRPr lang="en-US">
                    <a:latin typeface="Times New Roman" panose="02020603050405020304" charset="0"/>
                    <a:cs typeface="Times New Roman" panose="02020603050405020304" charset="0"/>
                  </a:endParaRPr>
                </a:p>
              </p:txBody>
            </p:sp>
            <p:sp>
              <p:nvSpPr>
                <p:cNvPr id="71" name="AutoShape 32"/>
                <p:cNvSpPr>
                  <a:spLocks noChangeArrowheads="1"/>
                </p:cNvSpPr>
                <p:nvPr/>
              </p:nvSpPr>
              <p:spPr bwMode="auto">
                <a:xfrm>
                  <a:off x="5405905" y="1422012"/>
                  <a:ext cx="47625" cy="346075"/>
                </a:xfrm>
                <a:prstGeom prst="can">
                  <a:avLst>
                    <a:gd name="adj" fmla="val 15576"/>
                  </a:avLst>
                </a:prstGeom>
                <a:gradFill rotWithShape="1">
                  <a:gsLst>
                    <a:gs pos="0">
                      <a:srgbClr val="9D9D9D"/>
                    </a:gs>
                    <a:gs pos="100000">
                      <a:srgbClr val="FFFFFF"/>
                    </a:gs>
                  </a:gsLst>
                  <a:lin ang="0" scaled="1"/>
                </a:gradFill>
                <a:ln w="19050">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Times New Roman" panose="02020603050405020304" charset="0"/>
                    <a:cs typeface="Times New Roman" panose="02020603050405020304" charset="0"/>
                  </a:endParaRPr>
                </a:p>
              </p:txBody>
            </p:sp>
            <p:sp>
              <p:nvSpPr>
                <p:cNvPr id="72" name="Line 33"/>
                <p:cNvSpPr>
                  <a:spLocks noChangeShapeType="1"/>
                </p:cNvSpPr>
                <p:nvPr/>
              </p:nvSpPr>
              <p:spPr bwMode="auto">
                <a:xfrm>
                  <a:off x="5016965" y="1783960"/>
                  <a:ext cx="0" cy="49213"/>
                </a:xfrm>
                <a:prstGeom prst="line">
                  <a:avLst/>
                </a:prstGeom>
                <a:noFill/>
                <a:ln w="9525">
                  <a:solidFill>
                    <a:srgbClr val="C0C0C0"/>
                  </a:solidFill>
                  <a:round/>
                </a:ln>
                <a:extLst>
                  <a:ext uri="{909E8E84-426E-40DD-AFC4-6F175D3DCCD1}">
                    <a14:hiddenFill xmlns:a14="http://schemas.microsoft.com/office/drawing/2010/main">
                      <a:noFill/>
                    </a14:hiddenFill>
                  </a:ext>
                </a:extLst>
              </p:spPr>
              <p:txBody>
                <a:bodyPr/>
                <a:lstStyle/>
                <a:p>
                  <a:endParaRPr lang="en-US">
                    <a:latin typeface="Times New Roman" panose="02020603050405020304" charset="0"/>
                    <a:cs typeface="Times New Roman" panose="02020603050405020304" charset="0"/>
                  </a:endParaRPr>
                </a:p>
              </p:txBody>
            </p:sp>
            <p:sp>
              <p:nvSpPr>
                <p:cNvPr id="73" name="Oval 34"/>
                <p:cNvSpPr>
                  <a:spLocks noChangeArrowheads="1"/>
                </p:cNvSpPr>
                <p:nvPr/>
              </p:nvSpPr>
              <p:spPr bwMode="auto">
                <a:xfrm>
                  <a:off x="5393204" y="1796660"/>
                  <a:ext cx="49213" cy="47625"/>
                </a:xfrm>
                <a:prstGeom prst="ellipse">
                  <a:avLst/>
                </a:prstGeom>
                <a:solidFill>
                  <a:srgbClr val="006600"/>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grpSp>
        </p:grpSp>
        <p:grpSp>
          <p:nvGrpSpPr>
            <p:cNvPr id="74" name="Group 35"/>
            <p:cNvGrpSpPr/>
            <p:nvPr/>
          </p:nvGrpSpPr>
          <p:grpSpPr bwMode="auto">
            <a:xfrm>
              <a:off x="5593139" y="1113313"/>
              <a:ext cx="2819400" cy="2921000"/>
              <a:chOff x="767" y="-1202"/>
              <a:chExt cx="3360" cy="3472"/>
            </a:xfrm>
          </p:grpSpPr>
          <p:sp>
            <p:nvSpPr>
              <p:cNvPr id="75" name="Oval 36"/>
              <p:cNvSpPr>
                <a:spLocks noChangeArrowheads="1"/>
              </p:cNvSpPr>
              <p:nvPr/>
            </p:nvSpPr>
            <p:spPr bwMode="auto">
              <a:xfrm rot="9475">
                <a:off x="767" y="-1202"/>
                <a:ext cx="3360" cy="340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grpSp>
            <p:nvGrpSpPr>
              <p:cNvPr id="76" name="Group 37"/>
              <p:cNvGrpSpPr/>
              <p:nvPr/>
            </p:nvGrpSpPr>
            <p:grpSpPr bwMode="auto">
              <a:xfrm rot="1712965">
                <a:off x="2340" y="696"/>
                <a:ext cx="526" cy="1574"/>
                <a:chOff x="1778" y="969"/>
                <a:chExt cx="526" cy="1574"/>
              </a:xfrm>
            </p:grpSpPr>
            <p:sp>
              <p:nvSpPr>
                <p:cNvPr id="77" name="Line 38"/>
                <p:cNvSpPr>
                  <a:spLocks noChangeShapeType="1"/>
                </p:cNvSpPr>
                <p:nvPr/>
              </p:nvSpPr>
              <p:spPr bwMode="auto">
                <a:xfrm rot="-1703491">
                  <a:off x="1778" y="969"/>
                  <a:ext cx="0" cy="1423"/>
                </a:xfrm>
                <a:prstGeom prst="line">
                  <a:avLst/>
                </a:prstGeom>
                <a:noFill/>
                <a:ln w="12700">
                  <a:solidFill>
                    <a:schemeClr val="tx1"/>
                  </a:solidFill>
                  <a:round/>
                </a:ln>
                <a:extLst>
                  <a:ext uri="{909E8E84-426E-40DD-AFC4-6F175D3DCCD1}">
                    <a14:hiddenFill xmlns:a14="http://schemas.microsoft.com/office/drawing/2010/main">
                      <a:noFill/>
                    </a14:hiddenFill>
                  </a:ext>
                </a:extLst>
              </p:spPr>
              <p:txBody>
                <a:bodyPr/>
                <a:lstStyle/>
                <a:p>
                  <a:endParaRPr lang="en-US">
                    <a:latin typeface="Times New Roman" panose="02020603050405020304" charset="0"/>
                    <a:cs typeface="Times New Roman" panose="02020603050405020304" charset="0"/>
                  </a:endParaRPr>
                </a:p>
              </p:txBody>
            </p:sp>
            <p:sp>
              <p:nvSpPr>
                <p:cNvPr id="78" name="Oval 39"/>
                <p:cNvSpPr>
                  <a:spLocks noChangeArrowheads="1"/>
                </p:cNvSpPr>
                <p:nvPr/>
              </p:nvSpPr>
              <p:spPr bwMode="auto">
                <a:xfrm rot="-1703491">
                  <a:off x="2016" y="2256"/>
                  <a:ext cx="288" cy="287"/>
                </a:xfrm>
                <a:prstGeom prst="ellipse">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grpSp>
        </p:grpSp>
      </p:grpSp>
      <p:grpSp>
        <p:nvGrpSpPr>
          <p:cNvPr id="20" name="Group 17"/>
          <p:cNvGrpSpPr/>
          <p:nvPr/>
        </p:nvGrpSpPr>
        <p:grpSpPr bwMode="auto">
          <a:xfrm rot="382370">
            <a:off x="2497603" y="2572954"/>
            <a:ext cx="2768141" cy="426575"/>
            <a:chOff x="1240" y="1692"/>
            <a:chExt cx="2480" cy="576"/>
          </a:xfrm>
        </p:grpSpPr>
        <p:grpSp>
          <p:nvGrpSpPr>
            <p:cNvPr id="21" name="Group 18"/>
            <p:cNvGrpSpPr/>
            <p:nvPr/>
          </p:nvGrpSpPr>
          <p:grpSpPr bwMode="auto">
            <a:xfrm rot="-2002882">
              <a:off x="3047" y="1839"/>
              <a:ext cx="276" cy="148"/>
              <a:chOff x="2352" y="1488"/>
              <a:chExt cx="276" cy="148"/>
            </a:xfrm>
          </p:grpSpPr>
          <p:sp>
            <p:nvSpPr>
              <p:cNvPr id="34" name="Freeform 19"/>
              <p:cNvSpPr/>
              <p:nvPr/>
            </p:nvSpPr>
            <p:spPr bwMode="auto">
              <a:xfrm rot="-487818">
                <a:off x="2406" y="1516"/>
                <a:ext cx="222" cy="120"/>
              </a:xfrm>
              <a:custGeom>
                <a:avLst/>
                <a:gdLst>
                  <a:gd name="T0" fmla="*/ 22 w 249"/>
                  <a:gd name="T1" fmla="*/ 103 h 141"/>
                  <a:gd name="T2" fmla="*/ 11 w 249"/>
                  <a:gd name="T3" fmla="*/ 116 h 141"/>
                  <a:gd name="T4" fmla="*/ 0 w 249"/>
                  <a:gd name="T5" fmla="*/ 120 h 141"/>
                  <a:gd name="T6" fmla="*/ 21 w 249"/>
                  <a:gd name="T7" fmla="*/ 136 h 141"/>
                  <a:gd name="T8" fmla="*/ 38 w 249"/>
                  <a:gd name="T9" fmla="*/ 141 h 141"/>
                  <a:gd name="T10" fmla="*/ 54 w 249"/>
                  <a:gd name="T11" fmla="*/ 139 h 141"/>
                  <a:gd name="T12" fmla="*/ 69 w 249"/>
                  <a:gd name="T13" fmla="*/ 135 h 141"/>
                  <a:gd name="T14" fmla="*/ 84 w 249"/>
                  <a:gd name="T15" fmla="*/ 126 h 141"/>
                  <a:gd name="T16" fmla="*/ 104 w 249"/>
                  <a:gd name="T17" fmla="*/ 114 h 141"/>
                  <a:gd name="T18" fmla="*/ 120 w 249"/>
                  <a:gd name="T19" fmla="*/ 114 h 141"/>
                  <a:gd name="T20" fmla="*/ 131 w 249"/>
                  <a:gd name="T21" fmla="*/ 111 h 141"/>
                  <a:gd name="T22" fmla="*/ 146 w 249"/>
                  <a:gd name="T23" fmla="*/ 102 h 141"/>
                  <a:gd name="T24" fmla="*/ 159 w 249"/>
                  <a:gd name="T25" fmla="*/ 93 h 141"/>
                  <a:gd name="T26" fmla="*/ 177 w 249"/>
                  <a:gd name="T27" fmla="*/ 87 h 141"/>
                  <a:gd name="T28" fmla="*/ 190 w 249"/>
                  <a:gd name="T29" fmla="*/ 89 h 141"/>
                  <a:gd name="T30" fmla="*/ 208 w 249"/>
                  <a:gd name="T31" fmla="*/ 92 h 141"/>
                  <a:gd name="T32" fmla="*/ 225 w 249"/>
                  <a:gd name="T33" fmla="*/ 95 h 141"/>
                  <a:gd name="T34" fmla="*/ 232 w 249"/>
                  <a:gd name="T35" fmla="*/ 118 h 141"/>
                  <a:gd name="T36" fmla="*/ 249 w 249"/>
                  <a:gd name="T37" fmla="*/ 129 h 141"/>
                  <a:gd name="T38" fmla="*/ 188 w 249"/>
                  <a:gd name="T39" fmla="*/ 0 h 141"/>
                  <a:gd name="T40" fmla="*/ 22 w 249"/>
                  <a:gd name="T41" fmla="*/ 10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9" h="141">
                    <a:moveTo>
                      <a:pt x="22" y="103"/>
                    </a:moveTo>
                    <a:lnTo>
                      <a:pt x="11" y="116"/>
                    </a:lnTo>
                    <a:lnTo>
                      <a:pt x="0" y="120"/>
                    </a:lnTo>
                    <a:lnTo>
                      <a:pt x="21" y="136"/>
                    </a:lnTo>
                    <a:lnTo>
                      <a:pt x="38" y="141"/>
                    </a:lnTo>
                    <a:lnTo>
                      <a:pt x="54" y="139"/>
                    </a:lnTo>
                    <a:lnTo>
                      <a:pt x="69" y="135"/>
                    </a:lnTo>
                    <a:lnTo>
                      <a:pt x="84" y="126"/>
                    </a:lnTo>
                    <a:lnTo>
                      <a:pt x="104" y="114"/>
                    </a:lnTo>
                    <a:lnTo>
                      <a:pt x="120" y="114"/>
                    </a:lnTo>
                    <a:lnTo>
                      <a:pt x="131" y="111"/>
                    </a:lnTo>
                    <a:lnTo>
                      <a:pt x="146" y="102"/>
                    </a:lnTo>
                    <a:lnTo>
                      <a:pt x="159" y="93"/>
                    </a:lnTo>
                    <a:lnTo>
                      <a:pt x="177" y="87"/>
                    </a:lnTo>
                    <a:lnTo>
                      <a:pt x="190" y="89"/>
                    </a:lnTo>
                    <a:lnTo>
                      <a:pt x="208" y="92"/>
                    </a:lnTo>
                    <a:lnTo>
                      <a:pt x="225" y="95"/>
                    </a:lnTo>
                    <a:lnTo>
                      <a:pt x="232" y="118"/>
                    </a:lnTo>
                    <a:lnTo>
                      <a:pt x="249" y="129"/>
                    </a:lnTo>
                    <a:lnTo>
                      <a:pt x="188" y="0"/>
                    </a:lnTo>
                    <a:lnTo>
                      <a:pt x="22" y="103"/>
                    </a:lnTo>
                    <a:close/>
                  </a:path>
                </a:pathLst>
              </a:custGeom>
              <a:solidFill>
                <a:srgbClr val="FFBFBF"/>
              </a:solidFill>
              <a:ln w="9525">
                <a:solidFill>
                  <a:srgbClr val="000000"/>
                </a:solidFill>
                <a:prstDash val="solid"/>
                <a:round/>
              </a:ln>
            </p:spPr>
            <p:txBody>
              <a:bodyPr/>
              <a:lstStyle/>
              <a:p>
                <a:endParaRPr lang="en-US"/>
              </a:p>
            </p:txBody>
          </p:sp>
          <p:sp>
            <p:nvSpPr>
              <p:cNvPr id="35" name="Freeform 20"/>
              <p:cNvSpPr/>
              <p:nvPr/>
            </p:nvSpPr>
            <p:spPr bwMode="auto">
              <a:xfrm rot="-949943">
                <a:off x="2352" y="1488"/>
                <a:ext cx="220" cy="138"/>
              </a:xfrm>
              <a:custGeom>
                <a:avLst/>
                <a:gdLst>
                  <a:gd name="T0" fmla="*/ 52 w 220"/>
                  <a:gd name="T1" fmla="*/ 68 h 138"/>
                  <a:gd name="T2" fmla="*/ 16 w 220"/>
                  <a:gd name="T3" fmla="*/ 106 h 138"/>
                  <a:gd name="T4" fmla="*/ 0 w 220"/>
                  <a:gd name="T5" fmla="*/ 125 h 138"/>
                  <a:gd name="T6" fmla="*/ 20 w 220"/>
                  <a:gd name="T7" fmla="*/ 136 h 138"/>
                  <a:gd name="T8" fmla="*/ 36 w 220"/>
                  <a:gd name="T9" fmla="*/ 138 h 138"/>
                  <a:gd name="T10" fmla="*/ 49 w 220"/>
                  <a:gd name="T11" fmla="*/ 134 h 138"/>
                  <a:gd name="T12" fmla="*/ 63 w 220"/>
                  <a:gd name="T13" fmla="*/ 129 h 138"/>
                  <a:gd name="T14" fmla="*/ 75 w 220"/>
                  <a:gd name="T15" fmla="*/ 119 h 138"/>
                  <a:gd name="T16" fmla="*/ 91 w 220"/>
                  <a:gd name="T17" fmla="*/ 107 h 138"/>
                  <a:gd name="T18" fmla="*/ 105 w 220"/>
                  <a:gd name="T19" fmla="*/ 105 h 138"/>
                  <a:gd name="T20" fmla="*/ 114 w 220"/>
                  <a:gd name="T21" fmla="*/ 100 h 138"/>
                  <a:gd name="T22" fmla="*/ 126 w 220"/>
                  <a:gd name="T23" fmla="*/ 92 h 138"/>
                  <a:gd name="T24" fmla="*/ 137 w 220"/>
                  <a:gd name="T25" fmla="*/ 82 h 138"/>
                  <a:gd name="T26" fmla="*/ 152 w 220"/>
                  <a:gd name="T27" fmla="*/ 75 h 138"/>
                  <a:gd name="T28" fmla="*/ 163 w 220"/>
                  <a:gd name="T29" fmla="*/ 75 h 138"/>
                  <a:gd name="T30" fmla="*/ 179 w 220"/>
                  <a:gd name="T31" fmla="*/ 75 h 138"/>
                  <a:gd name="T32" fmla="*/ 196 w 220"/>
                  <a:gd name="T33" fmla="*/ 76 h 138"/>
                  <a:gd name="T34" fmla="*/ 204 w 220"/>
                  <a:gd name="T35" fmla="*/ 94 h 138"/>
                  <a:gd name="T36" fmla="*/ 220 w 220"/>
                  <a:gd name="T37" fmla="*/ 101 h 138"/>
                  <a:gd name="T38" fmla="*/ 151 w 220"/>
                  <a:gd name="T39" fmla="*/ 0 h 138"/>
                  <a:gd name="T40" fmla="*/ 52 w 220"/>
                  <a:gd name="T41"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138">
                    <a:moveTo>
                      <a:pt x="52" y="68"/>
                    </a:moveTo>
                    <a:lnTo>
                      <a:pt x="16" y="106"/>
                    </a:lnTo>
                    <a:lnTo>
                      <a:pt x="0" y="125"/>
                    </a:lnTo>
                    <a:lnTo>
                      <a:pt x="20" y="136"/>
                    </a:lnTo>
                    <a:lnTo>
                      <a:pt x="36" y="138"/>
                    </a:lnTo>
                    <a:lnTo>
                      <a:pt x="49" y="134"/>
                    </a:lnTo>
                    <a:lnTo>
                      <a:pt x="63" y="129"/>
                    </a:lnTo>
                    <a:lnTo>
                      <a:pt x="75" y="119"/>
                    </a:lnTo>
                    <a:lnTo>
                      <a:pt x="91" y="107"/>
                    </a:lnTo>
                    <a:lnTo>
                      <a:pt x="105" y="105"/>
                    </a:lnTo>
                    <a:lnTo>
                      <a:pt x="114" y="100"/>
                    </a:lnTo>
                    <a:lnTo>
                      <a:pt x="126" y="92"/>
                    </a:lnTo>
                    <a:lnTo>
                      <a:pt x="137" y="82"/>
                    </a:lnTo>
                    <a:lnTo>
                      <a:pt x="152" y="75"/>
                    </a:lnTo>
                    <a:lnTo>
                      <a:pt x="163" y="75"/>
                    </a:lnTo>
                    <a:lnTo>
                      <a:pt x="179" y="75"/>
                    </a:lnTo>
                    <a:lnTo>
                      <a:pt x="196" y="76"/>
                    </a:lnTo>
                    <a:lnTo>
                      <a:pt x="204" y="94"/>
                    </a:lnTo>
                    <a:lnTo>
                      <a:pt x="220" y="101"/>
                    </a:lnTo>
                    <a:lnTo>
                      <a:pt x="151" y="0"/>
                    </a:lnTo>
                    <a:lnTo>
                      <a:pt x="52" y="68"/>
                    </a:lnTo>
                    <a:close/>
                  </a:path>
                </a:pathLst>
              </a:custGeom>
              <a:solidFill>
                <a:srgbClr val="FFBFBF"/>
              </a:solidFill>
              <a:ln w="9525">
                <a:solidFill>
                  <a:srgbClr val="000000"/>
                </a:solidFill>
                <a:prstDash val="solid"/>
                <a:round/>
              </a:ln>
            </p:spPr>
            <p:txBody>
              <a:bodyPr/>
              <a:lstStyle/>
              <a:p>
                <a:endParaRPr lang="en-US"/>
              </a:p>
            </p:txBody>
          </p:sp>
          <p:sp>
            <p:nvSpPr>
              <p:cNvPr id="36" name="Freeform 21"/>
              <p:cNvSpPr/>
              <p:nvPr/>
            </p:nvSpPr>
            <p:spPr bwMode="auto">
              <a:xfrm rot="810451">
                <a:off x="2444" y="1586"/>
                <a:ext cx="13" cy="10"/>
              </a:xfrm>
              <a:custGeom>
                <a:avLst/>
                <a:gdLst>
                  <a:gd name="T0" fmla="*/ 55 w 55"/>
                  <a:gd name="T1" fmla="*/ 33 h 33"/>
                  <a:gd name="T2" fmla="*/ 26 w 55"/>
                  <a:gd name="T3" fmla="*/ 22 h 33"/>
                  <a:gd name="T4" fmla="*/ 7 w 55"/>
                  <a:gd name="T5" fmla="*/ 8 h 33"/>
                  <a:gd name="T6" fmla="*/ 0 w 55"/>
                  <a:gd name="T7" fmla="*/ 0 h 33"/>
                </a:gdLst>
                <a:ahLst/>
                <a:cxnLst>
                  <a:cxn ang="0">
                    <a:pos x="T0" y="T1"/>
                  </a:cxn>
                  <a:cxn ang="0">
                    <a:pos x="T2" y="T3"/>
                  </a:cxn>
                  <a:cxn ang="0">
                    <a:pos x="T4" y="T5"/>
                  </a:cxn>
                  <a:cxn ang="0">
                    <a:pos x="T6" y="T7"/>
                  </a:cxn>
                </a:cxnLst>
                <a:rect l="0" t="0" r="r" b="b"/>
                <a:pathLst>
                  <a:path w="55" h="33">
                    <a:moveTo>
                      <a:pt x="55" y="33"/>
                    </a:moveTo>
                    <a:lnTo>
                      <a:pt x="26" y="22"/>
                    </a:lnTo>
                    <a:lnTo>
                      <a:pt x="7" y="8"/>
                    </a:lnTo>
                    <a:lnTo>
                      <a:pt x="0" y="0"/>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2" name="Rectangle 22"/>
            <p:cNvSpPr>
              <a:spLocks noChangeArrowheads="1"/>
            </p:cNvSpPr>
            <p:nvPr/>
          </p:nvSpPr>
          <p:spPr bwMode="auto">
            <a:xfrm rot="-161647">
              <a:off x="1240" y="2028"/>
              <a:ext cx="2088" cy="83"/>
            </a:xfrm>
            <a:prstGeom prst="rect">
              <a:avLst/>
            </a:prstGeom>
            <a:solidFill>
              <a:srgbClr val="C0C0C0"/>
            </a:solidFill>
            <a:ln w="9525" algn="ctr">
              <a:solidFill>
                <a:schemeClr val="bg2"/>
              </a:solidFill>
              <a:miter lim="800000"/>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endParaRPr lang="en-US" dirty="0"/>
            </a:p>
          </p:txBody>
        </p:sp>
        <p:grpSp>
          <p:nvGrpSpPr>
            <p:cNvPr id="23" name="Group 23"/>
            <p:cNvGrpSpPr/>
            <p:nvPr/>
          </p:nvGrpSpPr>
          <p:grpSpPr bwMode="auto">
            <a:xfrm rot="-2002882">
              <a:off x="3048" y="1692"/>
              <a:ext cx="672" cy="576"/>
              <a:chOff x="4032" y="2160"/>
              <a:chExt cx="672" cy="576"/>
            </a:xfrm>
          </p:grpSpPr>
          <p:sp>
            <p:nvSpPr>
              <p:cNvPr id="24" name="Freeform 24"/>
              <p:cNvSpPr/>
              <p:nvPr/>
            </p:nvSpPr>
            <p:spPr bwMode="auto">
              <a:xfrm rot="-487818">
                <a:off x="4032" y="2160"/>
                <a:ext cx="575" cy="536"/>
              </a:xfrm>
              <a:custGeom>
                <a:avLst/>
                <a:gdLst>
                  <a:gd name="T0" fmla="*/ 231 w 648"/>
                  <a:gd name="T1" fmla="*/ 317 h 631"/>
                  <a:gd name="T2" fmla="*/ 189 w 648"/>
                  <a:gd name="T3" fmla="*/ 301 h 631"/>
                  <a:gd name="T4" fmla="*/ 148 w 648"/>
                  <a:gd name="T5" fmla="*/ 277 h 631"/>
                  <a:gd name="T6" fmla="*/ 100 w 648"/>
                  <a:gd name="T7" fmla="*/ 233 h 631"/>
                  <a:gd name="T8" fmla="*/ 59 w 648"/>
                  <a:gd name="T9" fmla="*/ 233 h 631"/>
                  <a:gd name="T10" fmla="*/ 76 w 648"/>
                  <a:gd name="T11" fmla="*/ 275 h 631"/>
                  <a:gd name="T12" fmla="*/ 106 w 648"/>
                  <a:gd name="T13" fmla="*/ 342 h 631"/>
                  <a:gd name="T14" fmla="*/ 159 w 648"/>
                  <a:gd name="T15" fmla="*/ 387 h 631"/>
                  <a:gd name="T16" fmla="*/ 236 w 648"/>
                  <a:gd name="T17" fmla="*/ 448 h 631"/>
                  <a:gd name="T18" fmla="*/ 295 w 648"/>
                  <a:gd name="T19" fmla="*/ 475 h 631"/>
                  <a:gd name="T20" fmla="*/ 327 w 648"/>
                  <a:gd name="T21" fmla="*/ 493 h 631"/>
                  <a:gd name="T22" fmla="*/ 365 w 648"/>
                  <a:gd name="T23" fmla="*/ 511 h 631"/>
                  <a:gd name="T24" fmla="*/ 393 w 648"/>
                  <a:gd name="T25" fmla="*/ 530 h 631"/>
                  <a:gd name="T26" fmla="*/ 431 w 648"/>
                  <a:gd name="T27" fmla="*/ 566 h 631"/>
                  <a:gd name="T28" fmla="*/ 457 w 648"/>
                  <a:gd name="T29" fmla="*/ 599 h 631"/>
                  <a:gd name="T30" fmla="*/ 490 w 648"/>
                  <a:gd name="T31" fmla="*/ 624 h 631"/>
                  <a:gd name="T32" fmla="*/ 505 w 648"/>
                  <a:gd name="T33" fmla="*/ 614 h 631"/>
                  <a:gd name="T34" fmla="*/ 523 w 648"/>
                  <a:gd name="T35" fmla="*/ 568 h 631"/>
                  <a:gd name="T36" fmla="*/ 568 w 648"/>
                  <a:gd name="T37" fmla="*/ 522 h 631"/>
                  <a:gd name="T38" fmla="*/ 611 w 648"/>
                  <a:gd name="T39" fmla="*/ 469 h 631"/>
                  <a:gd name="T40" fmla="*/ 631 w 648"/>
                  <a:gd name="T41" fmla="*/ 437 h 631"/>
                  <a:gd name="T42" fmla="*/ 610 w 648"/>
                  <a:gd name="T43" fmla="*/ 409 h 631"/>
                  <a:gd name="T44" fmla="*/ 576 w 648"/>
                  <a:gd name="T45" fmla="*/ 388 h 631"/>
                  <a:gd name="T46" fmla="*/ 557 w 648"/>
                  <a:gd name="T47" fmla="*/ 370 h 631"/>
                  <a:gd name="T48" fmla="*/ 521 w 648"/>
                  <a:gd name="T49" fmla="*/ 260 h 631"/>
                  <a:gd name="T50" fmla="*/ 491 w 648"/>
                  <a:gd name="T51" fmla="*/ 178 h 631"/>
                  <a:gd name="T52" fmla="*/ 466 w 648"/>
                  <a:gd name="T53" fmla="*/ 134 h 631"/>
                  <a:gd name="T54" fmla="*/ 450 w 648"/>
                  <a:gd name="T55" fmla="*/ 88 h 631"/>
                  <a:gd name="T56" fmla="*/ 428 w 648"/>
                  <a:gd name="T57" fmla="*/ 66 h 631"/>
                  <a:gd name="T58" fmla="*/ 390 w 648"/>
                  <a:gd name="T59" fmla="*/ 46 h 631"/>
                  <a:gd name="T60" fmla="*/ 350 w 648"/>
                  <a:gd name="T61" fmla="*/ 28 h 631"/>
                  <a:gd name="T62" fmla="*/ 298 w 648"/>
                  <a:gd name="T63" fmla="*/ 20 h 631"/>
                  <a:gd name="T64" fmla="*/ 247 w 648"/>
                  <a:gd name="T65" fmla="*/ 6 h 631"/>
                  <a:gd name="T66" fmla="*/ 208 w 648"/>
                  <a:gd name="T67" fmla="*/ 5 h 631"/>
                  <a:gd name="T68" fmla="*/ 163 w 648"/>
                  <a:gd name="T69" fmla="*/ 12 h 631"/>
                  <a:gd name="T70" fmla="*/ 133 w 648"/>
                  <a:gd name="T71" fmla="*/ 20 h 631"/>
                  <a:gd name="T72" fmla="*/ 78 w 648"/>
                  <a:gd name="T73" fmla="*/ 38 h 631"/>
                  <a:gd name="T74" fmla="*/ 33 w 648"/>
                  <a:gd name="T75" fmla="*/ 77 h 631"/>
                  <a:gd name="T76" fmla="*/ 3 w 648"/>
                  <a:gd name="T77" fmla="*/ 108 h 631"/>
                  <a:gd name="T78" fmla="*/ 7 w 648"/>
                  <a:gd name="T79" fmla="*/ 131 h 631"/>
                  <a:gd name="T80" fmla="*/ 46 w 648"/>
                  <a:gd name="T81" fmla="*/ 134 h 631"/>
                  <a:gd name="T82" fmla="*/ 76 w 648"/>
                  <a:gd name="T83" fmla="*/ 117 h 631"/>
                  <a:gd name="T84" fmla="*/ 126 w 648"/>
                  <a:gd name="T85" fmla="*/ 102 h 631"/>
                  <a:gd name="T86" fmla="*/ 180 w 648"/>
                  <a:gd name="T87" fmla="*/ 96 h 631"/>
                  <a:gd name="T88" fmla="*/ 207 w 648"/>
                  <a:gd name="T89" fmla="*/ 107 h 631"/>
                  <a:gd name="T90" fmla="*/ 240 w 648"/>
                  <a:gd name="T91" fmla="*/ 131 h 631"/>
                  <a:gd name="T92" fmla="*/ 267 w 648"/>
                  <a:gd name="T93" fmla="*/ 153 h 631"/>
                  <a:gd name="T94" fmla="*/ 283 w 648"/>
                  <a:gd name="T95" fmla="*/ 186 h 631"/>
                  <a:gd name="T96" fmla="*/ 294 w 648"/>
                  <a:gd name="T97" fmla="*/ 224 h 631"/>
                  <a:gd name="T98" fmla="*/ 293 w 648"/>
                  <a:gd name="T99" fmla="*/ 259 h 631"/>
                  <a:gd name="T100" fmla="*/ 255 w 648"/>
                  <a:gd name="T101" fmla="*/ 31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8" h="631">
                    <a:moveTo>
                      <a:pt x="255" y="310"/>
                    </a:moveTo>
                    <a:lnTo>
                      <a:pt x="231" y="317"/>
                    </a:lnTo>
                    <a:lnTo>
                      <a:pt x="214" y="314"/>
                    </a:lnTo>
                    <a:lnTo>
                      <a:pt x="189" y="301"/>
                    </a:lnTo>
                    <a:lnTo>
                      <a:pt x="162" y="296"/>
                    </a:lnTo>
                    <a:lnTo>
                      <a:pt x="148" y="277"/>
                    </a:lnTo>
                    <a:lnTo>
                      <a:pt x="125" y="247"/>
                    </a:lnTo>
                    <a:lnTo>
                      <a:pt x="100" y="233"/>
                    </a:lnTo>
                    <a:lnTo>
                      <a:pt x="76" y="228"/>
                    </a:lnTo>
                    <a:lnTo>
                      <a:pt x="59" y="233"/>
                    </a:lnTo>
                    <a:lnTo>
                      <a:pt x="66" y="251"/>
                    </a:lnTo>
                    <a:lnTo>
                      <a:pt x="76" y="275"/>
                    </a:lnTo>
                    <a:lnTo>
                      <a:pt x="94" y="312"/>
                    </a:lnTo>
                    <a:lnTo>
                      <a:pt x="106" y="342"/>
                    </a:lnTo>
                    <a:lnTo>
                      <a:pt x="136" y="366"/>
                    </a:lnTo>
                    <a:lnTo>
                      <a:pt x="159" y="387"/>
                    </a:lnTo>
                    <a:lnTo>
                      <a:pt x="177" y="403"/>
                    </a:lnTo>
                    <a:lnTo>
                      <a:pt x="236" y="448"/>
                    </a:lnTo>
                    <a:lnTo>
                      <a:pt x="265" y="460"/>
                    </a:lnTo>
                    <a:lnTo>
                      <a:pt x="295" y="475"/>
                    </a:lnTo>
                    <a:lnTo>
                      <a:pt x="311" y="481"/>
                    </a:lnTo>
                    <a:lnTo>
                      <a:pt x="327" y="493"/>
                    </a:lnTo>
                    <a:lnTo>
                      <a:pt x="349" y="503"/>
                    </a:lnTo>
                    <a:lnTo>
                      <a:pt x="365" y="511"/>
                    </a:lnTo>
                    <a:lnTo>
                      <a:pt x="382" y="519"/>
                    </a:lnTo>
                    <a:lnTo>
                      <a:pt x="393" y="530"/>
                    </a:lnTo>
                    <a:lnTo>
                      <a:pt x="412" y="543"/>
                    </a:lnTo>
                    <a:lnTo>
                      <a:pt x="431" y="566"/>
                    </a:lnTo>
                    <a:lnTo>
                      <a:pt x="445" y="583"/>
                    </a:lnTo>
                    <a:lnTo>
                      <a:pt x="457" y="599"/>
                    </a:lnTo>
                    <a:lnTo>
                      <a:pt x="472" y="612"/>
                    </a:lnTo>
                    <a:lnTo>
                      <a:pt x="490" y="624"/>
                    </a:lnTo>
                    <a:lnTo>
                      <a:pt x="500" y="631"/>
                    </a:lnTo>
                    <a:lnTo>
                      <a:pt x="505" y="614"/>
                    </a:lnTo>
                    <a:lnTo>
                      <a:pt x="510" y="597"/>
                    </a:lnTo>
                    <a:lnTo>
                      <a:pt x="523" y="568"/>
                    </a:lnTo>
                    <a:lnTo>
                      <a:pt x="553" y="539"/>
                    </a:lnTo>
                    <a:lnTo>
                      <a:pt x="568" y="522"/>
                    </a:lnTo>
                    <a:lnTo>
                      <a:pt x="596" y="489"/>
                    </a:lnTo>
                    <a:lnTo>
                      <a:pt x="611" y="469"/>
                    </a:lnTo>
                    <a:lnTo>
                      <a:pt x="626" y="451"/>
                    </a:lnTo>
                    <a:lnTo>
                      <a:pt x="631" y="437"/>
                    </a:lnTo>
                    <a:lnTo>
                      <a:pt x="648" y="435"/>
                    </a:lnTo>
                    <a:lnTo>
                      <a:pt x="610" y="409"/>
                    </a:lnTo>
                    <a:lnTo>
                      <a:pt x="597" y="398"/>
                    </a:lnTo>
                    <a:lnTo>
                      <a:pt x="576" y="388"/>
                    </a:lnTo>
                    <a:lnTo>
                      <a:pt x="565" y="379"/>
                    </a:lnTo>
                    <a:lnTo>
                      <a:pt x="557" y="370"/>
                    </a:lnTo>
                    <a:lnTo>
                      <a:pt x="549" y="343"/>
                    </a:lnTo>
                    <a:lnTo>
                      <a:pt x="521" y="260"/>
                    </a:lnTo>
                    <a:lnTo>
                      <a:pt x="507" y="216"/>
                    </a:lnTo>
                    <a:lnTo>
                      <a:pt x="491" y="178"/>
                    </a:lnTo>
                    <a:lnTo>
                      <a:pt x="478" y="158"/>
                    </a:lnTo>
                    <a:lnTo>
                      <a:pt x="466" y="134"/>
                    </a:lnTo>
                    <a:lnTo>
                      <a:pt x="458" y="112"/>
                    </a:lnTo>
                    <a:lnTo>
                      <a:pt x="450" y="88"/>
                    </a:lnTo>
                    <a:lnTo>
                      <a:pt x="442" y="74"/>
                    </a:lnTo>
                    <a:lnTo>
                      <a:pt x="428" y="66"/>
                    </a:lnTo>
                    <a:lnTo>
                      <a:pt x="404" y="58"/>
                    </a:lnTo>
                    <a:lnTo>
                      <a:pt x="390" y="46"/>
                    </a:lnTo>
                    <a:lnTo>
                      <a:pt x="374" y="32"/>
                    </a:lnTo>
                    <a:lnTo>
                      <a:pt x="350" y="28"/>
                    </a:lnTo>
                    <a:lnTo>
                      <a:pt x="320" y="28"/>
                    </a:lnTo>
                    <a:lnTo>
                      <a:pt x="298" y="20"/>
                    </a:lnTo>
                    <a:lnTo>
                      <a:pt x="266" y="14"/>
                    </a:lnTo>
                    <a:lnTo>
                      <a:pt x="247" y="6"/>
                    </a:lnTo>
                    <a:lnTo>
                      <a:pt x="234" y="0"/>
                    </a:lnTo>
                    <a:lnTo>
                      <a:pt x="208" y="5"/>
                    </a:lnTo>
                    <a:lnTo>
                      <a:pt x="184" y="9"/>
                    </a:lnTo>
                    <a:lnTo>
                      <a:pt x="163" y="12"/>
                    </a:lnTo>
                    <a:lnTo>
                      <a:pt x="150" y="14"/>
                    </a:lnTo>
                    <a:lnTo>
                      <a:pt x="133" y="20"/>
                    </a:lnTo>
                    <a:lnTo>
                      <a:pt x="117" y="26"/>
                    </a:lnTo>
                    <a:lnTo>
                      <a:pt x="78" y="38"/>
                    </a:lnTo>
                    <a:lnTo>
                      <a:pt x="55" y="57"/>
                    </a:lnTo>
                    <a:lnTo>
                      <a:pt x="33" y="77"/>
                    </a:lnTo>
                    <a:lnTo>
                      <a:pt x="16" y="93"/>
                    </a:lnTo>
                    <a:lnTo>
                      <a:pt x="3" y="108"/>
                    </a:lnTo>
                    <a:lnTo>
                      <a:pt x="0" y="120"/>
                    </a:lnTo>
                    <a:lnTo>
                      <a:pt x="7" y="131"/>
                    </a:lnTo>
                    <a:lnTo>
                      <a:pt x="28" y="137"/>
                    </a:lnTo>
                    <a:lnTo>
                      <a:pt x="46" y="134"/>
                    </a:lnTo>
                    <a:lnTo>
                      <a:pt x="60" y="128"/>
                    </a:lnTo>
                    <a:lnTo>
                      <a:pt x="76" y="117"/>
                    </a:lnTo>
                    <a:lnTo>
                      <a:pt x="91" y="104"/>
                    </a:lnTo>
                    <a:lnTo>
                      <a:pt x="126" y="102"/>
                    </a:lnTo>
                    <a:lnTo>
                      <a:pt x="160" y="101"/>
                    </a:lnTo>
                    <a:lnTo>
                      <a:pt x="180" y="96"/>
                    </a:lnTo>
                    <a:lnTo>
                      <a:pt x="195" y="95"/>
                    </a:lnTo>
                    <a:lnTo>
                      <a:pt x="207" y="107"/>
                    </a:lnTo>
                    <a:lnTo>
                      <a:pt x="222" y="117"/>
                    </a:lnTo>
                    <a:lnTo>
                      <a:pt x="240" y="131"/>
                    </a:lnTo>
                    <a:lnTo>
                      <a:pt x="255" y="138"/>
                    </a:lnTo>
                    <a:lnTo>
                      <a:pt x="267" y="153"/>
                    </a:lnTo>
                    <a:lnTo>
                      <a:pt x="273" y="165"/>
                    </a:lnTo>
                    <a:lnTo>
                      <a:pt x="283" y="186"/>
                    </a:lnTo>
                    <a:lnTo>
                      <a:pt x="288" y="207"/>
                    </a:lnTo>
                    <a:lnTo>
                      <a:pt x="294" y="224"/>
                    </a:lnTo>
                    <a:lnTo>
                      <a:pt x="293" y="238"/>
                    </a:lnTo>
                    <a:lnTo>
                      <a:pt x="293" y="259"/>
                    </a:lnTo>
                    <a:lnTo>
                      <a:pt x="287" y="286"/>
                    </a:lnTo>
                    <a:lnTo>
                      <a:pt x="255" y="310"/>
                    </a:lnTo>
                    <a:close/>
                  </a:path>
                </a:pathLst>
              </a:custGeom>
              <a:solidFill>
                <a:srgbClr val="FFBFBF"/>
              </a:solidFill>
              <a:ln w="9525">
                <a:solidFill>
                  <a:srgbClr val="000000"/>
                </a:solidFill>
                <a:prstDash val="solid"/>
                <a:round/>
              </a:ln>
            </p:spPr>
            <p:txBody>
              <a:bodyPr/>
              <a:lstStyle/>
              <a:p>
                <a:endParaRPr lang="en-US"/>
              </a:p>
            </p:txBody>
          </p:sp>
          <p:sp>
            <p:nvSpPr>
              <p:cNvPr id="25" name="Freeform 25"/>
              <p:cNvSpPr/>
              <p:nvPr/>
            </p:nvSpPr>
            <p:spPr bwMode="auto">
              <a:xfrm>
                <a:off x="4202" y="2173"/>
                <a:ext cx="103" cy="46"/>
              </a:xfrm>
              <a:custGeom>
                <a:avLst/>
                <a:gdLst>
                  <a:gd name="T0" fmla="*/ 0 w 138"/>
                  <a:gd name="T1" fmla="*/ 0 h 66"/>
                  <a:gd name="T2" fmla="*/ 66 w 138"/>
                  <a:gd name="T3" fmla="*/ 27 h 66"/>
                  <a:gd name="T4" fmla="*/ 138 w 138"/>
                  <a:gd name="T5" fmla="*/ 66 h 66"/>
                </a:gdLst>
                <a:ahLst/>
                <a:cxnLst>
                  <a:cxn ang="0">
                    <a:pos x="T0" y="T1"/>
                  </a:cxn>
                  <a:cxn ang="0">
                    <a:pos x="T2" y="T3"/>
                  </a:cxn>
                  <a:cxn ang="0">
                    <a:pos x="T4" y="T5"/>
                  </a:cxn>
                </a:cxnLst>
                <a:rect l="0" t="0" r="r" b="b"/>
                <a:pathLst>
                  <a:path w="138" h="66">
                    <a:moveTo>
                      <a:pt x="0" y="0"/>
                    </a:moveTo>
                    <a:lnTo>
                      <a:pt x="66" y="27"/>
                    </a:lnTo>
                    <a:lnTo>
                      <a:pt x="138" y="66"/>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6"/>
              <p:cNvSpPr/>
              <p:nvPr/>
            </p:nvSpPr>
            <p:spPr bwMode="auto">
              <a:xfrm rot="-1242821">
                <a:off x="4093" y="2384"/>
                <a:ext cx="15" cy="48"/>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Lst>
                <a:ahLst/>
                <a:cxnLst>
                  <a:cxn ang="0">
                    <a:pos x="T0" y="T1"/>
                  </a:cxn>
                  <a:cxn ang="0">
                    <a:pos x="T2" y="T3"/>
                  </a:cxn>
                  <a:cxn ang="0">
                    <a:pos x="T4" y="T5"/>
                  </a:cxn>
                  <a:cxn ang="0">
                    <a:pos x="T6" y="T7"/>
                  </a:cxn>
                  <a:cxn ang="0">
                    <a:pos x="T8" y="T9"/>
                  </a:cxn>
                  <a:cxn ang="0">
                    <a:pos x="T10" y="T11"/>
                  </a:cxn>
                  <a:cxn ang="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7"/>
              <p:cNvSpPr/>
              <p:nvPr/>
            </p:nvSpPr>
            <p:spPr bwMode="auto">
              <a:xfrm rot="-832342">
                <a:off x="4167" y="2231"/>
                <a:ext cx="12" cy="29"/>
              </a:xfrm>
              <a:custGeom>
                <a:avLst/>
                <a:gdLst>
                  <a:gd name="T0" fmla="*/ 0 w 50"/>
                  <a:gd name="T1" fmla="*/ 0 h 93"/>
                  <a:gd name="T2" fmla="*/ 0 w 50"/>
                  <a:gd name="T3" fmla="*/ 32 h 93"/>
                  <a:gd name="T4" fmla="*/ 6 w 50"/>
                  <a:gd name="T5" fmla="*/ 57 h 93"/>
                  <a:gd name="T6" fmla="*/ 25 w 50"/>
                  <a:gd name="T7" fmla="*/ 82 h 93"/>
                  <a:gd name="T8" fmla="*/ 50 w 50"/>
                  <a:gd name="T9" fmla="*/ 93 h 93"/>
                </a:gdLst>
                <a:ahLst/>
                <a:cxnLst>
                  <a:cxn ang="0">
                    <a:pos x="T0" y="T1"/>
                  </a:cxn>
                  <a:cxn ang="0">
                    <a:pos x="T2" y="T3"/>
                  </a:cxn>
                  <a:cxn ang="0">
                    <a:pos x="T4" y="T5"/>
                  </a:cxn>
                  <a:cxn ang="0">
                    <a:pos x="T6" y="T7"/>
                  </a:cxn>
                  <a:cxn ang="0">
                    <a:pos x="T8" y="T9"/>
                  </a:cxn>
                </a:cxnLst>
                <a:rect l="0" t="0" r="r" b="b"/>
                <a:pathLst>
                  <a:path w="50" h="93">
                    <a:moveTo>
                      <a:pt x="0" y="0"/>
                    </a:moveTo>
                    <a:lnTo>
                      <a:pt x="0" y="32"/>
                    </a:lnTo>
                    <a:lnTo>
                      <a:pt x="6" y="57"/>
                    </a:lnTo>
                    <a:lnTo>
                      <a:pt x="25" y="82"/>
                    </a:lnTo>
                    <a:lnTo>
                      <a:pt x="50" y="93"/>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8"/>
              <p:cNvSpPr/>
              <p:nvPr/>
            </p:nvSpPr>
            <p:spPr bwMode="auto">
              <a:xfrm rot="-1712274">
                <a:off x="4076" y="2259"/>
                <a:ext cx="9" cy="22"/>
              </a:xfrm>
              <a:custGeom>
                <a:avLst/>
                <a:gdLst>
                  <a:gd name="T0" fmla="*/ 0 w 19"/>
                  <a:gd name="T1" fmla="*/ 0 h 43"/>
                  <a:gd name="T2" fmla="*/ 0 w 19"/>
                  <a:gd name="T3" fmla="*/ 14 h 43"/>
                  <a:gd name="T4" fmla="*/ 4 w 19"/>
                  <a:gd name="T5" fmla="*/ 28 h 43"/>
                  <a:gd name="T6" fmla="*/ 19 w 19"/>
                  <a:gd name="T7" fmla="*/ 43 h 43"/>
                </a:gdLst>
                <a:ahLst/>
                <a:cxnLst>
                  <a:cxn ang="0">
                    <a:pos x="T0" y="T1"/>
                  </a:cxn>
                  <a:cxn ang="0">
                    <a:pos x="T2" y="T3"/>
                  </a:cxn>
                  <a:cxn ang="0">
                    <a:pos x="T4" y="T5"/>
                  </a:cxn>
                  <a:cxn ang="0">
                    <a:pos x="T6" y="T7"/>
                  </a:cxn>
                </a:cxnLst>
                <a:rect l="0" t="0" r="r" b="b"/>
                <a:pathLst>
                  <a:path w="19" h="43">
                    <a:moveTo>
                      <a:pt x="0" y="0"/>
                    </a:moveTo>
                    <a:lnTo>
                      <a:pt x="0" y="14"/>
                    </a:lnTo>
                    <a:lnTo>
                      <a:pt x="4" y="28"/>
                    </a:lnTo>
                    <a:lnTo>
                      <a:pt x="19" y="43"/>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9" name="Group 29"/>
              <p:cNvGrpSpPr/>
              <p:nvPr/>
            </p:nvGrpSpPr>
            <p:grpSpPr bwMode="auto">
              <a:xfrm rot="12375108">
                <a:off x="4462" y="2466"/>
                <a:ext cx="242" cy="270"/>
                <a:chOff x="2457" y="2549"/>
                <a:chExt cx="557" cy="547"/>
              </a:xfrm>
            </p:grpSpPr>
            <p:sp>
              <p:nvSpPr>
                <p:cNvPr id="32" name="Freeform 30"/>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ln>
              </p:spPr>
              <p:txBody>
                <a:bodyPr/>
                <a:lstStyle/>
                <a:p>
                  <a:endParaRPr lang="en-US"/>
                </a:p>
              </p:txBody>
            </p:sp>
            <p:sp>
              <p:nvSpPr>
                <p:cNvPr id="33" name="Oval 31"/>
                <p:cNvSpPr>
                  <a:spLocks noChangeArrowheads="1"/>
                </p:cNvSpPr>
                <p:nvPr/>
              </p:nvSpPr>
              <p:spPr bwMode="auto">
                <a:xfrm>
                  <a:off x="2793" y="2961"/>
                  <a:ext cx="61" cy="70"/>
                </a:xfrm>
                <a:prstGeom prst="ellipse">
                  <a:avLst/>
                </a:prstGeom>
                <a:solidFill>
                  <a:srgbClr val="FFFFFF"/>
                </a:solidFill>
                <a:ln w="9525">
                  <a:solidFill>
                    <a:srgbClr val="000000"/>
                  </a:solidFill>
                  <a:round/>
                </a:ln>
              </p:spPr>
              <p:txBody>
                <a:bodyPr/>
                <a:lstStyle/>
                <a:p>
                  <a:endParaRPr lang="en-US"/>
                </a:p>
              </p:txBody>
            </p:sp>
          </p:grpSp>
          <p:sp>
            <p:nvSpPr>
              <p:cNvPr id="30" name="Freeform 32"/>
              <p:cNvSpPr/>
              <p:nvPr/>
            </p:nvSpPr>
            <p:spPr bwMode="auto">
              <a:xfrm rot="15712181">
                <a:off x="4165" y="2435"/>
                <a:ext cx="13" cy="9"/>
              </a:xfrm>
              <a:custGeom>
                <a:avLst/>
                <a:gdLst>
                  <a:gd name="T0" fmla="*/ 55 w 55"/>
                  <a:gd name="T1" fmla="*/ 33 h 33"/>
                  <a:gd name="T2" fmla="*/ 26 w 55"/>
                  <a:gd name="T3" fmla="*/ 22 h 33"/>
                  <a:gd name="T4" fmla="*/ 7 w 55"/>
                  <a:gd name="T5" fmla="*/ 8 h 33"/>
                  <a:gd name="T6" fmla="*/ 0 w 55"/>
                  <a:gd name="T7" fmla="*/ 0 h 33"/>
                </a:gdLst>
                <a:ahLst/>
                <a:cxnLst>
                  <a:cxn ang="0">
                    <a:pos x="T0" y="T1"/>
                  </a:cxn>
                  <a:cxn ang="0">
                    <a:pos x="T2" y="T3"/>
                  </a:cxn>
                  <a:cxn ang="0">
                    <a:pos x="T4" y="T5"/>
                  </a:cxn>
                  <a:cxn ang="0">
                    <a:pos x="T6" y="T7"/>
                  </a:cxn>
                </a:cxnLst>
                <a:rect l="0" t="0" r="r" b="b"/>
                <a:pathLst>
                  <a:path w="55" h="33">
                    <a:moveTo>
                      <a:pt x="55" y="33"/>
                    </a:moveTo>
                    <a:lnTo>
                      <a:pt x="26" y="22"/>
                    </a:lnTo>
                    <a:lnTo>
                      <a:pt x="7" y="8"/>
                    </a:lnTo>
                    <a:lnTo>
                      <a:pt x="0" y="0"/>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33"/>
              <p:cNvSpPr/>
              <p:nvPr/>
            </p:nvSpPr>
            <p:spPr bwMode="auto">
              <a:xfrm rot="-487818">
                <a:off x="4282" y="2181"/>
                <a:ext cx="47" cy="29"/>
              </a:xfrm>
              <a:custGeom>
                <a:avLst/>
                <a:gdLst>
                  <a:gd name="T0" fmla="*/ 0 w 53"/>
                  <a:gd name="T1" fmla="*/ 0 h 34"/>
                  <a:gd name="T2" fmla="*/ 17 w 53"/>
                  <a:gd name="T3" fmla="*/ 8 h 34"/>
                  <a:gd name="T4" fmla="*/ 53 w 53"/>
                  <a:gd name="T5" fmla="*/ 34 h 34"/>
                </a:gdLst>
                <a:ahLst/>
                <a:cxnLst>
                  <a:cxn ang="0">
                    <a:pos x="T0" y="T1"/>
                  </a:cxn>
                  <a:cxn ang="0">
                    <a:pos x="T2" y="T3"/>
                  </a:cxn>
                  <a:cxn ang="0">
                    <a:pos x="T4" y="T5"/>
                  </a:cxn>
                </a:cxnLst>
                <a:rect l="0" t="0" r="r" b="b"/>
                <a:pathLst>
                  <a:path w="53" h="34">
                    <a:moveTo>
                      <a:pt x="0" y="0"/>
                    </a:moveTo>
                    <a:lnTo>
                      <a:pt x="17" y="8"/>
                    </a:lnTo>
                    <a:lnTo>
                      <a:pt x="53" y="34"/>
                    </a:lnTo>
                  </a:path>
                </a:pathLst>
              </a:custGeom>
              <a:noFill/>
              <a:ln w="9525">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1" name="Group 3"/>
          <p:cNvGrpSpPr/>
          <p:nvPr/>
        </p:nvGrpSpPr>
        <p:grpSpPr bwMode="auto">
          <a:xfrm rot="1030400">
            <a:off x="7141389" y="3007892"/>
            <a:ext cx="1958548" cy="693738"/>
            <a:chOff x="1240" y="1715"/>
            <a:chExt cx="2409" cy="437"/>
          </a:xfrm>
        </p:grpSpPr>
        <p:grpSp>
          <p:nvGrpSpPr>
            <p:cNvPr id="42" name="Group 4"/>
            <p:cNvGrpSpPr/>
            <p:nvPr/>
          </p:nvGrpSpPr>
          <p:grpSpPr bwMode="auto">
            <a:xfrm rot="-2002882">
              <a:off x="3047" y="1839"/>
              <a:ext cx="276" cy="148"/>
              <a:chOff x="2352" y="1488"/>
              <a:chExt cx="276" cy="148"/>
            </a:xfrm>
          </p:grpSpPr>
          <p:sp>
            <p:nvSpPr>
              <p:cNvPr id="55" name="Freeform 5"/>
              <p:cNvSpPr/>
              <p:nvPr/>
            </p:nvSpPr>
            <p:spPr bwMode="auto">
              <a:xfrm rot="-487818">
                <a:off x="2406" y="1516"/>
                <a:ext cx="222" cy="120"/>
              </a:xfrm>
              <a:custGeom>
                <a:avLst/>
                <a:gdLst>
                  <a:gd name="T0" fmla="*/ 9 w 249"/>
                  <a:gd name="T1" fmla="*/ 28 h 141"/>
                  <a:gd name="T2" fmla="*/ 4 w 249"/>
                  <a:gd name="T3" fmla="*/ 31 h 141"/>
                  <a:gd name="T4" fmla="*/ 0 w 249"/>
                  <a:gd name="T5" fmla="*/ 33 h 141"/>
                  <a:gd name="T6" fmla="*/ 9 w 249"/>
                  <a:gd name="T7" fmla="*/ 37 h 141"/>
                  <a:gd name="T8" fmla="*/ 15 w 249"/>
                  <a:gd name="T9" fmla="*/ 39 h 141"/>
                  <a:gd name="T10" fmla="*/ 21 w 249"/>
                  <a:gd name="T11" fmla="*/ 37 h 141"/>
                  <a:gd name="T12" fmla="*/ 28 w 249"/>
                  <a:gd name="T13" fmla="*/ 37 h 141"/>
                  <a:gd name="T14" fmla="*/ 33 w 249"/>
                  <a:gd name="T15" fmla="*/ 35 h 141"/>
                  <a:gd name="T16" fmla="*/ 42 w 249"/>
                  <a:gd name="T17" fmla="*/ 31 h 141"/>
                  <a:gd name="T18" fmla="*/ 48 w 249"/>
                  <a:gd name="T19" fmla="*/ 31 h 141"/>
                  <a:gd name="T20" fmla="*/ 53 w 249"/>
                  <a:gd name="T21" fmla="*/ 31 h 141"/>
                  <a:gd name="T22" fmla="*/ 58 w 249"/>
                  <a:gd name="T23" fmla="*/ 28 h 141"/>
                  <a:gd name="T24" fmla="*/ 63 w 249"/>
                  <a:gd name="T25" fmla="*/ 26 h 141"/>
                  <a:gd name="T26" fmla="*/ 70 w 249"/>
                  <a:gd name="T27" fmla="*/ 24 h 141"/>
                  <a:gd name="T28" fmla="*/ 76 w 249"/>
                  <a:gd name="T29" fmla="*/ 25 h 141"/>
                  <a:gd name="T30" fmla="*/ 83 w 249"/>
                  <a:gd name="T31" fmla="*/ 26 h 141"/>
                  <a:gd name="T32" fmla="*/ 90 w 249"/>
                  <a:gd name="T33" fmla="*/ 26 h 141"/>
                  <a:gd name="T34" fmla="*/ 93 w 249"/>
                  <a:gd name="T35" fmla="*/ 31 h 141"/>
                  <a:gd name="T36" fmla="*/ 100 w 249"/>
                  <a:gd name="T37" fmla="*/ 36 h 141"/>
                  <a:gd name="T38" fmla="*/ 76 w 249"/>
                  <a:gd name="T39" fmla="*/ 0 h 141"/>
                  <a:gd name="T40" fmla="*/ 9 w 249"/>
                  <a:gd name="T41" fmla="*/ 28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9"/>
                  <a:gd name="T64" fmla="*/ 0 h 141"/>
                  <a:gd name="T65" fmla="*/ 249 w 249"/>
                  <a:gd name="T66" fmla="*/ 141 h 1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9" h="141">
                    <a:moveTo>
                      <a:pt x="22" y="103"/>
                    </a:moveTo>
                    <a:lnTo>
                      <a:pt x="11" y="116"/>
                    </a:lnTo>
                    <a:lnTo>
                      <a:pt x="0" y="120"/>
                    </a:lnTo>
                    <a:lnTo>
                      <a:pt x="21" y="136"/>
                    </a:lnTo>
                    <a:lnTo>
                      <a:pt x="38" y="141"/>
                    </a:lnTo>
                    <a:lnTo>
                      <a:pt x="54" y="139"/>
                    </a:lnTo>
                    <a:lnTo>
                      <a:pt x="69" y="135"/>
                    </a:lnTo>
                    <a:lnTo>
                      <a:pt x="84" y="126"/>
                    </a:lnTo>
                    <a:lnTo>
                      <a:pt x="104" y="114"/>
                    </a:lnTo>
                    <a:lnTo>
                      <a:pt x="120" y="114"/>
                    </a:lnTo>
                    <a:lnTo>
                      <a:pt x="131" y="111"/>
                    </a:lnTo>
                    <a:lnTo>
                      <a:pt x="146" y="102"/>
                    </a:lnTo>
                    <a:lnTo>
                      <a:pt x="159" y="93"/>
                    </a:lnTo>
                    <a:lnTo>
                      <a:pt x="177" y="87"/>
                    </a:lnTo>
                    <a:lnTo>
                      <a:pt x="190" y="89"/>
                    </a:lnTo>
                    <a:lnTo>
                      <a:pt x="208" y="92"/>
                    </a:lnTo>
                    <a:lnTo>
                      <a:pt x="225" y="95"/>
                    </a:lnTo>
                    <a:lnTo>
                      <a:pt x="232" y="118"/>
                    </a:lnTo>
                    <a:lnTo>
                      <a:pt x="249" y="129"/>
                    </a:lnTo>
                    <a:lnTo>
                      <a:pt x="188" y="0"/>
                    </a:lnTo>
                    <a:lnTo>
                      <a:pt x="22" y="103"/>
                    </a:lnTo>
                    <a:close/>
                  </a:path>
                </a:pathLst>
              </a:custGeom>
              <a:solidFill>
                <a:srgbClr val="FFBFBF"/>
              </a:solidFill>
              <a:ln w="9525">
                <a:solidFill>
                  <a:srgbClr val="000000"/>
                </a:solidFill>
                <a:round/>
              </a:ln>
            </p:spPr>
            <p:txBody>
              <a:bodyPr/>
              <a:lstStyle/>
              <a:p>
                <a:endParaRPr lang="en-US">
                  <a:latin typeface="Times New Roman" panose="02020603050405020304" charset="0"/>
                  <a:cs typeface="Times New Roman" panose="02020603050405020304" charset="0"/>
                </a:endParaRPr>
              </a:p>
            </p:txBody>
          </p:sp>
          <p:sp>
            <p:nvSpPr>
              <p:cNvPr id="56" name="Freeform 6"/>
              <p:cNvSpPr/>
              <p:nvPr/>
            </p:nvSpPr>
            <p:spPr bwMode="auto">
              <a:xfrm rot="-949943">
                <a:off x="2352" y="1488"/>
                <a:ext cx="220" cy="138"/>
              </a:xfrm>
              <a:custGeom>
                <a:avLst/>
                <a:gdLst>
                  <a:gd name="T0" fmla="*/ 52 w 220"/>
                  <a:gd name="T1" fmla="*/ 68 h 138"/>
                  <a:gd name="T2" fmla="*/ 16 w 220"/>
                  <a:gd name="T3" fmla="*/ 106 h 138"/>
                  <a:gd name="T4" fmla="*/ 0 w 220"/>
                  <a:gd name="T5" fmla="*/ 125 h 138"/>
                  <a:gd name="T6" fmla="*/ 20 w 220"/>
                  <a:gd name="T7" fmla="*/ 136 h 138"/>
                  <a:gd name="T8" fmla="*/ 36 w 220"/>
                  <a:gd name="T9" fmla="*/ 138 h 138"/>
                  <a:gd name="T10" fmla="*/ 49 w 220"/>
                  <a:gd name="T11" fmla="*/ 134 h 138"/>
                  <a:gd name="T12" fmla="*/ 63 w 220"/>
                  <a:gd name="T13" fmla="*/ 129 h 138"/>
                  <a:gd name="T14" fmla="*/ 75 w 220"/>
                  <a:gd name="T15" fmla="*/ 119 h 138"/>
                  <a:gd name="T16" fmla="*/ 91 w 220"/>
                  <a:gd name="T17" fmla="*/ 107 h 138"/>
                  <a:gd name="T18" fmla="*/ 105 w 220"/>
                  <a:gd name="T19" fmla="*/ 105 h 138"/>
                  <a:gd name="T20" fmla="*/ 114 w 220"/>
                  <a:gd name="T21" fmla="*/ 100 h 138"/>
                  <a:gd name="T22" fmla="*/ 126 w 220"/>
                  <a:gd name="T23" fmla="*/ 92 h 138"/>
                  <a:gd name="T24" fmla="*/ 137 w 220"/>
                  <a:gd name="T25" fmla="*/ 82 h 138"/>
                  <a:gd name="T26" fmla="*/ 152 w 220"/>
                  <a:gd name="T27" fmla="*/ 75 h 138"/>
                  <a:gd name="T28" fmla="*/ 163 w 220"/>
                  <a:gd name="T29" fmla="*/ 75 h 138"/>
                  <a:gd name="T30" fmla="*/ 179 w 220"/>
                  <a:gd name="T31" fmla="*/ 75 h 138"/>
                  <a:gd name="T32" fmla="*/ 196 w 220"/>
                  <a:gd name="T33" fmla="*/ 76 h 138"/>
                  <a:gd name="T34" fmla="*/ 204 w 220"/>
                  <a:gd name="T35" fmla="*/ 94 h 138"/>
                  <a:gd name="T36" fmla="*/ 220 w 220"/>
                  <a:gd name="T37" fmla="*/ 101 h 138"/>
                  <a:gd name="T38" fmla="*/ 151 w 220"/>
                  <a:gd name="T39" fmla="*/ 0 h 138"/>
                  <a:gd name="T40" fmla="*/ 52 w 220"/>
                  <a:gd name="T41" fmla="*/ 68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0"/>
                  <a:gd name="T64" fmla="*/ 0 h 138"/>
                  <a:gd name="T65" fmla="*/ 220 w 220"/>
                  <a:gd name="T66" fmla="*/ 138 h 1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0" h="138">
                    <a:moveTo>
                      <a:pt x="52" y="68"/>
                    </a:moveTo>
                    <a:lnTo>
                      <a:pt x="16" y="106"/>
                    </a:lnTo>
                    <a:lnTo>
                      <a:pt x="0" y="125"/>
                    </a:lnTo>
                    <a:lnTo>
                      <a:pt x="20" y="136"/>
                    </a:lnTo>
                    <a:lnTo>
                      <a:pt x="36" y="138"/>
                    </a:lnTo>
                    <a:lnTo>
                      <a:pt x="49" y="134"/>
                    </a:lnTo>
                    <a:lnTo>
                      <a:pt x="63" y="129"/>
                    </a:lnTo>
                    <a:lnTo>
                      <a:pt x="75" y="119"/>
                    </a:lnTo>
                    <a:lnTo>
                      <a:pt x="91" y="107"/>
                    </a:lnTo>
                    <a:lnTo>
                      <a:pt x="105" y="105"/>
                    </a:lnTo>
                    <a:lnTo>
                      <a:pt x="114" y="100"/>
                    </a:lnTo>
                    <a:lnTo>
                      <a:pt x="126" y="92"/>
                    </a:lnTo>
                    <a:lnTo>
                      <a:pt x="137" y="82"/>
                    </a:lnTo>
                    <a:lnTo>
                      <a:pt x="152" y="75"/>
                    </a:lnTo>
                    <a:lnTo>
                      <a:pt x="163" y="75"/>
                    </a:lnTo>
                    <a:lnTo>
                      <a:pt x="179" y="75"/>
                    </a:lnTo>
                    <a:lnTo>
                      <a:pt x="196" y="76"/>
                    </a:lnTo>
                    <a:lnTo>
                      <a:pt x="204" y="94"/>
                    </a:lnTo>
                    <a:lnTo>
                      <a:pt x="220" y="101"/>
                    </a:lnTo>
                    <a:lnTo>
                      <a:pt x="151" y="0"/>
                    </a:lnTo>
                    <a:lnTo>
                      <a:pt x="52" y="68"/>
                    </a:lnTo>
                    <a:close/>
                  </a:path>
                </a:pathLst>
              </a:custGeom>
              <a:solidFill>
                <a:srgbClr val="FFBFBF"/>
              </a:solidFill>
              <a:ln w="9525">
                <a:solidFill>
                  <a:srgbClr val="000000"/>
                </a:solidFill>
                <a:round/>
              </a:ln>
            </p:spPr>
            <p:txBody>
              <a:bodyPr/>
              <a:lstStyle/>
              <a:p>
                <a:endParaRPr lang="en-US">
                  <a:latin typeface="Times New Roman" panose="02020603050405020304" charset="0"/>
                  <a:cs typeface="Times New Roman" panose="02020603050405020304" charset="0"/>
                </a:endParaRPr>
              </a:p>
            </p:txBody>
          </p:sp>
          <p:sp>
            <p:nvSpPr>
              <p:cNvPr id="57" name="Freeform 7"/>
              <p:cNvSpPr/>
              <p:nvPr/>
            </p:nvSpPr>
            <p:spPr bwMode="auto">
              <a:xfrm rot="810451">
                <a:off x="2444" y="1586"/>
                <a:ext cx="13" cy="10"/>
              </a:xfrm>
              <a:custGeom>
                <a:avLst/>
                <a:gdLst>
                  <a:gd name="T0" fmla="*/ 0 w 55"/>
                  <a:gd name="T1" fmla="*/ 0 h 33"/>
                  <a:gd name="T2" fmla="*/ 0 w 55"/>
                  <a:gd name="T3" fmla="*/ 0 h 33"/>
                  <a:gd name="T4" fmla="*/ 0 w 55"/>
                  <a:gd name="T5" fmla="*/ 0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en-US">
                  <a:latin typeface="Times New Roman" panose="02020603050405020304" charset="0"/>
                  <a:cs typeface="Times New Roman" panose="02020603050405020304" charset="0"/>
                </a:endParaRPr>
              </a:p>
            </p:txBody>
          </p:sp>
        </p:grpSp>
        <p:sp>
          <p:nvSpPr>
            <p:cNvPr id="43" name="Rectangle 8"/>
            <p:cNvSpPr>
              <a:spLocks noChangeArrowheads="1"/>
            </p:cNvSpPr>
            <p:nvPr/>
          </p:nvSpPr>
          <p:spPr bwMode="auto">
            <a:xfrm rot="21438353">
              <a:off x="1240" y="2048"/>
              <a:ext cx="2088" cy="42"/>
            </a:xfrm>
            <a:prstGeom prst="rect">
              <a:avLst/>
            </a:prstGeom>
            <a:solidFill>
              <a:srgbClr val="33CCCC"/>
            </a:solidFill>
            <a:ln w="9525" algn="ctr">
              <a:solidFill>
                <a:schemeClr val="bg2"/>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grpSp>
          <p:nvGrpSpPr>
            <p:cNvPr id="44" name="Group 9"/>
            <p:cNvGrpSpPr/>
            <p:nvPr/>
          </p:nvGrpSpPr>
          <p:grpSpPr bwMode="auto">
            <a:xfrm rot="-2002882">
              <a:off x="3064" y="1715"/>
              <a:ext cx="585" cy="437"/>
              <a:chOff x="4076" y="2173"/>
              <a:chExt cx="585" cy="437"/>
            </a:xfrm>
          </p:grpSpPr>
          <p:sp>
            <p:nvSpPr>
              <p:cNvPr id="45" name="Freeform 10"/>
              <p:cNvSpPr/>
              <p:nvPr/>
            </p:nvSpPr>
            <p:spPr bwMode="auto">
              <a:xfrm rot="20298529">
                <a:off x="4104" y="2244"/>
                <a:ext cx="432" cy="366"/>
              </a:xfrm>
              <a:custGeom>
                <a:avLst/>
                <a:gdLst>
                  <a:gd name="T0" fmla="*/ 89 w 648"/>
                  <a:gd name="T1" fmla="*/ 87 h 631"/>
                  <a:gd name="T2" fmla="*/ 73 w 648"/>
                  <a:gd name="T3" fmla="*/ 82 h 631"/>
                  <a:gd name="T4" fmla="*/ 57 w 648"/>
                  <a:gd name="T5" fmla="*/ 75 h 631"/>
                  <a:gd name="T6" fmla="*/ 38 w 648"/>
                  <a:gd name="T7" fmla="*/ 63 h 631"/>
                  <a:gd name="T8" fmla="*/ 22 w 648"/>
                  <a:gd name="T9" fmla="*/ 63 h 631"/>
                  <a:gd name="T10" fmla="*/ 28 w 648"/>
                  <a:gd name="T11" fmla="*/ 75 h 631"/>
                  <a:gd name="T12" fmla="*/ 41 w 648"/>
                  <a:gd name="T13" fmla="*/ 93 h 631"/>
                  <a:gd name="T14" fmla="*/ 60 w 648"/>
                  <a:gd name="T15" fmla="*/ 104 h 631"/>
                  <a:gd name="T16" fmla="*/ 91 w 648"/>
                  <a:gd name="T17" fmla="*/ 122 h 631"/>
                  <a:gd name="T18" fmla="*/ 114 w 648"/>
                  <a:gd name="T19" fmla="*/ 128 h 631"/>
                  <a:gd name="T20" fmla="*/ 125 w 648"/>
                  <a:gd name="T21" fmla="*/ 133 h 631"/>
                  <a:gd name="T22" fmla="*/ 140 w 648"/>
                  <a:gd name="T23" fmla="*/ 138 h 631"/>
                  <a:gd name="T24" fmla="*/ 152 w 648"/>
                  <a:gd name="T25" fmla="*/ 144 h 631"/>
                  <a:gd name="T26" fmla="*/ 165 w 648"/>
                  <a:gd name="T27" fmla="*/ 154 h 631"/>
                  <a:gd name="T28" fmla="*/ 176 w 648"/>
                  <a:gd name="T29" fmla="*/ 162 h 631"/>
                  <a:gd name="T30" fmla="*/ 189 w 648"/>
                  <a:gd name="T31" fmla="*/ 169 h 631"/>
                  <a:gd name="T32" fmla="*/ 194 w 648"/>
                  <a:gd name="T33" fmla="*/ 166 h 631"/>
                  <a:gd name="T34" fmla="*/ 201 w 648"/>
                  <a:gd name="T35" fmla="*/ 154 h 631"/>
                  <a:gd name="T36" fmla="*/ 218 w 648"/>
                  <a:gd name="T37" fmla="*/ 141 h 631"/>
                  <a:gd name="T38" fmla="*/ 234 w 648"/>
                  <a:gd name="T39" fmla="*/ 127 h 631"/>
                  <a:gd name="T40" fmla="*/ 242 w 648"/>
                  <a:gd name="T41" fmla="*/ 119 h 631"/>
                  <a:gd name="T42" fmla="*/ 234 w 648"/>
                  <a:gd name="T43" fmla="*/ 111 h 631"/>
                  <a:gd name="T44" fmla="*/ 221 w 648"/>
                  <a:gd name="T45" fmla="*/ 105 h 631"/>
                  <a:gd name="T46" fmla="*/ 214 w 648"/>
                  <a:gd name="T47" fmla="*/ 100 h 631"/>
                  <a:gd name="T48" fmla="*/ 201 w 648"/>
                  <a:gd name="T49" fmla="*/ 71 h 631"/>
                  <a:gd name="T50" fmla="*/ 189 w 648"/>
                  <a:gd name="T51" fmla="*/ 48 h 631"/>
                  <a:gd name="T52" fmla="*/ 178 w 648"/>
                  <a:gd name="T53" fmla="*/ 36 h 631"/>
                  <a:gd name="T54" fmla="*/ 173 w 648"/>
                  <a:gd name="T55" fmla="*/ 24 h 631"/>
                  <a:gd name="T56" fmla="*/ 164 w 648"/>
                  <a:gd name="T57" fmla="*/ 18 h 631"/>
                  <a:gd name="T58" fmla="*/ 150 w 648"/>
                  <a:gd name="T59" fmla="*/ 12 h 631"/>
                  <a:gd name="T60" fmla="*/ 135 w 648"/>
                  <a:gd name="T61" fmla="*/ 7 h 631"/>
                  <a:gd name="T62" fmla="*/ 115 w 648"/>
                  <a:gd name="T63" fmla="*/ 5 h 631"/>
                  <a:gd name="T64" fmla="*/ 95 w 648"/>
                  <a:gd name="T65" fmla="*/ 3 h 631"/>
                  <a:gd name="T66" fmla="*/ 81 w 648"/>
                  <a:gd name="T67" fmla="*/ 3 h 631"/>
                  <a:gd name="T68" fmla="*/ 63 w 648"/>
                  <a:gd name="T69" fmla="*/ 3 h 631"/>
                  <a:gd name="T70" fmla="*/ 52 w 648"/>
                  <a:gd name="T71" fmla="*/ 5 h 631"/>
                  <a:gd name="T72" fmla="*/ 30 w 648"/>
                  <a:gd name="T73" fmla="*/ 10 h 631"/>
                  <a:gd name="T74" fmla="*/ 12 w 648"/>
                  <a:gd name="T75" fmla="*/ 21 h 631"/>
                  <a:gd name="T76" fmla="*/ 3 w 648"/>
                  <a:gd name="T77" fmla="*/ 30 h 631"/>
                  <a:gd name="T78" fmla="*/ 4 w 648"/>
                  <a:gd name="T79" fmla="*/ 36 h 631"/>
                  <a:gd name="T80" fmla="*/ 18 w 648"/>
                  <a:gd name="T81" fmla="*/ 36 h 631"/>
                  <a:gd name="T82" fmla="*/ 28 w 648"/>
                  <a:gd name="T83" fmla="*/ 31 h 631"/>
                  <a:gd name="T84" fmla="*/ 48 w 648"/>
                  <a:gd name="T85" fmla="*/ 28 h 631"/>
                  <a:gd name="T86" fmla="*/ 69 w 648"/>
                  <a:gd name="T87" fmla="*/ 26 h 631"/>
                  <a:gd name="T88" fmla="*/ 80 w 648"/>
                  <a:gd name="T89" fmla="*/ 29 h 631"/>
                  <a:gd name="T90" fmla="*/ 92 w 648"/>
                  <a:gd name="T91" fmla="*/ 36 h 631"/>
                  <a:gd name="T92" fmla="*/ 102 w 648"/>
                  <a:gd name="T93" fmla="*/ 41 h 631"/>
                  <a:gd name="T94" fmla="*/ 108 w 648"/>
                  <a:gd name="T95" fmla="*/ 50 h 631"/>
                  <a:gd name="T96" fmla="*/ 114 w 648"/>
                  <a:gd name="T97" fmla="*/ 60 h 631"/>
                  <a:gd name="T98" fmla="*/ 113 w 648"/>
                  <a:gd name="T99" fmla="*/ 71 h 631"/>
                  <a:gd name="T100" fmla="*/ 98 w 648"/>
                  <a:gd name="T101" fmla="*/ 84 h 6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48"/>
                  <a:gd name="T154" fmla="*/ 0 h 631"/>
                  <a:gd name="T155" fmla="*/ 648 w 648"/>
                  <a:gd name="T156" fmla="*/ 631 h 6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48" h="631">
                    <a:moveTo>
                      <a:pt x="255" y="310"/>
                    </a:moveTo>
                    <a:lnTo>
                      <a:pt x="231" y="317"/>
                    </a:lnTo>
                    <a:lnTo>
                      <a:pt x="214" y="314"/>
                    </a:lnTo>
                    <a:lnTo>
                      <a:pt x="189" y="301"/>
                    </a:lnTo>
                    <a:lnTo>
                      <a:pt x="162" y="296"/>
                    </a:lnTo>
                    <a:lnTo>
                      <a:pt x="148" y="277"/>
                    </a:lnTo>
                    <a:lnTo>
                      <a:pt x="125" y="247"/>
                    </a:lnTo>
                    <a:lnTo>
                      <a:pt x="100" y="233"/>
                    </a:lnTo>
                    <a:lnTo>
                      <a:pt x="76" y="228"/>
                    </a:lnTo>
                    <a:lnTo>
                      <a:pt x="59" y="233"/>
                    </a:lnTo>
                    <a:lnTo>
                      <a:pt x="66" y="251"/>
                    </a:lnTo>
                    <a:lnTo>
                      <a:pt x="76" y="275"/>
                    </a:lnTo>
                    <a:lnTo>
                      <a:pt x="94" y="312"/>
                    </a:lnTo>
                    <a:lnTo>
                      <a:pt x="106" y="342"/>
                    </a:lnTo>
                    <a:lnTo>
                      <a:pt x="136" y="366"/>
                    </a:lnTo>
                    <a:lnTo>
                      <a:pt x="159" y="387"/>
                    </a:lnTo>
                    <a:lnTo>
                      <a:pt x="177" y="403"/>
                    </a:lnTo>
                    <a:lnTo>
                      <a:pt x="236" y="448"/>
                    </a:lnTo>
                    <a:lnTo>
                      <a:pt x="265" y="460"/>
                    </a:lnTo>
                    <a:lnTo>
                      <a:pt x="295" y="475"/>
                    </a:lnTo>
                    <a:lnTo>
                      <a:pt x="311" y="481"/>
                    </a:lnTo>
                    <a:lnTo>
                      <a:pt x="327" y="493"/>
                    </a:lnTo>
                    <a:lnTo>
                      <a:pt x="349" y="503"/>
                    </a:lnTo>
                    <a:lnTo>
                      <a:pt x="365" y="511"/>
                    </a:lnTo>
                    <a:lnTo>
                      <a:pt x="382" y="519"/>
                    </a:lnTo>
                    <a:lnTo>
                      <a:pt x="393" y="530"/>
                    </a:lnTo>
                    <a:lnTo>
                      <a:pt x="412" y="543"/>
                    </a:lnTo>
                    <a:lnTo>
                      <a:pt x="431" y="566"/>
                    </a:lnTo>
                    <a:lnTo>
                      <a:pt x="445" y="583"/>
                    </a:lnTo>
                    <a:lnTo>
                      <a:pt x="457" y="599"/>
                    </a:lnTo>
                    <a:lnTo>
                      <a:pt x="472" y="612"/>
                    </a:lnTo>
                    <a:lnTo>
                      <a:pt x="490" y="624"/>
                    </a:lnTo>
                    <a:lnTo>
                      <a:pt x="500" y="631"/>
                    </a:lnTo>
                    <a:lnTo>
                      <a:pt x="505" y="614"/>
                    </a:lnTo>
                    <a:lnTo>
                      <a:pt x="510" y="597"/>
                    </a:lnTo>
                    <a:lnTo>
                      <a:pt x="523" y="568"/>
                    </a:lnTo>
                    <a:lnTo>
                      <a:pt x="553" y="539"/>
                    </a:lnTo>
                    <a:lnTo>
                      <a:pt x="568" y="522"/>
                    </a:lnTo>
                    <a:lnTo>
                      <a:pt x="596" y="489"/>
                    </a:lnTo>
                    <a:lnTo>
                      <a:pt x="611" y="469"/>
                    </a:lnTo>
                    <a:lnTo>
                      <a:pt x="626" y="451"/>
                    </a:lnTo>
                    <a:lnTo>
                      <a:pt x="631" y="437"/>
                    </a:lnTo>
                    <a:lnTo>
                      <a:pt x="648" y="435"/>
                    </a:lnTo>
                    <a:lnTo>
                      <a:pt x="610" y="409"/>
                    </a:lnTo>
                    <a:lnTo>
                      <a:pt x="597" y="398"/>
                    </a:lnTo>
                    <a:lnTo>
                      <a:pt x="576" y="388"/>
                    </a:lnTo>
                    <a:lnTo>
                      <a:pt x="565" y="379"/>
                    </a:lnTo>
                    <a:lnTo>
                      <a:pt x="557" y="370"/>
                    </a:lnTo>
                    <a:lnTo>
                      <a:pt x="549" y="343"/>
                    </a:lnTo>
                    <a:lnTo>
                      <a:pt x="521" y="260"/>
                    </a:lnTo>
                    <a:lnTo>
                      <a:pt x="507" y="216"/>
                    </a:lnTo>
                    <a:lnTo>
                      <a:pt x="491" y="178"/>
                    </a:lnTo>
                    <a:lnTo>
                      <a:pt x="478" y="158"/>
                    </a:lnTo>
                    <a:lnTo>
                      <a:pt x="466" y="134"/>
                    </a:lnTo>
                    <a:lnTo>
                      <a:pt x="458" y="112"/>
                    </a:lnTo>
                    <a:lnTo>
                      <a:pt x="450" y="88"/>
                    </a:lnTo>
                    <a:lnTo>
                      <a:pt x="442" y="74"/>
                    </a:lnTo>
                    <a:lnTo>
                      <a:pt x="428" y="66"/>
                    </a:lnTo>
                    <a:lnTo>
                      <a:pt x="404" y="58"/>
                    </a:lnTo>
                    <a:lnTo>
                      <a:pt x="390" y="46"/>
                    </a:lnTo>
                    <a:lnTo>
                      <a:pt x="374" y="32"/>
                    </a:lnTo>
                    <a:lnTo>
                      <a:pt x="350" y="28"/>
                    </a:lnTo>
                    <a:lnTo>
                      <a:pt x="320" y="28"/>
                    </a:lnTo>
                    <a:lnTo>
                      <a:pt x="298" y="20"/>
                    </a:lnTo>
                    <a:lnTo>
                      <a:pt x="266" y="14"/>
                    </a:lnTo>
                    <a:lnTo>
                      <a:pt x="247" y="6"/>
                    </a:lnTo>
                    <a:lnTo>
                      <a:pt x="234" y="0"/>
                    </a:lnTo>
                    <a:lnTo>
                      <a:pt x="208" y="5"/>
                    </a:lnTo>
                    <a:lnTo>
                      <a:pt x="184" y="9"/>
                    </a:lnTo>
                    <a:lnTo>
                      <a:pt x="163" y="12"/>
                    </a:lnTo>
                    <a:lnTo>
                      <a:pt x="150" y="14"/>
                    </a:lnTo>
                    <a:lnTo>
                      <a:pt x="133" y="20"/>
                    </a:lnTo>
                    <a:lnTo>
                      <a:pt x="117" y="26"/>
                    </a:lnTo>
                    <a:lnTo>
                      <a:pt x="78" y="38"/>
                    </a:lnTo>
                    <a:lnTo>
                      <a:pt x="55" y="57"/>
                    </a:lnTo>
                    <a:lnTo>
                      <a:pt x="33" y="77"/>
                    </a:lnTo>
                    <a:lnTo>
                      <a:pt x="16" y="93"/>
                    </a:lnTo>
                    <a:lnTo>
                      <a:pt x="3" y="108"/>
                    </a:lnTo>
                    <a:lnTo>
                      <a:pt x="0" y="120"/>
                    </a:lnTo>
                    <a:lnTo>
                      <a:pt x="7" y="131"/>
                    </a:lnTo>
                    <a:lnTo>
                      <a:pt x="28" y="137"/>
                    </a:lnTo>
                    <a:lnTo>
                      <a:pt x="46" y="134"/>
                    </a:lnTo>
                    <a:lnTo>
                      <a:pt x="60" y="128"/>
                    </a:lnTo>
                    <a:lnTo>
                      <a:pt x="76" y="117"/>
                    </a:lnTo>
                    <a:lnTo>
                      <a:pt x="91" y="104"/>
                    </a:lnTo>
                    <a:lnTo>
                      <a:pt x="126" y="102"/>
                    </a:lnTo>
                    <a:lnTo>
                      <a:pt x="160" y="101"/>
                    </a:lnTo>
                    <a:lnTo>
                      <a:pt x="180" y="96"/>
                    </a:lnTo>
                    <a:lnTo>
                      <a:pt x="195" y="95"/>
                    </a:lnTo>
                    <a:lnTo>
                      <a:pt x="207" y="107"/>
                    </a:lnTo>
                    <a:lnTo>
                      <a:pt x="222" y="117"/>
                    </a:lnTo>
                    <a:lnTo>
                      <a:pt x="240" y="131"/>
                    </a:lnTo>
                    <a:lnTo>
                      <a:pt x="255" y="138"/>
                    </a:lnTo>
                    <a:lnTo>
                      <a:pt x="267" y="153"/>
                    </a:lnTo>
                    <a:lnTo>
                      <a:pt x="273" y="165"/>
                    </a:lnTo>
                    <a:lnTo>
                      <a:pt x="283" y="186"/>
                    </a:lnTo>
                    <a:lnTo>
                      <a:pt x="288" y="207"/>
                    </a:lnTo>
                    <a:lnTo>
                      <a:pt x="294" y="224"/>
                    </a:lnTo>
                    <a:lnTo>
                      <a:pt x="293" y="238"/>
                    </a:lnTo>
                    <a:lnTo>
                      <a:pt x="293" y="259"/>
                    </a:lnTo>
                    <a:lnTo>
                      <a:pt x="287" y="286"/>
                    </a:lnTo>
                    <a:lnTo>
                      <a:pt x="255" y="310"/>
                    </a:lnTo>
                    <a:close/>
                  </a:path>
                </a:pathLst>
              </a:custGeom>
              <a:solidFill>
                <a:srgbClr val="FFBFBF"/>
              </a:solidFill>
              <a:ln w="9525">
                <a:solidFill>
                  <a:srgbClr val="000000"/>
                </a:solidFill>
                <a:round/>
              </a:ln>
            </p:spPr>
            <p:txBody>
              <a:bodyPr/>
              <a:lstStyle/>
              <a:p>
                <a:endParaRPr lang="en-US">
                  <a:latin typeface="Times New Roman" panose="02020603050405020304" charset="0"/>
                  <a:cs typeface="Times New Roman" panose="02020603050405020304" charset="0"/>
                </a:endParaRPr>
              </a:p>
            </p:txBody>
          </p:sp>
          <p:sp>
            <p:nvSpPr>
              <p:cNvPr id="46" name="Freeform 11"/>
              <p:cNvSpPr/>
              <p:nvPr/>
            </p:nvSpPr>
            <p:spPr bwMode="auto">
              <a:xfrm>
                <a:off x="4202" y="2173"/>
                <a:ext cx="103" cy="46"/>
              </a:xfrm>
              <a:custGeom>
                <a:avLst/>
                <a:gdLst>
                  <a:gd name="T0" fmla="*/ 0 w 138"/>
                  <a:gd name="T1" fmla="*/ 0 h 66"/>
                  <a:gd name="T2" fmla="*/ 7 w 138"/>
                  <a:gd name="T3" fmla="*/ 1 h 66"/>
                  <a:gd name="T4" fmla="*/ 13 w 138"/>
                  <a:gd name="T5" fmla="*/ 3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en-US">
                  <a:latin typeface="Times New Roman" panose="02020603050405020304" charset="0"/>
                  <a:cs typeface="Times New Roman" panose="02020603050405020304" charset="0"/>
                </a:endParaRPr>
              </a:p>
            </p:txBody>
          </p:sp>
          <p:sp>
            <p:nvSpPr>
              <p:cNvPr id="47" name="Freeform 12"/>
              <p:cNvSpPr/>
              <p:nvPr/>
            </p:nvSpPr>
            <p:spPr bwMode="auto">
              <a:xfrm rot="-1242821">
                <a:off x="4093" y="2384"/>
                <a:ext cx="15" cy="48"/>
              </a:xfrm>
              <a:custGeom>
                <a:avLst/>
                <a:gdLst>
                  <a:gd name="T0" fmla="*/ 0 w 70"/>
                  <a:gd name="T1" fmla="*/ 0 h 169"/>
                  <a:gd name="T2" fmla="*/ 0 w 70"/>
                  <a:gd name="T3" fmla="*/ 0 h 169"/>
                  <a:gd name="T4" fmla="*/ 0 w 70"/>
                  <a:gd name="T5" fmla="*/ 0 h 169"/>
                  <a:gd name="T6" fmla="*/ 0 w 70"/>
                  <a:gd name="T7" fmla="*/ 0 h 169"/>
                  <a:gd name="T8" fmla="*/ 0 w 70"/>
                  <a:gd name="T9" fmla="*/ 0 h 169"/>
                  <a:gd name="T10" fmla="*/ 0 w 70"/>
                  <a:gd name="T11" fmla="*/ 0 h 169"/>
                  <a:gd name="T12" fmla="*/ 0 w 70"/>
                  <a:gd name="T13" fmla="*/ 0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en-US">
                  <a:latin typeface="Times New Roman" panose="02020603050405020304" charset="0"/>
                  <a:cs typeface="Times New Roman" panose="02020603050405020304" charset="0"/>
                </a:endParaRPr>
              </a:p>
            </p:txBody>
          </p:sp>
          <p:sp>
            <p:nvSpPr>
              <p:cNvPr id="48" name="Freeform 13"/>
              <p:cNvSpPr/>
              <p:nvPr/>
            </p:nvSpPr>
            <p:spPr bwMode="auto">
              <a:xfrm rot="-832342">
                <a:off x="4167" y="2231"/>
                <a:ext cx="12" cy="29"/>
              </a:xfrm>
              <a:custGeom>
                <a:avLst/>
                <a:gdLst>
                  <a:gd name="T0" fmla="*/ 0 w 50"/>
                  <a:gd name="T1" fmla="*/ 0 h 93"/>
                  <a:gd name="T2" fmla="*/ 0 w 50"/>
                  <a:gd name="T3" fmla="*/ 0 h 93"/>
                  <a:gd name="T4" fmla="*/ 0 w 50"/>
                  <a:gd name="T5" fmla="*/ 0 h 93"/>
                  <a:gd name="T6" fmla="*/ 0 w 50"/>
                  <a:gd name="T7" fmla="*/ 0 h 93"/>
                  <a:gd name="T8" fmla="*/ 0 w 50"/>
                  <a:gd name="T9" fmla="*/ 0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en-US">
                  <a:latin typeface="Times New Roman" panose="02020603050405020304" charset="0"/>
                  <a:cs typeface="Times New Roman" panose="02020603050405020304" charset="0"/>
                </a:endParaRPr>
              </a:p>
            </p:txBody>
          </p:sp>
          <p:sp>
            <p:nvSpPr>
              <p:cNvPr id="49" name="Freeform 14"/>
              <p:cNvSpPr/>
              <p:nvPr/>
            </p:nvSpPr>
            <p:spPr bwMode="auto">
              <a:xfrm rot="-1712274">
                <a:off x="4076" y="2259"/>
                <a:ext cx="9" cy="22"/>
              </a:xfrm>
              <a:custGeom>
                <a:avLst/>
                <a:gdLst>
                  <a:gd name="T0" fmla="*/ 0 w 19"/>
                  <a:gd name="T1" fmla="*/ 0 h 43"/>
                  <a:gd name="T2" fmla="*/ 0 w 19"/>
                  <a:gd name="T3" fmla="*/ 1 h 43"/>
                  <a:gd name="T4" fmla="*/ 0 w 19"/>
                  <a:gd name="T5" fmla="*/ 1 h 43"/>
                  <a:gd name="T6" fmla="*/ 0 w 19"/>
                  <a:gd name="T7" fmla="*/ 1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en-US">
                  <a:latin typeface="Times New Roman" panose="02020603050405020304" charset="0"/>
                  <a:cs typeface="Times New Roman" panose="02020603050405020304" charset="0"/>
                </a:endParaRPr>
              </a:p>
            </p:txBody>
          </p:sp>
          <p:grpSp>
            <p:nvGrpSpPr>
              <p:cNvPr id="50" name="Group 15"/>
              <p:cNvGrpSpPr/>
              <p:nvPr/>
            </p:nvGrpSpPr>
            <p:grpSpPr bwMode="auto">
              <a:xfrm rot="-9224892">
                <a:off x="4497" y="2415"/>
                <a:ext cx="164" cy="186"/>
                <a:chOff x="2654" y="2776"/>
                <a:chExt cx="378" cy="374"/>
              </a:xfrm>
            </p:grpSpPr>
            <p:sp>
              <p:nvSpPr>
                <p:cNvPr id="53" name="Freeform 16"/>
                <p:cNvSpPr/>
                <p:nvPr/>
              </p:nvSpPr>
              <p:spPr bwMode="auto">
                <a:xfrm rot="20474547">
                  <a:off x="2654" y="2776"/>
                  <a:ext cx="378" cy="374"/>
                </a:xfrm>
                <a:custGeom>
                  <a:avLst/>
                  <a:gdLst>
                    <a:gd name="T0" fmla="*/ 5 w 1112"/>
                    <a:gd name="T1" fmla="*/ 1 h 1094"/>
                    <a:gd name="T2" fmla="*/ 5 w 1112"/>
                    <a:gd name="T3" fmla="*/ 2 h 1094"/>
                    <a:gd name="T4" fmla="*/ 4 w 1112"/>
                    <a:gd name="T5" fmla="*/ 2 h 1094"/>
                    <a:gd name="T6" fmla="*/ 4 w 1112"/>
                    <a:gd name="T7" fmla="*/ 2 h 1094"/>
                    <a:gd name="T8" fmla="*/ 4 w 1112"/>
                    <a:gd name="T9" fmla="*/ 3 h 1094"/>
                    <a:gd name="T10" fmla="*/ 4 w 1112"/>
                    <a:gd name="T11" fmla="*/ 3 h 1094"/>
                    <a:gd name="T12" fmla="*/ 4 w 1112"/>
                    <a:gd name="T13" fmla="*/ 4 h 1094"/>
                    <a:gd name="T14" fmla="*/ 4 w 1112"/>
                    <a:gd name="T15" fmla="*/ 4 h 1094"/>
                    <a:gd name="T16" fmla="*/ 4 w 1112"/>
                    <a:gd name="T17" fmla="*/ 4 h 1094"/>
                    <a:gd name="T18" fmla="*/ 4 w 1112"/>
                    <a:gd name="T19" fmla="*/ 5 h 1094"/>
                    <a:gd name="T20" fmla="*/ 1 w 1112"/>
                    <a:gd name="T21" fmla="*/ 5 h 1094"/>
                    <a:gd name="T22" fmla="*/ 1 w 1112"/>
                    <a:gd name="T23" fmla="*/ 2 h 1094"/>
                    <a:gd name="T24" fmla="*/ 1 w 1112"/>
                    <a:gd name="T25" fmla="*/ 1 h 1094"/>
                    <a:gd name="T26" fmla="*/ 0 w 1112"/>
                    <a:gd name="T27" fmla="*/ 0 h 1094"/>
                    <a:gd name="T28" fmla="*/ 2 w 1112"/>
                    <a:gd name="T29" fmla="*/ 1 h 1094"/>
                    <a:gd name="T30" fmla="*/ 3 w 1112"/>
                    <a:gd name="T31" fmla="*/ 1 h 1094"/>
                    <a:gd name="T32" fmla="*/ 4 w 1112"/>
                    <a:gd name="T33" fmla="*/ 1 h 1094"/>
                    <a:gd name="T34" fmla="*/ 5 w 1112"/>
                    <a:gd name="T35" fmla="*/ 1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ln>
              </p:spPr>
              <p:txBody>
                <a:bodyPr/>
                <a:lstStyle/>
                <a:p>
                  <a:endParaRPr lang="en-US">
                    <a:latin typeface="Times New Roman" panose="02020603050405020304" charset="0"/>
                    <a:cs typeface="Times New Roman" panose="02020603050405020304" charset="0"/>
                  </a:endParaRPr>
                </a:p>
              </p:txBody>
            </p:sp>
            <p:sp>
              <p:nvSpPr>
                <p:cNvPr id="54" name="Oval 17"/>
                <p:cNvSpPr>
                  <a:spLocks noChangeArrowheads="1"/>
                </p:cNvSpPr>
                <p:nvPr/>
              </p:nvSpPr>
              <p:spPr bwMode="auto">
                <a:xfrm>
                  <a:off x="2793" y="2961"/>
                  <a:ext cx="61" cy="70"/>
                </a:xfrm>
                <a:prstGeom prst="ellipse">
                  <a:avLst/>
                </a:prstGeom>
                <a:solidFill>
                  <a:srgbClr val="FFFFFF"/>
                </a:solidFill>
                <a:ln w="9525">
                  <a:solidFill>
                    <a:srgbClr val="000000"/>
                  </a:solidFill>
                  <a:rou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latin typeface="Times New Roman" panose="02020603050405020304" charset="0"/>
                    <a:cs typeface="Times New Roman" panose="02020603050405020304" charset="0"/>
                  </a:endParaRPr>
                </a:p>
              </p:txBody>
            </p:sp>
          </p:grpSp>
          <p:sp>
            <p:nvSpPr>
              <p:cNvPr id="51" name="Freeform 18"/>
              <p:cNvSpPr/>
              <p:nvPr/>
            </p:nvSpPr>
            <p:spPr bwMode="auto">
              <a:xfrm rot="-5887819">
                <a:off x="4165" y="2435"/>
                <a:ext cx="13" cy="9"/>
              </a:xfrm>
              <a:custGeom>
                <a:avLst/>
                <a:gdLst>
                  <a:gd name="T0" fmla="*/ 0 w 55"/>
                  <a:gd name="T1" fmla="*/ 0 h 33"/>
                  <a:gd name="T2" fmla="*/ 0 w 55"/>
                  <a:gd name="T3" fmla="*/ 0 h 33"/>
                  <a:gd name="T4" fmla="*/ 0 w 55"/>
                  <a:gd name="T5" fmla="*/ 0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en-US">
                  <a:latin typeface="Times New Roman" panose="02020603050405020304" charset="0"/>
                  <a:cs typeface="Times New Roman" panose="02020603050405020304" charset="0"/>
                </a:endParaRPr>
              </a:p>
            </p:txBody>
          </p:sp>
          <p:sp>
            <p:nvSpPr>
              <p:cNvPr id="52" name="Freeform 19"/>
              <p:cNvSpPr/>
              <p:nvPr/>
            </p:nvSpPr>
            <p:spPr bwMode="auto">
              <a:xfrm rot="-487818">
                <a:off x="4282" y="2181"/>
                <a:ext cx="47" cy="29"/>
              </a:xfrm>
              <a:custGeom>
                <a:avLst/>
                <a:gdLst>
                  <a:gd name="T0" fmla="*/ 0 w 53"/>
                  <a:gd name="T1" fmla="*/ 0 h 34"/>
                  <a:gd name="T2" fmla="*/ 7 w 53"/>
                  <a:gd name="T3" fmla="*/ 3 h 34"/>
                  <a:gd name="T4" fmla="*/ 20 w 53"/>
                  <a:gd name="T5" fmla="*/ 9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en-US">
                  <a:latin typeface="Times New Roman" panose="02020603050405020304" charset="0"/>
                  <a:cs typeface="Times New Roman" panose="02020603050405020304" charset="0"/>
                </a:endParaRPr>
              </a:p>
            </p:txBody>
          </p:sp>
        </p:grpSp>
      </p:grpSp>
    </p:spTree>
    <p:custDataLst>
      <p:tags r:id="rId3"/>
    </p:custData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additive="base">
                                        <p:cTn id="11" dur="1000"/>
                                        <p:tgtEl>
                                          <p:spTgt spid="79"/>
                                        </p:tgtEl>
                                        <p:attrNameLst>
                                          <p:attrName>ppt_y</p:attrName>
                                        </p:attrNameLst>
                                      </p:cBhvr>
                                      <p:tavLst>
                                        <p:tav tm="0">
                                          <p:val>
                                            <p:strVal val="#ppt_y+#ppt_h*1.125000"/>
                                          </p:val>
                                        </p:tav>
                                        <p:tav tm="100000">
                                          <p:val>
                                            <p:strVal val="#ppt_y"/>
                                          </p:val>
                                        </p:tav>
                                      </p:tavLst>
                                    </p:anim>
                                    <p:animEffect transition="in" filter="wipe(up)">
                                      <p:cBhvr>
                                        <p:cTn id="12" dur="1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0" presetClass="path" presetSubtype="0" accel="50000" decel="50000" fill="hold" nodeType="afterEffect">
                                  <p:stCondLst>
                                    <p:cond delay="750"/>
                                  </p:stCondLst>
                                  <p:childTnLst>
                                    <p:animMotion origin="layout" path="M -0.08559 -0.00093 C -0.01701 0.02808 0.05174 0.0574 0.08837 0.08889 C 0.125 0.12098 0.13108 0.15586 0.13472 0.1895 C 0.13871 0.22314 0.15399 0.26327 0.11163 0.29012 C 0.06927 0.31697 -0.0257 0.33364 -0.12014 0.35123 " pathEditMode="relative" rAng="0" ptsTypes="AAAAA">
                                      <p:cBhvr>
                                        <p:cTn id="21" dur="1000" fill="hold"/>
                                        <p:tgtEl>
                                          <p:spTgt spid="20"/>
                                        </p:tgtEl>
                                        <p:attrNameLst>
                                          <p:attrName>ppt_x</p:attrName>
                                          <p:attrName>ppt_y</p:attrName>
                                        </p:attrNameLst>
                                      </p:cBhvr>
                                      <p:rCtr x="9583" y="17593"/>
                                    </p:animMotion>
                                  </p:childTnLst>
                                </p:cTn>
                              </p:par>
                            </p:childTnLst>
                          </p:cTn>
                        </p:par>
                        <p:par>
                          <p:cTn id="22" fill="hold">
                            <p:stCondLst>
                              <p:cond delay="2250"/>
                            </p:stCondLst>
                            <p:childTnLst>
                              <p:par>
                                <p:cTn id="23" presetID="35" presetClass="path" presetSubtype="0" repeatCount="5000" autoRev="1" fill="hold" nodeType="afterEffect">
                                  <p:stCondLst>
                                    <p:cond delay="500"/>
                                  </p:stCondLst>
                                  <p:childTnLst>
                                    <p:animMotion origin="layout" path="M -0.17448 0.34352 L -0.0401 0.34352 " pathEditMode="relative" rAng="0" ptsTypes="AA">
                                      <p:cBhvr>
                                        <p:cTn id="24" dur="500" fill="hold"/>
                                        <p:tgtEl>
                                          <p:spTgt spid="20"/>
                                        </p:tgtEl>
                                        <p:attrNameLst>
                                          <p:attrName>ppt_x</p:attrName>
                                          <p:attrName>ppt_y</p:attrName>
                                        </p:attrNameLst>
                                      </p:cBhvr>
                                      <p:rCtr x="6719" y="0"/>
                                    </p:animMotion>
                                  </p:childTnLst>
                                </p:cTn>
                              </p:par>
                            </p:childTnLst>
                          </p:cTn>
                        </p:par>
                        <p:par>
                          <p:cTn id="25" fill="hold">
                            <p:stCondLst>
                              <p:cond delay="3250"/>
                            </p:stCondLst>
                            <p:childTnLst>
                              <p:par>
                                <p:cTn id="26" presetID="0" presetClass="path" presetSubtype="0" accel="50000" decel="50000" fill="hold" nodeType="afterEffect">
                                  <p:stCondLst>
                                    <p:cond delay="0"/>
                                  </p:stCondLst>
                                  <p:childTnLst>
                                    <p:animMotion origin="layout" path="M -0.12014 0.35123 C -0.0967 0.36358 -0.07257 0.37561 -0.0375 0.3679 C -0.00226 0.36142 0.06684 0.34413 0.09062 0.30833 C 0.11441 0.27222 0.13715 0.19876 0.10573 0.15308 C 0.0743 0.1071 -0.01181 0.06975 -0.09774 0.03333 " pathEditMode="relative" rAng="0" ptsTypes="AAAAA">
                                      <p:cBhvr>
                                        <p:cTn id="27" dur="2000" fill="hold"/>
                                        <p:tgtEl>
                                          <p:spTgt spid="20"/>
                                        </p:tgtEl>
                                        <p:attrNameLst>
                                          <p:attrName>ppt_x</p:attrName>
                                          <p:attrName>ppt_y</p:attrName>
                                        </p:attrNameLst>
                                      </p:cBhvr>
                                      <p:rCtr x="12049" y="-14969"/>
                                    </p:animMotion>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500" fill="hold"/>
                                        <p:tgtEl>
                                          <p:spTgt spid="41"/>
                                        </p:tgtEl>
                                        <p:attrNameLst>
                                          <p:attrName>ppt_x</p:attrName>
                                        </p:attrNameLst>
                                      </p:cBhvr>
                                      <p:tavLst>
                                        <p:tav tm="0">
                                          <p:val>
                                            <p:strVal val="1+#ppt_w/2"/>
                                          </p:val>
                                        </p:tav>
                                        <p:tav tm="100000">
                                          <p:val>
                                            <p:strVal val="#ppt_x"/>
                                          </p:val>
                                        </p:tav>
                                      </p:tavLst>
                                    </p:anim>
                                    <p:anim calcmode="lin" valueType="num">
                                      <p:cBhvr additive="base">
                                        <p:cTn id="33" dur="500" fill="hold"/>
                                        <p:tgtEl>
                                          <p:spTgt spid="41"/>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50" presetClass="path" presetSubtype="0" accel="50000" decel="50000" fill="hold" nodeType="afterEffect">
                                  <p:stCondLst>
                                    <p:cond delay="500"/>
                                  </p:stCondLst>
                                  <p:childTnLst>
                                    <p:animMotion origin="layout" path="M -0.04965 0.00772 L -0.31632 0.00772 C -0.43645 0.00772 -0.58368 0.07192 -0.58368 0.12408 L -0.58368 0.24075 " pathEditMode="relative" rAng="0" ptsTypes="AAAA">
                                      <p:cBhvr>
                                        <p:cTn id="36" dur="1000" fill="hold"/>
                                        <p:tgtEl>
                                          <p:spTgt spid="41"/>
                                        </p:tgtEl>
                                        <p:attrNameLst>
                                          <p:attrName>ppt_x</p:attrName>
                                          <p:attrName>ppt_y</p:attrName>
                                        </p:attrNameLst>
                                      </p:cBhvr>
                                      <p:rCtr x="-26701" y="11636"/>
                                    </p:animMotion>
                                  </p:childTnLst>
                                </p:cTn>
                              </p:par>
                            </p:childTnLst>
                          </p:cTn>
                        </p:par>
                        <p:par>
                          <p:cTn id="37" fill="hold">
                            <p:stCondLst>
                              <p:cond delay="2000"/>
                            </p:stCondLst>
                            <p:childTnLst>
                              <p:par>
                                <p:cTn id="38" presetID="0" presetClass="path" presetSubtype="0" repeatCount="5000" accel="50000" decel="50000" fill="hold" nodeType="afterEffect">
                                  <p:stCondLst>
                                    <p:cond delay="500"/>
                                  </p:stCondLst>
                                  <p:childTnLst>
                                    <p:animMotion origin="layout" path="M -0.60417 0.27006 L -0.42153 0.27624 " pathEditMode="relative" ptsTypes="AA">
                                      <p:cBhvr>
                                        <p:cTn id="39" dur="500" fill="hold"/>
                                        <p:tgtEl>
                                          <p:spTgt spid="41"/>
                                        </p:tgtEl>
                                        <p:attrNameLst>
                                          <p:attrName>ppt_x</p:attrName>
                                          <p:attrName>ppt_y</p:attrName>
                                        </p:attrNameLst>
                                      </p:cBhvr>
                                    </p:animMotion>
                                  </p:childTnLst>
                                </p:cTn>
                              </p:par>
                            </p:childTnLst>
                          </p:cTn>
                        </p:par>
                        <p:par>
                          <p:cTn id="40" fill="hold">
                            <p:stCondLst>
                              <p:cond delay="3000"/>
                            </p:stCondLst>
                            <p:childTnLst>
                              <p:par>
                                <p:cTn id="41" presetID="50" presetClass="path" presetSubtype="0" accel="50000" decel="50000" fill="hold" nodeType="afterEffect">
                                  <p:stCondLst>
                                    <p:cond delay="0"/>
                                  </p:stCondLst>
                                  <p:childTnLst>
                                    <p:animMotion origin="layout" path="M -0.58368 0.24074 L -0.58507 0.22839 C -0.58559 0.22284 -0.42743 0.1608 -0.29844 0.11574 L -0.01059 0.01605 " pathEditMode="relative" rAng="15540000" ptsTypes="AAAA">
                                      <p:cBhvr>
                                        <p:cTn id="42" dur="2000" fill="hold"/>
                                        <p:tgtEl>
                                          <p:spTgt spid="41"/>
                                        </p:tgtEl>
                                        <p:attrNameLst>
                                          <p:attrName>ppt_x</p:attrName>
                                          <p:attrName>ppt_y</p:attrName>
                                        </p:attrNameLst>
                                      </p:cBhvr>
                                      <p:rCtr x="28646" y="-1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109" y="1276384"/>
          <a:ext cx="8381781" cy="3590765"/>
        </p:xfrm>
        <a:graphic>
          <a:graphicData uri="http://schemas.openxmlformats.org/drawingml/2006/table">
            <a:tbl>
              <a:tblPr>
                <a:tableStyleId>{5C22544A-7EE6-4342-B048-85BDC9FD1C3A}</a:tableStyleId>
              </a:tblPr>
              <a:tblGrid>
                <a:gridCol w="2846643"/>
                <a:gridCol w="2609422"/>
                <a:gridCol w="2925716"/>
              </a:tblGrid>
              <a:tr h="756260">
                <a:tc gridSpan="3">
                  <a:txBody>
                    <a:bodyPr/>
                    <a:lstStyle/>
                    <a:p>
                      <a:pPr marR="1270" algn="just">
                        <a:lnSpc>
                          <a:spcPct val="100000"/>
                        </a:lnSpc>
                        <a:spcBef>
                          <a:spcPts val="0"/>
                        </a:spcBef>
                        <a:spcAft>
                          <a:spcPts val="0"/>
                        </a:spcAft>
                      </a:pPr>
                      <a:r>
                        <a:rPr lang="en-US" sz="2400" b="1" dirty="0" err="1">
                          <a:solidFill>
                            <a:srgbClr val="000000"/>
                          </a:solidFill>
                          <a:effectLst/>
                          <a:latin typeface="Times New Roman" panose="02020603050405020304" charset="0"/>
                          <a:ea typeface="Times New Roman" panose="02020603050405020304" charset="0"/>
                        </a:rPr>
                        <a:t>Phiếu</a:t>
                      </a:r>
                      <a:r>
                        <a:rPr lang="en-US" sz="2400" b="1" dirty="0">
                          <a:solidFill>
                            <a:srgbClr val="000000"/>
                          </a:solidFill>
                          <a:effectLst/>
                          <a:latin typeface="Times New Roman" panose="02020603050405020304" charset="0"/>
                          <a:ea typeface="Times New Roman" panose="02020603050405020304" charset="0"/>
                        </a:rPr>
                        <a:t> </a:t>
                      </a:r>
                      <a:r>
                        <a:rPr lang="en-US" sz="2400" b="1" dirty="0" err="1">
                          <a:solidFill>
                            <a:srgbClr val="000000"/>
                          </a:solidFill>
                          <a:effectLst/>
                          <a:latin typeface="Times New Roman" panose="02020603050405020304" charset="0"/>
                          <a:ea typeface="Times New Roman" panose="02020603050405020304" charset="0"/>
                        </a:rPr>
                        <a:t>học</a:t>
                      </a:r>
                      <a:r>
                        <a:rPr lang="en-US" sz="2400" b="1" dirty="0">
                          <a:solidFill>
                            <a:srgbClr val="000000"/>
                          </a:solidFill>
                          <a:effectLst/>
                          <a:latin typeface="Times New Roman" panose="02020603050405020304" charset="0"/>
                          <a:ea typeface="Times New Roman" panose="02020603050405020304" charset="0"/>
                        </a:rPr>
                        <a:t> </a:t>
                      </a:r>
                      <a:r>
                        <a:rPr lang="en-US" sz="2400" b="1" dirty="0" err="1">
                          <a:solidFill>
                            <a:srgbClr val="000000"/>
                          </a:solidFill>
                          <a:effectLst/>
                          <a:latin typeface="Times New Roman" panose="02020603050405020304" charset="0"/>
                          <a:ea typeface="Times New Roman" panose="02020603050405020304" charset="0"/>
                        </a:rPr>
                        <a:t>tập</a:t>
                      </a:r>
                      <a:r>
                        <a:rPr lang="en-US" sz="2400" b="1" dirty="0">
                          <a:solidFill>
                            <a:srgbClr val="000000"/>
                          </a:solidFill>
                          <a:effectLst/>
                          <a:latin typeface="Times New Roman" panose="02020603050405020304" charset="0"/>
                          <a:ea typeface="Times New Roman" panose="02020603050405020304" charset="0"/>
                        </a:rPr>
                        <a:t> </a:t>
                      </a:r>
                      <a:r>
                        <a:rPr lang="en-US" sz="2400" b="1" dirty="0" err="1">
                          <a:solidFill>
                            <a:srgbClr val="000000"/>
                          </a:solidFill>
                          <a:effectLst/>
                          <a:latin typeface="Times New Roman" panose="02020603050405020304" charset="0"/>
                          <a:ea typeface="Times New Roman" panose="02020603050405020304" charset="0"/>
                        </a:rPr>
                        <a:t>số</a:t>
                      </a:r>
                      <a:r>
                        <a:rPr lang="en-US" sz="2400" b="1" dirty="0">
                          <a:solidFill>
                            <a:srgbClr val="000000"/>
                          </a:solidFill>
                          <a:effectLst/>
                          <a:latin typeface="Times New Roman" panose="02020603050405020304" charset="0"/>
                          <a:ea typeface="Times New Roman" panose="02020603050405020304" charset="0"/>
                        </a:rPr>
                        <a:t> 1                                         </a:t>
                      </a:r>
                      <a:r>
                        <a:rPr lang="en-US" sz="2400" b="1" dirty="0" err="1">
                          <a:solidFill>
                            <a:srgbClr val="000000"/>
                          </a:solidFill>
                          <a:effectLst/>
                          <a:latin typeface="Times New Roman" panose="02020603050405020304" charset="0"/>
                          <a:ea typeface="Times New Roman" panose="02020603050405020304" charset="0"/>
                        </a:rPr>
                        <a:t>Nhóm</a:t>
                      </a:r>
                      <a:r>
                        <a:rPr lang="en-US" sz="2400" dirty="0">
                          <a:solidFill>
                            <a:srgbClr val="000000"/>
                          </a:solidFill>
                          <a:effectLst/>
                          <a:latin typeface="Times New Roman" panose="02020603050405020304" charset="0"/>
                          <a:ea typeface="Times New Roman" panose="02020603050405020304" charset="0"/>
                        </a:rPr>
                        <a:t>:.............</a:t>
                      </a:r>
                      <a:endParaRPr lang="en-US" sz="2000" dirty="0">
                        <a:effectLst/>
                        <a:latin typeface="Segoe UI" panose="020B0502040204020203" pitchFamily="34" charset="0"/>
                        <a:ea typeface="Times New Roman" panose="02020603050405020304" charset="0"/>
                      </a:endParaRPr>
                    </a:p>
                    <a:p>
                      <a:pPr algn="just">
                        <a:lnSpc>
                          <a:spcPct val="100000"/>
                        </a:lnSpc>
                        <a:spcBef>
                          <a:spcPts val="0"/>
                        </a:spcBef>
                        <a:spcAft>
                          <a:spcPts val="0"/>
                        </a:spcAft>
                      </a:pPr>
                      <a:r>
                        <a:rPr lang="en-US" sz="2400" b="1" dirty="0" err="1">
                          <a:solidFill>
                            <a:srgbClr val="000000"/>
                          </a:solidFill>
                          <a:effectLst/>
                          <a:latin typeface="Times New Roman" panose="02020603050405020304" charset="0"/>
                          <a:ea typeface="Times New Roman" panose="02020603050405020304" charset="0"/>
                        </a:rPr>
                        <a:t>Yêu</a:t>
                      </a:r>
                      <a:r>
                        <a:rPr lang="en-US" sz="2400" b="1" dirty="0">
                          <a:solidFill>
                            <a:srgbClr val="000000"/>
                          </a:solidFill>
                          <a:effectLst/>
                          <a:latin typeface="Times New Roman" panose="02020603050405020304" charset="0"/>
                          <a:ea typeface="Times New Roman" panose="02020603050405020304" charset="0"/>
                        </a:rPr>
                        <a:t> </a:t>
                      </a:r>
                      <a:r>
                        <a:rPr lang="en-US" sz="2400" b="1" dirty="0" err="1">
                          <a:solidFill>
                            <a:srgbClr val="000000"/>
                          </a:solidFill>
                          <a:effectLst/>
                          <a:latin typeface="Times New Roman" panose="02020603050405020304" charset="0"/>
                          <a:ea typeface="Times New Roman" panose="02020603050405020304" charset="0"/>
                        </a:rPr>
                        <a:t>cầu</a:t>
                      </a:r>
                      <a:r>
                        <a:rPr lang="en-US" sz="2400" b="1" dirty="0">
                          <a:solidFill>
                            <a:srgbClr val="000000"/>
                          </a:solidFill>
                          <a:effectLst/>
                          <a:latin typeface="Times New Roman" panose="02020603050405020304" charset="0"/>
                          <a:ea typeface="Times New Roman" panose="02020603050405020304" charset="0"/>
                        </a:rPr>
                        <a:t> 1: </a:t>
                      </a:r>
                      <a:r>
                        <a:rPr lang="en-US" sz="2400" dirty="0">
                          <a:solidFill>
                            <a:srgbClr val="000000"/>
                          </a:solidFill>
                          <a:effectLst/>
                          <a:latin typeface="Times New Roman" panose="02020603050405020304" charset="0"/>
                          <a:ea typeface="Times New Roman" panose="02020603050405020304" charset="0"/>
                        </a:rPr>
                        <a:t>Quan </a:t>
                      </a:r>
                      <a:r>
                        <a:rPr lang="en-US" sz="2400" dirty="0" err="1">
                          <a:solidFill>
                            <a:srgbClr val="000000"/>
                          </a:solidFill>
                          <a:effectLst/>
                          <a:latin typeface="Times New Roman" panose="02020603050405020304" charset="0"/>
                          <a:ea typeface="Times New Roman" panose="02020603050405020304" charset="0"/>
                        </a:rPr>
                        <a:t>sát</a:t>
                      </a:r>
                      <a:r>
                        <a:rPr lang="en-US" sz="2400" dirty="0">
                          <a:solidFill>
                            <a:srgbClr val="000000"/>
                          </a:solidFill>
                          <a:effectLst/>
                          <a:latin typeface="Times New Roman" panose="02020603050405020304" charset="0"/>
                          <a:ea typeface="Times New Roman" panose="02020603050405020304" charset="0"/>
                        </a:rPr>
                        <a:t> </a:t>
                      </a:r>
                      <a:r>
                        <a:rPr lang="en-US" sz="2400" dirty="0" err="1">
                          <a:solidFill>
                            <a:srgbClr val="000000"/>
                          </a:solidFill>
                          <a:effectLst/>
                          <a:latin typeface="Times New Roman" panose="02020603050405020304" charset="0"/>
                          <a:ea typeface="Times New Roman" panose="02020603050405020304" charset="0"/>
                        </a:rPr>
                        <a:t>thí</a:t>
                      </a:r>
                      <a:r>
                        <a:rPr lang="en-US" sz="2400" dirty="0">
                          <a:solidFill>
                            <a:srgbClr val="000000"/>
                          </a:solidFill>
                          <a:effectLst/>
                          <a:latin typeface="Times New Roman" panose="02020603050405020304" charset="0"/>
                          <a:ea typeface="Times New Roman" panose="02020603050405020304" charset="0"/>
                        </a:rPr>
                        <a:t> </a:t>
                      </a:r>
                      <a:r>
                        <a:rPr lang="en-US" sz="2400" dirty="0" err="1">
                          <a:solidFill>
                            <a:srgbClr val="000000"/>
                          </a:solidFill>
                          <a:effectLst/>
                          <a:latin typeface="Times New Roman" panose="02020603050405020304" charset="0"/>
                          <a:ea typeface="Times New Roman" panose="02020603050405020304" charset="0"/>
                        </a:rPr>
                        <a:t>nghiệm</a:t>
                      </a:r>
                      <a:r>
                        <a:rPr lang="en-US" sz="2400" dirty="0">
                          <a:solidFill>
                            <a:srgbClr val="000000"/>
                          </a:solidFill>
                          <a:effectLst/>
                          <a:latin typeface="Times New Roman" panose="02020603050405020304" charset="0"/>
                          <a:ea typeface="Times New Roman" panose="02020603050405020304" charset="0"/>
                        </a:rPr>
                        <a:t> </a:t>
                      </a:r>
                      <a:r>
                        <a:rPr lang="en-US" sz="2400" dirty="0" err="1">
                          <a:solidFill>
                            <a:srgbClr val="000000"/>
                          </a:solidFill>
                          <a:effectLst/>
                          <a:latin typeface="Times New Roman" panose="02020603050405020304" charset="0"/>
                          <a:ea typeface="Times New Roman" panose="02020603050405020304" charset="0"/>
                        </a:rPr>
                        <a:t>và</a:t>
                      </a:r>
                      <a:r>
                        <a:rPr lang="en-US" sz="2400" b="1" dirty="0">
                          <a:solidFill>
                            <a:srgbClr val="000000"/>
                          </a:solidFill>
                          <a:effectLst/>
                          <a:latin typeface="Times New Roman" panose="02020603050405020304" charset="0"/>
                          <a:ea typeface="Times New Roman" panose="02020603050405020304" charset="0"/>
                        </a:rPr>
                        <a:t> </a:t>
                      </a:r>
                      <a:r>
                        <a:rPr lang="en-US" sz="2400" dirty="0" err="1">
                          <a:solidFill>
                            <a:srgbClr val="000000"/>
                          </a:solidFill>
                          <a:effectLst/>
                          <a:latin typeface="Times New Roman" panose="02020603050405020304" charset="0"/>
                          <a:ea typeface="Times New Roman" panose="02020603050405020304" charset="0"/>
                        </a:rPr>
                        <a:t>hoàn</a:t>
                      </a:r>
                      <a:r>
                        <a:rPr lang="en-US" sz="2400" dirty="0">
                          <a:solidFill>
                            <a:srgbClr val="000000"/>
                          </a:solidFill>
                          <a:effectLst/>
                          <a:latin typeface="Times New Roman" panose="02020603050405020304" charset="0"/>
                          <a:ea typeface="Times New Roman" panose="02020603050405020304" charset="0"/>
                        </a:rPr>
                        <a:t> </a:t>
                      </a:r>
                      <a:r>
                        <a:rPr lang="en-US" sz="2400" dirty="0" err="1">
                          <a:solidFill>
                            <a:srgbClr val="000000"/>
                          </a:solidFill>
                          <a:effectLst/>
                          <a:latin typeface="Times New Roman" panose="02020603050405020304" charset="0"/>
                          <a:ea typeface="Times New Roman" panose="02020603050405020304" charset="0"/>
                        </a:rPr>
                        <a:t>thành</a:t>
                      </a:r>
                      <a:r>
                        <a:rPr lang="en-US" sz="2400" dirty="0">
                          <a:solidFill>
                            <a:srgbClr val="000000"/>
                          </a:solidFill>
                          <a:effectLst/>
                          <a:latin typeface="Times New Roman" panose="02020603050405020304" charset="0"/>
                          <a:ea typeface="Times New Roman" panose="02020603050405020304" charset="0"/>
                        </a:rPr>
                        <a:t> </a:t>
                      </a:r>
                      <a:r>
                        <a:rPr lang="en-US" sz="2400" dirty="0" err="1">
                          <a:solidFill>
                            <a:srgbClr val="000000"/>
                          </a:solidFill>
                          <a:effectLst/>
                          <a:latin typeface="Times New Roman" panose="02020603050405020304" charset="0"/>
                          <a:ea typeface="Times New Roman" panose="02020603050405020304" charset="0"/>
                        </a:rPr>
                        <a:t>bảng</a:t>
                      </a:r>
                      <a:r>
                        <a:rPr lang="en-US" sz="2400" dirty="0">
                          <a:solidFill>
                            <a:srgbClr val="000000"/>
                          </a:solidFill>
                          <a:effectLst/>
                          <a:latin typeface="Times New Roman" panose="02020603050405020304" charset="0"/>
                          <a:ea typeface="Times New Roman" panose="02020603050405020304" charset="0"/>
                        </a:rPr>
                        <a:t> </a:t>
                      </a:r>
                      <a:r>
                        <a:rPr lang="en-US" sz="2400" dirty="0" err="1">
                          <a:solidFill>
                            <a:srgbClr val="000000"/>
                          </a:solidFill>
                          <a:effectLst/>
                          <a:latin typeface="Times New Roman" panose="02020603050405020304" charset="0"/>
                          <a:ea typeface="Times New Roman" panose="02020603050405020304" charset="0"/>
                        </a:rPr>
                        <a:t>kết</a:t>
                      </a:r>
                      <a:r>
                        <a:rPr lang="en-US" sz="2400" dirty="0">
                          <a:solidFill>
                            <a:srgbClr val="000000"/>
                          </a:solidFill>
                          <a:effectLst/>
                          <a:latin typeface="Times New Roman" panose="02020603050405020304" charset="0"/>
                          <a:ea typeface="Times New Roman" panose="02020603050405020304" charset="0"/>
                        </a:rPr>
                        <a:t> </a:t>
                      </a:r>
                      <a:r>
                        <a:rPr lang="en-US" sz="2400" dirty="0" err="1">
                          <a:solidFill>
                            <a:srgbClr val="000000"/>
                          </a:solidFill>
                          <a:effectLst/>
                          <a:latin typeface="Times New Roman" panose="02020603050405020304" charset="0"/>
                          <a:ea typeface="Times New Roman" panose="02020603050405020304" charset="0"/>
                        </a:rPr>
                        <a:t>quả</a:t>
                      </a:r>
                      <a:r>
                        <a:rPr lang="en-US" sz="2400" dirty="0">
                          <a:solidFill>
                            <a:srgbClr val="000000"/>
                          </a:solidFill>
                          <a:effectLst/>
                          <a:latin typeface="Times New Roman" panose="02020603050405020304" charset="0"/>
                          <a:ea typeface="Times New Roman" panose="02020603050405020304" charset="0"/>
                        </a:rPr>
                        <a:t> </a:t>
                      </a:r>
                      <a:r>
                        <a:rPr lang="en-US" sz="2400" dirty="0" err="1">
                          <a:solidFill>
                            <a:srgbClr val="000000"/>
                          </a:solidFill>
                          <a:effectLst/>
                          <a:latin typeface="Times New Roman" panose="02020603050405020304" charset="0"/>
                          <a:ea typeface="Times New Roman" panose="02020603050405020304" charset="0"/>
                        </a:rPr>
                        <a:t>thí</a:t>
                      </a:r>
                      <a:r>
                        <a:rPr lang="en-US" sz="2400" dirty="0">
                          <a:solidFill>
                            <a:srgbClr val="000000"/>
                          </a:solidFill>
                          <a:effectLst/>
                          <a:latin typeface="Times New Roman" panose="02020603050405020304" charset="0"/>
                          <a:ea typeface="Times New Roman" panose="02020603050405020304" charset="0"/>
                        </a:rPr>
                        <a:t> </a:t>
                      </a:r>
                      <a:r>
                        <a:rPr lang="en-US" sz="2400" dirty="0" err="1">
                          <a:solidFill>
                            <a:srgbClr val="000000"/>
                          </a:solidFill>
                          <a:effectLst/>
                          <a:latin typeface="Times New Roman" panose="02020603050405020304" charset="0"/>
                          <a:ea typeface="Times New Roman" panose="02020603050405020304" charset="0"/>
                        </a:rPr>
                        <a:t>nghiệm</a:t>
                      </a:r>
                      <a:r>
                        <a:rPr lang="en-US" sz="2400" dirty="0">
                          <a:solidFill>
                            <a:srgbClr val="000000"/>
                          </a:solidFill>
                          <a:effectLst/>
                          <a:latin typeface="Times New Roman" panose="02020603050405020304" charset="0"/>
                          <a:ea typeface="Times New Roman" panose="02020603050405020304" charset="0"/>
                        </a:rPr>
                        <a:t> </a:t>
                      </a:r>
                      <a:r>
                        <a:rPr lang="en-US" sz="2400" dirty="0" err="1">
                          <a:solidFill>
                            <a:srgbClr val="000000"/>
                          </a:solidFill>
                          <a:effectLst/>
                          <a:latin typeface="Times New Roman" panose="02020603050405020304" charset="0"/>
                          <a:ea typeface="Times New Roman" panose="02020603050405020304" charset="0"/>
                        </a:rPr>
                        <a:t>sau</a:t>
                      </a:r>
                      <a:r>
                        <a:rPr lang="en-US" sz="2400" dirty="0">
                          <a:solidFill>
                            <a:srgbClr val="000000"/>
                          </a:solidFill>
                          <a:effectLst/>
                          <a:latin typeface="Times New Roman" panose="02020603050405020304" charset="0"/>
                          <a:ea typeface="Times New Roman" panose="02020603050405020304" charset="0"/>
                        </a:rPr>
                        <a:t>:</a:t>
                      </a:r>
                      <a:endParaRPr lang="en-US" sz="2000" dirty="0">
                        <a:effectLst/>
                        <a:latin typeface="Segoe UI" panose="020B0502040204020203" pitchFamily="34" charset="0"/>
                        <a:ea typeface="Times New Roman" panose="02020603050405020304" charset="0"/>
                      </a:endParaRPr>
                    </a:p>
                  </a:txBody>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41917">
                <a:tc>
                  <a:txBody>
                    <a:bodyPr/>
                    <a:lstStyle/>
                    <a:p>
                      <a:pPr algn="just">
                        <a:lnSpc>
                          <a:spcPct val="150000"/>
                        </a:lnSpc>
                        <a:spcBef>
                          <a:spcPts val="0"/>
                        </a:spcBef>
                        <a:spcAft>
                          <a:spcPts val="0"/>
                        </a:spcAft>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endParaRPr lang="en-US" sz="2400" dirty="0">
                        <a:latin typeface="Arial" panose="020B0604020202020204" pitchFamily="34" charset="0"/>
                        <a:cs typeface="Arial" panose="020B0604020202020204" pitchFamily="34" charset="0"/>
                      </a:endParaRPr>
                    </a:p>
                    <a:p>
                      <a:pPr algn="just">
                        <a:lnSpc>
                          <a:spcPct val="150000"/>
                        </a:lnSpc>
                        <a:spcBef>
                          <a:spcPts val="0"/>
                        </a:spcBef>
                        <a:spcAft>
                          <a:spcPts val="0"/>
                        </a:spcAft>
                      </a:pP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cọ</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xát</a:t>
                      </a:r>
                      <a:endParaRPr lang="en-US" sz="2400" dirty="0">
                        <a:latin typeface="Arial" panose="020B0604020202020204" pitchFamily="34" charset="0"/>
                        <a:cs typeface="Arial" panose="020B0604020202020204" pitchFamily="34" charset="0"/>
                      </a:endParaRPr>
                    </a:p>
                  </a:txBody>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0"/>
                        </a:spcBef>
                        <a:spcAft>
                          <a:spcPts val="0"/>
                        </a:spcAft>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t>
                      </a:r>
                      <a:r>
                        <a:rPr lang="en-US" altLang="en-US" sz="2400" dirty="0" err="1">
                          <a:latin typeface="Arial" panose="020B0604020202020204" pitchFamily="34" charset="0"/>
                          <a:cs typeface="Arial" panose="020B0604020202020204" pitchFamily="34" charset="0"/>
                        </a:rPr>
                        <a:t>ẩu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giấy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vụn</a:t>
                      </a:r>
                      <a:r>
                        <a:rPr lang="en-US" alt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ctr">
                        <a:lnSpc>
                          <a:spcPct val="150000"/>
                        </a:lnSpc>
                        <a:spcBef>
                          <a:spcPts val="0"/>
                        </a:spcBef>
                        <a:spcAft>
                          <a:spcPts val="0"/>
                        </a:spcAft>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hút</a:t>
                      </a:r>
                      <a:r>
                        <a:rPr lang="en-US" sz="2400" dirty="0">
                          <a:latin typeface="Arial" panose="020B0604020202020204" pitchFamily="34" charset="0"/>
                          <a:cs typeface="Arial" panose="020B0604020202020204" pitchFamily="34" charset="0"/>
                        </a:rPr>
                        <a:t> hay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0"/>
                        </a:spcBef>
                        <a:spcAft>
                          <a:spcPts val="0"/>
                        </a:spcAft>
                      </a:pP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xốp</a:t>
                      </a:r>
                      <a:endParaRPr lang="en-US" sz="2400" dirty="0">
                        <a:latin typeface="Arial" panose="020B0604020202020204" pitchFamily="34" charset="0"/>
                        <a:cs typeface="Arial" panose="020B0604020202020204" pitchFamily="34" charset="0"/>
                      </a:endParaRPr>
                    </a:p>
                    <a:p>
                      <a:pPr algn="ctr">
                        <a:lnSpc>
                          <a:spcPct val="150000"/>
                        </a:lnSpc>
                        <a:spcBef>
                          <a:spcPts val="0"/>
                        </a:spcBef>
                        <a:spcAft>
                          <a:spcPts val="0"/>
                        </a:spcAft>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hút</a:t>
                      </a:r>
                      <a:r>
                        <a:rPr lang="en-US" sz="2400" dirty="0">
                          <a:latin typeface="Arial" panose="020B0604020202020204" pitchFamily="34" charset="0"/>
                          <a:cs typeface="Arial" panose="020B0604020202020204" pitchFamily="34" charset="0"/>
                        </a:rPr>
                        <a:t> hay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0244">
                <a:tc>
                  <a:txBody>
                    <a:bodyPr/>
                    <a:lstStyle/>
                    <a:p>
                      <a:pPr algn="just">
                        <a:lnSpc>
                          <a:spcPct val="150000"/>
                        </a:lnSpc>
                        <a:spcBef>
                          <a:spcPts val="0"/>
                        </a:spcBef>
                        <a:spcAft>
                          <a:spcPts val="0"/>
                        </a:spcAft>
                      </a:pPr>
                      <a:r>
                        <a:rPr lang="en-US" sz="2400">
                          <a:latin typeface="Arial" panose="020B0604020202020204" pitchFamily="34" charset="0"/>
                          <a:cs typeface="Arial" panose="020B0604020202020204" pitchFamily="34" charset="0"/>
                        </a:rPr>
                        <a:t>Thanh thước nhựa</a:t>
                      </a:r>
                      <a:endParaRPr lang="en-US" sz="2400">
                        <a:latin typeface="Arial" panose="020B0604020202020204" pitchFamily="34" charset="0"/>
                        <a:cs typeface="Arial" panose="020B0604020202020204" pitchFamily="34" charset="0"/>
                      </a:endParaRPr>
                    </a:p>
                  </a:txBody>
                  <a:tcPr marL="75570" marR="75570" marT="31011" marB="310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0"/>
                        </a:spcBef>
                        <a:spcAft>
                          <a:spcPts val="0"/>
                        </a:spcAft>
                      </a:pPr>
                      <a:endParaRPr lang="en-US" sz="2400" dirty="0">
                        <a:latin typeface="Arial" panose="020B0604020202020204" pitchFamily="34" charset="0"/>
                        <a:cs typeface="Arial" panose="020B0604020202020204" pitchFamily="34" charset="0"/>
                      </a:endParaRPr>
                    </a:p>
                  </a:txBody>
                  <a:tcPr marL="75570" marR="75570" marT="31011" marB="310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0"/>
                        </a:spcBef>
                        <a:spcAft>
                          <a:spcPts val="0"/>
                        </a:spcAft>
                      </a:pPr>
                      <a:endParaRPr lang="en-US" sz="2400" dirty="0">
                        <a:latin typeface="Arial" panose="020B0604020202020204" pitchFamily="34" charset="0"/>
                        <a:cs typeface="Arial" panose="020B0604020202020204" pitchFamily="34" charset="0"/>
                      </a:endParaRPr>
                    </a:p>
                  </a:txBody>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9735">
                <a:tc>
                  <a:txBody>
                    <a:bodyPr/>
                    <a:lstStyle/>
                    <a:p>
                      <a:pPr algn="just">
                        <a:lnSpc>
                          <a:spcPct val="150000"/>
                        </a:lnSpc>
                        <a:spcBef>
                          <a:spcPts val="0"/>
                        </a:spcBef>
                        <a:spcAft>
                          <a:spcPts val="0"/>
                        </a:spcAft>
                      </a:pP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bóng</a:t>
                      </a:r>
                      <a:r>
                        <a:rPr lang="en-US" sz="2400" dirty="0">
                          <a:latin typeface="Arial" panose="020B0604020202020204" pitchFamily="34" charset="0"/>
                          <a:cs typeface="Arial" panose="020B0604020202020204" pitchFamily="34" charset="0"/>
                        </a:rPr>
                        <a:t> bay</a:t>
                      </a:r>
                      <a:endParaRPr lang="en-US" sz="2400" dirty="0">
                        <a:latin typeface="Arial" panose="020B0604020202020204" pitchFamily="34" charset="0"/>
                        <a:cs typeface="Arial" panose="020B0604020202020204" pitchFamily="34" charset="0"/>
                      </a:endParaRPr>
                    </a:p>
                  </a:txBody>
                  <a:tcPr marL="75570" marR="75570" marT="31011" marB="310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0"/>
                        </a:spcBef>
                        <a:spcAft>
                          <a:spcPts val="0"/>
                        </a:spcAft>
                      </a:pPr>
                      <a:endParaRPr lang="en-US" sz="2400" dirty="0">
                        <a:latin typeface="Arial" panose="020B0604020202020204" pitchFamily="34" charset="0"/>
                        <a:cs typeface="Arial" panose="020B0604020202020204" pitchFamily="34" charset="0"/>
                      </a:endParaRPr>
                    </a:p>
                  </a:txBody>
                  <a:tcPr marL="75570" marR="75570" marT="31011" marB="310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0"/>
                        </a:spcBef>
                        <a:spcAft>
                          <a:spcPts val="0"/>
                        </a:spcAft>
                      </a:pPr>
                      <a:endParaRPr lang="en-US" sz="2400" dirty="0">
                        <a:latin typeface="Arial" panose="020B0604020202020204" pitchFamily="34" charset="0"/>
                        <a:cs typeface="Arial" panose="020B0604020202020204" pitchFamily="34" charset="0"/>
                      </a:endParaRPr>
                    </a:p>
                  </a:txBody>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3" name="Group 2"/>
          <p:cNvGrpSpPr/>
          <p:nvPr/>
        </p:nvGrpSpPr>
        <p:grpSpPr>
          <a:xfrm>
            <a:off x="304912" y="60096"/>
            <a:ext cx="2952649" cy="525867"/>
            <a:chOff x="3996682" y="1547723"/>
            <a:chExt cx="2952649" cy="525867"/>
          </a:xfrm>
          <a:solidFill>
            <a:schemeClr val="bg1"/>
          </a:solidFill>
        </p:grpSpPr>
        <p:sp>
          <p:nvSpPr>
            <p:cNvPr id="4" name="TextBox 11"/>
            <p:cNvSpPr txBox="1">
              <a:spLocks noChangeArrowheads="1"/>
            </p:cNvSpPr>
            <p:nvPr/>
          </p:nvSpPr>
          <p:spPr bwMode="auto">
            <a:xfrm flipH="1">
              <a:off x="4419418" y="1547723"/>
              <a:ext cx="2529913"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Thí</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nghiệm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1</a:t>
              </a:r>
              <a:r>
                <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5" name="TextBox 33"/>
            <p:cNvSpPr txBox="1">
              <a:spLocks noChangeArrowheads="1"/>
            </p:cNvSpPr>
            <p:nvPr/>
          </p:nvSpPr>
          <p:spPr bwMode="auto">
            <a:xfrm>
              <a:off x="3996682" y="1550370"/>
              <a:ext cx="522900"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A.</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cxnSp>
        <p:nvCxnSpPr>
          <p:cNvPr id="7" name="Straight Connector 6"/>
          <p:cNvCxnSpPr/>
          <p:nvPr/>
        </p:nvCxnSpPr>
        <p:spPr bwMode="auto">
          <a:xfrm>
            <a:off x="381109" y="2428813"/>
            <a:ext cx="2773912" cy="997232"/>
          </a:xfrm>
          <a:prstGeom prst="line">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6" name="Rectangle 33"/>
          <p:cNvSpPr>
            <a:spLocks noChangeArrowheads="1"/>
          </p:cNvSpPr>
          <p:nvPr/>
        </p:nvSpPr>
        <p:spPr bwMode="auto">
          <a:xfrm>
            <a:off x="292533" y="658457"/>
            <a:ext cx="8800277" cy="94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r>
              <a:rPr lang="en-US" altLang="en-US" sz="2400" dirty="0"/>
              <a:t>3. </a:t>
            </a:r>
            <a:r>
              <a:rPr lang="en-US" altLang="en-US" sz="2400" dirty="0" err="1"/>
              <a:t>Ghi</a:t>
            </a:r>
            <a:r>
              <a:rPr lang="en-US" altLang="en-US" sz="2400" dirty="0"/>
              <a:t> </a:t>
            </a:r>
            <a:r>
              <a:rPr lang="en-US" altLang="en-US" sz="2400" dirty="0" err="1"/>
              <a:t>kết</a:t>
            </a:r>
            <a:r>
              <a:rPr lang="en-US" altLang="en-US" sz="2400" dirty="0"/>
              <a:t> </a:t>
            </a:r>
            <a:r>
              <a:rPr lang="en-US" altLang="en-US" sz="2400" dirty="0" err="1"/>
              <a:t>quả</a:t>
            </a:r>
            <a:r>
              <a:rPr lang="en-US" altLang="en-US" sz="2400" dirty="0"/>
              <a:t> </a:t>
            </a:r>
            <a:r>
              <a:rPr lang="en-US" altLang="en-US" sz="2400" dirty="0" err="1"/>
              <a:t>quan</a:t>
            </a:r>
            <a:r>
              <a:rPr lang="en-US" altLang="en-US" sz="2400" dirty="0"/>
              <a:t> </a:t>
            </a:r>
            <a:r>
              <a:rPr lang="en-US" altLang="en-US" sz="2400" dirty="0" err="1"/>
              <a:t>sát</a:t>
            </a:r>
            <a:r>
              <a:rPr lang="en-US" altLang="en-US" sz="2400" dirty="0"/>
              <a:t> </a:t>
            </a:r>
            <a:r>
              <a:rPr lang="en-US" altLang="en-US" sz="2400" dirty="0" err="1"/>
              <a:t>được</a:t>
            </a:r>
            <a:r>
              <a:rPr lang="en-US" altLang="en-US" sz="2400" dirty="0"/>
              <a:t> (</a:t>
            </a:r>
            <a:r>
              <a:rPr lang="en-US" altLang="en-US" sz="2400" dirty="0" err="1"/>
              <a:t>hút</a:t>
            </a:r>
            <a:r>
              <a:rPr lang="en-US" altLang="en-US" sz="2400" dirty="0"/>
              <a:t> hay </a:t>
            </a:r>
            <a:r>
              <a:rPr lang="en-US" altLang="en-US" sz="2400" dirty="0" err="1"/>
              <a:t>đẩy</a:t>
            </a:r>
            <a:r>
              <a:rPr lang="en-US" altLang="en-US" sz="2400" dirty="0"/>
              <a:t>) </a:t>
            </a:r>
            <a:r>
              <a:rPr lang="en-US" altLang="en-US" sz="2400" dirty="0" err="1"/>
              <a:t>vào</a:t>
            </a:r>
            <a:r>
              <a:rPr lang="en-US" altLang="en-US" sz="2400" dirty="0"/>
              <a:t> </a:t>
            </a:r>
            <a:r>
              <a:rPr lang="en-US" altLang="en-US" sz="2400" dirty="0" err="1"/>
              <a:t>bảng</a:t>
            </a:r>
            <a:r>
              <a:rPr lang="en-US" altLang="en-US" sz="2400" dirty="0"/>
              <a:t>  </a:t>
            </a:r>
            <a:r>
              <a:rPr lang="en-US" altLang="en-US" sz="2400" dirty="0" err="1"/>
              <a:t>sau</a:t>
            </a:r>
            <a:r>
              <a:rPr lang="en-US" altLang="en-US" sz="2400" dirty="0"/>
              <a:t> </a:t>
            </a:r>
            <a:r>
              <a:rPr lang="en-US" altLang="en-US" sz="2400" dirty="0" err="1"/>
              <a:t>đây</a:t>
            </a:r>
            <a:r>
              <a:rPr lang="en-US" altLang="en-US" sz="2400" dirty="0"/>
              <a:t>:</a:t>
            </a:r>
            <a:endParaRPr lang="en-US" altLang="en-US" sz="2400" dirty="0"/>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edge">
                                      <p:cBhvr>
                                        <p:cTn id="11" dur="1250"/>
                                        <p:tgtEl>
                                          <p:spTgt spid="2"/>
                                        </p:tgtEl>
                                      </p:cBhvr>
                                    </p:animEffect>
                                  </p:childTnLst>
                                </p:cTn>
                              </p:par>
                              <p:par>
                                <p:cTn id="12" presetID="2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edg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443124" y="659770"/>
            <a:ext cx="8229384"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US" sz="2300" dirty="0"/>
              <a:t>4. </a:t>
            </a:r>
            <a:r>
              <a:rPr lang="en-US" altLang="en-US" sz="2300" dirty="0" err="1"/>
              <a:t>Làm</a:t>
            </a:r>
            <a:r>
              <a:rPr lang="en-US" altLang="en-US" sz="2300" dirty="0"/>
              <a:t> </a:t>
            </a:r>
            <a:r>
              <a:rPr lang="en-US" altLang="en-US" sz="2300" dirty="0" err="1"/>
              <a:t>thí</a:t>
            </a:r>
            <a:r>
              <a:rPr lang="en-US" altLang="en-US" sz="2300" dirty="0"/>
              <a:t> </a:t>
            </a:r>
            <a:r>
              <a:rPr lang="en-US" altLang="en-US" sz="2300" dirty="0" err="1"/>
              <a:t>nghiệm</a:t>
            </a:r>
            <a:r>
              <a:rPr lang="en-US" altLang="en-US" sz="2300" dirty="0"/>
              <a:t> </a:t>
            </a:r>
            <a:r>
              <a:rPr lang="en-US" altLang="en-US" sz="2300" dirty="0" err="1"/>
              <a:t>tương</a:t>
            </a:r>
            <a:r>
              <a:rPr lang="en-US" altLang="en-US" sz="2300" dirty="0"/>
              <a:t> </a:t>
            </a:r>
            <a:r>
              <a:rPr lang="en-US" altLang="en-US" sz="2300" dirty="0" err="1"/>
              <a:t>tự</a:t>
            </a:r>
            <a:r>
              <a:rPr lang="en-US" altLang="en-US" sz="2300" dirty="0"/>
              <a:t>, </a:t>
            </a:r>
            <a:r>
              <a:rPr lang="en-US" altLang="en-US" sz="2300" dirty="0" err="1"/>
              <a:t>nhưng</a:t>
            </a:r>
            <a:r>
              <a:rPr lang="en-US" altLang="en-US" sz="2300" dirty="0"/>
              <a:t> </a:t>
            </a:r>
            <a:r>
              <a:rPr lang="en-US" altLang="en-US" sz="2300" dirty="0" err="1"/>
              <a:t>thay</a:t>
            </a:r>
            <a:r>
              <a:rPr lang="en-US" altLang="en-US" sz="2300" dirty="0"/>
              <a:t> </a:t>
            </a:r>
            <a:r>
              <a:rPr lang="en-US" altLang="en-US" sz="2300" dirty="0" err="1"/>
              <a:t>thước</a:t>
            </a:r>
            <a:r>
              <a:rPr lang="en-US" altLang="en-US" sz="2300" dirty="0"/>
              <a:t> </a:t>
            </a:r>
            <a:r>
              <a:rPr lang="en-US" altLang="en-US" sz="2300" dirty="0" err="1"/>
              <a:t>nhựa</a:t>
            </a:r>
            <a:r>
              <a:rPr lang="en-US" altLang="en-US" sz="2300" dirty="0"/>
              <a:t> </a:t>
            </a:r>
            <a:r>
              <a:rPr lang="en-US" altLang="en-US" sz="2300" dirty="0" err="1"/>
              <a:t>bằng</a:t>
            </a:r>
            <a:r>
              <a:rPr lang="en-US" altLang="en-US" sz="2300" dirty="0"/>
              <a:t> </a:t>
            </a:r>
            <a:r>
              <a:rPr lang="en-US" altLang="en-US" sz="2300" dirty="0" err="1"/>
              <a:t>một</a:t>
            </a:r>
            <a:r>
              <a:rPr lang="en-US" altLang="en-US" sz="2300" dirty="0"/>
              <a:t> </a:t>
            </a:r>
            <a:r>
              <a:rPr lang="en-US" altLang="en-US" sz="2300" dirty="0" err="1"/>
              <a:t>quả</a:t>
            </a:r>
            <a:r>
              <a:rPr lang="en-US" altLang="en-US" sz="2300" dirty="0"/>
              <a:t> </a:t>
            </a:r>
            <a:r>
              <a:rPr lang="en-US" altLang="en-US" sz="2300" dirty="0" err="1"/>
              <a:t>bóng</a:t>
            </a:r>
            <a:r>
              <a:rPr lang="en-US" altLang="en-US" sz="2300" dirty="0"/>
              <a:t> bay </a:t>
            </a:r>
            <a:r>
              <a:rPr lang="en-US" altLang="en-US" sz="2300" dirty="0" err="1"/>
              <a:t>được</a:t>
            </a:r>
            <a:r>
              <a:rPr lang="en-US" altLang="en-US" sz="2300" dirty="0"/>
              <a:t> </a:t>
            </a:r>
            <a:r>
              <a:rPr lang="en-US" altLang="en-US" sz="2300" dirty="0" err="1"/>
              <a:t>cọ</a:t>
            </a:r>
            <a:r>
              <a:rPr lang="en-US" altLang="en-US" sz="2300" dirty="0"/>
              <a:t> </a:t>
            </a:r>
            <a:r>
              <a:rPr lang="en-US" altLang="en-US" sz="2300" dirty="0" err="1"/>
              <a:t>xát</a:t>
            </a:r>
            <a:r>
              <a:rPr lang="en-US" altLang="en-US" sz="2300" dirty="0"/>
              <a:t> </a:t>
            </a:r>
            <a:r>
              <a:rPr lang="en-US" altLang="en-US" sz="2300" dirty="0" err="1"/>
              <a:t>bằng</a:t>
            </a:r>
            <a:r>
              <a:rPr lang="en-US" altLang="en-US" sz="2300" dirty="0"/>
              <a:t> </a:t>
            </a:r>
            <a:r>
              <a:rPr lang="en-US" altLang="en-US" sz="2300" dirty="0" err="1"/>
              <a:t>mảnh</a:t>
            </a:r>
            <a:r>
              <a:rPr lang="en-US" altLang="en-US" sz="2300" dirty="0"/>
              <a:t> </a:t>
            </a:r>
            <a:r>
              <a:rPr lang="en-US" altLang="en-US" sz="2300" dirty="0" err="1"/>
              <a:t>vải</a:t>
            </a:r>
            <a:r>
              <a:rPr lang="en-US" altLang="en-US" sz="2300" dirty="0"/>
              <a:t> </a:t>
            </a:r>
            <a:r>
              <a:rPr lang="en-US" altLang="en-US" sz="2300" dirty="0" err="1"/>
              <a:t>len</a:t>
            </a:r>
            <a:r>
              <a:rPr lang="en-US" altLang="en-US" sz="2300" dirty="0"/>
              <a:t>. Sau </a:t>
            </a:r>
            <a:r>
              <a:rPr lang="en-US" altLang="en-US" sz="2300" dirty="0" err="1"/>
              <a:t>đó</a:t>
            </a:r>
            <a:r>
              <a:rPr lang="en-US" altLang="en-US" sz="2300" dirty="0"/>
              <a:t> </a:t>
            </a:r>
            <a:r>
              <a:rPr lang="en-US" altLang="en-US" sz="2300" dirty="0" err="1"/>
              <a:t>ghi</a:t>
            </a:r>
            <a:r>
              <a:rPr lang="en-US" altLang="en-US" sz="2300" dirty="0"/>
              <a:t> </a:t>
            </a:r>
            <a:r>
              <a:rPr lang="en-US" altLang="en-US" sz="2300" dirty="0" err="1"/>
              <a:t>kết</a:t>
            </a:r>
            <a:r>
              <a:rPr lang="en-US" altLang="en-US" sz="2300" dirty="0"/>
              <a:t> </a:t>
            </a:r>
            <a:r>
              <a:rPr lang="en-US" altLang="en-US" sz="2300" dirty="0" err="1"/>
              <a:t>quả</a:t>
            </a:r>
            <a:r>
              <a:rPr lang="en-US" altLang="en-US" sz="2300" dirty="0"/>
              <a:t> </a:t>
            </a:r>
            <a:r>
              <a:rPr lang="en-US" altLang="en-US" sz="2300" dirty="0" err="1"/>
              <a:t>quan</a:t>
            </a:r>
            <a:r>
              <a:rPr lang="en-US" altLang="en-US" sz="2300" dirty="0"/>
              <a:t> </a:t>
            </a:r>
            <a:r>
              <a:rPr lang="en-US" altLang="en-US" sz="2300" dirty="0" err="1"/>
              <a:t>sát</a:t>
            </a:r>
            <a:r>
              <a:rPr lang="en-US" altLang="en-US" sz="2300" dirty="0"/>
              <a:t> </a:t>
            </a:r>
            <a:r>
              <a:rPr lang="en-US" altLang="en-US" sz="2300" dirty="0" err="1"/>
              <a:t>được</a:t>
            </a:r>
            <a:r>
              <a:rPr lang="en-US" altLang="en-US" sz="2300" dirty="0"/>
              <a:t> (</a:t>
            </a:r>
            <a:r>
              <a:rPr lang="en-US" altLang="en-US" sz="2300" dirty="0" err="1"/>
              <a:t>hút</a:t>
            </a:r>
            <a:r>
              <a:rPr lang="en-US" altLang="en-US" sz="2300" dirty="0"/>
              <a:t> hay </a:t>
            </a:r>
            <a:r>
              <a:rPr lang="en-US" altLang="en-US" sz="2300" dirty="0" err="1"/>
              <a:t>đẩy</a:t>
            </a:r>
            <a:r>
              <a:rPr lang="en-US" altLang="en-US" sz="2300" dirty="0"/>
              <a:t>) </a:t>
            </a:r>
            <a:r>
              <a:rPr lang="en-US" altLang="en-US" sz="2300" dirty="0" err="1"/>
              <a:t>vào</a:t>
            </a:r>
            <a:r>
              <a:rPr lang="en-US" altLang="en-US" sz="2300" dirty="0"/>
              <a:t> </a:t>
            </a:r>
            <a:r>
              <a:rPr lang="en-US" altLang="en-US" sz="2300" dirty="0" err="1"/>
              <a:t>bảng</a:t>
            </a:r>
            <a:endParaRPr lang="en-US" altLang="en-US" sz="2300" dirty="0"/>
          </a:p>
        </p:txBody>
      </p:sp>
      <p:grpSp>
        <p:nvGrpSpPr>
          <p:cNvPr id="3" name="Group 2"/>
          <p:cNvGrpSpPr/>
          <p:nvPr/>
        </p:nvGrpSpPr>
        <p:grpSpPr>
          <a:xfrm>
            <a:off x="304912" y="60096"/>
            <a:ext cx="2952649" cy="525867"/>
            <a:chOff x="3996682" y="1547723"/>
            <a:chExt cx="2952649" cy="525867"/>
          </a:xfrm>
          <a:solidFill>
            <a:schemeClr val="bg1"/>
          </a:solidFill>
        </p:grpSpPr>
        <p:sp>
          <p:nvSpPr>
            <p:cNvPr id="4" name="TextBox 11"/>
            <p:cNvSpPr txBox="1">
              <a:spLocks noChangeArrowheads="1"/>
            </p:cNvSpPr>
            <p:nvPr/>
          </p:nvSpPr>
          <p:spPr bwMode="auto">
            <a:xfrm flipH="1">
              <a:off x="4419418" y="1547723"/>
              <a:ext cx="2529913"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Thí</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nghiệm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1</a:t>
              </a:r>
              <a:r>
                <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5" name="TextBox 33"/>
            <p:cNvSpPr txBox="1">
              <a:spLocks noChangeArrowheads="1"/>
            </p:cNvSpPr>
            <p:nvPr/>
          </p:nvSpPr>
          <p:spPr bwMode="auto">
            <a:xfrm>
              <a:off x="3996682" y="1550370"/>
              <a:ext cx="522900"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A.</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graphicFrame>
        <p:nvGraphicFramePr>
          <p:cNvPr id="124" name="Table 123"/>
          <p:cNvGraphicFramePr>
            <a:graphicFrameLocks noGrp="1"/>
          </p:cNvGraphicFramePr>
          <p:nvPr/>
        </p:nvGraphicFramePr>
        <p:xfrm>
          <a:off x="304912" y="1893034"/>
          <a:ext cx="8381781" cy="2957783"/>
        </p:xfrm>
        <a:graphic>
          <a:graphicData uri="http://schemas.openxmlformats.org/drawingml/2006/table">
            <a:tbl>
              <a:tblPr>
                <a:tableStyleId>{5C22544A-7EE6-4342-B048-85BDC9FD1C3A}</a:tableStyleId>
              </a:tblPr>
              <a:tblGrid>
                <a:gridCol w="2846643"/>
                <a:gridCol w="2609422"/>
                <a:gridCol w="2925716"/>
              </a:tblGrid>
              <a:tr h="526320">
                <a:tc gridSpan="3">
                  <a:txBody>
                    <a:bodyPr/>
                    <a:lstStyle/>
                    <a:p>
                      <a:pPr marR="1270" algn="just">
                        <a:lnSpc>
                          <a:spcPct val="100000"/>
                        </a:lnSpc>
                        <a:spcBef>
                          <a:spcPts val="0"/>
                        </a:spcBef>
                        <a:spcAft>
                          <a:spcPts val="0"/>
                        </a:spcAft>
                      </a:pPr>
                      <a:r>
                        <a:rPr lang="en-US" sz="2400" b="1" dirty="0" err="1">
                          <a:solidFill>
                            <a:srgbClr val="000000"/>
                          </a:solidFill>
                          <a:effectLst/>
                          <a:latin typeface="Times New Roman" panose="02020603050405020304" charset="0"/>
                          <a:ea typeface="Times New Roman" panose="02020603050405020304" charset="0"/>
                        </a:rPr>
                        <a:t>Phiếu</a:t>
                      </a:r>
                      <a:r>
                        <a:rPr lang="en-US" sz="2400" b="1" dirty="0">
                          <a:solidFill>
                            <a:srgbClr val="000000"/>
                          </a:solidFill>
                          <a:effectLst/>
                          <a:latin typeface="Times New Roman" panose="02020603050405020304" charset="0"/>
                          <a:ea typeface="Times New Roman" panose="02020603050405020304" charset="0"/>
                        </a:rPr>
                        <a:t> </a:t>
                      </a:r>
                      <a:r>
                        <a:rPr lang="en-US" sz="2400" b="1" dirty="0" err="1">
                          <a:solidFill>
                            <a:srgbClr val="000000"/>
                          </a:solidFill>
                          <a:effectLst/>
                          <a:latin typeface="Times New Roman" panose="02020603050405020304" charset="0"/>
                          <a:ea typeface="Times New Roman" panose="02020603050405020304" charset="0"/>
                        </a:rPr>
                        <a:t>học</a:t>
                      </a:r>
                      <a:r>
                        <a:rPr lang="en-US" sz="2400" b="1" dirty="0">
                          <a:solidFill>
                            <a:srgbClr val="000000"/>
                          </a:solidFill>
                          <a:effectLst/>
                          <a:latin typeface="Times New Roman" panose="02020603050405020304" charset="0"/>
                          <a:ea typeface="Times New Roman" panose="02020603050405020304" charset="0"/>
                        </a:rPr>
                        <a:t> </a:t>
                      </a:r>
                      <a:r>
                        <a:rPr lang="en-US" sz="2400" b="1" dirty="0" err="1">
                          <a:solidFill>
                            <a:srgbClr val="000000"/>
                          </a:solidFill>
                          <a:effectLst/>
                          <a:latin typeface="Times New Roman" panose="02020603050405020304" charset="0"/>
                          <a:ea typeface="Times New Roman" panose="02020603050405020304" charset="0"/>
                        </a:rPr>
                        <a:t>tập</a:t>
                      </a:r>
                      <a:r>
                        <a:rPr lang="en-US" sz="2400" b="1" dirty="0">
                          <a:solidFill>
                            <a:srgbClr val="000000"/>
                          </a:solidFill>
                          <a:effectLst/>
                          <a:latin typeface="Times New Roman" panose="02020603050405020304" charset="0"/>
                          <a:ea typeface="Times New Roman" panose="02020603050405020304" charset="0"/>
                        </a:rPr>
                        <a:t> </a:t>
                      </a:r>
                      <a:r>
                        <a:rPr lang="en-US" sz="2400" b="1" dirty="0" err="1">
                          <a:solidFill>
                            <a:srgbClr val="000000"/>
                          </a:solidFill>
                          <a:effectLst/>
                          <a:latin typeface="Times New Roman" panose="02020603050405020304" charset="0"/>
                          <a:ea typeface="Times New Roman" panose="02020603050405020304" charset="0"/>
                        </a:rPr>
                        <a:t>số</a:t>
                      </a:r>
                      <a:r>
                        <a:rPr lang="en-US" sz="2400" b="1" dirty="0">
                          <a:solidFill>
                            <a:srgbClr val="000000"/>
                          </a:solidFill>
                          <a:effectLst/>
                          <a:latin typeface="Times New Roman" panose="02020603050405020304" charset="0"/>
                          <a:ea typeface="Times New Roman" panose="02020603050405020304" charset="0"/>
                        </a:rPr>
                        <a:t> 1                                         </a:t>
                      </a:r>
                      <a:r>
                        <a:rPr lang="en-US" sz="2400" b="1" dirty="0" err="1">
                          <a:solidFill>
                            <a:srgbClr val="000000"/>
                          </a:solidFill>
                          <a:effectLst/>
                          <a:latin typeface="Times New Roman" panose="02020603050405020304" charset="0"/>
                          <a:ea typeface="Times New Roman" panose="02020603050405020304" charset="0"/>
                        </a:rPr>
                        <a:t>Nhóm</a:t>
                      </a:r>
                      <a:r>
                        <a:rPr lang="en-US" sz="2400" dirty="0">
                          <a:solidFill>
                            <a:srgbClr val="000000"/>
                          </a:solidFill>
                          <a:effectLst/>
                          <a:latin typeface="Times New Roman" panose="02020603050405020304" charset="0"/>
                          <a:ea typeface="Times New Roman" panose="02020603050405020304" charset="0"/>
                        </a:rPr>
                        <a:t>:.............</a:t>
                      </a:r>
                      <a:endParaRPr lang="en-US" sz="2000" dirty="0">
                        <a:effectLst/>
                        <a:latin typeface="Segoe UI" panose="020B0502040204020203" pitchFamily="34" charset="0"/>
                        <a:ea typeface="Times New Roman" panose="02020603050405020304" charset="0"/>
                      </a:endParaRPr>
                    </a:p>
                  </a:txBody>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41917">
                <a:tc>
                  <a:txBody>
                    <a:bodyPr/>
                    <a:lstStyle/>
                    <a:p>
                      <a:pPr algn="just">
                        <a:lnSpc>
                          <a:spcPct val="150000"/>
                        </a:lnSpc>
                        <a:spcBef>
                          <a:spcPts val="0"/>
                        </a:spcBef>
                        <a:spcAft>
                          <a:spcPts val="0"/>
                        </a:spcAft>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endParaRPr lang="en-US" sz="2400" dirty="0">
                        <a:latin typeface="Arial" panose="020B0604020202020204" pitchFamily="34" charset="0"/>
                        <a:cs typeface="Arial" panose="020B0604020202020204" pitchFamily="34" charset="0"/>
                      </a:endParaRPr>
                    </a:p>
                    <a:p>
                      <a:pPr algn="just">
                        <a:lnSpc>
                          <a:spcPct val="150000"/>
                        </a:lnSpc>
                        <a:spcBef>
                          <a:spcPts val="0"/>
                        </a:spcBef>
                        <a:spcAft>
                          <a:spcPts val="0"/>
                        </a:spcAft>
                      </a:pP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cọ</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xát</a:t>
                      </a:r>
                      <a:endParaRPr lang="en-US" sz="2400" dirty="0">
                        <a:latin typeface="Arial" panose="020B0604020202020204" pitchFamily="34" charset="0"/>
                        <a:cs typeface="Arial" panose="020B0604020202020204" pitchFamily="34" charset="0"/>
                      </a:endParaRPr>
                    </a:p>
                  </a:txBody>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0"/>
                        </a:spcBef>
                        <a:spcAft>
                          <a:spcPts val="0"/>
                        </a:spcAft>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t>
                      </a:r>
                      <a:r>
                        <a:rPr lang="en-US" altLang="en-US" sz="2400" dirty="0" err="1">
                          <a:latin typeface="Arial" panose="020B0604020202020204" pitchFamily="34" charset="0"/>
                          <a:cs typeface="Arial" panose="020B0604020202020204" pitchFamily="34" charset="0"/>
                        </a:rPr>
                        <a:t>ẩu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giấy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vụn</a:t>
                      </a:r>
                      <a:r>
                        <a:rPr lang="en-US" alt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ctr">
                        <a:lnSpc>
                          <a:spcPct val="150000"/>
                        </a:lnSpc>
                        <a:spcBef>
                          <a:spcPts val="0"/>
                        </a:spcBef>
                        <a:spcAft>
                          <a:spcPts val="0"/>
                        </a:spcAft>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hút</a:t>
                      </a:r>
                      <a:r>
                        <a:rPr lang="en-US" sz="2400" dirty="0">
                          <a:latin typeface="Arial" panose="020B0604020202020204" pitchFamily="34" charset="0"/>
                          <a:cs typeface="Arial" panose="020B0604020202020204" pitchFamily="34" charset="0"/>
                        </a:rPr>
                        <a:t> hay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0"/>
                        </a:spcBef>
                        <a:spcAft>
                          <a:spcPts val="0"/>
                        </a:spcAft>
                      </a:pP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xốp</a:t>
                      </a:r>
                      <a:endParaRPr lang="en-US" sz="2400" dirty="0">
                        <a:latin typeface="Arial" panose="020B0604020202020204" pitchFamily="34" charset="0"/>
                        <a:cs typeface="Arial" panose="020B0604020202020204" pitchFamily="34" charset="0"/>
                      </a:endParaRPr>
                    </a:p>
                    <a:p>
                      <a:pPr algn="ctr">
                        <a:lnSpc>
                          <a:spcPct val="150000"/>
                        </a:lnSpc>
                        <a:spcBef>
                          <a:spcPts val="0"/>
                        </a:spcBef>
                        <a:spcAft>
                          <a:spcPts val="0"/>
                        </a:spcAft>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hút</a:t>
                      </a:r>
                      <a:r>
                        <a:rPr lang="en-US" sz="2400" dirty="0">
                          <a:latin typeface="Arial" panose="020B0604020202020204" pitchFamily="34" charset="0"/>
                          <a:cs typeface="Arial" panose="020B0604020202020204" pitchFamily="34" charset="0"/>
                        </a:rPr>
                        <a:t> hay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0244">
                <a:tc>
                  <a:txBody>
                    <a:bodyPr/>
                    <a:lstStyle/>
                    <a:p>
                      <a:pPr algn="just">
                        <a:lnSpc>
                          <a:spcPct val="150000"/>
                        </a:lnSpc>
                        <a:spcBef>
                          <a:spcPts val="0"/>
                        </a:spcBef>
                        <a:spcAft>
                          <a:spcPts val="0"/>
                        </a:spcAft>
                      </a:pPr>
                      <a:r>
                        <a:rPr lang="en-US" sz="2400">
                          <a:latin typeface="Arial" panose="020B0604020202020204" pitchFamily="34" charset="0"/>
                          <a:cs typeface="Arial" panose="020B0604020202020204" pitchFamily="34" charset="0"/>
                        </a:rPr>
                        <a:t>Thanh thước nhựa</a:t>
                      </a:r>
                      <a:endParaRPr lang="en-US" sz="2400">
                        <a:latin typeface="Arial" panose="020B0604020202020204" pitchFamily="34" charset="0"/>
                        <a:cs typeface="Arial" panose="020B0604020202020204" pitchFamily="34" charset="0"/>
                      </a:endParaRPr>
                    </a:p>
                  </a:txBody>
                  <a:tcPr marL="75570" marR="75570" marT="31011" marB="310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0"/>
                        </a:spcBef>
                        <a:spcAft>
                          <a:spcPts val="0"/>
                        </a:spcAft>
                      </a:pPr>
                      <a:endParaRPr lang="en-US" sz="2400" dirty="0">
                        <a:latin typeface="Arial" panose="020B0604020202020204" pitchFamily="34" charset="0"/>
                        <a:cs typeface="Arial" panose="020B0604020202020204" pitchFamily="34" charset="0"/>
                      </a:endParaRPr>
                    </a:p>
                  </a:txBody>
                  <a:tcPr marL="75570" marR="75570" marT="31011" marB="310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0"/>
                        </a:spcBef>
                        <a:spcAft>
                          <a:spcPts val="0"/>
                        </a:spcAft>
                      </a:pPr>
                      <a:endParaRPr lang="en-US" sz="2400" dirty="0">
                        <a:latin typeface="Arial" panose="020B0604020202020204" pitchFamily="34" charset="0"/>
                        <a:cs typeface="Arial" panose="020B0604020202020204" pitchFamily="34" charset="0"/>
                      </a:endParaRPr>
                    </a:p>
                  </a:txBody>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9735">
                <a:tc>
                  <a:txBody>
                    <a:bodyPr/>
                    <a:lstStyle/>
                    <a:p>
                      <a:pPr algn="just">
                        <a:lnSpc>
                          <a:spcPct val="150000"/>
                        </a:lnSpc>
                        <a:spcBef>
                          <a:spcPts val="0"/>
                        </a:spcBef>
                        <a:spcAft>
                          <a:spcPts val="0"/>
                        </a:spcAft>
                      </a:pP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bóng</a:t>
                      </a:r>
                      <a:r>
                        <a:rPr lang="en-US" sz="2400" dirty="0">
                          <a:latin typeface="Arial" panose="020B0604020202020204" pitchFamily="34" charset="0"/>
                          <a:cs typeface="Arial" panose="020B0604020202020204" pitchFamily="34" charset="0"/>
                        </a:rPr>
                        <a:t> bay</a:t>
                      </a:r>
                      <a:endParaRPr lang="en-US" sz="2400" dirty="0">
                        <a:latin typeface="Arial" panose="020B0604020202020204" pitchFamily="34" charset="0"/>
                        <a:cs typeface="Arial" panose="020B0604020202020204" pitchFamily="34" charset="0"/>
                      </a:endParaRPr>
                    </a:p>
                  </a:txBody>
                  <a:tcPr marL="75570" marR="75570" marT="31011" marB="310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0"/>
                        </a:spcBef>
                        <a:spcAft>
                          <a:spcPts val="0"/>
                        </a:spcAft>
                      </a:pPr>
                      <a:endParaRPr lang="en-US" sz="2400" dirty="0">
                        <a:latin typeface="Arial" panose="020B0604020202020204" pitchFamily="34" charset="0"/>
                        <a:cs typeface="Arial" panose="020B0604020202020204" pitchFamily="34" charset="0"/>
                      </a:endParaRPr>
                    </a:p>
                  </a:txBody>
                  <a:tcPr marL="75570" marR="75570" marT="31011" marB="310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0"/>
                        </a:spcBef>
                        <a:spcAft>
                          <a:spcPts val="0"/>
                        </a:spcAft>
                      </a:pPr>
                      <a:endParaRPr lang="en-US" sz="2400" dirty="0">
                        <a:latin typeface="Arial" panose="020B0604020202020204" pitchFamily="34" charset="0"/>
                        <a:cs typeface="Arial" panose="020B0604020202020204" pitchFamily="34" charset="0"/>
                      </a:endParaRPr>
                    </a:p>
                  </a:txBody>
                  <a:tcPr marL="75570" marR="75570" marT="31011" marB="310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125" name="Straight Connector 124"/>
          <p:cNvCxnSpPr/>
          <p:nvPr/>
        </p:nvCxnSpPr>
        <p:spPr bwMode="auto">
          <a:xfrm>
            <a:off x="304912" y="2419354"/>
            <a:ext cx="2819326" cy="1092333"/>
          </a:xfrm>
          <a:prstGeom prst="line">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28" name="TextBox 127"/>
          <p:cNvSpPr txBox="1"/>
          <p:nvPr/>
        </p:nvSpPr>
        <p:spPr>
          <a:xfrm>
            <a:off x="3810020" y="3562324"/>
            <a:ext cx="1295366" cy="523220"/>
          </a:xfrm>
          <a:prstGeom prst="rect">
            <a:avLst/>
          </a:prstGeom>
          <a:noFill/>
        </p:spPr>
        <p:txBody>
          <a:bodyPr wrap="square" rtlCol="0">
            <a:spAutoFit/>
          </a:bodyPr>
          <a:lstStyle/>
          <a:p>
            <a:pPr algn="ctr"/>
            <a:r>
              <a:rPr lang="en-US" sz="2800" i="1" dirty="0">
                <a:solidFill>
                  <a:srgbClr val="FF0000"/>
                </a:solidFill>
              </a:rPr>
              <a:t>hút</a:t>
            </a:r>
            <a:endParaRPr lang="en-US" sz="2800" i="1" dirty="0">
              <a:solidFill>
                <a:srgbClr val="FF0000"/>
              </a:solidFill>
            </a:endParaRPr>
          </a:p>
        </p:txBody>
      </p:sp>
      <p:sp>
        <p:nvSpPr>
          <p:cNvPr id="129" name="TextBox 128"/>
          <p:cNvSpPr txBox="1"/>
          <p:nvPr/>
        </p:nvSpPr>
        <p:spPr>
          <a:xfrm>
            <a:off x="6356440" y="3592961"/>
            <a:ext cx="1295366" cy="523220"/>
          </a:xfrm>
          <a:prstGeom prst="rect">
            <a:avLst/>
          </a:prstGeom>
          <a:noFill/>
        </p:spPr>
        <p:txBody>
          <a:bodyPr wrap="square" rtlCol="0">
            <a:spAutoFit/>
          </a:bodyPr>
          <a:lstStyle/>
          <a:p>
            <a:pPr algn="ctr"/>
            <a:r>
              <a:rPr lang="en-US" sz="2800" i="1" dirty="0">
                <a:solidFill>
                  <a:srgbClr val="FF0000"/>
                </a:solidFill>
              </a:rPr>
              <a:t>hút</a:t>
            </a:r>
            <a:endParaRPr lang="en-US" sz="2800" i="1" dirty="0">
              <a:solidFill>
                <a:srgbClr val="FF0000"/>
              </a:solidFill>
            </a:endParaRPr>
          </a:p>
        </p:txBody>
      </p:sp>
      <p:sp>
        <p:nvSpPr>
          <p:cNvPr id="130" name="TextBox 129"/>
          <p:cNvSpPr txBox="1"/>
          <p:nvPr/>
        </p:nvSpPr>
        <p:spPr>
          <a:xfrm>
            <a:off x="3787865" y="4241693"/>
            <a:ext cx="1295366" cy="523220"/>
          </a:xfrm>
          <a:prstGeom prst="rect">
            <a:avLst/>
          </a:prstGeom>
          <a:noFill/>
        </p:spPr>
        <p:txBody>
          <a:bodyPr wrap="square" rtlCol="0">
            <a:spAutoFit/>
          </a:bodyPr>
          <a:lstStyle/>
          <a:p>
            <a:pPr algn="ctr"/>
            <a:r>
              <a:rPr lang="en-US" sz="2800" i="1" dirty="0">
                <a:solidFill>
                  <a:srgbClr val="FF0000"/>
                </a:solidFill>
              </a:rPr>
              <a:t>hút</a:t>
            </a:r>
            <a:endParaRPr lang="en-US" sz="2800" i="1" dirty="0">
              <a:solidFill>
                <a:srgbClr val="FF0000"/>
              </a:solidFill>
            </a:endParaRPr>
          </a:p>
        </p:txBody>
      </p:sp>
      <p:sp>
        <p:nvSpPr>
          <p:cNvPr id="131" name="TextBox 130"/>
          <p:cNvSpPr txBox="1"/>
          <p:nvPr/>
        </p:nvSpPr>
        <p:spPr>
          <a:xfrm>
            <a:off x="6237279" y="4241693"/>
            <a:ext cx="1295366" cy="523220"/>
          </a:xfrm>
          <a:prstGeom prst="rect">
            <a:avLst/>
          </a:prstGeom>
          <a:noFill/>
        </p:spPr>
        <p:txBody>
          <a:bodyPr wrap="square" rtlCol="0">
            <a:spAutoFit/>
          </a:bodyPr>
          <a:lstStyle/>
          <a:p>
            <a:pPr algn="ctr"/>
            <a:r>
              <a:rPr lang="en-US" sz="2800" i="1" dirty="0">
                <a:solidFill>
                  <a:srgbClr val="FF0000"/>
                </a:solidFill>
              </a:rPr>
              <a:t>hút</a:t>
            </a:r>
            <a:endParaRPr lang="en-US" sz="2800" i="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125"/>
                                        </p:tgtEl>
                                        <p:attrNameLst>
                                          <p:attrName>style.visibility</p:attrName>
                                        </p:attrNameLst>
                                      </p:cBhvr>
                                      <p:to>
                                        <p:strVal val="visible"/>
                                      </p:to>
                                    </p:set>
                                    <p:animEffect transition="in" filter="wedge">
                                      <p:cBhvr>
                                        <p:cTn id="11" dur="1250"/>
                                        <p:tgtEl>
                                          <p:spTgt spid="125"/>
                                        </p:tgtEl>
                                      </p:cBhvr>
                                    </p:animEffect>
                                  </p:childTnLst>
                                </p:cTn>
                              </p:par>
                              <p:par>
                                <p:cTn id="12" presetID="20" presetClass="entr" presetSubtype="0" fill="hold" nodeType="withEffect">
                                  <p:stCondLst>
                                    <p:cond delay="0"/>
                                  </p:stCondLst>
                                  <p:childTnLst>
                                    <p:set>
                                      <p:cBhvr>
                                        <p:cTn id="13" dur="1" fill="hold">
                                          <p:stCondLst>
                                            <p:cond delay="0"/>
                                          </p:stCondLst>
                                        </p:cTn>
                                        <p:tgtEl>
                                          <p:spTgt spid="124"/>
                                        </p:tgtEl>
                                        <p:attrNameLst>
                                          <p:attrName>style.visibility</p:attrName>
                                        </p:attrNameLst>
                                      </p:cBhvr>
                                      <p:to>
                                        <p:strVal val="visible"/>
                                      </p:to>
                                    </p:set>
                                    <p:animEffect transition="in" filter="wedge">
                                      <p:cBhvr>
                                        <p:cTn id="14" dur="1250"/>
                                        <p:tgtEl>
                                          <p:spTgt spid="1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animEffect transition="in" filter="barn(inVertical)">
                                      <p:cBhvr>
                                        <p:cTn id="19" dur="500"/>
                                        <p:tgtEl>
                                          <p:spTgt spid="128"/>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29"/>
                                        </p:tgtEl>
                                        <p:attrNameLst>
                                          <p:attrName>style.visibility</p:attrName>
                                        </p:attrNameLst>
                                      </p:cBhvr>
                                      <p:to>
                                        <p:strVal val="visible"/>
                                      </p:to>
                                    </p:set>
                                    <p:animEffect transition="in" filter="barn(inVertical)">
                                      <p:cBhvr>
                                        <p:cTn id="23" dur="500"/>
                                        <p:tgtEl>
                                          <p:spTgt spid="1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0"/>
                                        </p:tgtEl>
                                        <p:attrNameLst>
                                          <p:attrName>style.visibility</p:attrName>
                                        </p:attrNameLst>
                                      </p:cBhvr>
                                      <p:to>
                                        <p:strVal val="visible"/>
                                      </p:to>
                                    </p:set>
                                    <p:animEffect transition="in" filter="barn(inVertical)">
                                      <p:cBhvr>
                                        <p:cTn id="28" dur="500"/>
                                        <p:tgtEl>
                                          <p:spTgt spid="130"/>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31"/>
                                        </p:tgtEl>
                                        <p:attrNameLst>
                                          <p:attrName>style.visibility</p:attrName>
                                        </p:attrNameLst>
                                      </p:cBhvr>
                                      <p:to>
                                        <p:strVal val="visible"/>
                                      </p:to>
                                    </p:set>
                                    <p:animEffect transition="in" filter="barn(inVertical)">
                                      <p:cBhvr>
                                        <p:cTn id="3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8" grpId="0"/>
      <p:bldP spid="129" grpId="0"/>
      <p:bldP spid="130" grpId="0"/>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1"/>
          <p:cNvSpPr txBox="1"/>
          <p:nvPr/>
        </p:nvSpPr>
        <p:spPr>
          <a:xfrm>
            <a:off x="304912" y="583316"/>
            <a:ext cx="1981148" cy="523220"/>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defRPr kumimoji="0" sz="1200" b="0" i="0" u="none" strike="noStrike" kern="0" cap="none" spc="0" normalizeH="0" baseline="0">
                <a:ln>
                  <a:noFill/>
                </a:ln>
                <a:solidFill>
                  <a:sysClr val="window" lastClr="FFFFFF">
                    <a:lumMod val="50000"/>
                  </a:sysClr>
                </a:solidFill>
                <a:effectLst/>
                <a:uLnTx/>
                <a:uFillTx/>
                <a:latin typeface="Microsoft YaHei" panose="020B0503020204020204" pitchFamily="34" charset="-122"/>
                <a:ea typeface="Microsoft YaHei" panose="020B0503020204020204" pitchFamily="34" charset="-122"/>
              </a:defRPr>
            </a:lvl1pPr>
          </a:lstStyle>
          <a:p>
            <a:pPr lvl="0" algn="just" eaLnBrk="0" fontAlgn="base" hangingPunct="0">
              <a:lnSpc>
                <a:spcPct val="100000"/>
              </a:lnSpc>
              <a:spcBef>
                <a:spcPct val="0"/>
              </a:spcBef>
              <a:spcAft>
                <a:spcPct val="0"/>
              </a:spcAft>
              <a:defRPr/>
            </a:pPr>
            <a:r>
              <a:rPr lang="en-US" altLang="zh-CN" sz="2800" b="1" i="1" kern="1200" dirty="0" err="1">
                <a:solidFill>
                  <a:srgbClr val="000000"/>
                </a:solidFill>
                <a:latin typeface="Arial" panose="020B0604020202020204" pitchFamily="34" charset="0"/>
                <a:cs typeface="Arial" panose="020B0604020202020204" pitchFamily="34" charset="0"/>
              </a:rPr>
              <a:t>Nhận</a:t>
            </a:r>
            <a:r>
              <a:rPr lang="en-US" altLang="zh-CN" sz="2800" b="1" i="1" kern="1200" dirty="0">
                <a:solidFill>
                  <a:srgbClr val="000000"/>
                </a:solidFill>
                <a:latin typeface="Arial" panose="020B0604020202020204" pitchFamily="34" charset="0"/>
                <a:cs typeface="Arial" panose="020B0604020202020204" pitchFamily="34" charset="0"/>
              </a:rPr>
              <a:t> </a:t>
            </a:r>
            <a:r>
              <a:rPr lang="en-US" altLang="zh-CN" sz="2800" b="1" i="1" kern="1200" dirty="0" err="1">
                <a:solidFill>
                  <a:srgbClr val="000000"/>
                </a:solidFill>
                <a:latin typeface="Arial" panose="020B0604020202020204" pitchFamily="34" charset="0"/>
                <a:cs typeface="Arial" panose="020B0604020202020204" pitchFamily="34" charset="0"/>
              </a:rPr>
              <a:t>xét</a:t>
            </a:r>
            <a:r>
              <a:rPr lang="en-US" altLang="zh-CN" sz="2800" b="1" i="1" kern="1200" dirty="0">
                <a:solidFill>
                  <a:srgbClr val="000000"/>
                </a:solidFill>
                <a:latin typeface="Arial" panose="020B0604020202020204" pitchFamily="34" charset="0"/>
                <a:cs typeface="Arial" panose="020B0604020202020204" pitchFamily="34" charset="0"/>
              </a:rPr>
              <a:t>:</a:t>
            </a:r>
            <a:endParaRPr lang="zh-CN" altLang="en-US" sz="2800" b="1" i="1" kern="1200" dirty="0">
              <a:solidFill>
                <a:srgbClr val="000000"/>
              </a:solidFill>
              <a:latin typeface="Arial" panose="020B0604020202020204" pitchFamily="34" charset="0"/>
              <a:cs typeface="Arial" panose="020B0604020202020204" pitchFamily="34" charset="0"/>
            </a:endParaRPr>
          </a:p>
        </p:txBody>
      </p:sp>
      <p:grpSp>
        <p:nvGrpSpPr>
          <p:cNvPr id="15" name="Group 14"/>
          <p:cNvGrpSpPr/>
          <p:nvPr/>
        </p:nvGrpSpPr>
        <p:grpSpPr>
          <a:xfrm>
            <a:off x="304912" y="60096"/>
            <a:ext cx="2952649" cy="525867"/>
            <a:chOff x="3996682" y="1547723"/>
            <a:chExt cx="2952649" cy="525867"/>
          </a:xfrm>
          <a:solidFill>
            <a:schemeClr val="bg1"/>
          </a:solidFill>
        </p:grpSpPr>
        <p:sp>
          <p:nvSpPr>
            <p:cNvPr id="16" name="TextBox 11"/>
            <p:cNvSpPr txBox="1">
              <a:spLocks noChangeArrowheads="1"/>
            </p:cNvSpPr>
            <p:nvPr/>
          </p:nvSpPr>
          <p:spPr bwMode="auto">
            <a:xfrm flipH="1">
              <a:off x="4419418" y="1547723"/>
              <a:ext cx="2529913"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Thí</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nghiệm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1</a:t>
              </a:r>
              <a:r>
                <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17" name="TextBox 33"/>
            <p:cNvSpPr txBox="1">
              <a:spLocks noChangeArrowheads="1"/>
            </p:cNvSpPr>
            <p:nvPr/>
          </p:nvSpPr>
          <p:spPr bwMode="auto">
            <a:xfrm>
              <a:off x="3996682" y="1550370"/>
              <a:ext cx="522900"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A.</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graphicFrame>
        <p:nvGraphicFramePr>
          <p:cNvPr id="22" name="Table 22"/>
          <p:cNvGraphicFramePr>
            <a:graphicFrameLocks noGrp="1"/>
          </p:cNvGraphicFramePr>
          <p:nvPr/>
        </p:nvGraphicFramePr>
        <p:xfrm>
          <a:off x="278324" y="1177518"/>
          <a:ext cx="8523579" cy="3700696"/>
        </p:xfrm>
        <a:graphic>
          <a:graphicData uri="http://schemas.openxmlformats.org/drawingml/2006/table">
            <a:tbl>
              <a:tblPr firstRow="1" bandRow="1">
                <a:tableStyleId>{5940675A-B579-460E-94D1-54222C63F5DA}</a:tableStyleId>
              </a:tblPr>
              <a:tblGrid>
                <a:gridCol w="8523579"/>
              </a:tblGrid>
              <a:tr h="876481">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b="1" dirty="0">
                          <a:solidFill>
                            <a:srgbClr val="000000"/>
                          </a:solidFill>
                          <a:effectLst/>
                          <a:latin typeface="Arial" panose="020B0604020202020204" pitchFamily="34" charset="0"/>
                          <a:ea typeface="Times New Roman" panose="02020603050405020304" charset="0"/>
                          <a:cs typeface="Arial" panose="020B0604020202020204" pitchFamily="34" charset="0"/>
                        </a:rPr>
                        <a:t>               Phiếu học tập số 1                           Nhóm</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a:t>
                      </a:r>
                      <a:r>
                        <a:rPr lang="en-US" sz="2400" dirty="0">
                          <a:effectLst/>
                          <a:latin typeface="Arial" panose="020B0604020202020204" pitchFamily="34" charset="0"/>
                          <a:cs typeface="Arial" panose="020B0604020202020204" pitchFamily="34" charset="0"/>
                        </a:rPr>
                        <a:t> </a:t>
                      </a:r>
                      <a:endParaRPr lang="en-US" sz="24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400" b="1" dirty="0" err="1">
                          <a:solidFill>
                            <a:srgbClr val="000000"/>
                          </a:solidFill>
                          <a:effectLst/>
                          <a:latin typeface="Arial" panose="020B0604020202020204" pitchFamily="34" charset="0"/>
                          <a:ea typeface="Times New Roman" panose="02020603050405020304" charset="0"/>
                          <a:cs typeface="Arial" panose="020B0604020202020204" pitchFamily="34" charset="0"/>
                        </a:rPr>
                        <a:t>Yêu</a:t>
                      </a:r>
                      <a:r>
                        <a:rPr lang="en-US" sz="2400" b="1"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b="1" dirty="0" err="1">
                          <a:solidFill>
                            <a:srgbClr val="000000"/>
                          </a:solidFill>
                          <a:effectLst/>
                          <a:latin typeface="Arial" panose="020B0604020202020204" pitchFamily="34" charset="0"/>
                          <a:ea typeface="Times New Roman" panose="02020603050405020304" charset="0"/>
                          <a:cs typeface="Arial" panose="020B0604020202020204" pitchFamily="34" charset="0"/>
                        </a:rPr>
                        <a:t>cầu</a:t>
                      </a:r>
                      <a:r>
                        <a:rPr lang="en-US" sz="2400" b="1" dirty="0">
                          <a:solidFill>
                            <a:srgbClr val="000000"/>
                          </a:solidFill>
                          <a:effectLst/>
                          <a:latin typeface="Arial" panose="020B0604020202020204" pitchFamily="34" charset="0"/>
                          <a:ea typeface="Times New Roman" panose="02020603050405020304" charset="0"/>
                          <a:cs typeface="Arial" panose="020B0604020202020204" pitchFamily="34" charset="0"/>
                        </a:rPr>
                        <a:t> 2: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Hoàn</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thành</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các</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nhận</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xét</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dưới</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đây</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a:t>
                      </a:r>
                      <a:endParaRPr lang="en-US" sz="2400" dirty="0">
                        <a:effectLst/>
                        <a:latin typeface="Arial" panose="020B0604020202020204" pitchFamily="34" charset="0"/>
                        <a:ea typeface="Times New Roman" panose="02020603050405020304" charset="0"/>
                        <a:cs typeface="Arial" panose="020B0604020202020204" pitchFamily="34" charset="0"/>
                      </a:endParaRPr>
                    </a:p>
                  </a:txBody>
                  <a:tcPr>
                    <a:solidFill>
                      <a:schemeClr val="bg1"/>
                    </a:solidFill>
                  </a:tcPr>
                </a:tc>
              </a:tr>
              <a:tr h="2824215">
                <a:tc>
                  <a:txBody>
                    <a:bodyPr/>
                    <a:lstStyle/>
                    <a:p>
                      <a:pPr algn="just">
                        <a:spcBef>
                          <a:spcPts val="0"/>
                        </a:spcBef>
                        <a:spcAft>
                          <a:spcPts val="0"/>
                        </a:spcAft>
                      </a:pP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a. Sau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khi</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cọ</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xát</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thước</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nhựa</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vụn</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giấy</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nên</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nó</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đã</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bị</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a:t>
                      </a:r>
                      <a:endParaRPr lang="en-US" sz="2400" dirty="0">
                        <a:effectLst/>
                        <a:latin typeface="Arial" panose="020B0604020202020204" pitchFamily="34" charset="0"/>
                        <a:ea typeface="Times New Roman" panose="02020603050405020304" charset="0"/>
                        <a:cs typeface="Arial" panose="020B0604020202020204" pitchFamily="34" charset="0"/>
                      </a:endParaRPr>
                    </a:p>
                    <a:p>
                      <a:pPr algn="just">
                        <a:spcBef>
                          <a:spcPts val="0"/>
                        </a:spcBef>
                        <a:spcAft>
                          <a:spcPts val="0"/>
                        </a:spcAft>
                      </a:pP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b. </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Tương tự, sau khi cọ xát, quả bóng……được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quả</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cầu</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nhựa</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xốp</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là vì nó đã bị…</a:t>
                      </a:r>
                      <a:endParaRPr lang="en-US" sz="2400" dirty="0">
                        <a:effectLst/>
                        <a:latin typeface="Arial" panose="020B0604020202020204" pitchFamily="34" charset="0"/>
                        <a:ea typeface="Times New Roman" panose="02020603050405020304" charset="0"/>
                        <a:cs typeface="Arial" panose="020B0604020202020204" pitchFamily="34" charset="0"/>
                      </a:endParaRPr>
                    </a:p>
                    <a:p>
                      <a:pPr algn="just">
                        <a:spcBef>
                          <a:spcPts val="0"/>
                        </a:spcBef>
                        <a:spcAft>
                          <a:spcPts val="0"/>
                        </a:spcAft>
                      </a:pP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c.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Làm</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cho</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vật</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nhiễm</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bằng</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cách</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endParaRPr lang="en-US" sz="2400" dirty="0">
                        <a:effectLst/>
                        <a:latin typeface="Arial" panose="020B0604020202020204" pitchFamily="34" charset="0"/>
                        <a:ea typeface="Times New Roman" panose="02020603050405020304" charset="0"/>
                        <a:cs typeface="Arial" panose="020B0604020202020204" pitchFamily="34" charset="0"/>
                      </a:endParaRPr>
                    </a:p>
                    <a:p>
                      <a:pPr algn="just">
                        <a:spcBef>
                          <a:spcPts val="0"/>
                        </a:spcBef>
                        <a:spcAft>
                          <a:spcPts val="0"/>
                        </a:spcAft>
                      </a:pP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d.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Vật</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nhiễm</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có</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khả</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năng</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các</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vật</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nhỏ</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nhẹ</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Vật</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nhiễm</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còn</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được</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gọi</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là</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charset="0"/>
                          <a:cs typeface="Arial" panose="020B0604020202020204" pitchFamily="34" charset="0"/>
                        </a:rPr>
                        <a:t>vật</a:t>
                      </a:r>
                      <a:r>
                        <a:rPr lang="en-US" sz="2400" dirty="0">
                          <a:solidFill>
                            <a:srgbClr val="000000"/>
                          </a:solidFill>
                          <a:effectLst/>
                          <a:latin typeface="Arial" panose="020B0604020202020204" pitchFamily="34" charset="0"/>
                          <a:ea typeface="Times New Roman" panose="02020603050405020304" charset="0"/>
                          <a:cs typeface="Arial" panose="020B0604020202020204" pitchFamily="34" charset="0"/>
                        </a:rPr>
                        <a:t>…………..</a:t>
                      </a:r>
                      <a:endParaRPr lang="en-US" sz="2400" dirty="0">
                        <a:effectLst/>
                        <a:latin typeface="Arial" panose="020B0604020202020204" pitchFamily="34" charset="0"/>
                        <a:ea typeface="Times New Roman" panose="02020603050405020304" charset="0"/>
                        <a:cs typeface="Arial" panose="020B0604020202020204" pitchFamily="34" charset="0"/>
                      </a:endParaRPr>
                    </a:p>
                  </a:txBody>
                  <a:tcPr>
                    <a:solidFill>
                      <a:schemeClr val="bg1"/>
                    </a:solidFill>
                  </a:tcPr>
                </a:tc>
              </a:tr>
            </a:tbl>
          </a:graphicData>
        </a:graphic>
      </p:graphicFrame>
      <p:graphicFrame>
        <p:nvGraphicFramePr>
          <p:cNvPr id="25" name="Table 6"/>
          <p:cNvGraphicFramePr>
            <a:graphicFrameLocks noGrp="1"/>
          </p:cNvGraphicFramePr>
          <p:nvPr/>
        </p:nvGraphicFramePr>
        <p:xfrm>
          <a:off x="267727" y="1124978"/>
          <a:ext cx="8534176" cy="3741420"/>
        </p:xfrm>
        <a:graphic>
          <a:graphicData uri="http://schemas.openxmlformats.org/drawingml/2006/table">
            <a:tbl>
              <a:tblPr firstRow="1" bandRow="1">
                <a:tableStyleId>{5940675A-B579-460E-94D1-54222C63F5DA}</a:tableStyleId>
              </a:tblPr>
              <a:tblGrid>
                <a:gridCol w="8534176"/>
              </a:tblGrid>
              <a:tr h="370840">
                <a:tc>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en-US" sz="2400" b="1" dirty="0" err="1">
                          <a:solidFill>
                            <a:srgbClr val="000000"/>
                          </a:solidFill>
                          <a:effectLst/>
                          <a:latin typeface="Arial" panose="020B0604020202020204" pitchFamily="34" charset="0"/>
                          <a:ea typeface="Times New Roman" panose="02020603050405020304" charset="0"/>
                          <a:cs typeface="Arial" panose="020B0604020202020204" pitchFamily="34" charset="0"/>
                        </a:rPr>
                        <a:t>Phiếu</a:t>
                      </a:r>
                      <a:r>
                        <a:rPr lang="en-US" sz="2400" b="1"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b="1" dirty="0" err="1">
                          <a:solidFill>
                            <a:srgbClr val="000000"/>
                          </a:solidFill>
                          <a:effectLst/>
                          <a:latin typeface="Arial" panose="020B0604020202020204" pitchFamily="34" charset="0"/>
                          <a:ea typeface="Times New Roman" panose="02020603050405020304" charset="0"/>
                          <a:cs typeface="Arial" panose="020B0604020202020204" pitchFamily="34" charset="0"/>
                        </a:rPr>
                        <a:t>học</a:t>
                      </a:r>
                      <a:r>
                        <a:rPr lang="en-US" sz="2400" b="1"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b="1" dirty="0" err="1">
                          <a:solidFill>
                            <a:srgbClr val="000000"/>
                          </a:solidFill>
                          <a:effectLst/>
                          <a:latin typeface="Arial" panose="020B0604020202020204" pitchFamily="34" charset="0"/>
                          <a:ea typeface="Times New Roman" panose="02020603050405020304" charset="0"/>
                          <a:cs typeface="Arial" panose="020B0604020202020204" pitchFamily="34" charset="0"/>
                        </a:rPr>
                        <a:t>tập</a:t>
                      </a:r>
                      <a:r>
                        <a:rPr lang="en-US" sz="2400" b="1" dirty="0">
                          <a:solidFill>
                            <a:srgbClr val="000000"/>
                          </a:solidFill>
                          <a:effectLst/>
                          <a:latin typeface="Arial" panose="020B0604020202020204" pitchFamily="34" charset="0"/>
                          <a:ea typeface="Times New Roman" panose="02020603050405020304" charset="0"/>
                          <a:cs typeface="Arial" panose="020B0604020202020204" pitchFamily="34" charset="0"/>
                        </a:rPr>
                        <a:t> </a:t>
                      </a:r>
                      <a:r>
                        <a:rPr lang="en-US" sz="2400" b="1" dirty="0" err="1">
                          <a:solidFill>
                            <a:srgbClr val="000000"/>
                          </a:solidFill>
                          <a:effectLst/>
                          <a:latin typeface="Arial" panose="020B0604020202020204" pitchFamily="34" charset="0"/>
                          <a:ea typeface="Times New Roman" panose="02020603050405020304" charset="0"/>
                          <a:cs typeface="Arial" panose="020B0604020202020204" pitchFamily="34" charset="0"/>
                        </a:rPr>
                        <a:t>số</a:t>
                      </a:r>
                      <a:r>
                        <a:rPr lang="en-US" sz="2400" b="1" dirty="0">
                          <a:solidFill>
                            <a:srgbClr val="000000"/>
                          </a:solidFill>
                          <a:effectLst/>
                          <a:latin typeface="Arial" panose="020B0604020202020204" pitchFamily="34" charset="0"/>
                          <a:ea typeface="Times New Roman" panose="02020603050405020304" charset="0"/>
                          <a:cs typeface="Arial" panose="020B0604020202020204" pitchFamily="34" charset="0"/>
                        </a:rPr>
                        <a:t> 1</a:t>
                      </a:r>
                      <a:endParaRPr lang="en-US" sz="2400" dirty="0">
                        <a:effectLst/>
                        <a:latin typeface="Arial" panose="020B0604020202020204" pitchFamily="34" charset="0"/>
                        <a:ea typeface="Times New Roman" panose="02020603050405020304" charset="0"/>
                        <a:cs typeface="Arial" panose="020B0604020202020204" pitchFamily="34" charset="0"/>
                      </a:endParaRPr>
                    </a:p>
                  </a:txBody>
                  <a:tcPr>
                    <a:solidFill>
                      <a:schemeClr val="bg1"/>
                    </a:solidFill>
                  </a:tcPr>
                </a:tc>
              </a:tr>
              <a:tr h="370840">
                <a:tc>
                  <a:txBody>
                    <a:bodyPr/>
                    <a:lstStyle/>
                    <a:p>
                      <a:pPr>
                        <a:lnSpc>
                          <a:spcPct val="110000"/>
                        </a:lnSpc>
                        <a:spcBef>
                          <a:spcPts val="0"/>
                        </a:spcBef>
                        <a:spcAft>
                          <a:spcPts val="0"/>
                        </a:spcAft>
                      </a:pPr>
                      <a:r>
                        <a:rPr lang="en-US" sz="2400" b="1" kern="1200" dirty="0" err="1">
                          <a:solidFill>
                            <a:schemeClr val="tx1"/>
                          </a:solidFill>
                          <a:effectLst/>
                          <a:latin typeface="Arial" panose="020B0604020202020204" pitchFamily="34" charset="0"/>
                          <a:ea typeface="+mn-ea"/>
                          <a:cs typeface="Arial" panose="020B0604020202020204" pitchFamily="34" charset="0"/>
                        </a:rPr>
                        <a:t>Yêu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cầu</a:t>
                      </a:r>
                      <a:r>
                        <a:rPr lang="en-US" sz="2400" b="1" kern="1200" dirty="0">
                          <a:solidFill>
                            <a:schemeClr val="tx1"/>
                          </a:solidFill>
                          <a:effectLst/>
                          <a:latin typeface="Arial" panose="020B0604020202020204" pitchFamily="34" charset="0"/>
                          <a:ea typeface="+mn-ea"/>
                          <a:cs typeface="Arial" panose="020B0604020202020204" pitchFamily="34" charset="0"/>
                        </a:rPr>
                        <a:t> 2: </a:t>
                      </a:r>
                      <a:r>
                        <a:rPr lang="en-US" sz="2400" kern="1200" dirty="0" err="1">
                          <a:solidFill>
                            <a:schemeClr val="tx1"/>
                          </a:solidFill>
                          <a:effectLst/>
                          <a:latin typeface="Arial" panose="020B0604020202020204" pitchFamily="34" charset="0"/>
                          <a:ea typeface="+mn-ea"/>
                          <a:cs typeface="Arial" panose="020B0604020202020204" pitchFamily="34" charset="0"/>
                        </a:rPr>
                        <a:t>Hoàn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thành</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các</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nhận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xét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dưới</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đây</a:t>
                      </a:r>
                      <a:r>
                        <a:rPr lang="en-US" sz="2400" kern="1200" dirty="0">
                          <a:solidFill>
                            <a:schemeClr val="tx1"/>
                          </a:solidFill>
                          <a:effectLst/>
                          <a:latin typeface="Arial" panose="020B0604020202020204" pitchFamily="34" charset="0"/>
                          <a:ea typeface="+mn-ea"/>
                          <a:cs typeface="Arial" panose="020B0604020202020204" pitchFamily="34" charset="0"/>
                        </a:rPr>
                        <a:t>:</a:t>
                      </a:r>
                      <a:endParaRPr lang="en-US" sz="2400" kern="1200" dirty="0">
                        <a:solidFill>
                          <a:schemeClr val="tx1"/>
                        </a:solidFill>
                        <a:effectLst/>
                        <a:latin typeface="Arial" panose="020B0604020202020204" pitchFamily="34" charset="0"/>
                        <a:ea typeface="+mn-ea"/>
                        <a:cs typeface="Arial" panose="020B0604020202020204" pitchFamily="34" charset="0"/>
                      </a:endParaRPr>
                    </a:p>
                    <a:p>
                      <a:pPr>
                        <a:lnSpc>
                          <a:spcPct val="110000"/>
                        </a:lnSpc>
                        <a:spcBef>
                          <a:spcPts val="0"/>
                        </a:spcBef>
                        <a:spcAft>
                          <a:spcPts val="0"/>
                        </a:spcAft>
                      </a:pPr>
                      <a:r>
                        <a:rPr lang="en-US" sz="2400" kern="1200" dirty="0">
                          <a:solidFill>
                            <a:schemeClr val="tx1"/>
                          </a:solidFill>
                          <a:effectLst/>
                          <a:latin typeface="Arial" panose="020B0604020202020204" pitchFamily="34" charset="0"/>
                          <a:ea typeface="+mn-ea"/>
                          <a:cs typeface="Arial" panose="020B0604020202020204" pitchFamily="34" charset="0"/>
                        </a:rPr>
                        <a:t>a. Sau </a:t>
                      </a:r>
                      <a:r>
                        <a:rPr lang="en-US" sz="2400" kern="1200" dirty="0" err="1">
                          <a:solidFill>
                            <a:schemeClr val="tx1"/>
                          </a:solidFill>
                          <a:effectLst/>
                          <a:latin typeface="Arial" panose="020B0604020202020204" pitchFamily="34" charset="0"/>
                          <a:ea typeface="+mn-ea"/>
                          <a:cs typeface="Arial" panose="020B0604020202020204" pitchFamily="34" charset="0"/>
                        </a:rPr>
                        <a:t>khi</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cọ</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xát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thước</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nhựa</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i="1" kern="1200" dirty="0" err="1">
                          <a:solidFill>
                            <a:srgbClr val="FF0000"/>
                          </a:solidFill>
                          <a:effectLst/>
                          <a:latin typeface="Arial" panose="020B0604020202020204" pitchFamily="34" charset="0"/>
                          <a:ea typeface="+mn-ea"/>
                          <a:cs typeface="Arial" panose="020B0604020202020204" pitchFamily="34" charset="0"/>
                        </a:rPr>
                        <a:t>hút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vụn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giấy</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nên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nó</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đã</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bị</a:t>
                      </a:r>
                      <a:r>
                        <a:rPr lang="en-US" sz="2400" i="1" kern="1200" dirty="0">
                          <a:solidFill>
                            <a:schemeClr val="tx1"/>
                          </a:solidFill>
                          <a:effectLst/>
                          <a:latin typeface="Arial" panose="020B0604020202020204" pitchFamily="34" charset="0"/>
                          <a:ea typeface="+mn-ea"/>
                          <a:cs typeface="Arial" panose="020B0604020202020204" pitchFamily="34" charset="0"/>
                        </a:rPr>
                        <a:t> </a:t>
                      </a:r>
                      <a:r>
                        <a:rPr lang="en-US" sz="2400" i="1" kern="1200" dirty="0" err="1">
                          <a:solidFill>
                            <a:srgbClr val="FF0000"/>
                          </a:solidFill>
                          <a:effectLst/>
                          <a:latin typeface="Arial" panose="020B0604020202020204" pitchFamily="34" charset="0"/>
                          <a:ea typeface="+mn-ea"/>
                          <a:cs typeface="Arial" panose="020B0604020202020204" pitchFamily="34" charset="0"/>
                        </a:rPr>
                        <a:t>nhiễm</a:t>
                      </a:r>
                      <a:r>
                        <a:rPr lang="en-US" sz="2400" i="1" kern="1200" dirty="0">
                          <a:solidFill>
                            <a:srgbClr val="FF0000"/>
                          </a:solidFill>
                          <a:effectLst/>
                          <a:latin typeface="Arial" panose="020B0604020202020204" pitchFamily="34" charset="0"/>
                          <a:ea typeface="+mn-ea"/>
                          <a:cs typeface="Arial" panose="020B0604020202020204" pitchFamily="34" charset="0"/>
                        </a:rPr>
                        <a:t> </a:t>
                      </a:r>
                      <a:r>
                        <a:rPr lang="en-US" sz="2400" i="1" kern="1200" dirty="0" err="1">
                          <a:solidFill>
                            <a:srgbClr val="FF0000"/>
                          </a:solidFill>
                          <a:effectLst/>
                          <a:latin typeface="Arial" panose="020B0604020202020204" pitchFamily="34" charset="0"/>
                          <a:ea typeface="+mn-ea"/>
                          <a:cs typeface="Arial" panose="020B0604020202020204" pitchFamily="34" charset="0"/>
                        </a:rPr>
                        <a:t>điện</a:t>
                      </a:r>
                      <a:endParaRPr lang="en-US" sz="2400" kern="1200" dirty="0">
                        <a:solidFill>
                          <a:srgbClr val="FF0000"/>
                        </a:solidFill>
                        <a:effectLst/>
                        <a:latin typeface="Arial" panose="020B0604020202020204" pitchFamily="34" charset="0"/>
                        <a:ea typeface="+mn-ea"/>
                        <a:cs typeface="Arial" panose="020B0604020202020204" pitchFamily="34" charset="0"/>
                      </a:endParaRPr>
                    </a:p>
                    <a:p>
                      <a:pPr>
                        <a:lnSpc>
                          <a:spcPct val="110000"/>
                        </a:lnSpc>
                        <a:spcBef>
                          <a:spcPts val="0"/>
                        </a:spcBef>
                        <a:spcAft>
                          <a:spcPts val="0"/>
                        </a:spcAft>
                      </a:pPr>
                      <a:r>
                        <a:rPr lang="en-US" sz="2400" kern="1200" dirty="0">
                          <a:solidFill>
                            <a:schemeClr val="tx1"/>
                          </a:solidFill>
                          <a:effectLst/>
                          <a:latin typeface="Arial" panose="020B0604020202020204" pitchFamily="34" charset="0"/>
                          <a:ea typeface="+mn-ea"/>
                          <a:cs typeface="Arial" panose="020B0604020202020204" pitchFamily="34" charset="0"/>
                        </a:rPr>
                        <a:t>b. </a:t>
                      </a:r>
                      <a:r>
                        <a:rPr lang="en-US" sz="2400" kern="1200" dirty="0">
                          <a:solidFill>
                            <a:schemeClr val="tx1"/>
                          </a:solidFill>
                          <a:effectLst/>
                          <a:latin typeface="Arial" panose="020B0604020202020204" pitchFamily="34" charset="0"/>
                          <a:ea typeface="+mn-ea"/>
                          <a:cs typeface="Arial" panose="020B0604020202020204" pitchFamily="34" charset="0"/>
                        </a:rPr>
                        <a:t>Tương tự, sau khi cọ xát, quả bóng</a:t>
                      </a:r>
                      <a:r>
                        <a:rPr lang="en-US" sz="2400" i="1" kern="1200" dirty="0">
                          <a:solidFill>
                            <a:schemeClr val="tx1"/>
                          </a:solidFill>
                          <a:effectLst/>
                          <a:latin typeface="Arial" panose="020B0604020202020204" pitchFamily="34" charset="0"/>
                          <a:ea typeface="+mn-ea"/>
                          <a:cs typeface="Arial" panose="020B0604020202020204" pitchFamily="34" charset="0"/>
                        </a:rPr>
                        <a:t> </a:t>
                      </a:r>
                      <a:r>
                        <a:rPr lang="en-US" sz="2400" i="1" kern="1200" dirty="0" err="1">
                          <a:solidFill>
                            <a:srgbClr val="FF0000"/>
                          </a:solidFill>
                          <a:effectLst/>
                          <a:latin typeface="Arial" panose="020B0604020202020204" pitchFamily="34" charset="0"/>
                          <a:ea typeface="+mn-ea"/>
                          <a:cs typeface="Arial" panose="020B0604020202020204" pitchFamily="34" charset="0"/>
                        </a:rPr>
                        <a:t>hút</a:t>
                      </a:r>
                      <a:r>
                        <a:rPr lang="en-US" sz="2400" kern="1200" dirty="0">
                          <a:solidFill>
                            <a:schemeClr val="tx1"/>
                          </a:solidFill>
                          <a:effectLst/>
                          <a:latin typeface="Arial" panose="020B0604020202020204" pitchFamily="34" charset="0"/>
                          <a:ea typeface="+mn-ea"/>
                          <a:cs typeface="Arial" panose="020B0604020202020204" pitchFamily="34" charset="0"/>
                        </a:rPr>
                        <a:t> được </a:t>
                      </a:r>
                      <a:r>
                        <a:rPr lang="en-US" sz="2400" kern="1200" dirty="0" err="1">
                          <a:solidFill>
                            <a:schemeClr val="tx1"/>
                          </a:solidFill>
                          <a:effectLst/>
                          <a:latin typeface="Arial" panose="020B0604020202020204" pitchFamily="34" charset="0"/>
                          <a:ea typeface="+mn-ea"/>
                          <a:cs typeface="Arial" panose="020B0604020202020204" pitchFamily="34" charset="0"/>
                        </a:rPr>
                        <a:t>quả</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cầu</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nhựa</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xốp</a:t>
                      </a:r>
                      <a:r>
                        <a:rPr lang="en-US" sz="2400" kern="1200" dirty="0">
                          <a:solidFill>
                            <a:schemeClr val="tx1"/>
                          </a:solidFill>
                          <a:effectLst/>
                          <a:latin typeface="Arial" panose="020B0604020202020204" pitchFamily="34" charset="0"/>
                          <a:ea typeface="+mn-ea"/>
                          <a:cs typeface="Arial" panose="020B0604020202020204" pitchFamily="34" charset="0"/>
                        </a:rPr>
                        <a:t> là vì nó đã bị</a:t>
                      </a:r>
                      <a:r>
                        <a:rPr lang="en-US" sz="2400" i="1" kern="1200" dirty="0">
                          <a:solidFill>
                            <a:schemeClr val="tx1"/>
                          </a:solidFill>
                          <a:effectLst/>
                          <a:latin typeface="Arial" panose="020B0604020202020204" pitchFamily="34" charset="0"/>
                          <a:ea typeface="+mn-ea"/>
                          <a:cs typeface="Arial" panose="020B0604020202020204" pitchFamily="34" charset="0"/>
                        </a:rPr>
                        <a:t> </a:t>
                      </a:r>
                      <a:r>
                        <a:rPr lang="en-US" sz="2400" i="1" kern="1200" dirty="0" err="1">
                          <a:solidFill>
                            <a:srgbClr val="FF0000"/>
                          </a:solidFill>
                          <a:effectLst/>
                          <a:latin typeface="Arial" panose="020B0604020202020204" pitchFamily="34" charset="0"/>
                          <a:ea typeface="+mn-ea"/>
                          <a:cs typeface="Arial" panose="020B0604020202020204" pitchFamily="34" charset="0"/>
                        </a:rPr>
                        <a:t>nhiễm</a:t>
                      </a:r>
                      <a:r>
                        <a:rPr lang="en-US" sz="2400" i="1" kern="1200" dirty="0">
                          <a:solidFill>
                            <a:srgbClr val="FF0000"/>
                          </a:solidFill>
                          <a:effectLst/>
                          <a:latin typeface="Arial" panose="020B0604020202020204" pitchFamily="34" charset="0"/>
                          <a:ea typeface="+mn-ea"/>
                          <a:cs typeface="Arial" panose="020B0604020202020204" pitchFamily="34" charset="0"/>
                        </a:rPr>
                        <a:t> </a:t>
                      </a:r>
                      <a:r>
                        <a:rPr lang="en-US" sz="2400" i="1" kern="1200" dirty="0" err="1">
                          <a:solidFill>
                            <a:srgbClr val="FF0000"/>
                          </a:solidFill>
                          <a:effectLst/>
                          <a:latin typeface="Arial" panose="020B0604020202020204" pitchFamily="34" charset="0"/>
                          <a:ea typeface="+mn-ea"/>
                          <a:cs typeface="Arial" panose="020B0604020202020204" pitchFamily="34" charset="0"/>
                        </a:rPr>
                        <a:t>điện</a:t>
                      </a:r>
                      <a:r>
                        <a:rPr lang="en-US" sz="2400" kern="1200" dirty="0">
                          <a:solidFill>
                            <a:srgbClr val="FF0000"/>
                          </a:solidFill>
                          <a:effectLst/>
                          <a:latin typeface="Arial" panose="020B0604020202020204" pitchFamily="34" charset="0"/>
                          <a:ea typeface="+mn-ea"/>
                          <a:cs typeface="Arial" panose="020B0604020202020204" pitchFamily="34" charset="0"/>
                        </a:rPr>
                        <a:t> </a:t>
                      </a:r>
                      <a:endParaRPr lang="en-US" sz="2400" kern="1200" dirty="0">
                        <a:solidFill>
                          <a:srgbClr val="FF0000"/>
                        </a:solidFill>
                        <a:effectLst/>
                        <a:latin typeface="Arial" panose="020B0604020202020204" pitchFamily="34" charset="0"/>
                        <a:ea typeface="+mn-ea"/>
                        <a:cs typeface="Arial" panose="020B0604020202020204" pitchFamily="34" charset="0"/>
                      </a:endParaRPr>
                    </a:p>
                    <a:p>
                      <a:pPr>
                        <a:lnSpc>
                          <a:spcPct val="110000"/>
                        </a:lnSpc>
                        <a:spcBef>
                          <a:spcPts val="0"/>
                        </a:spcBef>
                        <a:spcAft>
                          <a:spcPts val="0"/>
                        </a:spcAft>
                      </a:pPr>
                      <a:r>
                        <a:rPr lang="en-US" sz="2400" kern="1200" dirty="0">
                          <a:solidFill>
                            <a:schemeClr val="tx1"/>
                          </a:solidFill>
                          <a:effectLst/>
                          <a:latin typeface="Arial" panose="020B0604020202020204" pitchFamily="34" charset="0"/>
                          <a:ea typeface="+mn-ea"/>
                          <a:cs typeface="Arial" panose="020B0604020202020204" pitchFamily="34" charset="0"/>
                        </a:rPr>
                        <a:t>c. </a:t>
                      </a:r>
                      <a:r>
                        <a:rPr lang="en-US" sz="2400" kern="1200" dirty="0" err="1">
                          <a:solidFill>
                            <a:schemeClr val="tx1"/>
                          </a:solidFill>
                          <a:effectLst/>
                          <a:latin typeface="Arial" panose="020B0604020202020204" pitchFamily="34" charset="0"/>
                          <a:ea typeface="+mn-ea"/>
                          <a:cs typeface="Arial" panose="020B0604020202020204" pitchFamily="34" charset="0"/>
                        </a:rPr>
                        <a:t>Làm</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cho</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một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vật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nhiễm</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điện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bằng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cách</a:t>
                      </a:r>
                      <a:r>
                        <a:rPr lang="en-US" sz="2400" i="1" kern="1200" dirty="0">
                          <a:solidFill>
                            <a:schemeClr val="tx1"/>
                          </a:solidFill>
                          <a:effectLst/>
                          <a:latin typeface="Arial" panose="020B0604020202020204" pitchFamily="34" charset="0"/>
                          <a:ea typeface="+mn-ea"/>
                          <a:cs typeface="Arial" panose="020B0604020202020204" pitchFamily="34" charset="0"/>
                        </a:rPr>
                        <a:t> </a:t>
                      </a:r>
                      <a:r>
                        <a:rPr lang="en-US" sz="2400" i="1" kern="1200" dirty="0" err="1">
                          <a:solidFill>
                            <a:srgbClr val="FF0000"/>
                          </a:solidFill>
                          <a:effectLst/>
                          <a:latin typeface="Arial" panose="020B0604020202020204" pitchFamily="34" charset="0"/>
                          <a:ea typeface="+mn-ea"/>
                          <a:cs typeface="Arial" panose="020B0604020202020204" pitchFamily="34" charset="0"/>
                        </a:rPr>
                        <a:t>cọ</a:t>
                      </a:r>
                      <a:r>
                        <a:rPr lang="en-US" sz="2400" i="1" kern="1200" dirty="0">
                          <a:solidFill>
                            <a:srgbClr val="FF0000"/>
                          </a:solidFill>
                          <a:effectLst/>
                          <a:latin typeface="Arial" panose="020B0604020202020204" pitchFamily="34" charset="0"/>
                          <a:ea typeface="+mn-ea"/>
                          <a:cs typeface="Arial" panose="020B0604020202020204" pitchFamily="34" charset="0"/>
                        </a:rPr>
                        <a:t> </a:t>
                      </a:r>
                      <a:r>
                        <a:rPr lang="en-US" sz="2400" i="1" kern="1200" dirty="0" err="1">
                          <a:solidFill>
                            <a:srgbClr val="FF0000"/>
                          </a:solidFill>
                          <a:effectLst/>
                          <a:latin typeface="Arial" panose="020B0604020202020204" pitchFamily="34" charset="0"/>
                          <a:ea typeface="+mn-ea"/>
                          <a:cs typeface="Arial" panose="020B0604020202020204" pitchFamily="34" charset="0"/>
                        </a:rPr>
                        <a:t>xát</a:t>
                      </a:r>
                      <a:r>
                        <a:rPr lang="en-US" sz="2400" i="1" kern="1200" dirty="0">
                          <a:solidFill>
                            <a:srgbClr val="FF0000"/>
                          </a:solidFill>
                          <a:effectLst/>
                          <a:latin typeface="Arial" panose="020B0604020202020204" pitchFamily="34" charset="0"/>
                          <a:ea typeface="+mn-ea"/>
                          <a:cs typeface="Arial" panose="020B0604020202020204" pitchFamily="34" charset="0"/>
                        </a:rPr>
                        <a:t>.</a:t>
                      </a:r>
                      <a:r>
                        <a:rPr lang="en-US" sz="2400" kern="1200" dirty="0">
                          <a:solidFill>
                            <a:srgbClr val="FF0000"/>
                          </a:solidFill>
                          <a:effectLst/>
                          <a:latin typeface="Arial" panose="020B0604020202020204" pitchFamily="34" charset="0"/>
                          <a:ea typeface="+mn-ea"/>
                          <a:cs typeface="Arial" panose="020B0604020202020204" pitchFamily="34" charset="0"/>
                        </a:rPr>
                        <a:t> </a:t>
                      </a:r>
                      <a:endParaRPr lang="en-US" sz="2400" kern="1200" dirty="0">
                        <a:solidFill>
                          <a:srgbClr val="FF0000"/>
                        </a:solidFill>
                        <a:effectLst/>
                        <a:latin typeface="Arial" panose="020B0604020202020204" pitchFamily="34" charset="0"/>
                        <a:ea typeface="+mn-ea"/>
                        <a:cs typeface="Arial" panose="020B0604020202020204" pitchFamily="34" charset="0"/>
                      </a:endParaRPr>
                    </a:p>
                    <a:p>
                      <a:pPr>
                        <a:lnSpc>
                          <a:spcPct val="110000"/>
                        </a:lnSpc>
                        <a:spcBef>
                          <a:spcPts val="0"/>
                        </a:spcBef>
                        <a:spcAft>
                          <a:spcPts val="0"/>
                        </a:spcAft>
                      </a:pPr>
                      <a:r>
                        <a:rPr lang="en-US" sz="2400" kern="1200" dirty="0">
                          <a:solidFill>
                            <a:schemeClr val="tx1"/>
                          </a:solidFill>
                          <a:effectLst/>
                          <a:latin typeface="Arial" panose="020B0604020202020204" pitchFamily="34" charset="0"/>
                          <a:ea typeface="+mn-ea"/>
                          <a:cs typeface="Arial" panose="020B0604020202020204" pitchFamily="34" charset="0"/>
                        </a:rPr>
                        <a:t>d. </a:t>
                      </a:r>
                      <a:r>
                        <a:rPr lang="en-US" sz="2400" kern="1200" dirty="0" err="1">
                          <a:solidFill>
                            <a:schemeClr val="tx1"/>
                          </a:solidFill>
                          <a:effectLst/>
                          <a:latin typeface="Arial" panose="020B0604020202020204" pitchFamily="34" charset="0"/>
                          <a:ea typeface="+mn-ea"/>
                          <a:cs typeface="Arial" panose="020B0604020202020204" pitchFamily="34" charset="0"/>
                        </a:rPr>
                        <a:t>Vật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nhiễm</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điện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có</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khả</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năng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i="1" kern="1200" dirty="0" err="1">
                          <a:solidFill>
                            <a:srgbClr val="FF0000"/>
                          </a:solidFill>
                          <a:effectLst/>
                          <a:latin typeface="Arial" panose="020B0604020202020204" pitchFamily="34" charset="0"/>
                          <a:ea typeface="+mn-ea"/>
                          <a:cs typeface="Arial" panose="020B0604020202020204" pitchFamily="34" charset="0"/>
                        </a:rPr>
                        <a:t>hút</a:t>
                      </a:r>
                      <a:r>
                        <a:rPr lang="en-US" sz="2400" kern="1200" dirty="0">
                          <a:solidFill>
                            <a:srgbClr val="FF0000"/>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các</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vật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nhỏ</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nhẹ</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Vật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nhiễm</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điện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còn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được</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gọi</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là</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rgbClr val="FF0000"/>
                          </a:solidFill>
                          <a:effectLst/>
                          <a:latin typeface="Arial" panose="020B0604020202020204" pitchFamily="34" charset="0"/>
                          <a:ea typeface="+mn-ea"/>
                          <a:cs typeface="Arial" panose="020B0604020202020204" pitchFamily="34" charset="0"/>
                        </a:rPr>
                        <a:t>vật</a:t>
                      </a:r>
                      <a:r>
                        <a:rPr lang="en-US" sz="2400" i="1" kern="1200" dirty="0">
                          <a:solidFill>
                            <a:srgbClr val="FF0000"/>
                          </a:solidFill>
                          <a:effectLst/>
                          <a:latin typeface="Arial" panose="020B0604020202020204" pitchFamily="34" charset="0"/>
                          <a:ea typeface="+mn-ea"/>
                          <a:cs typeface="Arial" panose="020B0604020202020204" pitchFamily="34" charset="0"/>
                        </a:rPr>
                        <a:t> </a:t>
                      </a:r>
                      <a:r>
                        <a:rPr lang="en-US" sz="2400" i="1" kern="1200" dirty="0" err="1">
                          <a:solidFill>
                            <a:srgbClr val="FF0000"/>
                          </a:solidFill>
                          <a:effectLst/>
                          <a:latin typeface="Arial" panose="020B0604020202020204" pitchFamily="34" charset="0"/>
                          <a:ea typeface="+mn-ea"/>
                          <a:cs typeface="Arial" panose="020B0604020202020204" pitchFamily="34" charset="0"/>
                        </a:rPr>
                        <a:t>mang</a:t>
                      </a:r>
                      <a:r>
                        <a:rPr lang="en-US" sz="2400" i="1" kern="1200" dirty="0">
                          <a:solidFill>
                            <a:srgbClr val="FF0000"/>
                          </a:solidFill>
                          <a:effectLst/>
                          <a:latin typeface="Arial" panose="020B0604020202020204" pitchFamily="34" charset="0"/>
                          <a:ea typeface="+mn-ea"/>
                          <a:cs typeface="Arial" panose="020B0604020202020204" pitchFamily="34" charset="0"/>
                        </a:rPr>
                        <a:t> </a:t>
                      </a:r>
                      <a:r>
                        <a:rPr lang="en-US" sz="2400" i="1" kern="1200" dirty="0" err="1">
                          <a:solidFill>
                            <a:srgbClr val="FF0000"/>
                          </a:solidFill>
                          <a:effectLst/>
                          <a:latin typeface="Arial" panose="020B0604020202020204" pitchFamily="34" charset="0"/>
                          <a:ea typeface="+mn-ea"/>
                          <a:cs typeface="Arial" panose="020B0604020202020204" pitchFamily="34" charset="0"/>
                        </a:rPr>
                        <a:t>điện</a:t>
                      </a:r>
                      <a:r>
                        <a:rPr lang="en-US" sz="2400" i="1" kern="1200" dirty="0">
                          <a:solidFill>
                            <a:srgbClr val="FF0000"/>
                          </a:solidFill>
                          <a:effectLst/>
                          <a:latin typeface="Arial" panose="020B0604020202020204" pitchFamily="34" charset="0"/>
                          <a:ea typeface="+mn-ea"/>
                          <a:cs typeface="Arial" panose="020B0604020202020204" pitchFamily="34" charset="0"/>
                        </a:rPr>
                        <a:t> </a:t>
                      </a:r>
                      <a:r>
                        <a:rPr lang="en-US" sz="2400" i="1" kern="1200" dirty="0" err="1">
                          <a:solidFill>
                            <a:srgbClr val="FF0000"/>
                          </a:solidFill>
                          <a:effectLst/>
                          <a:latin typeface="Arial" panose="020B0604020202020204" pitchFamily="34" charset="0"/>
                          <a:ea typeface="+mn-ea"/>
                          <a:cs typeface="Arial" panose="020B0604020202020204" pitchFamily="34" charset="0"/>
                        </a:rPr>
                        <a:t>tích</a:t>
                      </a:r>
                      <a:r>
                        <a:rPr lang="en-US" sz="2400" i="1" kern="1200" dirty="0">
                          <a:solidFill>
                            <a:schemeClr val="tx1"/>
                          </a:solidFill>
                          <a:effectLst/>
                          <a:latin typeface="Arial" panose="020B0604020202020204" pitchFamily="34" charset="0"/>
                          <a:ea typeface="+mn-ea"/>
                          <a:cs typeface="Arial" panose="020B0604020202020204" pitchFamily="34" charset="0"/>
                        </a:rPr>
                        <a:t>.</a:t>
                      </a:r>
                      <a:r>
                        <a:rPr lang="en-US" sz="2400" kern="1200" dirty="0">
                          <a:solidFill>
                            <a:schemeClr val="tx1"/>
                          </a:solidFill>
                          <a:effectLst/>
                          <a:latin typeface="Arial" panose="020B0604020202020204" pitchFamily="34" charset="0"/>
                          <a:ea typeface="+mn-ea"/>
                          <a:cs typeface="Arial" panose="020B0604020202020204" pitchFamily="34" charset="0"/>
                        </a:rPr>
                        <a:t> </a:t>
                      </a:r>
                      <a:endParaRPr lang="en-US" sz="2400" kern="1200" dirty="0">
                        <a:solidFill>
                          <a:schemeClr val="tx1"/>
                        </a:solidFill>
                        <a:effectLst/>
                        <a:latin typeface="Arial" panose="020B0604020202020204" pitchFamily="34" charset="0"/>
                        <a:ea typeface="+mn-ea"/>
                        <a:cs typeface="Arial" panose="020B0604020202020204" pitchFamily="34" charset="0"/>
                      </a:endParaRPr>
                    </a:p>
                  </a:txBody>
                  <a:tcPr>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xit" presetSubtype="21" fill="hold" nodeType="withEffect">
                                  <p:stCondLst>
                                    <p:cond delay="0"/>
                                  </p:stCondLst>
                                  <p:childTnLst>
                                    <p:animEffect transition="out" filter="barn(inVertical)">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912" y="60096"/>
            <a:ext cx="2952649" cy="525867"/>
            <a:chOff x="3996682" y="1547723"/>
            <a:chExt cx="2952649" cy="525867"/>
          </a:xfrm>
          <a:solidFill>
            <a:schemeClr val="bg1"/>
          </a:solidFill>
        </p:grpSpPr>
        <p:sp>
          <p:nvSpPr>
            <p:cNvPr id="8" name="TextBox 11"/>
            <p:cNvSpPr txBox="1">
              <a:spLocks noChangeArrowheads="1"/>
            </p:cNvSpPr>
            <p:nvPr/>
          </p:nvSpPr>
          <p:spPr bwMode="auto">
            <a:xfrm flipH="1">
              <a:off x="4419418" y="1547723"/>
              <a:ext cx="2529913"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Thí</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nghiệm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1</a:t>
              </a:r>
              <a:r>
                <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9" name="TextBox 33"/>
            <p:cNvSpPr txBox="1">
              <a:spLocks noChangeArrowheads="1"/>
            </p:cNvSpPr>
            <p:nvPr/>
          </p:nvSpPr>
          <p:spPr bwMode="auto">
            <a:xfrm>
              <a:off x="3996682" y="1550370"/>
              <a:ext cx="522900"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A.</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sp>
        <p:nvSpPr>
          <p:cNvPr id="10" name="TextBox 21"/>
          <p:cNvSpPr txBox="1"/>
          <p:nvPr/>
        </p:nvSpPr>
        <p:spPr>
          <a:xfrm>
            <a:off x="304912" y="776341"/>
            <a:ext cx="1981148" cy="523220"/>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defRPr kumimoji="0" sz="1200" b="0" i="0" u="none" strike="noStrike" kern="0" cap="none" spc="0" normalizeH="0" baseline="0">
                <a:ln>
                  <a:noFill/>
                </a:ln>
                <a:solidFill>
                  <a:sysClr val="window" lastClr="FFFFFF">
                    <a:lumMod val="50000"/>
                  </a:sysClr>
                </a:solidFill>
                <a:effectLst/>
                <a:uLnTx/>
                <a:uFillTx/>
                <a:latin typeface="Microsoft YaHei" panose="020B0503020204020204" pitchFamily="34" charset="-122"/>
                <a:ea typeface="Microsoft YaHei" panose="020B0503020204020204" pitchFamily="34" charset="-122"/>
              </a:defRPr>
            </a:lvl1pPr>
          </a:lstStyle>
          <a:p>
            <a:pPr lvl="0" algn="just" eaLnBrk="0" fontAlgn="base" hangingPunct="0">
              <a:lnSpc>
                <a:spcPct val="100000"/>
              </a:lnSpc>
              <a:spcBef>
                <a:spcPct val="0"/>
              </a:spcBef>
              <a:spcAft>
                <a:spcPct val="0"/>
              </a:spcAft>
              <a:defRPr/>
            </a:pPr>
            <a:r>
              <a:rPr lang="en-US" altLang="zh-CN" sz="2800" b="1" i="1" kern="1200" dirty="0" err="1">
                <a:solidFill>
                  <a:schemeClr val="accent1">
                    <a:lumMod val="75000"/>
                  </a:schemeClr>
                </a:solidFill>
                <a:latin typeface="Arial" panose="020B0604020202020204" pitchFamily="34" charset="0"/>
                <a:cs typeface="Arial" panose="020B0604020202020204" pitchFamily="34" charset="0"/>
              </a:rPr>
              <a:t>Kết</a:t>
            </a:r>
            <a:r>
              <a:rPr lang="en-US" altLang="zh-CN" sz="2800" b="1" i="1" kern="1200" dirty="0">
                <a:solidFill>
                  <a:schemeClr val="accent1">
                    <a:lumMod val="75000"/>
                  </a:schemeClr>
                </a:solidFill>
                <a:latin typeface="Arial" panose="020B0604020202020204" pitchFamily="34" charset="0"/>
                <a:cs typeface="Arial" panose="020B0604020202020204" pitchFamily="34" charset="0"/>
              </a:rPr>
              <a:t> </a:t>
            </a:r>
            <a:r>
              <a:rPr lang="en-US" altLang="zh-CN" sz="2800" b="1" i="1" kern="1200" dirty="0" err="1">
                <a:solidFill>
                  <a:schemeClr val="accent1">
                    <a:lumMod val="75000"/>
                  </a:schemeClr>
                </a:solidFill>
                <a:latin typeface="Arial" panose="020B0604020202020204" pitchFamily="34" charset="0"/>
                <a:cs typeface="Arial" panose="020B0604020202020204" pitchFamily="34" charset="0"/>
              </a:rPr>
              <a:t>luận</a:t>
            </a:r>
            <a:r>
              <a:rPr lang="en-US" altLang="zh-CN" sz="2800" b="1" i="1" kern="1200" dirty="0">
                <a:solidFill>
                  <a:schemeClr val="accent1">
                    <a:lumMod val="75000"/>
                  </a:schemeClr>
                </a:solidFill>
                <a:latin typeface="Arial" panose="020B0604020202020204" pitchFamily="34" charset="0"/>
                <a:cs typeface="Arial" panose="020B0604020202020204" pitchFamily="34" charset="0"/>
              </a:rPr>
              <a:t>:</a:t>
            </a:r>
            <a:endParaRPr lang="zh-CN" altLang="en-US" sz="2800" b="1" i="1" kern="1200" dirty="0">
              <a:solidFill>
                <a:schemeClr val="accent1">
                  <a:lumMod val="7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511835" y="1525508"/>
            <a:ext cx="8120330" cy="2113079"/>
          </a:xfrm>
          <a:prstGeom prst="rect">
            <a:avLst/>
          </a:prstGeom>
          <a:noFill/>
        </p:spPr>
        <p:txBody>
          <a:bodyPr wrap="square">
            <a:spAutoFit/>
          </a:bodyPr>
          <a:lstStyle/>
          <a:p>
            <a:pPr algn="just">
              <a:lnSpc>
                <a:spcPct val="120000"/>
              </a:lnSpc>
              <a:spcBef>
                <a:spcPts val="0"/>
              </a:spcBef>
              <a:spcAft>
                <a:spcPts val="0"/>
              </a:spcAft>
            </a:pP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Làm</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cho</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một</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vật</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nhiễm</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điện</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bằng</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cách</a:t>
            </a:r>
            <a:r>
              <a:rPr lang="en-US" sz="2800" i="1" dirty="0">
                <a:solidFill>
                  <a:srgbClr val="FF0000"/>
                </a:solidFill>
                <a:effectLst/>
                <a:ea typeface="Times New Roman" panose="02020603050405020304" charset="0"/>
                <a:cs typeface="Arial" panose="020B0604020202020204" pitchFamily="34" charset="0"/>
              </a:rPr>
              <a:t> </a:t>
            </a:r>
            <a:r>
              <a:rPr lang="en-US" sz="2800" i="1" dirty="0" err="1">
                <a:solidFill>
                  <a:srgbClr val="FF0000"/>
                </a:solidFill>
                <a:effectLst/>
                <a:ea typeface="Times New Roman" panose="02020603050405020304" charset="0"/>
                <a:cs typeface="Arial" panose="020B0604020202020204" pitchFamily="34" charset="0"/>
              </a:rPr>
              <a:t>cọ</a:t>
            </a:r>
            <a:r>
              <a:rPr lang="en-US" sz="2800" i="1" dirty="0">
                <a:solidFill>
                  <a:srgbClr val="FF0000"/>
                </a:solidFill>
                <a:effectLst/>
                <a:ea typeface="Times New Roman" panose="02020603050405020304" charset="0"/>
                <a:cs typeface="Arial" panose="020B0604020202020204" pitchFamily="34" charset="0"/>
              </a:rPr>
              <a:t> </a:t>
            </a:r>
            <a:r>
              <a:rPr lang="en-US" sz="2800" i="1" dirty="0" err="1">
                <a:solidFill>
                  <a:srgbClr val="FF0000"/>
                </a:solidFill>
                <a:effectLst/>
                <a:ea typeface="Times New Roman" panose="02020603050405020304" charset="0"/>
                <a:cs typeface="Arial" panose="020B0604020202020204" pitchFamily="34" charset="0"/>
              </a:rPr>
              <a:t>xát</a:t>
            </a:r>
            <a:r>
              <a:rPr lang="en-US" sz="2800" i="1" dirty="0">
                <a:solidFill>
                  <a:srgbClr val="FF0000"/>
                </a:solidFill>
                <a:effectLst/>
                <a:ea typeface="Times New Roman" panose="02020603050405020304" charset="0"/>
                <a:cs typeface="Arial" panose="020B0604020202020204" pitchFamily="34" charset="0"/>
              </a:rPr>
              <a:t>.</a:t>
            </a:r>
            <a:r>
              <a:rPr lang="en-US" sz="2800" dirty="0">
                <a:solidFill>
                  <a:srgbClr val="000000"/>
                </a:solidFill>
                <a:effectLst/>
                <a:ea typeface="Times New Roman" panose="02020603050405020304" charset="0"/>
                <a:cs typeface="Arial" panose="020B0604020202020204" pitchFamily="34" charset="0"/>
              </a:rPr>
              <a:t> </a:t>
            </a:r>
            <a:endParaRPr lang="en-US" sz="2800" dirty="0">
              <a:effectLst/>
              <a:ea typeface="Times New Roman" panose="02020603050405020304" charset="0"/>
              <a:cs typeface="Arial" panose="020B0604020202020204" pitchFamily="34" charset="0"/>
            </a:endParaRPr>
          </a:p>
          <a:p>
            <a:pPr algn="just">
              <a:lnSpc>
                <a:spcPct val="120000"/>
              </a:lnSpc>
              <a:spcBef>
                <a:spcPts val="0"/>
              </a:spcBef>
              <a:spcAft>
                <a:spcPts val="0"/>
              </a:spcAft>
            </a:pP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a typeface="Times New Roman" panose="02020603050405020304" charset="0"/>
                <a:cs typeface="Arial" panose="020B0604020202020204" pitchFamily="34" charset="0"/>
              </a:rPr>
              <a:t>Vật</a:t>
            </a:r>
            <a:r>
              <a:rPr lang="en-US" sz="2800" dirty="0">
                <a:solidFill>
                  <a:srgbClr val="000000"/>
                </a:solidFill>
                <a:ea typeface="Times New Roman" panose="02020603050405020304" charset="0"/>
                <a:cs typeface="Arial" panose="020B0604020202020204" pitchFamily="34" charset="0"/>
              </a:rPr>
              <a:t> </a:t>
            </a:r>
            <a:r>
              <a:rPr lang="en-US" sz="2800" dirty="0" err="1">
                <a:solidFill>
                  <a:srgbClr val="000000"/>
                </a:solidFill>
                <a:ea typeface="Times New Roman" panose="02020603050405020304" charset="0"/>
                <a:cs typeface="Arial" panose="020B0604020202020204" pitchFamily="34" charset="0"/>
              </a:rPr>
              <a:t>nhiễm</a:t>
            </a:r>
            <a:r>
              <a:rPr lang="en-US" sz="2800" dirty="0">
                <a:solidFill>
                  <a:srgbClr val="000000"/>
                </a:solidFill>
                <a:ea typeface="Times New Roman" panose="02020603050405020304" charset="0"/>
                <a:cs typeface="Arial" panose="020B0604020202020204" pitchFamily="34" charset="0"/>
              </a:rPr>
              <a:t> </a:t>
            </a:r>
            <a:r>
              <a:rPr lang="en-US" sz="2800" dirty="0" err="1">
                <a:solidFill>
                  <a:srgbClr val="000000"/>
                </a:solidFill>
                <a:ea typeface="Times New Roman" panose="02020603050405020304" charset="0"/>
                <a:cs typeface="Arial" panose="020B0604020202020204" pitchFamily="34" charset="0"/>
              </a:rPr>
              <a:t>điện</a:t>
            </a:r>
            <a:r>
              <a:rPr lang="en-US" sz="2800" dirty="0">
                <a:solidFill>
                  <a:srgbClr val="000000"/>
                </a:solidFill>
                <a:ea typeface="Times New Roman" panose="02020603050405020304" charset="0"/>
                <a:cs typeface="Arial" panose="020B0604020202020204" pitchFamily="34" charset="0"/>
              </a:rPr>
              <a:t> </a:t>
            </a:r>
            <a:r>
              <a:rPr lang="en-US" sz="2800" dirty="0" err="1">
                <a:solidFill>
                  <a:srgbClr val="000000"/>
                </a:solidFill>
                <a:ea typeface="Times New Roman" panose="02020603050405020304" charset="0"/>
                <a:cs typeface="Arial" panose="020B0604020202020204" pitchFamily="34" charset="0"/>
              </a:rPr>
              <a:t>có</a:t>
            </a:r>
            <a:r>
              <a:rPr lang="en-US" sz="2800" dirty="0">
                <a:solidFill>
                  <a:srgbClr val="000000"/>
                </a:solidFill>
                <a:ea typeface="Times New Roman" panose="02020603050405020304" charset="0"/>
                <a:cs typeface="Arial" panose="020B0604020202020204" pitchFamily="34" charset="0"/>
              </a:rPr>
              <a:t> </a:t>
            </a:r>
            <a:r>
              <a:rPr lang="en-US" sz="2800" dirty="0" err="1">
                <a:solidFill>
                  <a:srgbClr val="000000"/>
                </a:solidFill>
                <a:ea typeface="Times New Roman" panose="02020603050405020304" charset="0"/>
                <a:cs typeface="Arial" panose="020B0604020202020204" pitchFamily="34" charset="0"/>
              </a:rPr>
              <a:t>khả</a:t>
            </a:r>
            <a:r>
              <a:rPr lang="en-US" sz="2800" dirty="0">
                <a:solidFill>
                  <a:srgbClr val="000000"/>
                </a:solidFill>
                <a:ea typeface="Times New Roman" panose="02020603050405020304" charset="0"/>
                <a:cs typeface="Arial" panose="020B0604020202020204" pitchFamily="34" charset="0"/>
              </a:rPr>
              <a:t> </a:t>
            </a:r>
            <a:r>
              <a:rPr lang="en-US" sz="2800" dirty="0" err="1">
                <a:solidFill>
                  <a:srgbClr val="000000"/>
                </a:solidFill>
                <a:ea typeface="Times New Roman" panose="02020603050405020304" charset="0"/>
                <a:cs typeface="Arial" panose="020B0604020202020204" pitchFamily="34" charset="0"/>
              </a:rPr>
              <a:t>năng</a:t>
            </a:r>
            <a:r>
              <a:rPr lang="en-US" sz="2800" dirty="0">
                <a:solidFill>
                  <a:srgbClr val="000000"/>
                </a:solidFill>
                <a:ea typeface="Times New Roman" panose="02020603050405020304" charset="0"/>
                <a:cs typeface="Arial" panose="020B0604020202020204" pitchFamily="34" charset="0"/>
              </a:rPr>
              <a:t> </a:t>
            </a:r>
            <a:r>
              <a:rPr lang="en-US" sz="2800" i="1" dirty="0" err="1">
                <a:solidFill>
                  <a:srgbClr val="FF0000"/>
                </a:solidFill>
                <a:ea typeface="Times New Roman" panose="02020603050405020304" charset="0"/>
                <a:cs typeface="Arial" panose="020B0604020202020204" pitchFamily="34" charset="0"/>
              </a:rPr>
              <a:t>hút</a:t>
            </a:r>
            <a:r>
              <a:rPr lang="en-US" sz="2800" dirty="0">
                <a:solidFill>
                  <a:srgbClr val="000000"/>
                </a:solidFill>
                <a:ea typeface="Times New Roman" panose="02020603050405020304" charset="0"/>
                <a:cs typeface="Arial" panose="020B0604020202020204" pitchFamily="34" charset="0"/>
              </a:rPr>
              <a:t> </a:t>
            </a:r>
            <a:r>
              <a:rPr lang="en-US" sz="2800" dirty="0" err="1">
                <a:solidFill>
                  <a:srgbClr val="000000"/>
                </a:solidFill>
                <a:ea typeface="Times New Roman" panose="02020603050405020304" charset="0"/>
                <a:cs typeface="Arial" panose="020B0604020202020204" pitchFamily="34" charset="0"/>
              </a:rPr>
              <a:t>các</a:t>
            </a:r>
            <a:r>
              <a:rPr lang="en-US" sz="2800" dirty="0">
                <a:solidFill>
                  <a:srgbClr val="000000"/>
                </a:solidFill>
                <a:ea typeface="Times New Roman" panose="02020603050405020304" charset="0"/>
                <a:cs typeface="Arial" panose="020B0604020202020204" pitchFamily="34" charset="0"/>
              </a:rPr>
              <a:t> </a:t>
            </a:r>
            <a:r>
              <a:rPr lang="en-US" sz="2800" dirty="0" err="1">
                <a:solidFill>
                  <a:srgbClr val="000000"/>
                </a:solidFill>
                <a:ea typeface="Times New Roman" panose="02020603050405020304" charset="0"/>
                <a:cs typeface="Arial" panose="020B0604020202020204" pitchFamily="34" charset="0"/>
              </a:rPr>
              <a:t>vật</a:t>
            </a:r>
            <a:r>
              <a:rPr lang="en-US" sz="2800" dirty="0">
                <a:solidFill>
                  <a:srgbClr val="000000"/>
                </a:solidFill>
                <a:ea typeface="Times New Roman" panose="02020603050405020304" charset="0"/>
                <a:cs typeface="Arial" panose="020B0604020202020204" pitchFamily="34" charset="0"/>
              </a:rPr>
              <a:t> </a:t>
            </a:r>
            <a:r>
              <a:rPr lang="en-US" sz="2800" dirty="0" err="1">
                <a:solidFill>
                  <a:srgbClr val="000000"/>
                </a:solidFill>
                <a:ea typeface="Times New Roman" panose="02020603050405020304" charset="0"/>
                <a:cs typeface="Arial" panose="020B0604020202020204" pitchFamily="34" charset="0"/>
              </a:rPr>
              <a:t>nhỏ</a:t>
            </a:r>
            <a:r>
              <a:rPr lang="en-US" sz="2800" dirty="0">
                <a:solidFill>
                  <a:srgbClr val="000000"/>
                </a:solidFill>
                <a:ea typeface="Times New Roman" panose="02020603050405020304" charset="0"/>
                <a:cs typeface="Arial" panose="020B0604020202020204" pitchFamily="34" charset="0"/>
              </a:rPr>
              <a:t> </a:t>
            </a:r>
            <a:r>
              <a:rPr lang="en-US" sz="2800" dirty="0" err="1">
                <a:solidFill>
                  <a:srgbClr val="000000"/>
                </a:solidFill>
                <a:ea typeface="Times New Roman" panose="02020603050405020304" charset="0"/>
                <a:cs typeface="Arial" panose="020B0604020202020204" pitchFamily="34" charset="0"/>
              </a:rPr>
              <a:t>nhẹ</a:t>
            </a:r>
            <a:r>
              <a:rPr lang="en-US" sz="2800" dirty="0">
                <a:solidFill>
                  <a:srgbClr val="000000"/>
                </a:solidFill>
                <a:ea typeface="Times New Roman" panose="02020603050405020304" charset="0"/>
                <a:cs typeface="Arial" panose="020B0604020202020204" pitchFamily="34" charset="0"/>
              </a:rPr>
              <a:t>. </a:t>
            </a:r>
            <a:r>
              <a:rPr lang="en-US" sz="2800" dirty="0" err="1">
                <a:solidFill>
                  <a:srgbClr val="000000"/>
                </a:solidFill>
                <a:ea typeface="Times New Roman" panose="02020603050405020304" charset="0"/>
                <a:cs typeface="Arial" panose="020B0604020202020204" pitchFamily="34" charset="0"/>
              </a:rPr>
              <a:t>Vật</a:t>
            </a:r>
            <a:r>
              <a:rPr lang="en-US" sz="2800" dirty="0">
                <a:solidFill>
                  <a:srgbClr val="000000"/>
                </a:solidFill>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nhiễm</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điện</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còn</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được</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gọi</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là</a:t>
            </a:r>
            <a:r>
              <a:rPr lang="en-US" sz="2800" dirty="0">
                <a:solidFill>
                  <a:srgbClr val="000000"/>
                </a:solidFill>
                <a:effectLst/>
                <a:ea typeface="Times New Roman" panose="02020603050405020304" charset="0"/>
                <a:cs typeface="Arial" panose="020B0604020202020204" pitchFamily="34" charset="0"/>
              </a:rPr>
              <a:t> </a:t>
            </a:r>
            <a:r>
              <a:rPr lang="en-US" sz="2800" dirty="0" err="1">
                <a:solidFill>
                  <a:srgbClr val="000000"/>
                </a:solidFill>
                <a:effectLst/>
                <a:ea typeface="Times New Roman" panose="02020603050405020304" charset="0"/>
                <a:cs typeface="Arial" panose="020B0604020202020204" pitchFamily="34" charset="0"/>
              </a:rPr>
              <a:t>vật</a:t>
            </a:r>
            <a:r>
              <a:rPr lang="en-US" sz="2800" i="1" dirty="0">
                <a:solidFill>
                  <a:srgbClr val="FF0000"/>
                </a:solidFill>
                <a:effectLst/>
                <a:ea typeface="Times New Roman" panose="02020603050405020304" charset="0"/>
                <a:cs typeface="Arial" panose="020B0604020202020204" pitchFamily="34" charset="0"/>
              </a:rPr>
              <a:t> </a:t>
            </a:r>
            <a:r>
              <a:rPr lang="en-US" sz="2800" i="1" dirty="0" err="1">
                <a:solidFill>
                  <a:srgbClr val="FF0000"/>
                </a:solidFill>
                <a:effectLst/>
                <a:ea typeface="Times New Roman" panose="02020603050405020304" charset="0"/>
                <a:cs typeface="Arial" panose="020B0604020202020204" pitchFamily="34" charset="0"/>
              </a:rPr>
              <a:t>mang</a:t>
            </a:r>
            <a:r>
              <a:rPr lang="en-US" sz="2800" i="1" dirty="0">
                <a:solidFill>
                  <a:srgbClr val="FF0000"/>
                </a:solidFill>
                <a:effectLst/>
                <a:ea typeface="Times New Roman" panose="02020603050405020304" charset="0"/>
                <a:cs typeface="Arial" panose="020B0604020202020204" pitchFamily="34" charset="0"/>
              </a:rPr>
              <a:t> </a:t>
            </a:r>
            <a:r>
              <a:rPr lang="en-US" sz="2800" i="1" dirty="0" err="1">
                <a:solidFill>
                  <a:srgbClr val="FF0000"/>
                </a:solidFill>
                <a:effectLst/>
                <a:ea typeface="Times New Roman" panose="02020603050405020304" charset="0"/>
                <a:cs typeface="Arial" panose="020B0604020202020204" pitchFamily="34" charset="0"/>
              </a:rPr>
              <a:t>điện</a:t>
            </a:r>
            <a:r>
              <a:rPr lang="en-US" sz="2800" i="1" dirty="0">
                <a:solidFill>
                  <a:srgbClr val="FF0000"/>
                </a:solidFill>
                <a:effectLst/>
                <a:ea typeface="Times New Roman" panose="02020603050405020304" charset="0"/>
                <a:cs typeface="Arial" panose="020B0604020202020204" pitchFamily="34" charset="0"/>
              </a:rPr>
              <a:t> </a:t>
            </a:r>
            <a:r>
              <a:rPr lang="en-US" sz="2800" i="1" dirty="0" err="1">
                <a:solidFill>
                  <a:srgbClr val="FF0000"/>
                </a:solidFill>
                <a:effectLst/>
                <a:ea typeface="Times New Roman" panose="02020603050405020304" charset="0"/>
                <a:cs typeface="Arial" panose="020B0604020202020204" pitchFamily="34" charset="0"/>
              </a:rPr>
              <a:t>tích</a:t>
            </a:r>
            <a:r>
              <a:rPr lang="en-US" sz="2800" i="1" dirty="0">
                <a:solidFill>
                  <a:srgbClr val="FF0000"/>
                </a:solidFill>
                <a:effectLst/>
                <a:ea typeface="Times New Roman" panose="02020603050405020304" charset="0"/>
                <a:cs typeface="Arial" panose="020B0604020202020204" pitchFamily="34" charset="0"/>
              </a:rPr>
              <a:t>.</a:t>
            </a:r>
            <a:r>
              <a:rPr lang="en-US" sz="2800" dirty="0">
                <a:solidFill>
                  <a:srgbClr val="000000"/>
                </a:solidFill>
                <a:effectLst/>
                <a:ea typeface="Times New Roman" panose="02020603050405020304" charset="0"/>
                <a:cs typeface="Arial" panose="020B0604020202020204" pitchFamily="34" charset="0"/>
              </a:rPr>
              <a:t> </a:t>
            </a:r>
            <a:endParaRPr lang="en-US" sz="2800" dirty="0">
              <a:effectLst/>
              <a:ea typeface="Times New Roman" panose="0202060305040502030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black">
          <a:xfrm>
            <a:off x="266674" y="1272286"/>
            <a:ext cx="4305326" cy="1200329"/>
          </a:xfrm>
          <a:prstGeom prst="rect">
            <a:avLst/>
          </a:prstGeom>
          <a:noFill/>
          <a:ln w="9525">
            <a:noFill/>
            <a:miter lim="800000"/>
          </a:ln>
        </p:spPr>
        <p:txBody>
          <a:bodyPr wrap="square">
            <a:spAutoFit/>
          </a:bodyPr>
          <a:lstStyle/>
          <a:p>
            <a:pPr lvl="0" algn="just"/>
            <a:r>
              <a:rPr lang="en-US" altLang="zh-CN" sz="2400" dirty="0">
                <a:solidFill>
                  <a:prstClr val="black"/>
                </a:solidFill>
                <a:ea typeface="Microsoft YaHei" panose="020B0503020204020204" pitchFamily="34" charset="-122"/>
                <a:cs typeface="Arial" panose="020B0604020202020204" pitchFamily="34" charset="0"/>
              </a:rPr>
              <a:t>Hai </a:t>
            </a:r>
            <a:r>
              <a:rPr lang="en-US" altLang="zh-CN" sz="2400" dirty="0" err="1">
                <a:solidFill>
                  <a:prstClr val="black"/>
                </a:solidFill>
                <a:ea typeface="Microsoft YaHei" panose="020B0503020204020204" pitchFamily="34" charset="-122"/>
                <a:cs typeface="Arial" panose="020B0604020202020204" pitchFamily="34" charset="0"/>
              </a:rPr>
              <a:t>thanh</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thước</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nhựa</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một</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quả</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bóng</a:t>
            </a:r>
            <a:r>
              <a:rPr lang="en-US" altLang="zh-CN" sz="2400" dirty="0">
                <a:solidFill>
                  <a:prstClr val="black"/>
                </a:solidFill>
                <a:ea typeface="Microsoft YaHei" panose="020B0503020204020204" pitchFamily="34" charset="-122"/>
                <a:cs typeface="Arial" panose="020B0604020202020204" pitchFamily="34" charset="0"/>
              </a:rPr>
              <a:t> bay hay </a:t>
            </a:r>
            <a:r>
              <a:rPr lang="en-US" altLang="zh-CN" sz="2400" dirty="0" err="1">
                <a:solidFill>
                  <a:prstClr val="black"/>
                </a:solidFill>
                <a:ea typeface="Microsoft YaHei" panose="020B0503020204020204" pitchFamily="34" charset="-122"/>
                <a:cs typeface="Arial" panose="020B0604020202020204" pitchFamily="34" charset="0"/>
              </a:rPr>
              <a:t>một</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thanh</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thuỷ</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tinh</a:t>
            </a:r>
            <a:r>
              <a:rPr lang="en-US" altLang="zh-CN" sz="2400" b="1" kern="0" dirty="0">
                <a:solidFill>
                  <a:sysClr val="windowText" lastClr="000000"/>
                </a:solidFill>
                <a:ea typeface="Microsoft YaHei" panose="020B0503020204020204" pitchFamily="34" charset="-122"/>
                <a:cs typeface="Arial" panose="020B0604020202020204" pitchFamily="34" charset="0"/>
              </a:rPr>
              <a:t>.</a:t>
            </a:r>
            <a:endParaRPr lang="en-US" altLang="zh-CN" sz="2400" b="1" kern="0" dirty="0">
              <a:solidFill>
                <a:prstClr val="black"/>
              </a:solidFill>
              <a:ea typeface="Microsoft YaHei" panose="020B0503020204020204" pitchFamily="34" charset="-122"/>
              <a:cs typeface="Arial" panose="020B0604020202020204" pitchFamily="34" charset="0"/>
            </a:endParaRPr>
          </a:p>
        </p:txBody>
      </p:sp>
      <p:grpSp>
        <p:nvGrpSpPr>
          <p:cNvPr id="2" name="Group 1"/>
          <p:cNvGrpSpPr/>
          <p:nvPr/>
        </p:nvGrpSpPr>
        <p:grpSpPr>
          <a:xfrm>
            <a:off x="304912" y="60096"/>
            <a:ext cx="2952649" cy="525867"/>
            <a:chOff x="3996682" y="1547723"/>
            <a:chExt cx="2952649" cy="525867"/>
          </a:xfrm>
          <a:solidFill>
            <a:schemeClr val="bg1"/>
          </a:solidFill>
        </p:grpSpPr>
        <p:sp>
          <p:nvSpPr>
            <p:cNvPr id="3" name="TextBox 11"/>
            <p:cNvSpPr txBox="1">
              <a:spLocks noChangeArrowheads="1"/>
            </p:cNvSpPr>
            <p:nvPr/>
          </p:nvSpPr>
          <p:spPr bwMode="auto">
            <a:xfrm flipH="1">
              <a:off x="4419418" y="1547723"/>
              <a:ext cx="2529913"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Thí</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altLang="zh-CN" sz="2800" b="1" i="0" u="none" strike="noStrike" kern="1200" cap="none" spc="0" normalizeH="0" baseline="0" noProof="0" dirty="0" err="1">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nghiệm</a:t>
              </a: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2</a:t>
              </a:r>
              <a:r>
                <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 name="TextBox 33"/>
            <p:cNvSpPr txBox="1">
              <a:spLocks noChangeArrowheads="1"/>
            </p:cNvSpPr>
            <p:nvPr/>
          </p:nvSpPr>
          <p:spPr bwMode="auto">
            <a:xfrm>
              <a:off x="3996682" y="1550370"/>
              <a:ext cx="522900" cy="523220"/>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rPr>
                <a:t>B.</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Dotum" pitchFamily="34" charset="-127"/>
                <a:cs typeface="Arial" panose="020B0604020202020204" pitchFamily="34" charset="0"/>
              </a:endParaRPr>
            </a:p>
          </p:txBody>
        </p:sp>
      </p:grpSp>
      <p:sp>
        <p:nvSpPr>
          <p:cNvPr id="5" name="TextBox 11"/>
          <p:cNvSpPr txBox="1">
            <a:spLocks noChangeArrowheads="1"/>
          </p:cNvSpPr>
          <p:nvPr/>
        </p:nvSpPr>
        <p:spPr bwMode="auto">
          <a:xfrm flipH="1">
            <a:off x="443954" y="669961"/>
            <a:ext cx="1842105" cy="52322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800" b="1" i="1" dirty="0" err="1">
                <a:ea typeface="Microsoft YaHei" panose="020B0503020204020204" pitchFamily="34" charset="-122"/>
                <a:cs typeface="Arial" panose="020B0604020202020204" pitchFamily="34" charset="0"/>
              </a:rPr>
              <a:t>Chuẩn</a:t>
            </a:r>
            <a:r>
              <a:rPr lang="en-US" altLang="zh-CN" sz="2800" b="1" i="1" dirty="0">
                <a:ea typeface="Microsoft YaHei" panose="020B0503020204020204" pitchFamily="34" charset="-122"/>
                <a:cs typeface="Arial" panose="020B0604020202020204" pitchFamily="34" charset="0"/>
              </a:rPr>
              <a:t> </a:t>
            </a:r>
            <a:r>
              <a:rPr lang="en-US" altLang="zh-CN" sz="2800" b="1" i="1" dirty="0" err="1">
                <a:ea typeface="Microsoft YaHei" panose="020B0503020204020204" pitchFamily="34" charset="-122"/>
                <a:cs typeface="Arial" panose="020B0604020202020204" pitchFamily="34" charset="0"/>
              </a:rPr>
              <a:t>bị</a:t>
            </a:r>
            <a:r>
              <a:rPr lang="en-US" altLang="zh-CN" sz="2800" b="1" i="1" dirty="0">
                <a:ea typeface="Microsoft YaHei" panose="020B0503020204020204" pitchFamily="34" charset="-122"/>
                <a:cs typeface="Arial" panose="020B0604020202020204" pitchFamily="34" charset="0"/>
              </a:rPr>
              <a:t>:</a:t>
            </a:r>
            <a:endParaRPr lang="zh-CN" altLang="en-US" sz="2800" b="1" i="1" dirty="0">
              <a:ea typeface="Microsoft YaHei" panose="020B0503020204020204" pitchFamily="34" charset="-122"/>
              <a:cs typeface="Arial" panose="020B0604020202020204" pitchFamily="34" charset="0"/>
            </a:endParaRPr>
          </a:p>
        </p:txBody>
      </p:sp>
      <p:sp>
        <p:nvSpPr>
          <p:cNvPr id="11" name="TextBox 10"/>
          <p:cNvSpPr txBox="1">
            <a:spLocks noChangeArrowheads="1"/>
          </p:cNvSpPr>
          <p:nvPr/>
        </p:nvSpPr>
        <p:spPr bwMode="auto">
          <a:xfrm flipH="1">
            <a:off x="5001595" y="669961"/>
            <a:ext cx="2080929" cy="52322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zh-CN" sz="2800" b="1" i="1" dirty="0" err="1">
                <a:ea typeface="Microsoft YaHei" panose="020B0503020204020204" pitchFamily="34" charset="-122"/>
                <a:cs typeface="Arial" panose="020B0604020202020204" pitchFamily="34" charset="0"/>
              </a:rPr>
              <a:t>Tiến</a:t>
            </a:r>
            <a:r>
              <a:rPr lang="en-US" altLang="zh-CN" sz="2800" b="1" i="1" dirty="0">
                <a:ea typeface="Microsoft YaHei" panose="020B0503020204020204" pitchFamily="34" charset="-122"/>
                <a:cs typeface="Arial" panose="020B0604020202020204" pitchFamily="34" charset="0"/>
              </a:rPr>
              <a:t> </a:t>
            </a:r>
            <a:r>
              <a:rPr lang="en-US" altLang="zh-CN" sz="2800" b="1" i="1" dirty="0" err="1">
                <a:ea typeface="Microsoft YaHei" panose="020B0503020204020204" pitchFamily="34" charset="-122"/>
                <a:cs typeface="Arial" panose="020B0604020202020204" pitchFamily="34" charset="0"/>
              </a:rPr>
              <a:t>hành</a:t>
            </a:r>
            <a:r>
              <a:rPr lang="en-US" altLang="zh-CN" sz="2800" b="1" i="1" dirty="0">
                <a:ea typeface="Microsoft YaHei" panose="020B0503020204020204" pitchFamily="34" charset="-122"/>
                <a:cs typeface="Arial" panose="020B0604020202020204" pitchFamily="34" charset="0"/>
              </a:rPr>
              <a:t>:</a:t>
            </a:r>
            <a:endParaRPr lang="zh-CN" altLang="en-US" sz="2800" b="1" i="1" dirty="0">
              <a:ea typeface="Microsoft YaHei" panose="020B0503020204020204" pitchFamily="34" charset="-122"/>
              <a:cs typeface="Arial" panose="020B0604020202020204" pitchFamily="34" charset="0"/>
            </a:endParaRPr>
          </a:p>
        </p:txBody>
      </p:sp>
      <p:sp>
        <p:nvSpPr>
          <p:cNvPr id="6" name="Text Box 6"/>
          <p:cNvSpPr txBox="1">
            <a:spLocks noChangeArrowheads="1"/>
          </p:cNvSpPr>
          <p:nvPr/>
        </p:nvSpPr>
        <p:spPr bwMode="black">
          <a:xfrm>
            <a:off x="266674" y="2551720"/>
            <a:ext cx="4305326" cy="461665"/>
          </a:xfrm>
          <a:prstGeom prst="rect">
            <a:avLst/>
          </a:prstGeom>
          <a:noFill/>
          <a:ln w="9525">
            <a:noFill/>
            <a:miter lim="800000"/>
          </a:ln>
        </p:spPr>
        <p:txBody>
          <a:bodyPr wrap="square">
            <a:spAutoFit/>
          </a:bodyPr>
          <a:lstStyle/>
          <a:p>
            <a:pPr lvl="0" algn="just"/>
            <a:r>
              <a:rPr lang="en-US" altLang="zh-CN" sz="2400" dirty="0" err="1">
                <a:solidFill>
                  <a:prstClr val="black"/>
                </a:solidFill>
                <a:ea typeface="Microsoft YaHei" panose="020B0503020204020204" pitchFamily="34" charset="-122"/>
                <a:cs typeface="Arial" panose="020B0604020202020204" pitchFamily="34" charset="0"/>
              </a:rPr>
              <a:t>Một</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mảnh</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vải</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len</a:t>
            </a:r>
            <a:r>
              <a:rPr lang="en-US" altLang="zh-CN" sz="2400" dirty="0">
                <a:solidFill>
                  <a:prstClr val="black"/>
                </a:solidFill>
                <a:ea typeface="Microsoft YaHei" panose="020B0503020204020204" pitchFamily="34" charset="-122"/>
                <a:cs typeface="Arial" panose="020B0604020202020204" pitchFamily="34" charset="0"/>
              </a:rPr>
              <a:t>.</a:t>
            </a:r>
            <a:endParaRPr lang="en-US" altLang="zh-CN" sz="2400" b="1" kern="0" dirty="0">
              <a:solidFill>
                <a:prstClr val="black"/>
              </a:solidFill>
              <a:ea typeface="Microsoft YaHei" panose="020B0503020204020204" pitchFamily="34" charset="-122"/>
              <a:cs typeface="Arial" panose="020B0604020202020204" pitchFamily="34" charset="0"/>
            </a:endParaRPr>
          </a:p>
        </p:txBody>
      </p:sp>
      <p:sp>
        <p:nvSpPr>
          <p:cNvPr id="7" name="Text Box 6"/>
          <p:cNvSpPr txBox="1">
            <a:spLocks noChangeArrowheads="1"/>
          </p:cNvSpPr>
          <p:nvPr/>
        </p:nvSpPr>
        <p:spPr bwMode="black">
          <a:xfrm>
            <a:off x="266674" y="3092791"/>
            <a:ext cx="4305326" cy="461665"/>
          </a:xfrm>
          <a:prstGeom prst="rect">
            <a:avLst/>
          </a:prstGeom>
          <a:noFill/>
          <a:ln w="9525">
            <a:noFill/>
            <a:miter lim="800000"/>
          </a:ln>
        </p:spPr>
        <p:txBody>
          <a:bodyPr wrap="square">
            <a:spAutoFit/>
          </a:bodyPr>
          <a:lstStyle/>
          <a:p>
            <a:pPr lvl="0" algn="just"/>
            <a:r>
              <a:rPr lang="en-US" altLang="zh-CN" sz="2400" dirty="0" err="1">
                <a:solidFill>
                  <a:prstClr val="black"/>
                </a:solidFill>
                <a:ea typeface="Microsoft YaHei" panose="020B0503020204020204" pitchFamily="34" charset="-122"/>
                <a:cs typeface="Arial" panose="020B0604020202020204" pitchFamily="34" charset="0"/>
              </a:rPr>
              <a:t>Giá</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thí</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nghiệm</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dây</a:t>
            </a:r>
            <a:r>
              <a:rPr lang="en-US" altLang="zh-CN" sz="2400" dirty="0">
                <a:solidFill>
                  <a:prstClr val="black"/>
                </a:solidFill>
                <a:ea typeface="Microsoft YaHei" panose="020B0503020204020204" pitchFamily="34" charset="-122"/>
                <a:cs typeface="Arial" panose="020B0604020202020204" pitchFamily="34" charset="0"/>
              </a:rPr>
              <a:t> </a:t>
            </a:r>
            <a:r>
              <a:rPr lang="en-US" altLang="zh-CN" sz="2400" dirty="0" err="1">
                <a:solidFill>
                  <a:prstClr val="black"/>
                </a:solidFill>
                <a:ea typeface="Microsoft YaHei" panose="020B0503020204020204" pitchFamily="34" charset="-122"/>
                <a:cs typeface="Arial" panose="020B0604020202020204" pitchFamily="34" charset="0"/>
              </a:rPr>
              <a:t>treo</a:t>
            </a:r>
            <a:r>
              <a:rPr lang="en-US" altLang="zh-CN" sz="2400" b="1" kern="0" dirty="0">
                <a:solidFill>
                  <a:sysClr val="windowText" lastClr="000000"/>
                </a:solidFill>
                <a:ea typeface="Microsoft YaHei" panose="020B0503020204020204" pitchFamily="34" charset="-122"/>
                <a:cs typeface="Arial" panose="020B0604020202020204" pitchFamily="34" charset="0"/>
              </a:rPr>
              <a:t>.</a:t>
            </a:r>
            <a:endParaRPr lang="en-US" altLang="zh-CN" sz="2400" b="1" kern="0" dirty="0">
              <a:solidFill>
                <a:prstClr val="black"/>
              </a:solidFill>
              <a:ea typeface="Microsoft YaHei" panose="020B0503020204020204" pitchFamily="34" charset="-122"/>
              <a:cs typeface="Arial" panose="020B0604020202020204" pitchFamily="34" charset="0"/>
            </a:endParaRPr>
          </a:p>
        </p:txBody>
      </p:sp>
      <p:sp>
        <p:nvSpPr>
          <p:cNvPr id="10" name="Text Box 6"/>
          <p:cNvSpPr txBox="1">
            <a:spLocks noChangeArrowheads="1"/>
          </p:cNvSpPr>
          <p:nvPr/>
        </p:nvSpPr>
        <p:spPr bwMode="auto">
          <a:xfrm>
            <a:off x="4936314" y="1193181"/>
            <a:ext cx="40524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charset="0"/>
              </a:defRPr>
            </a:lvl1pPr>
            <a:lvl2pPr marL="742950" indent="-285750" eaLnBrk="0" hangingPunct="0">
              <a:defRPr sz="2000" b="1">
                <a:solidFill>
                  <a:schemeClr val="tx1"/>
                </a:solidFill>
                <a:latin typeface="Times New Roman" panose="02020603050405020304" charset="0"/>
              </a:defRPr>
            </a:lvl2pPr>
            <a:lvl3pPr marL="1143000" indent="-228600" eaLnBrk="0" hangingPunct="0">
              <a:defRPr sz="2000" b="1">
                <a:solidFill>
                  <a:schemeClr val="tx1"/>
                </a:solidFill>
                <a:latin typeface="Times New Roman" panose="02020603050405020304" charset="0"/>
              </a:defRPr>
            </a:lvl3pPr>
            <a:lvl4pPr marL="1600200" indent="-228600" eaLnBrk="0" hangingPunct="0">
              <a:defRPr sz="2000" b="1">
                <a:solidFill>
                  <a:schemeClr val="tx1"/>
                </a:solidFill>
                <a:latin typeface="Times New Roman" panose="02020603050405020304" charset="0"/>
              </a:defRPr>
            </a:lvl4pPr>
            <a:lvl5pPr marL="2057400" indent="-228600" eaLnBrk="0" hangingPunct="0">
              <a:defRPr sz="2000" b="1">
                <a:solidFill>
                  <a:schemeClr val="tx1"/>
                </a:solidFill>
                <a:latin typeface="Times New Roman" panose="02020603050405020304" charset="0"/>
              </a:defRPr>
            </a:lvl5pPr>
            <a:lvl6pPr marL="2514600" indent="-228600" eaLnBrk="0" fontAlgn="base" hangingPunct="0">
              <a:spcBef>
                <a:spcPct val="0"/>
              </a:spcBef>
              <a:spcAft>
                <a:spcPct val="0"/>
              </a:spcAft>
              <a:defRPr sz="2000" b="1">
                <a:solidFill>
                  <a:schemeClr val="tx1"/>
                </a:solidFill>
                <a:latin typeface="Times New Roman" panose="02020603050405020304" charset="0"/>
              </a:defRPr>
            </a:lvl6pPr>
            <a:lvl7pPr marL="2971800" indent="-228600" eaLnBrk="0" fontAlgn="base" hangingPunct="0">
              <a:spcBef>
                <a:spcPct val="0"/>
              </a:spcBef>
              <a:spcAft>
                <a:spcPct val="0"/>
              </a:spcAft>
              <a:defRPr sz="2000" b="1">
                <a:solidFill>
                  <a:schemeClr val="tx1"/>
                </a:solidFill>
                <a:latin typeface="Times New Roman" panose="02020603050405020304" charset="0"/>
              </a:defRPr>
            </a:lvl7pPr>
            <a:lvl8pPr marL="3429000" indent="-228600" eaLnBrk="0" fontAlgn="base" hangingPunct="0">
              <a:spcBef>
                <a:spcPct val="0"/>
              </a:spcBef>
              <a:spcAft>
                <a:spcPct val="0"/>
              </a:spcAft>
              <a:defRPr sz="2000" b="1">
                <a:solidFill>
                  <a:schemeClr val="tx1"/>
                </a:solidFill>
                <a:latin typeface="Times New Roman" panose="02020603050405020304" charset="0"/>
              </a:defRPr>
            </a:lvl8pPr>
            <a:lvl9pPr marL="3886200" indent="-228600" eaLnBrk="0" fontAlgn="base" hangingPunct="0">
              <a:spcBef>
                <a:spcPct val="0"/>
              </a:spcBef>
              <a:spcAft>
                <a:spcPct val="0"/>
              </a:spcAft>
              <a:defRPr sz="2000" b="1">
                <a:solidFill>
                  <a:schemeClr val="tx1"/>
                </a:solidFill>
                <a:latin typeface="Times New Roman" panose="02020603050405020304" charset="0"/>
              </a:defRPr>
            </a:lvl9pPr>
          </a:lstStyle>
          <a:p>
            <a:pPr algn="just" eaLnBrk="1" hangingPunct="1"/>
            <a:r>
              <a:rPr lang="en-US" altLang="en-US" sz="2400" b="0" dirty="0">
                <a:solidFill>
                  <a:srgbClr val="0000FF"/>
                </a:solidFill>
                <a:latin typeface="Arial" panose="020B0604020202020204" pitchFamily="34" charset="0"/>
                <a:cs typeface="Arial" panose="020B0604020202020204" pitchFamily="34" charset="0"/>
              </a:rPr>
              <a:t>1. </a:t>
            </a:r>
            <a:r>
              <a:rPr lang="en-US" altLang="en-US" sz="2400" b="0" dirty="0" err="1">
                <a:solidFill>
                  <a:srgbClr val="0000FF"/>
                </a:solidFill>
                <a:latin typeface="Arial" panose="020B0604020202020204" pitchFamily="34" charset="0"/>
                <a:cs typeface="Arial" panose="020B0604020202020204" pitchFamily="34" charset="0"/>
              </a:rPr>
              <a:t>Lấy</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một</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thanh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nhựa</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cọ</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xát</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nhiều</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lần</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vào</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mảnh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vải</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len</a:t>
            </a:r>
            <a:r>
              <a:rPr lang="en-US" altLang="en-US" sz="2400" b="0" dirty="0">
                <a:solidFill>
                  <a:srgbClr val="0000FF"/>
                </a:solidFill>
                <a:latin typeface="Arial" panose="020B0604020202020204" pitchFamily="34" charset="0"/>
                <a:cs typeface="Arial" panose="020B0604020202020204" pitchFamily="34" charset="0"/>
              </a:rPr>
              <a:t>. Sau </a:t>
            </a:r>
            <a:r>
              <a:rPr lang="en-US" altLang="en-US" sz="2400" b="0" dirty="0" err="1">
                <a:solidFill>
                  <a:srgbClr val="0000FF"/>
                </a:solidFill>
                <a:latin typeface="Arial" panose="020B0604020202020204" pitchFamily="34" charset="0"/>
                <a:cs typeface="Arial" panose="020B0604020202020204" pitchFamily="34" charset="0"/>
              </a:rPr>
              <a:t>đó</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treo</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thanh</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này</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lên</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giá</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thí</a:t>
            </a:r>
            <a:r>
              <a:rPr lang="en-US" altLang="en-US" sz="2400" b="0" dirty="0">
                <a:solidFill>
                  <a:srgbClr val="0000FF"/>
                </a:solidFill>
                <a:latin typeface="Arial" panose="020B0604020202020204" pitchFamily="34" charset="0"/>
                <a:cs typeface="Arial" panose="020B0604020202020204" pitchFamily="34" charset="0"/>
              </a:rPr>
              <a:t> </a:t>
            </a:r>
            <a:r>
              <a:rPr lang="en-US" altLang="en-US" sz="2400" b="0" dirty="0" err="1">
                <a:solidFill>
                  <a:srgbClr val="0000FF"/>
                </a:solidFill>
                <a:latin typeface="Arial" panose="020B0604020202020204" pitchFamily="34" charset="0"/>
                <a:cs typeface="Arial" panose="020B0604020202020204" pitchFamily="34" charset="0"/>
              </a:rPr>
              <a:t>nghiệm</a:t>
            </a:r>
            <a:r>
              <a:rPr lang="en-US" altLang="en-US" sz="2400" b="0" dirty="0">
                <a:latin typeface="Arial" panose="020B0604020202020204" pitchFamily="34" charset="0"/>
                <a:cs typeface="Arial" panose="020B0604020202020204" pitchFamily="34" charset="0"/>
              </a:rPr>
              <a:t>.</a:t>
            </a:r>
            <a:endParaRPr lang="en-US" altLang="en-US" sz="2400" b="0" dirty="0">
              <a:latin typeface="Arial" panose="020B0604020202020204" pitchFamily="34" charset="0"/>
              <a:cs typeface="Arial" panose="020B0604020202020204" pitchFamily="34" charset="0"/>
            </a:endParaRPr>
          </a:p>
        </p:txBody>
      </p:sp>
      <p:sp>
        <p:nvSpPr>
          <p:cNvPr id="18" name="TextBox 17"/>
          <p:cNvSpPr txBox="1"/>
          <p:nvPr/>
        </p:nvSpPr>
        <p:spPr>
          <a:xfrm>
            <a:off x="4936313" y="2766302"/>
            <a:ext cx="4052457" cy="1938992"/>
          </a:xfrm>
          <a:prstGeom prst="rect">
            <a:avLst/>
          </a:prstGeom>
          <a:noFill/>
        </p:spPr>
        <p:txBody>
          <a:bodyPr wrap="square">
            <a:spAutoFit/>
          </a:bodyPr>
          <a:lstStyle/>
          <a:p>
            <a:pPr algn="just" eaLnBrk="1" hangingPunct="1">
              <a:spcBef>
                <a:spcPct val="50000"/>
              </a:spcBef>
            </a:pPr>
            <a:r>
              <a:rPr lang="en-US" altLang="en-US" sz="2400" dirty="0">
                <a:solidFill>
                  <a:srgbClr val="0000FF"/>
                </a:solidFill>
              </a:rPr>
              <a:t>2. </a:t>
            </a:r>
            <a:r>
              <a:rPr lang="en-US" altLang="en-US" sz="2400" dirty="0" err="1">
                <a:solidFill>
                  <a:srgbClr val="0000FF"/>
                </a:solidFill>
              </a:rPr>
              <a:t>Dùng</a:t>
            </a:r>
            <a:r>
              <a:rPr lang="en-US" altLang="en-US" sz="2400" dirty="0">
                <a:solidFill>
                  <a:srgbClr val="0000FF"/>
                </a:solidFill>
              </a:rPr>
              <a:t> </a:t>
            </a:r>
            <a:r>
              <a:rPr lang="en-US" altLang="en-US" sz="2400" dirty="0" err="1">
                <a:solidFill>
                  <a:srgbClr val="0000FF"/>
                </a:solidFill>
              </a:rPr>
              <a:t>mảnh</a:t>
            </a:r>
            <a:r>
              <a:rPr lang="en-US" altLang="en-US" sz="2400" dirty="0">
                <a:solidFill>
                  <a:srgbClr val="0000FF"/>
                </a:solidFill>
              </a:rPr>
              <a:t> </a:t>
            </a:r>
            <a:r>
              <a:rPr lang="en-US" altLang="en-US" sz="2400" dirty="0" err="1">
                <a:solidFill>
                  <a:srgbClr val="0000FF"/>
                </a:solidFill>
              </a:rPr>
              <a:t>vải</a:t>
            </a:r>
            <a:r>
              <a:rPr lang="en-US" altLang="en-US" sz="2400" dirty="0">
                <a:solidFill>
                  <a:srgbClr val="0000FF"/>
                </a:solidFill>
              </a:rPr>
              <a:t> </a:t>
            </a:r>
            <a:r>
              <a:rPr lang="en-US" altLang="en-US" sz="2400" dirty="0" err="1">
                <a:solidFill>
                  <a:srgbClr val="0000FF"/>
                </a:solidFill>
              </a:rPr>
              <a:t>len</a:t>
            </a:r>
            <a:r>
              <a:rPr lang="en-US" altLang="en-US" sz="2400" dirty="0">
                <a:solidFill>
                  <a:srgbClr val="0000FF"/>
                </a:solidFill>
              </a:rPr>
              <a:t> </a:t>
            </a:r>
            <a:r>
              <a:rPr lang="en-US" altLang="en-US" sz="2400" dirty="0" err="1">
                <a:solidFill>
                  <a:srgbClr val="0000FF"/>
                </a:solidFill>
              </a:rPr>
              <a:t>cọ</a:t>
            </a:r>
            <a:r>
              <a:rPr lang="en-US" altLang="en-US" sz="2400" dirty="0">
                <a:solidFill>
                  <a:srgbClr val="0000FF"/>
                </a:solidFill>
              </a:rPr>
              <a:t> </a:t>
            </a:r>
            <a:r>
              <a:rPr lang="en-US" altLang="en-US" sz="2400" dirty="0" err="1">
                <a:solidFill>
                  <a:srgbClr val="0000FF"/>
                </a:solidFill>
              </a:rPr>
              <a:t>xát</a:t>
            </a:r>
            <a:r>
              <a:rPr lang="en-US" altLang="en-US" sz="2400" dirty="0">
                <a:solidFill>
                  <a:srgbClr val="0000FF"/>
                </a:solidFill>
              </a:rPr>
              <a:t> </a:t>
            </a:r>
            <a:r>
              <a:rPr lang="en-US" altLang="en-US" sz="2400" dirty="0" err="1">
                <a:solidFill>
                  <a:srgbClr val="0000FF"/>
                </a:solidFill>
              </a:rPr>
              <a:t>thanh</a:t>
            </a:r>
            <a:r>
              <a:rPr lang="en-US" altLang="en-US" sz="2400" dirty="0">
                <a:solidFill>
                  <a:srgbClr val="0000FF"/>
                </a:solidFill>
              </a:rPr>
              <a:t> </a:t>
            </a:r>
            <a:r>
              <a:rPr lang="en-US" altLang="en-US" sz="2400" dirty="0" err="1">
                <a:solidFill>
                  <a:srgbClr val="0000FF"/>
                </a:solidFill>
              </a:rPr>
              <a:t>nhựa</a:t>
            </a:r>
            <a:r>
              <a:rPr lang="en-US" altLang="en-US" sz="2400" dirty="0">
                <a:solidFill>
                  <a:srgbClr val="0000FF"/>
                </a:solidFill>
              </a:rPr>
              <a:t> </a:t>
            </a:r>
            <a:r>
              <a:rPr lang="en-US" altLang="en-US" sz="2400" dirty="0" err="1">
                <a:solidFill>
                  <a:srgbClr val="0000FF"/>
                </a:solidFill>
              </a:rPr>
              <a:t>thứ</a:t>
            </a:r>
            <a:r>
              <a:rPr lang="en-US" altLang="en-US" sz="2400" dirty="0">
                <a:solidFill>
                  <a:srgbClr val="0000FF"/>
                </a:solidFill>
              </a:rPr>
              <a:t> 2. Sau </a:t>
            </a:r>
            <a:r>
              <a:rPr lang="en-US" altLang="en-US" sz="2400" dirty="0" err="1">
                <a:solidFill>
                  <a:srgbClr val="0000FF"/>
                </a:solidFill>
              </a:rPr>
              <a:t>đó</a:t>
            </a:r>
            <a:r>
              <a:rPr lang="en-US" altLang="en-US" sz="2400" dirty="0">
                <a:solidFill>
                  <a:srgbClr val="0000FF"/>
                </a:solidFill>
              </a:rPr>
              <a:t> </a:t>
            </a:r>
            <a:r>
              <a:rPr lang="en-US" altLang="en-US" sz="2400" dirty="0" err="1">
                <a:solidFill>
                  <a:srgbClr val="0000FF"/>
                </a:solidFill>
              </a:rPr>
              <a:t>đưa</a:t>
            </a:r>
            <a:r>
              <a:rPr lang="en-US" altLang="en-US" sz="2400" dirty="0">
                <a:solidFill>
                  <a:srgbClr val="0000FF"/>
                </a:solidFill>
              </a:rPr>
              <a:t> 2 </a:t>
            </a:r>
            <a:r>
              <a:rPr lang="en-US" altLang="en-US" sz="2400" dirty="0" err="1">
                <a:solidFill>
                  <a:srgbClr val="0000FF"/>
                </a:solidFill>
              </a:rPr>
              <a:t>thanh</a:t>
            </a:r>
            <a:r>
              <a:rPr lang="en-US" altLang="en-US" sz="2400" dirty="0">
                <a:solidFill>
                  <a:srgbClr val="0000FF"/>
                </a:solidFill>
              </a:rPr>
              <a:t> </a:t>
            </a:r>
            <a:r>
              <a:rPr lang="en-US" altLang="en-US" sz="2400" dirty="0" err="1">
                <a:solidFill>
                  <a:srgbClr val="0000FF"/>
                </a:solidFill>
              </a:rPr>
              <a:t>nhựa</a:t>
            </a:r>
            <a:r>
              <a:rPr lang="en-US" altLang="en-US" sz="2400" dirty="0">
                <a:solidFill>
                  <a:srgbClr val="0000FF"/>
                </a:solidFill>
              </a:rPr>
              <a:t> </a:t>
            </a:r>
            <a:r>
              <a:rPr lang="en-US" altLang="en-US" sz="2400" dirty="0" err="1">
                <a:solidFill>
                  <a:srgbClr val="0000FF"/>
                </a:solidFill>
              </a:rPr>
              <a:t>lại</a:t>
            </a:r>
            <a:r>
              <a:rPr lang="en-US" altLang="en-US" sz="2400" dirty="0">
                <a:solidFill>
                  <a:srgbClr val="0000FF"/>
                </a:solidFill>
              </a:rPr>
              <a:t> </a:t>
            </a:r>
            <a:r>
              <a:rPr lang="en-US" altLang="en-US" sz="2400" dirty="0" err="1">
                <a:solidFill>
                  <a:srgbClr val="0000FF"/>
                </a:solidFill>
              </a:rPr>
              <a:t>gần</a:t>
            </a:r>
            <a:r>
              <a:rPr lang="en-US" altLang="en-US" sz="2400" dirty="0">
                <a:solidFill>
                  <a:srgbClr val="0000FF"/>
                </a:solidFill>
              </a:rPr>
              <a:t> </a:t>
            </a:r>
            <a:r>
              <a:rPr lang="en-US" altLang="en-US" sz="2400" dirty="0" err="1">
                <a:solidFill>
                  <a:srgbClr val="0000FF"/>
                </a:solidFill>
              </a:rPr>
              <a:t>nhau</a:t>
            </a:r>
            <a:r>
              <a:rPr lang="en-US" altLang="en-US" sz="2400" dirty="0">
                <a:solidFill>
                  <a:srgbClr val="0000FF"/>
                </a:solidFill>
              </a:rPr>
              <a:t>, </a:t>
            </a:r>
            <a:r>
              <a:rPr lang="en-US" altLang="en-US" sz="2400" dirty="0" err="1">
                <a:solidFill>
                  <a:srgbClr val="0000FF"/>
                </a:solidFill>
              </a:rPr>
              <a:t>quan</a:t>
            </a:r>
            <a:r>
              <a:rPr lang="en-US" altLang="en-US" sz="2400" dirty="0">
                <a:solidFill>
                  <a:srgbClr val="0000FF"/>
                </a:solidFill>
              </a:rPr>
              <a:t> </a:t>
            </a:r>
            <a:r>
              <a:rPr lang="en-US" altLang="en-US" sz="2400" dirty="0" err="1">
                <a:solidFill>
                  <a:srgbClr val="0000FF"/>
                </a:solidFill>
              </a:rPr>
              <a:t>sát</a:t>
            </a:r>
            <a:r>
              <a:rPr lang="en-US" altLang="en-US" sz="2400" dirty="0">
                <a:solidFill>
                  <a:srgbClr val="0000FF"/>
                </a:solidFill>
              </a:rPr>
              <a:t> </a:t>
            </a:r>
            <a:r>
              <a:rPr lang="en-US" altLang="en-US" sz="2400" dirty="0" err="1">
                <a:solidFill>
                  <a:srgbClr val="0000FF"/>
                </a:solidFill>
              </a:rPr>
              <a:t>xem</a:t>
            </a:r>
            <a:r>
              <a:rPr lang="en-US" altLang="en-US" sz="2400" dirty="0">
                <a:solidFill>
                  <a:srgbClr val="0000FF"/>
                </a:solidFill>
              </a:rPr>
              <a:t> </a:t>
            </a:r>
            <a:r>
              <a:rPr lang="en-US" altLang="en-US" sz="2400" dirty="0" err="1">
                <a:solidFill>
                  <a:srgbClr val="0000FF"/>
                </a:solidFill>
              </a:rPr>
              <a:t>chúng</a:t>
            </a:r>
            <a:r>
              <a:rPr lang="en-US" altLang="en-US" sz="2400" dirty="0">
                <a:solidFill>
                  <a:srgbClr val="0000FF"/>
                </a:solidFill>
              </a:rPr>
              <a:t> </a:t>
            </a:r>
            <a:r>
              <a:rPr lang="en-US" altLang="en-US" sz="2400" dirty="0" err="1">
                <a:solidFill>
                  <a:srgbClr val="0000FF"/>
                </a:solidFill>
              </a:rPr>
              <a:t>hút</a:t>
            </a:r>
            <a:r>
              <a:rPr lang="en-US" altLang="en-US" sz="2400" dirty="0">
                <a:solidFill>
                  <a:srgbClr val="0000FF"/>
                </a:solidFill>
              </a:rPr>
              <a:t> hay </a:t>
            </a:r>
            <a:r>
              <a:rPr lang="en-US" altLang="en-US" sz="2400" dirty="0" err="1">
                <a:solidFill>
                  <a:srgbClr val="0000FF"/>
                </a:solidFill>
              </a:rPr>
              <a:t>đẩy</a:t>
            </a:r>
            <a:r>
              <a:rPr lang="en-US" altLang="en-US" sz="2400" dirty="0">
                <a:solidFill>
                  <a:srgbClr val="0000FF"/>
                </a:solidFill>
              </a:rPr>
              <a:t> </a:t>
            </a:r>
            <a:r>
              <a:rPr lang="en-US" altLang="en-US" sz="2400" dirty="0" err="1">
                <a:solidFill>
                  <a:srgbClr val="0000FF"/>
                </a:solidFill>
              </a:rPr>
              <a:t>nhau</a:t>
            </a:r>
            <a:r>
              <a:rPr lang="en-US" altLang="en-US" sz="2400" dirty="0">
                <a:solidFill>
                  <a:srgbClr val="0000FF"/>
                </a:solidFill>
              </a:rPr>
              <a:t>. </a:t>
            </a:r>
            <a:endParaRPr lang="en-US" altLang="en-US" sz="2400" dirty="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9"/>
                                        </p:tgtEl>
                                        <p:attrNameLst>
                                          <p:attrName>style.visibility</p:attrName>
                                        </p:attrNameLst>
                                      </p:cBhvr>
                                      <p:to>
                                        <p:strVal val="visible"/>
                                      </p:to>
                                    </p:set>
                                    <p:anim calcmode="discrete" valueType="clr">
                                      <p:cBhvr override="childStyle">
                                        <p:cTn id="1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9"/>
                                        </p:tgtEl>
                                        <p:attrNameLst>
                                          <p:attrName>fillcolor</p:attrName>
                                        </p:attrNameLst>
                                      </p:cBhvr>
                                      <p:tavLst>
                                        <p:tav tm="0">
                                          <p:val>
                                            <p:clrVal>
                                              <a:schemeClr val="accent2"/>
                                            </p:clrVal>
                                          </p:val>
                                        </p:tav>
                                        <p:tav tm="50000">
                                          <p:val>
                                            <p:clrVal>
                                              <a:schemeClr val="hlink"/>
                                            </p:clrVal>
                                          </p:val>
                                        </p:tav>
                                      </p:tavLst>
                                    </p:anim>
                                    <p:set>
                                      <p:cBhvr>
                                        <p:cTn id="13" dur="80"/>
                                        <p:tgtEl>
                                          <p:spTgt spid="9"/>
                                        </p:tgtEl>
                                        <p:attrNameLst>
                                          <p:attrName>fill.type</p:attrName>
                                        </p:attrNameLst>
                                      </p:cBhvr>
                                      <p:to>
                                        <p:strVal val="solid"/>
                                      </p:to>
                                    </p:set>
                                  </p:childTnLst>
                                </p:cTn>
                              </p:par>
                            </p:childTnLst>
                          </p:cTn>
                        </p:par>
                        <p:par>
                          <p:cTn id="14" fill="hold">
                            <p:stCondLst>
                              <p:cond delay="3059"/>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anim calcmode="discrete" valueType="clr">
                                      <p:cBhvr override="childStyle">
                                        <p:cTn id="1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
                                        </p:tgtEl>
                                        <p:attrNameLst>
                                          <p:attrName>fillcolor</p:attrName>
                                        </p:attrNameLst>
                                      </p:cBhvr>
                                      <p:tavLst>
                                        <p:tav tm="0">
                                          <p:val>
                                            <p:clrVal>
                                              <a:schemeClr val="accent2"/>
                                            </p:clrVal>
                                          </p:val>
                                        </p:tav>
                                        <p:tav tm="50000">
                                          <p:val>
                                            <p:clrVal>
                                              <a:schemeClr val="hlink"/>
                                            </p:clrVal>
                                          </p:val>
                                        </p:tav>
                                      </p:tavLst>
                                    </p:anim>
                                    <p:set>
                                      <p:cBhvr>
                                        <p:cTn id="19" dur="80"/>
                                        <p:tgtEl>
                                          <p:spTgt spid="6"/>
                                        </p:tgtEl>
                                        <p:attrNameLst>
                                          <p:attrName>fill.type</p:attrName>
                                        </p:attrNameLst>
                                      </p:cBhvr>
                                      <p:to>
                                        <p:strVal val="solid"/>
                                      </p:to>
                                    </p:set>
                                  </p:childTnLst>
                                </p:cTn>
                              </p:par>
                            </p:childTnLst>
                          </p:cTn>
                        </p:par>
                        <p:par>
                          <p:cTn id="20" fill="hold">
                            <p:stCondLst>
                              <p:cond delay="3779"/>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7"/>
                                        </p:tgtEl>
                                        <p:attrNameLst>
                                          <p:attrName>style.visibility</p:attrName>
                                        </p:attrNameLst>
                                      </p:cBhvr>
                                      <p:to>
                                        <p:strVal val="visible"/>
                                      </p:to>
                                    </p:set>
                                    <p:anim calcmode="discrete" valueType="clr">
                                      <p:cBhvr override="childStyle">
                                        <p:cTn id="23"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7"/>
                                        </p:tgtEl>
                                        <p:attrNameLst>
                                          <p:attrName>fillcolor</p:attrName>
                                        </p:attrNameLst>
                                      </p:cBhvr>
                                      <p:tavLst>
                                        <p:tav tm="0">
                                          <p:val>
                                            <p:clrVal>
                                              <a:schemeClr val="accent2"/>
                                            </p:clrVal>
                                          </p:val>
                                        </p:tav>
                                        <p:tav tm="50000">
                                          <p:val>
                                            <p:clrVal>
                                              <a:schemeClr val="hlink"/>
                                            </p:clrVal>
                                          </p:val>
                                        </p:tav>
                                      </p:tavLst>
                                    </p:anim>
                                    <p:set>
                                      <p:cBhvr>
                                        <p:cTn id="25" dur="80"/>
                                        <p:tgtEl>
                                          <p:spTgt spid="7"/>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11" grpId="0" animBg="1"/>
      <p:bldP spid="6" grpId="0"/>
      <p:bldP spid="7" grpId="0"/>
      <p:bldP spid="10" grpId="0"/>
      <p:bldP spid="18" grpId="0"/>
    </p:bldLst>
  </p:timing>
</p:sld>
</file>

<file path=ppt/tags/tag1.xml><?xml version="1.0" encoding="utf-8"?>
<p:tagLst xmlns:p="http://schemas.openxmlformats.org/presentationml/2006/main">
  <p:tag name="TIMING" val="|0.6|1.3"/>
</p:tagLst>
</file>

<file path=ppt/tags/tag2.xml><?xml version="1.0" encoding="utf-8"?>
<p:tagLst xmlns:p="http://schemas.openxmlformats.org/presentationml/2006/main">
  <p:tag name="TIMING" val="|0.3"/>
</p:tagLst>
</file>

<file path=ppt/tags/tag3.xml><?xml version="1.0" encoding="utf-8"?>
<p:tagLst xmlns:p="http://schemas.openxmlformats.org/presentationml/2006/main">
  <p:tag name="TIMING" val="|0.3"/>
</p:tagLst>
</file>

<file path=ppt/tags/tag4.xml><?xml version="1.0" encoding="utf-8"?>
<p:tagLst xmlns:p="http://schemas.openxmlformats.org/presentationml/2006/main">
  <p:tag name="TIMING" val="|0.2"/>
</p:tagLst>
</file>

<file path=ppt/tags/tag5.xml><?xml version="1.0" encoding="utf-8"?>
<p:tagLst xmlns:p="http://schemas.openxmlformats.org/presentationml/2006/main">
  <p:tag name="TIMING" val="|0.3"/>
</p:tagLst>
</file>

<file path=ppt/tags/tag6.xml><?xml version="1.0" encoding="utf-8"?>
<p:tagLst xmlns:p="http://schemas.openxmlformats.org/presentationml/2006/main">
  <p:tag name="TIMING" val="|0.2"/>
</p:tagLst>
</file>

<file path=ppt/tags/tag7.xml><?xml version="1.0" encoding="utf-8"?>
<p:tagLst xmlns:p="http://schemas.openxmlformats.org/presentationml/2006/main">
  <p:tag name="ISPRING_PRESENTATION_TITLE" val="卡通创意儿童成长教育家长会教学课件PPT"/>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8513</Words>
  <Application>WPS Slides</Application>
  <PresentationFormat>On-screen Show (16:9)</PresentationFormat>
  <Paragraphs>353</Paragraphs>
  <Slides>25</Slides>
  <Notes>26</Notes>
  <HiddenSlides>0</HiddenSlides>
  <MMClips>4</MMClips>
  <ScaleCrop>false</ScaleCrop>
  <HeadingPairs>
    <vt:vector size="8" baseType="variant">
      <vt:variant>
        <vt:lpstr>已用的字体</vt:lpstr>
      </vt:variant>
      <vt:variant>
        <vt:i4>36</vt:i4>
      </vt:variant>
      <vt:variant>
        <vt:lpstr>主题</vt:lpstr>
      </vt:variant>
      <vt:variant>
        <vt:i4>7</vt:i4>
      </vt:variant>
      <vt:variant>
        <vt:lpstr>幻灯片标题</vt:lpstr>
      </vt:variant>
      <vt:variant>
        <vt:i4>25</vt:i4>
      </vt:variant>
      <vt:variant>
        <vt:lpstr>自定义放映</vt:lpstr>
      </vt:variant>
      <vt:variant>
        <vt:i4>1</vt:i4>
      </vt:variant>
    </vt:vector>
  </HeadingPairs>
  <TitlesOfParts>
    <vt:vector size="69" baseType="lpstr">
      <vt:lpstr>Arial</vt:lpstr>
      <vt:lpstr>SimSun</vt:lpstr>
      <vt:lpstr>Wingdings</vt:lpstr>
      <vt:lpstr>Verdana</vt:lpstr>
      <vt:lpstr>Microsoft YaHei</vt:lpstr>
      <vt:lpstr>Verdana</vt:lpstr>
      <vt:lpstr>等线</vt:lpstr>
      <vt:lpstr>Overpass Black</vt:lpstr>
      <vt:lpstr>Segoe Print</vt:lpstr>
      <vt:lpstr>Open Sans</vt:lpstr>
      <vt:lpstr>Arial</vt:lpstr>
      <vt:lpstr>#9Slide07 IcielBaliho Script</vt:lpstr>
      <vt:lpstr>#9Slide03 Arima Madurai Black</vt:lpstr>
      <vt:lpstr>#9Slide07 IcielCadena</vt:lpstr>
      <vt:lpstr>Corbel</vt:lpstr>
      <vt:lpstr>Fira Sans Extra Condensed Medium</vt:lpstr>
      <vt:lpstr>Open Sans SemiBold</vt:lpstr>
      <vt:lpstr>Roboto</vt:lpstr>
      <vt:lpstr>Times New Roman</vt:lpstr>
      <vt:lpstr>Adobe Gothic Std B</vt:lpstr>
      <vt:lpstr>Yu Gothic</vt:lpstr>
      <vt:lpstr>仿宋_GB2312</vt:lpstr>
      <vt:lpstr>Yeseva One</vt:lpstr>
      <vt:lpstr>Calibri</vt:lpstr>
      <vt:lpstr>等线</vt:lpstr>
      <vt:lpstr>方正大黑简体</vt:lpstr>
      <vt:lpstr>Dotum</vt:lpstr>
      <vt:lpstr>Malgun Gothic</vt:lpstr>
      <vt:lpstr>Segoe UI</vt:lpstr>
      <vt:lpstr>Arial Unicode MS</vt:lpstr>
      <vt:lpstr>Calibri</vt:lpstr>
      <vt:lpstr>.VnTime</vt:lpstr>
      <vt:lpstr>Barber Fill</vt:lpstr>
      <vt:lpstr>黑体</vt:lpstr>
      <vt:lpstr>Calibri Light</vt:lpstr>
      <vt:lpstr>等线 Light</vt:lpstr>
      <vt:lpstr>2_Default Design</vt:lpstr>
      <vt:lpstr>Office 主题​​</vt:lpstr>
      <vt:lpstr>3_Default Design</vt:lpstr>
      <vt:lpstr>4_Default Design</vt:lpstr>
      <vt:lpstr>5_Default Design</vt:lpstr>
      <vt:lpstr>6_Default Design</vt:lpstr>
      <vt:lpstr>7_Default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自定义放映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dc:title>
  <dc:creator>VnTeach.Com</dc:creator>
  <cp:keywords>VnTeach.Com</cp:keywords>
  <cp:lastModifiedBy>ADMIN</cp:lastModifiedBy>
  <cp:revision>2</cp:revision>
  <cp:lastPrinted>2411-12-30T00:00:00Z</cp:lastPrinted>
  <dcterms:created xsi:type="dcterms:W3CDTF">2025-05-13T01:24:42Z</dcterms:created>
  <dcterms:modified xsi:type="dcterms:W3CDTF">2025-05-13T01:26:00Z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1033-12.2.0.20795</vt:lpwstr>
  </property>
  <property fmtid="{D5CDD505-2E9C-101B-9397-08002B2CF9AE}" pid="3" name="ICV">
    <vt:lpwstr>BBB6E6C711A948B3A60DB8C92E472F82_13</vt:lpwstr>
  </property>
</Properties>
</file>