
<file path=[Content_Types].xml><?xml version="1.0" encoding="utf-8"?>
<Types xmlns="http://schemas.openxmlformats.org/package/2006/content-types">
  <Default Extension="xml" ContentType="application/xml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JPG" ContentType="image/.jpg"/>
  <Default Extension="mp3" ContentType="audio/mp3"/>
  <Default Extension="mp4" ContentType="video/mp4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0.svg" ContentType="image/svg+xml"/>
  <Override PartName="/ppt/media/image111.svg" ContentType="image/svg+xml"/>
  <Override PartName="/ppt/media/image3.svg" ContentType="image/svg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420" r:id="rId5"/>
    <p:sldId id="414" r:id="rId6"/>
    <p:sldId id="415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608" r:id="rId15"/>
    <p:sldId id="615" r:id="rId16"/>
    <p:sldId id="257" r:id="rId17"/>
    <p:sldId id="611" r:id="rId18"/>
    <p:sldId id="614" r:id="rId19"/>
    <p:sldId id="612" r:id="rId20"/>
    <p:sldId id="616" r:id="rId21"/>
    <p:sldId id="617" r:id="rId22"/>
    <p:sldId id="618" r:id="rId23"/>
    <p:sldId id="30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F519F"/>
    <a:srgbClr val="E2891E"/>
    <a:srgbClr val="000000"/>
    <a:srgbClr val="B6954A"/>
    <a:srgbClr val="416529"/>
    <a:srgbClr val="4112EE"/>
    <a:srgbClr val="3CC453"/>
    <a:srgbClr val="16EA76"/>
    <a:srgbClr val="F70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245" autoAdjust="0"/>
  </p:normalViewPr>
  <p:slideViewPr>
    <p:cSldViewPr snapToGrid="0" showGuides="1">
      <p:cViewPr varScale="1">
        <p:scale>
          <a:sx n="58" d="100"/>
          <a:sy n="58" d="100"/>
        </p:scale>
        <p:origin x="98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customXml" Target="../customXml/item3.xml"/><Relationship Id="rId30" Type="http://schemas.openxmlformats.org/officeDocument/2006/relationships/customXml" Target="../customXml/item2.xml"/><Relationship Id="rId3" Type="http://schemas.openxmlformats.org/officeDocument/2006/relationships/slide" Target="slides/slide1.xml"/><Relationship Id="rId29" Type="http://schemas.openxmlformats.org/officeDocument/2006/relationships/customXml" Target="../customXml/item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79.wmf"/><Relationship Id="rId8" Type="http://schemas.openxmlformats.org/officeDocument/2006/relationships/image" Target="../media/image78.wmf"/><Relationship Id="rId7" Type="http://schemas.openxmlformats.org/officeDocument/2006/relationships/image" Target="../media/image77.wmf"/><Relationship Id="rId6" Type="http://schemas.openxmlformats.org/officeDocument/2006/relationships/image" Target="../media/image76.e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1" Type="http://schemas.openxmlformats.org/officeDocument/2006/relationships/image" Target="../media/image81.wmf"/><Relationship Id="rId10" Type="http://schemas.openxmlformats.org/officeDocument/2006/relationships/image" Target="../media/image80.wmf"/><Relationship Id="rId1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7" Type="http://schemas.openxmlformats.org/officeDocument/2006/relationships/image" Target="../media/image88.wmf"/><Relationship Id="rId6" Type="http://schemas.openxmlformats.org/officeDocument/2006/relationships/image" Target="../media/image87.wmf"/><Relationship Id="rId5" Type="http://schemas.openxmlformats.org/officeDocument/2006/relationships/image" Target="../media/image86.emf"/><Relationship Id="rId4" Type="http://schemas.openxmlformats.org/officeDocument/2006/relationships/image" Target="../media/image85.wmf"/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3.vml.rels><?xml version="1.0" encoding="UTF-8" standalone="yes"?>
<Relationships xmlns="http://schemas.openxmlformats.org/package/2006/relationships"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emf"/></Relationships>
</file>

<file path=ppt/drawings/_rels/vmlDrawing14.vml.rels><?xml version="1.0" encoding="UTF-8" standalone="yes"?>
<Relationships xmlns="http://schemas.openxmlformats.org/package/2006/relationships"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emf"/></Relationships>
</file>

<file path=ppt/drawings/_rels/vmlDrawing1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8.emf"/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mở link padlet, kiểm tra phần bài tập đã giao về nhà ở buổi trước cho học sinh: Vẽ sơ đồ tư duy hệ thống hóa các kiến thức trong chương I về phương trình và hệ phương trình bậc nhất </a:t>
            </a:r>
            <a:endParaRPr lang="en-US" sz="1800" i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Yêu cầu đại diện nhóm học sinh lên bảng sử dụng sơ đồ tư duy mà mình đã vẽ để trình bày.</a:t>
            </a:r>
            <a:endParaRPr lang="nl-NL" sz="1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 chiếu sơ đồ minh họa khái quát kiến thức trong chương, nhấn mạnh KT trọng tâm</a:t>
            </a:r>
            <a:endParaRPr lang="en-US" sz="18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Quản trò tổng hợp điểm, tuyên bố đội thắng cuộc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wmf"/><Relationship Id="rId8" Type="http://schemas.openxmlformats.org/officeDocument/2006/relationships/oleObject" Target="../embeddings/oleObject32.bin"/><Relationship Id="rId7" Type="http://schemas.openxmlformats.org/officeDocument/2006/relationships/image" Target="../media/image55.wmf"/><Relationship Id="rId6" Type="http://schemas.openxmlformats.org/officeDocument/2006/relationships/oleObject" Target="../embeddings/oleObject31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0.bin"/><Relationship Id="rId3" Type="http://schemas.openxmlformats.org/officeDocument/2006/relationships/image" Target="../media/image24.png"/><Relationship Id="rId2" Type="http://schemas.microsoft.com/office/2007/relationships/media" Target="../media/media1.mp3"/><Relationship Id="rId17" Type="http://schemas.openxmlformats.org/officeDocument/2006/relationships/vmlDrawing" Target="../drawings/vmlDrawing7.v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59.wmf"/><Relationship Id="rId14" Type="http://schemas.openxmlformats.org/officeDocument/2006/relationships/oleObject" Target="../embeddings/oleObject35.bin"/><Relationship Id="rId13" Type="http://schemas.openxmlformats.org/officeDocument/2006/relationships/image" Target="../media/image58.wmf"/><Relationship Id="rId12" Type="http://schemas.openxmlformats.org/officeDocument/2006/relationships/oleObject" Target="../embeddings/oleObject34.bin"/><Relationship Id="rId11" Type="http://schemas.openxmlformats.org/officeDocument/2006/relationships/image" Target="../media/image57.wmf"/><Relationship Id="rId10" Type="http://schemas.openxmlformats.org/officeDocument/2006/relationships/oleObject" Target="../embeddings/oleObject33.bin"/><Relationship Id="rId1" Type="http://schemas.openxmlformats.org/officeDocument/2006/relationships/audio" Target="../media/media1.mp3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wmf"/><Relationship Id="rId8" Type="http://schemas.openxmlformats.org/officeDocument/2006/relationships/oleObject" Target="../embeddings/oleObject38.bin"/><Relationship Id="rId7" Type="http://schemas.openxmlformats.org/officeDocument/2006/relationships/image" Target="../media/image61.wmf"/><Relationship Id="rId6" Type="http://schemas.openxmlformats.org/officeDocument/2006/relationships/oleObject" Target="../embeddings/oleObject37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6.bin"/><Relationship Id="rId3" Type="http://schemas.openxmlformats.org/officeDocument/2006/relationships/image" Target="../media/image24.png"/><Relationship Id="rId2" Type="http://schemas.microsoft.com/office/2007/relationships/media" Target="../media/media1.mp3"/><Relationship Id="rId15" Type="http://schemas.openxmlformats.org/officeDocument/2006/relationships/vmlDrawing" Target="../drawings/vmlDrawing8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64.wmf"/><Relationship Id="rId12" Type="http://schemas.openxmlformats.org/officeDocument/2006/relationships/oleObject" Target="../embeddings/oleObject40.bin"/><Relationship Id="rId11" Type="http://schemas.openxmlformats.org/officeDocument/2006/relationships/image" Target="../media/image63.wmf"/><Relationship Id="rId10" Type="http://schemas.openxmlformats.org/officeDocument/2006/relationships/oleObject" Target="../embeddings/oleObject39.bin"/><Relationship Id="rId1" Type="http://schemas.openxmlformats.org/officeDocument/2006/relationships/audio" Target="../media/media1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wmf"/><Relationship Id="rId8" Type="http://schemas.openxmlformats.org/officeDocument/2006/relationships/oleObject" Target="../embeddings/oleObject42.bin"/><Relationship Id="rId7" Type="http://schemas.openxmlformats.org/officeDocument/2006/relationships/image" Target="../media/image69.wmf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8.png"/><Relationship Id="rId4" Type="http://schemas.microsoft.com/office/2007/relationships/media" Target="../media/media2.mp4"/><Relationship Id="rId3" Type="http://schemas.openxmlformats.org/officeDocument/2006/relationships/video" Target="../media/media2.mp4"/><Relationship Id="rId2" Type="http://schemas.openxmlformats.org/officeDocument/2006/relationships/image" Target="../media/image67.png"/><Relationship Id="rId13" Type="http://schemas.openxmlformats.org/officeDocument/2006/relationships/vmlDrawing" Target="../drawings/vmlDrawing9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71.wmf"/><Relationship Id="rId10" Type="http://schemas.openxmlformats.org/officeDocument/2006/relationships/oleObject" Target="../embeddings/oleObject43.bin"/><Relationship Id="rId1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8" Type="http://schemas.openxmlformats.org/officeDocument/2006/relationships/image" Target="../media/image74.wmf"/><Relationship Id="rId7" Type="http://schemas.openxmlformats.org/officeDocument/2006/relationships/oleObject" Target="../embeddings/oleObject47.bin"/><Relationship Id="rId6" Type="http://schemas.openxmlformats.org/officeDocument/2006/relationships/image" Target="../media/image73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72.wmf"/><Relationship Id="rId3" Type="http://schemas.openxmlformats.org/officeDocument/2006/relationships/oleObject" Target="../embeddings/oleObject45.bin"/><Relationship Id="rId25" Type="http://schemas.openxmlformats.org/officeDocument/2006/relationships/notesSlide" Target="../notesSlides/notesSlide4.xml"/><Relationship Id="rId24" Type="http://schemas.openxmlformats.org/officeDocument/2006/relationships/vmlDrawing" Target="../drawings/vmlDrawing10.v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81.wmf"/><Relationship Id="rId21" Type="http://schemas.openxmlformats.org/officeDocument/2006/relationships/oleObject" Target="../embeddings/oleObject54.bin"/><Relationship Id="rId20" Type="http://schemas.openxmlformats.org/officeDocument/2006/relationships/image" Target="../media/image80.wmf"/><Relationship Id="rId2" Type="http://schemas.openxmlformats.org/officeDocument/2006/relationships/image" Target="../media/image69.wmf"/><Relationship Id="rId19" Type="http://schemas.openxmlformats.org/officeDocument/2006/relationships/oleObject" Target="../embeddings/oleObject53.bin"/><Relationship Id="rId18" Type="http://schemas.openxmlformats.org/officeDocument/2006/relationships/image" Target="../media/image79.wmf"/><Relationship Id="rId17" Type="http://schemas.openxmlformats.org/officeDocument/2006/relationships/oleObject" Target="../embeddings/oleObject52.bin"/><Relationship Id="rId16" Type="http://schemas.openxmlformats.org/officeDocument/2006/relationships/image" Target="../media/image78.wmf"/><Relationship Id="rId15" Type="http://schemas.openxmlformats.org/officeDocument/2006/relationships/oleObject" Target="../embeddings/oleObject51.bin"/><Relationship Id="rId14" Type="http://schemas.openxmlformats.org/officeDocument/2006/relationships/image" Target="../media/image77.wmf"/><Relationship Id="rId13" Type="http://schemas.openxmlformats.org/officeDocument/2006/relationships/oleObject" Target="../embeddings/oleObject50.bin"/><Relationship Id="rId12" Type="http://schemas.openxmlformats.org/officeDocument/2006/relationships/image" Target="../media/image76.emf"/><Relationship Id="rId11" Type="http://schemas.openxmlformats.org/officeDocument/2006/relationships/oleObject" Target="../embeddings/oleObject49.bin"/><Relationship Id="rId10" Type="http://schemas.openxmlformats.org/officeDocument/2006/relationships/image" Target="../media/image75.wmf"/><Relationship Id="rId1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8" Type="http://schemas.openxmlformats.org/officeDocument/2006/relationships/image" Target="../media/image85.wmf"/><Relationship Id="rId7" Type="http://schemas.openxmlformats.org/officeDocument/2006/relationships/oleObject" Target="../embeddings/oleObject58.bin"/><Relationship Id="rId6" Type="http://schemas.openxmlformats.org/officeDocument/2006/relationships/image" Target="../media/image84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83.wmf"/><Relationship Id="rId3" Type="http://schemas.openxmlformats.org/officeDocument/2006/relationships/oleObject" Target="../embeddings/oleObject56.bin"/><Relationship Id="rId2" Type="http://schemas.openxmlformats.org/officeDocument/2006/relationships/image" Target="../media/image82.wmf"/><Relationship Id="rId17" Type="http://schemas.openxmlformats.org/officeDocument/2006/relationships/notesSlide" Target="../notesSlides/notesSlide5.xml"/><Relationship Id="rId16" Type="http://schemas.openxmlformats.org/officeDocument/2006/relationships/vmlDrawing" Target="../drawings/vmlDrawing11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88.wmf"/><Relationship Id="rId13" Type="http://schemas.openxmlformats.org/officeDocument/2006/relationships/oleObject" Target="../embeddings/oleObject61.bin"/><Relationship Id="rId12" Type="http://schemas.openxmlformats.org/officeDocument/2006/relationships/image" Target="../media/image87.wmf"/><Relationship Id="rId11" Type="http://schemas.openxmlformats.org/officeDocument/2006/relationships/oleObject" Target="../embeddings/oleObject60.bin"/><Relationship Id="rId10" Type="http://schemas.openxmlformats.org/officeDocument/2006/relationships/image" Target="../media/image86.emf"/><Relationship Id="rId1" Type="http://schemas.openxmlformats.org/officeDocument/2006/relationships/oleObject" Target="../embeddings/oleObject55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4.bin"/><Relationship Id="rId8" Type="http://schemas.openxmlformats.org/officeDocument/2006/relationships/image" Target="../media/image91.wmf"/><Relationship Id="rId7" Type="http://schemas.openxmlformats.org/officeDocument/2006/relationships/oleObject" Target="../embeddings/oleObject63.bin"/><Relationship Id="rId6" Type="http://schemas.openxmlformats.org/officeDocument/2006/relationships/image" Target="../media/image90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89.png"/><Relationship Id="rId3" Type="http://schemas.openxmlformats.org/officeDocument/2006/relationships/image" Target="../media/image68.png"/><Relationship Id="rId2" Type="http://schemas.microsoft.com/office/2007/relationships/media" Target="../media/media2.mp4"/><Relationship Id="rId13" Type="http://schemas.openxmlformats.org/officeDocument/2006/relationships/notesSlide" Target="../notesSlides/notesSlide6.xml"/><Relationship Id="rId12" Type="http://schemas.openxmlformats.org/officeDocument/2006/relationships/vmlDrawing" Target="../drawings/vmlDrawing12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92.wmf"/><Relationship Id="rId1" Type="http://schemas.openxmlformats.org/officeDocument/2006/relationships/video" Target="../media/media2.mp4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9.bin"/><Relationship Id="rId8" Type="http://schemas.openxmlformats.org/officeDocument/2006/relationships/image" Target="../media/image96.wmf"/><Relationship Id="rId7" Type="http://schemas.openxmlformats.org/officeDocument/2006/relationships/oleObject" Target="../embeddings/oleObject68.bin"/><Relationship Id="rId6" Type="http://schemas.openxmlformats.org/officeDocument/2006/relationships/image" Target="../media/image95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94.wmf"/><Relationship Id="rId3" Type="http://schemas.openxmlformats.org/officeDocument/2006/relationships/oleObject" Target="../embeddings/oleObject66.bin"/><Relationship Id="rId2" Type="http://schemas.openxmlformats.org/officeDocument/2006/relationships/image" Target="../media/image93.emf"/><Relationship Id="rId15" Type="http://schemas.openxmlformats.org/officeDocument/2006/relationships/notesSlide" Target="../notesSlides/notesSlide7.xml"/><Relationship Id="rId14" Type="http://schemas.openxmlformats.org/officeDocument/2006/relationships/vmlDrawing" Target="../drawings/vmlDrawing13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98.wmf"/><Relationship Id="rId11" Type="http://schemas.openxmlformats.org/officeDocument/2006/relationships/oleObject" Target="../embeddings/oleObject70.bin"/><Relationship Id="rId10" Type="http://schemas.openxmlformats.org/officeDocument/2006/relationships/image" Target="../media/image97.wmf"/><Relationship Id="rId1" Type="http://schemas.openxmlformats.org/officeDocument/2006/relationships/oleObject" Target="../embeddings/oleObject65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5.bin"/><Relationship Id="rId8" Type="http://schemas.openxmlformats.org/officeDocument/2006/relationships/image" Target="../media/image102.wmf"/><Relationship Id="rId7" Type="http://schemas.openxmlformats.org/officeDocument/2006/relationships/oleObject" Target="../embeddings/oleObject74.bin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00.wmf"/><Relationship Id="rId3" Type="http://schemas.openxmlformats.org/officeDocument/2006/relationships/oleObject" Target="../embeddings/oleObject72.bin"/><Relationship Id="rId2" Type="http://schemas.openxmlformats.org/officeDocument/2006/relationships/image" Target="../media/image99.emf"/><Relationship Id="rId16" Type="http://schemas.openxmlformats.org/officeDocument/2006/relationships/notesSlide" Target="../notesSlides/notesSlide8.xml"/><Relationship Id="rId15" Type="http://schemas.openxmlformats.org/officeDocument/2006/relationships/vmlDrawing" Target="../drawings/vmlDrawing14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04.wmf"/><Relationship Id="rId12" Type="http://schemas.openxmlformats.org/officeDocument/2006/relationships/oleObject" Target="../embeddings/oleObject77.bin"/><Relationship Id="rId11" Type="http://schemas.openxmlformats.org/officeDocument/2006/relationships/oleObject" Target="../embeddings/oleObject76.bin"/><Relationship Id="rId10" Type="http://schemas.openxmlformats.org/officeDocument/2006/relationships/image" Target="../media/image103.wmf"/><Relationship Id="rId1" Type="http://schemas.openxmlformats.org/officeDocument/2006/relationships/oleObject" Target="../embeddings/oleObject71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2.bin"/><Relationship Id="rId8" Type="http://schemas.openxmlformats.org/officeDocument/2006/relationships/image" Target="../media/image108.emf"/><Relationship Id="rId7" Type="http://schemas.openxmlformats.org/officeDocument/2006/relationships/oleObject" Target="../embeddings/oleObject81.bin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106.wmf"/><Relationship Id="rId3" Type="http://schemas.openxmlformats.org/officeDocument/2006/relationships/oleObject" Target="../embeddings/oleObject79.bin"/><Relationship Id="rId2" Type="http://schemas.openxmlformats.org/officeDocument/2006/relationships/image" Target="../media/image105.wmf"/><Relationship Id="rId12" Type="http://schemas.openxmlformats.org/officeDocument/2006/relationships/notesSlide" Target="../notesSlides/notesSlide9.xml"/><Relationship Id="rId11" Type="http://schemas.openxmlformats.org/officeDocument/2006/relationships/vmlDrawing" Target="../drawings/vmlDrawing15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78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1.svg"/><Relationship Id="rId5" Type="http://schemas.openxmlformats.org/officeDocument/2006/relationships/image" Target="../media/image6.png"/><Relationship Id="rId4" Type="http://schemas.openxmlformats.org/officeDocument/2006/relationships/image" Target="../media/image110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26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24.png"/><Relationship Id="rId2" Type="http://schemas.microsoft.com/office/2007/relationships/media" Target="../media/media1.mp3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8.wmf"/><Relationship Id="rId10" Type="http://schemas.openxmlformats.org/officeDocument/2006/relationships/oleObject" Target="../embeddings/oleObject4.bin"/><Relationship Id="rId1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oleObject" Target="../embeddings/oleObject7.bin"/><Relationship Id="rId7" Type="http://schemas.openxmlformats.org/officeDocument/2006/relationships/image" Target="../media/image30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24.png"/><Relationship Id="rId2" Type="http://schemas.microsoft.com/office/2007/relationships/media" Target="../media/media1.mp3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33.wmf"/><Relationship Id="rId12" Type="http://schemas.openxmlformats.org/officeDocument/2006/relationships/oleObject" Target="../embeddings/oleObject9.bin"/><Relationship Id="rId11" Type="http://schemas.openxmlformats.org/officeDocument/2006/relationships/image" Target="../media/image32.wmf"/><Relationship Id="rId10" Type="http://schemas.openxmlformats.org/officeDocument/2006/relationships/oleObject" Target="../embeddings/oleObject8.bin"/><Relationship Id="rId1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8" Type="http://schemas.openxmlformats.org/officeDocument/2006/relationships/oleObject" Target="../embeddings/oleObject12.bin"/><Relationship Id="rId7" Type="http://schemas.openxmlformats.org/officeDocument/2006/relationships/image" Target="../media/image35.wmf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0.bin"/><Relationship Id="rId3" Type="http://schemas.openxmlformats.org/officeDocument/2006/relationships/image" Target="../media/image24.png"/><Relationship Id="rId2" Type="http://schemas.microsoft.com/office/2007/relationships/media" Target="../media/media1.mp3"/><Relationship Id="rId15" Type="http://schemas.openxmlformats.org/officeDocument/2006/relationships/vmlDrawing" Target="../drawings/vmlDrawing3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38.wmf"/><Relationship Id="rId12" Type="http://schemas.openxmlformats.org/officeDocument/2006/relationships/oleObject" Target="../embeddings/oleObject14.bin"/><Relationship Id="rId11" Type="http://schemas.openxmlformats.org/officeDocument/2006/relationships/image" Target="../media/image37.wmf"/><Relationship Id="rId10" Type="http://schemas.openxmlformats.org/officeDocument/2006/relationships/oleObject" Target="../embeddings/oleObject13.bin"/><Relationship Id="rId1" Type="http://schemas.openxmlformats.org/officeDocument/2006/relationships/audio" Target="../media/media1.mp3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wmf"/><Relationship Id="rId8" Type="http://schemas.openxmlformats.org/officeDocument/2006/relationships/oleObject" Target="../embeddings/oleObject17.bin"/><Relationship Id="rId7" Type="http://schemas.openxmlformats.org/officeDocument/2006/relationships/image" Target="../media/image40.wmf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5.bin"/><Relationship Id="rId3" Type="http://schemas.openxmlformats.org/officeDocument/2006/relationships/image" Target="../media/image24.png"/><Relationship Id="rId2" Type="http://schemas.microsoft.com/office/2007/relationships/media" Target="../media/media1.mp3"/><Relationship Id="rId15" Type="http://schemas.openxmlformats.org/officeDocument/2006/relationships/vmlDrawing" Target="../drawings/vmlDrawing4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43.wmf"/><Relationship Id="rId12" Type="http://schemas.openxmlformats.org/officeDocument/2006/relationships/oleObject" Target="../embeddings/oleObject19.bin"/><Relationship Id="rId11" Type="http://schemas.openxmlformats.org/officeDocument/2006/relationships/image" Target="../media/image42.wmf"/><Relationship Id="rId10" Type="http://schemas.openxmlformats.org/officeDocument/2006/relationships/oleObject" Target="../embeddings/oleObject18.bin"/><Relationship Id="rId1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wmf"/><Relationship Id="rId8" Type="http://schemas.openxmlformats.org/officeDocument/2006/relationships/oleObject" Target="../embeddings/oleObject22.bin"/><Relationship Id="rId7" Type="http://schemas.openxmlformats.org/officeDocument/2006/relationships/image" Target="../media/image45.wmf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0.bin"/><Relationship Id="rId3" Type="http://schemas.openxmlformats.org/officeDocument/2006/relationships/image" Target="../media/image24.png"/><Relationship Id="rId2" Type="http://schemas.microsoft.com/office/2007/relationships/media" Target="../media/media1.mp3"/><Relationship Id="rId15" Type="http://schemas.openxmlformats.org/officeDocument/2006/relationships/vmlDrawing" Target="../drawings/vmlDrawing5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48.wmf"/><Relationship Id="rId12" Type="http://schemas.openxmlformats.org/officeDocument/2006/relationships/oleObject" Target="../embeddings/oleObject24.bin"/><Relationship Id="rId11" Type="http://schemas.openxmlformats.org/officeDocument/2006/relationships/image" Target="../media/image47.wmf"/><Relationship Id="rId10" Type="http://schemas.openxmlformats.org/officeDocument/2006/relationships/oleObject" Target="../embeddings/oleObject23.bin"/><Relationship Id="rId1" Type="http://schemas.openxmlformats.org/officeDocument/2006/relationships/audio" Target="../media/media1.mp3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wmf"/><Relationship Id="rId8" Type="http://schemas.openxmlformats.org/officeDocument/2006/relationships/oleObject" Target="../embeddings/oleObject27.bin"/><Relationship Id="rId7" Type="http://schemas.openxmlformats.org/officeDocument/2006/relationships/image" Target="../media/image50.wmf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5.bin"/><Relationship Id="rId3" Type="http://schemas.openxmlformats.org/officeDocument/2006/relationships/image" Target="../media/image24.png"/><Relationship Id="rId2" Type="http://schemas.microsoft.com/office/2007/relationships/media" Target="../media/media1.mp3"/><Relationship Id="rId15" Type="http://schemas.openxmlformats.org/officeDocument/2006/relationships/vmlDrawing" Target="../drawings/vmlDrawing6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53.wmf"/><Relationship Id="rId12" Type="http://schemas.openxmlformats.org/officeDocument/2006/relationships/oleObject" Target="../embeddings/oleObject29.bin"/><Relationship Id="rId11" Type="http://schemas.openxmlformats.org/officeDocument/2006/relationships/image" Target="../media/image52.wmf"/><Relationship Id="rId10" Type="http://schemas.openxmlformats.org/officeDocument/2006/relationships/oleObject" Target="../embeddings/oleObject28.bin"/><Relationship Id="rId1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/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tập cuối chương I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259112" cy="1655762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/>
          <p:cNvSpPr txBox="1"/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/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Đ9-C1-Tiết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368" y="949829"/>
            <a:ext cx="10886915" cy="9400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 Câu 7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 Trong các cặp số                                             có bao nhiêu cặp số là nghiệm của phương trình</a:t>
            </a:r>
            <a:endParaRPr lang="en-US" sz="2400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194" y="2511791"/>
            <a:ext cx="647700" cy="6477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194" y="4240464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3345" y="2511791"/>
            <a:ext cx="647700" cy="6477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53345" y="4240464"/>
            <a:ext cx="6477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10 giâ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186662" y="5759249"/>
            <a:ext cx="914458" cy="914458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875937" y="2701843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4" imgW="5791200" imgH="6400800" progId="Equation.DSMT4">
                  <p:embed/>
                </p:oleObj>
              </mc:Choice>
              <mc:Fallback>
                <p:oleObj name="Equation" r:id="rId4" imgW="5791200" imgH="6400800" progId="Equation.DSMT4">
                  <p:embed/>
                  <p:pic>
                    <p:nvPicPr>
                      <p:cNvPr id="0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5937" y="2701843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682623" y="2676442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6" imgW="5791200" imgH="6400800" progId="Equation.DSMT4">
                  <p:embed/>
                </p:oleObj>
              </mc:Choice>
              <mc:Fallback>
                <p:oleObj name="Equation" r:id="rId6" imgW="5791200" imgH="6400800" progId="Equation.DSMT4">
                  <p:embed/>
                  <p:pic>
                    <p:nvPicPr>
                      <p:cNvPr id="0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82623" y="2676442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850537" y="4521118"/>
          <a:ext cx="254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8" imgW="6096000" imgH="6400800" progId="Equation.DSMT4">
                  <p:embed/>
                </p:oleObj>
              </mc:Choice>
              <mc:Fallback>
                <p:oleObj name="Equation" r:id="rId8" imgW="6096000" imgH="6400800" progId="Equation.DSMT4">
                  <p:embed/>
                  <p:pic>
                    <p:nvPicPr>
                      <p:cNvPr id="0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50537" y="4521118"/>
                        <a:ext cx="254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669923" y="4521118"/>
          <a:ext cx="254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10" imgW="6096000" imgH="6400800" progId="Equation.DSMT4">
                  <p:embed/>
                </p:oleObj>
              </mc:Choice>
              <mc:Fallback>
                <p:oleObj name="Equation" r:id="rId10" imgW="6096000" imgH="6400800" progId="Equation.DSMT4">
                  <p:embed/>
                  <p:pic>
                    <p:nvPicPr>
                      <p:cNvPr id="0" name="Object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69923" y="4521118"/>
                        <a:ext cx="254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91113" y="977903"/>
          <a:ext cx="330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Equation" r:id="rId12" imgW="79248000" imgH="12496800" progId="Equation.DSMT4">
                  <p:embed/>
                </p:oleObj>
              </mc:Choice>
              <mc:Fallback>
                <p:oleObj name="Equation" r:id="rId12" imgW="79248000" imgH="12496800" progId="Equation.DSMT4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91113" y="977903"/>
                        <a:ext cx="33020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461418" y="1498603"/>
          <a:ext cx="1739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Equation" r:id="rId14" imgW="41757600" imgH="7924800" progId="Equation.DSMT4">
                  <p:embed/>
                </p:oleObj>
              </mc:Choice>
              <mc:Fallback>
                <p:oleObj name="Equation" r:id="rId14" imgW="41757600" imgH="7924800" progId="Equation.DSMT4">
                  <p:embed/>
                  <p:pic>
                    <p:nvPicPr>
                      <p:cNvPr id="0" name="Picture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61418" y="1498603"/>
                        <a:ext cx="17399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368" y="949829"/>
            <a:ext cx="10886915" cy="496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 Câu 8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 Nghiệm của hệ phương trình                            là?</a:t>
            </a:r>
            <a:endParaRPr lang="en-US" sz="2400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194" y="2511791"/>
            <a:ext cx="647700" cy="6477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194" y="4240464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3345" y="2511791"/>
            <a:ext cx="647700" cy="6477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53345" y="4240464"/>
            <a:ext cx="6477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10 giâ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186662" y="5759249"/>
            <a:ext cx="914458" cy="91445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65845" y="690262"/>
          <a:ext cx="1587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4" imgW="38100000" imgH="24384000" progId="Equation.DSMT4">
                  <p:embed/>
                </p:oleObj>
              </mc:Choice>
              <mc:Fallback>
                <p:oleObj name="Equation" r:id="rId4" imgW="38100000" imgH="243840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5845" y="690262"/>
                        <a:ext cx="15875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811456" y="2657841"/>
          <a:ext cx="1727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6" imgW="41452800" imgH="8534400" progId="Equation.DSMT4">
                  <p:embed/>
                </p:oleObj>
              </mc:Choice>
              <mc:Fallback>
                <p:oleObj name="Equation" r:id="rId6" imgW="41452800" imgH="8534400" progId="Equation.DSMT4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1456" y="2657841"/>
                        <a:ext cx="1727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8636606" y="2665780"/>
          <a:ext cx="1727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8" imgW="41452800" imgH="8534400" progId="Equation.DSMT4">
                  <p:embed/>
                </p:oleObj>
              </mc:Choice>
              <mc:Fallback>
                <p:oleObj name="Equation" r:id="rId8" imgW="41452800" imgH="8534400" progId="Equation.DSMT4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36606" y="2665780"/>
                        <a:ext cx="1727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811456" y="4418598"/>
          <a:ext cx="2184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Equation" r:id="rId10" imgW="52425600" imgH="8534400" progId="Equation.DSMT4">
                  <p:embed/>
                </p:oleObj>
              </mc:Choice>
              <mc:Fallback>
                <p:oleObj name="Equation" r:id="rId10" imgW="52425600" imgH="8534400" progId="Equation.DSMT4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11456" y="4418598"/>
                        <a:ext cx="2184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8636606" y="4458886"/>
          <a:ext cx="2184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Equation" r:id="rId12" imgW="52425600" imgH="8534400" progId="Equation.DSMT4">
                  <p:embed/>
                </p:oleObj>
              </mc:Choice>
              <mc:Fallback>
                <p:oleObj name="Equation" r:id="rId12" imgW="52425600" imgH="8534400" progId="Equation.DSMT4">
                  <p:embed/>
                  <p:pic>
                    <p:nvPicPr>
                      <p:cNvPr id="0" name="Picture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36606" y="4458886"/>
                        <a:ext cx="2184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66" y="2405797"/>
            <a:ext cx="3620564" cy="3487542"/>
          </a:xfrm>
          <a:prstGeom prst="rect">
            <a:avLst/>
          </a:prstGeom>
        </p:spPr>
      </p:pic>
      <p:sp>
        <p:nvSpPr>
          <p:cNvPr id="3" name="Speech Bubble: Rectangle with Corners Rounded 2"/>
          <p:cNvSpPr/>
          <p:nvPr/>
        </p:nvSpPr>
        <p:spPr>
          <a:xfrm>
            <a:off x="2178352" y="1834426"/>
            <a:ext cx="5425605" cy="1758488"/>
          </a:xfrm>
          <a:prstGeom prst="wedgeRoundRectCallout">
            <a:avLst>
              <a:gd name="adj1" fmla="val 64340"/>
              <a:gd name="adj2" fmla="val 6972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 ĐIỂM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5521" y="377714"/>
            <a:ext cx="7836479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1: Phương trình quy về phương trình bậc nhất</a:t>
            </a:r>
            <a:endParaRPr lang="en-US" sz="240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5121" y="1226344"/>
            <a:ext cx="2832584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 3 (SGK/26)</a:t>
            </a:r>
            <a:endParaRPr lang="en-US" sz="2400">
              <a:solidFill>
                <a:srgbClr val="0000FF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90" y="1729131"/>
            <a:ext cx="4112555" cy="27128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cá nhân: 5 phút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Làm bài 3 a,e,g (SGK/26)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+ 3 HS lên bảng làm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HS dưới lớp trao đổi vở để chấm chéo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405924" y="26143"/>
            <a:ext cx="2" cy="66955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1909" y="218882"/>
            <a:ext cx="2426721" cy="1210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58390" y="124929"/>
            <a:ext cx="1626389" cy="1598474"/>
          </a:xfrm>
          <a:prstGeom prst="rect">
            <a:avLst/>
          </a:prstGeom>
        </p:spPr>
      </p:pic>
      <p:pic>
        <p:nvPicPr>
          <p:cNvPr id="6" name="5 Minutes timer (Đồng hồ đếm ngược 5 phút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6266" y="4741968"/>
            <a:ext cx="3242364" cy="182383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663421" y="2021395"/>
          <a:ext cx="3009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6" imgW="72237600" imgH="10668000" progId="Equation.DSMT4">
                  <p:embed/>
                </p:oleObj>
              </mc:Choice>
              <mc:Fallback>
                <p:oleObj name="Equation" r:id="rId6" imgW="72237600" imgH="10668000" progId="Equation.DSMT4">
                  <p:embed/>
                  <p:pic>
                    <p:nvPicPr>
                      <p:cNvPr id="0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63421" y="2021395"/>
                        <a:ext cx="3009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663421" y="2733591"/>
          <a:ext cx="3517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8" imgW="84429600" imgH="10668000" progId="Equation.DSMT4">
                  <p:embed/>
                </p:oleObj>
              </mc:Choice>
              <mc:Fallback>
                <p:oleObj name="Equation" r:id="rId8" imgW="84429600" imgH="10668000" progId="Equation.DSMT4">
                  <p:embed/>
                  <p:pic>
                    <p:nvPicPr>
                      <p:cNvPr id="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63421" y="2733591"/>
                        <a:ext cx="3517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663421" y="3321871"/>
          <a:ext cx="2311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10" imgW="55473600" imgH="12496800" progId="Equation.DSMT4">
                  <p:embed/>
                </p:oleObj>
              </mc:Choice>
              <mc:Fallback>
                <p:oleObj name="Equation" r:id="rId10" imgW="55473600" imgH="12496800" progId="Equation.DSMT4">
                  <p:embed/>
                  <p:pic>
                    <p:nvPicPr>
                      <p:cNvPr id="0" name="Object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63421" y="3321871"/>
                        <a:ext cx="23114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5720"/>
            <a:ext cx="12192000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1: Phương trình quy về phương trình bậc nhất</a:t>
            </a:r>
            <a:endParaRPr lang="en-US" sz="240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007" y="806158"/>
            <a:ext cx="2832584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 3 (SGK/26)</a:t>
            </a:r>
            <a:endParaRPr lang="en-US" sz="2400">
              <a:solidFill>
                <a:srgbClr val="0000FF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97771" y="1515974"/>
          <a:ext cx="3009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72237600" imgH="10668000" progId="Equation.DSMT4">
                  <p:embed/>
                </p:oleObj>
              </mc:Choice>
              <mc:Fallback>
                <p:oleObj name="Equation" r:id="rId1" imgW="72237600" imgH="10668000" progId="Equation.DSMT4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7771" y="1515974"/>
                        <a:ext cx="3009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63795" y="2012809"/>
            <a:ext cx="5750993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Để giải phương trình trên, ta giải hai phương trình sau: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09912" y="3175279"/>
          <a:ext cx="20828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3" imgW="49987200" imgH="39319200" progId="Equation.DSMT4">
                  <p:embed/>
                </p:oleObj>
              </mc:Choice>
              <mc:Fallback>
                <p:oleObj name="Equation" r:id="rId3" imgW="49987200" imgH="39319200" progId="Equation.DSMT4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912" y="3175279"/>
                        <a:ext cx="2082800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712641" y="3175279"/>
          <a:ext cx="17780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5" imgW="42672000" imgH="39319200" progId="Equation.DSMT4">
                  <p:embed/>
                </p:oleObj>
              </mc:Choice>
              <mc:Fallback>
                <p:oleObj name="Equation" r:id="rId5" imgW="42672000" imgH="393192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2641" y="3175279"/>
                        <a:ext cx="1778000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9744" y="5113892"/>
            <a:ext cx="59762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Vậy phương trình đã cho có hai nghiệm                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và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5080001" y="4898028"/>
          <a:ext cx="1016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7" imgW="24384000" imgH="18592800" progId="Equation.DSMT4">
                  <p:embed/>
                </p:oleObj>
              </mc:Choice>
              <mc:Fallback>
                <p:oleObj name="Equation" r:id="rId7" imgW="24384000" imgH="18592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1" y="4898028"/>
                        <a:ext cx="10160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87024" y="5496070"/>
          <a:ext cx="8255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9" imgW="19812000" imgH="18592800" progId="Equation.DSMT4">
                  <p:embed/>
                </p:oleObj>
              </mc:Choice>
              <mc:Fallback>
                <p:oleObj name="Equation" r:id="rId9" imgW="19812000" imgH="18592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24" y="5496070"/>
                        <a:ext cx="82550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6148550" y="1195137"/>
            <a:ext cx="0" cy="55985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263509" y="1328935"/>
          <a:ext cx="3517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Equation" r:id="rId11" imgW="3519170" imgH="445135" progId="Equation.DSMT4">
                  <p:embed/>
                </p:oleObj>
              </mc:Choice>
              <mc:Fallback>
                <p:oleObj name="Equation" r:id="rId11" imgW="3519170" imgH="445135" progId="Equation.DSMT4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63509" y="1328935"/>
                        <a:ext cx="3517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584" y="2386616"/>
            <a:ext cx="5750993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Để giải phương trình trên, ta giải hai phương trình sau: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6569238" y="3460750"/>
          <a:ext cx="18288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13" imgW="43891200" imgH="39319200" progId="Equation.DSMT4">
                  <p:embed/>
                </p:oleObj>
              </mc:Choice>
              <mc:Fallback>
                <p:oleObj name="Equation" r:id="rId13" imgW="43891200" imgH="39319200" progId="Equation.DSMT4">
                  <p:embed/>
                  <p:pic>
                    <p:nvPicPr>
                      <p:cNvPr id="0" name="Object 1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69238" y="3460750"/>
                        <a:ext cx="1828800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9581259" y="3401848"/>
          <a:ext cx="1930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15" imgW="46329600" imgH="21945600" progId="Equation.DSMT4">
                  <p:embed/>
                </p:oleObj>
              </mc:Choice>
              <mc:Fallback>
                <p:oleObj name="Equation" r:id="rId15" imgW="46329600" imgH="21945600" progId="Equation.DSMT4">
                  <p:embed/>
                  <p:pic>
                    <p:nvPicPr>
                      <p:cNvPr id="0" name="Object 1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581259" y="3401848"/>
                        <a:ext cx="1930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158856" y="5245307"/>
            <a:ext cx="59762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Vậy phương trình đã cho có hai nghiệm                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và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1150847" y="5056169"/>
          <a:ext cx="762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Equation" r:id="rId17" imgW="18288000" imgH="18592800" progId="Equation.DSMT4">
                  <p:embed/>
                </p:oleObj>
              </mc:Choice>
              <mc:Fallback>
                <p:oleObj name="Equation" r:id="rId17" imgW="18288000" imgH="18592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0847" y="5056169"/>
                        <a:ext cx="7620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643849" y="5918095"/>
          <a:ext cx="10414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Equation" r:id="rId19" imgW="24993600" imgH="10058400" progId="Equation.DSMT4">
                  <p:embed/>
                </p:oleObj>
              </mc:Choice>
              <mc:Fallback>
                <p:oleObj name="Equation" r:id="rId19" imgW="24993600" imgH="100584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849" y="5918095"/>
                        <a:ext cx="10414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306585" y="1856489"/>
            <a:ext cx="1028337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có: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8381109" y="1942116"/>
          <a:ext cx="2400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Equation" r:id="rId21" imgW="57607200" imgH="10668000" progId="Equation.DSMT4">
                  <p:embed/>
                </p:oleObj>
              </mc:Choice>
              <mc:Fallback>
                <p:oleObj name="Equation" r:id="rId21" imgW="57607200" imgH="10668000" progId="Equation.DSMT4">
                  <p:embed/>
                  <p:pic>
                    <p:nvPicPr>
                      <p:cNvPr id="0" name="Picture 1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381109" y="1942116"/>
                        <a:ext cx="2400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35" grpId="0"/>
      <p:bldP spid="38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5720"/>
            <a:ext cx="12192000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1: Phương trình quy về phương trình bậc nhất</a:t>
            </a:r>
            <a:endParaRPr lang="en-US" sz="240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007" y="806158"/>
            <a:ext cx="2832584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 3 (SGK/26)</a:t>
            </a:r>
            <a:endParaRPr lang="en-US" sz="2400">
              <a:solidFill>
                <a:srgbClr val="0000FF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138040" y="1309644"/>
            <a:ext cx="0" cy="42387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260977" y="1446305"/>
            <a:ext cx="5750993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Để giải phương trình trên, ta giải hai phương trình sau: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6488934" y="2602120"/>
          <a:ext cx="20193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1" imgW="48463200" imgH="32613600" progId="Equation.DSMT4">
                  <p:embed/>
                </p:oleObj>
              </mc:Choice>
              <mc:Fallback>
                <p:oleObj name="Equation" r:id="rId1" imgW="48463200" imgH="32613600" progId="Equation.DSMT4">
                  <p:embed/>
                  <p:pic>
                    <p:nvPicPr>
                      <p:cNvPr id="0" name="Object 3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88934" y="2602120"/>
                        <a:ext cx="20193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9529160" y="2629107"/>
          <a:ext cx="2070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49682400" imgH="21945600" progId="Equation.DSMT4">
                  <p:embed/>
                </p:oleObj>
              </mc:Choice>
              <mc:Fallback>
                <p:oleObj name="Equation" r:id="rId3" imgW="49682400" imgH="21945600" progId="Equation.DSMT4">
                  <p:embed/>
                  <p:pic>
                    <p:nvPicPr>
                      <p:cNvPr id="0" name="Object 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9160" y="2629107"/>
                        <a:ext cx="20701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205234" y="4162035"/>
            <a:ext cx="59762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Vậy phương trình đã cho có hai nghiệm                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và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1230960" y="4249466"/>
          <a:ext cx="73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5" imgW="17678400" imgH="10363200" progId="Equation.DSMT4">
                  <p:embed/>
                </p:oleObj>
              </mc:Choice>
              <mc:Fallback>
                <p:oleObj name="Equation" r:id="rId5" imgW="17678400" imgH="103632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0960" y="4249466"/>
                        <a:ext cx="736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687591" y="4804972"/>
          <a:ext cx="11811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7" imgW="28346400" imgH="10363200" progId="Equation.DSMT4">
                  <p:embed/>
                </p:oleObj>
              </mc:Choice>
              <mc:Fallback>
                <p:oleObj name="Equation" r:id="rId7" imgW="28346400" imgH="103632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7591" y="4804972"/>
                        <a:ext cx="11811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04874" y="2440720"/>
            <a:ext cx="1028337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có: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95990" y="1682448"/>
          <a:ext cx="23114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9" imgW="2313305" imgH="521335" progId="Equation.DSMT4">
                  <p:embed/>
                </p:oleObj>
              </mc:Choice>
              <mc:Fallback>
                <p:oleObj name="Equation" r:id="rId9" imgW="2313305" imgH="521335" progId="Equation.DSMT4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95990" y="1682448"/>
                        <a:ext cx="2311400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316915" y="2473254"/>
          <a:ext cx="1955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Equation" r:id="rId11" imgW="46939200" imgH="10363200" progId="Equation.DSMT4">
                  <p:embed/>
                </p:oleObj>
              </mc:Choice>
              <mc:Fallback>
                <p:oleObj name="Equation" r:id="rId11" imgW="46939200" imgH="10363200" progId="Equation.DSMT4">
                  <p:embed/>
                  <p:pic>
                    <p:nvPicPr>
                      <p:cNvPr id="0" name="Object 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16915" y="2473254"/>
                        <a:ext cx="1955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5913" y="3136096"/>
          <a:ext cx="42672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13" imgW="102412800" imgH="48158400" progId="Equation.DSMT4">
                  <p:embed/>
                </p:oleObj>
              </mc:Choice>
              <mc:Fallback>
                <p:oleObj name="Equation" r:id="rId13" imgW="102412800" imgH="48158400" progId="Equation.DSMT4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5913" y="3136096"/>
                        <a:ext cx="4267200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5521" y="377714"/>
            <a:ext cx="7836479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1: Phương trình quy về phương trình bậc nhất</a:t>
            </a:r>
            <a:endParaRPr lang="en-US" sz="240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5121" y="1226344"/>
            <a:ext cx="2832584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 4 (SGK/26)</a:t>
            </a:r>
            <a:endParaRPr lang="en-US" sz="2400">
              <a:solidFill>
                <a:srgbClr val="0000FF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90" y="2042610"/>
            <a:ext cx="4112555" cy="18264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nhóm bàn trong: 5 phút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Làm bài 4 a,e,g (SGK/26)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405924" y="26143"/>
            <a:ext cx="2" cy="66955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5 Minutes timer (Đồng hồ đếm ngược 5 phú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93485" y="4427348"/>
            <a:ext cx="3242364" cy="1823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33"/>
            <a:ext cx="1693937" cy="1693937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776944" y="90429"/>
            <a:ext cx="2394001" cy="1135915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nhóm bàn</a:t>
            </a:r>
            <a:endParaRPr 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783234" y="1875225"/>
          <a:ext cx="1727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5" imgW="41452800" imgH="19202400" progId="Equation.DSMT4">
                  <p:embed/>
                </p:oleObj>
              </mc:Choice>
              <mc:Fallback>
                <p:oleObj name="Equation" r:id="rId5" imgW="41452800" imgH="19202400" progId="Equation.DSMT4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3234" y="1875225"/>
                        <a:ext cx="17272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783234" y="3075376"/>
          <a:ext cx="2349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Equation" r:id="rId7" imgW="56388000" imgH="19202400" progId="Equation.DSMT4">
                  <p:embed/>
                </p:oleObj>
              </mc:Choice>
              <mc:Fallback>
                <p:oleObj name="Equation" r:id="rId7" imgW="56388000" imgH="19202400" progId="Equation.DSMT4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3234" y="3075376"/>
                        <a:ext cx="23495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783234" y="4275527"/>
          <a:ext cx="3708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Equation" r:id="rId9" imgW="89001600" imgH="23164800" progId="Equation.DSMT4">
                  <p:embed/>
                </p:oleObj>
              </mc:Choice>
              <mc:Fallback>
                <p:oleObj name="Equation" r:id="rId9" imgW="89001600" imgH="23164800" progId="Equation.DSMT4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3234" y="4275527"/>
                        <a:ext cx="37084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7" grpId="0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56" y="151827"/>
            <a:ext cx="12192000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1: Phương trình quy về phương trình bậc nhất</a:t>
            </a:r>
            <a:endParaRPr lang="en-US" sz="240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56" y="712496"/>
            <a:ext cx="2832584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 4 (SGK/26)</a:t>
            </a:r>
            <a:endParaRPr lang="en-US" sz="2400">
              <a:solidFill>
                <a:srgbClr val="0000FF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453659" y="1258545"/>
          <a:ext cx="1727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1" imgW="1728470" imgH="801370" progId="Equation.DSMT4">
                  <p:embed/>
                </p:oleObj>
              </mc:Choice>
              <mc:Fallback>
                <p:oleObj name="Equation" r:id="rId1" imgW="1728470" imgH="801370" progId="Equation.DSMT4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53659" y="1258545"/>
                        <a:ext cx="17272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814679" y="1276016"/>
            <a:ext cx="5750993" cy="496867"/>
            <a:chOff x="6096000" y="1260610"/>
            <a:chExt cx="5750993" cy="496867"/>
          </a:xfrm>
        </p:grpSpPr>
        <p:sp>
          <p:nvSpPr>
            <p:cNvPr id="17" name="TextBox 16"/>
            <p:cNvSpPr txBox="1"/>
            <p:nvPr/>
          </p:nvSpPr>
          <p:spPr>
            <a:xfrm>
              <a:off x="6096000" y="1260610"/>
              <a:ext cx="5750993" cy="49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Điều kiện xác định:                    hay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8674552" y="1394453"/>
            <a:ext cx="12573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Equation" r:id="rId3" imgW="30175200" imgH="7010400" progId="Equation.DSMT4">
                    <p:embed/>
                  </p:oleObj>
                </mc:Choice>
                <mc:Fallback>
                  <p:oleObj name="Equation" r:id="rId3" imgW="30175200" imgH="7010400" progId="Equation.DSMT4">
                    <p:embed/>
                    <p:pic>
                      <p:nvPicPr>
                        <p:cNvPr id="0" name="Picture 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674552" y="1394453"/>
                          <a:ext cx="12573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0701111" y="1387769"/>
            <a:ext cx="10414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Equation" r:id="rId5" imgW="24993600" imgH="6400800" progId="Equation.DSMT4">
                    <p:embed/>
                  </p:oleObj>
                </mc:Choice>
                <mc:Fallback>
                  <p:oleObj name="Equation" r:id="rId5" imgW="24993600" imgH="6400800" progId="Equation.DSMT4">
                    <p:embed/>
                    <p:pic>
                      <p:nvPicPr>
                        <p:cNvPr id="0" name="Picture 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701111" y="1387769"/>
                          <a:ext cx="10414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22513" y="2157413"/>
          <a:ext cx="28321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7" imgW="67970400" imgH="80467200" progId="Equation.DSMT4">
                  <p:embed/>
                </p:oleObj>
              </mc:Choice>
              <mc:Fallback>
                <p:oleObj name="Equation" r:id="rId7" imgW="67970400" imgH="80467200" progId="Equation.DSMT4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22513" y="2157413"/>
                        <a:ext cx="28321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634404" y="5607405"/>
            <a:ext cx="5976256" cy="461665"/>
            <a:chOff x="634404" y="5607405"/>
            <a:chExt cx="5976256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634404" y="5607405"/>
              <a:ext cx="59762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Vậy phương trình đã cho có nghiệm                 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5255879" y="5705385"/>
            <a:ext cx="11176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" name="Equation" r:id="rId9" imgW="26822400" imgH="6400800" progId="Equation.DSMT4">
                    <p:embed/>
                  </p:oleObj>
                </mc:Choice>
                <mc:Fallback>
                  <p:oleObj name="Equation" r:id="rId9" imgW="26822400" imgH="6400800" progId="Equation.DSMT4">
                    <p:embed/>
                    <p:pic>
                      <p:nvPicPr>
                        <p:cNvPr id="0" name="Picture 1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255879" y="5705385"/>
                          <a:ext cx="11176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4591074" y="4969798"/>
            <a:ext cx="4712128" cy="461665"/>
            <a:chOff x="5033631" y="4963898"/>
            <a:chExt cx="4712128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5033631" y="4963898"/>
              <a:ext cx="471212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thỏa mãn điều kiện              ) 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7654758" y="5060950"/>
            <a:ext cx="9652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" name="Equation" r:id="rId11" imgW="23164800" imgH="6400800" progId="Equation.DSMT4">
                    <p:embed/>
                  </p:oleObj>
                </mc:Choice>
                <mc:Fallback>
                  <p:oleObj name="Equation" r:id="rId11" imgW="23164800" imgH="6400800" progId="Equation.DSMT4">
                    <p:embed/>
                    <p:pic>
                      <p:nvPicPr>
                        <p:cNvPr id="0" name="Object 4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654758" y="5060950"/>
                          <a:ext cx="9652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182979" y="1426714"/>
          <a:ext cx="23479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1" imgW="2350135" imgH="801370" progId="Equation.DSMT4">
                  <p:embed/>
                </p:oleObj>
              </mc:Choice>
              <mc:Fallback>
                <p:oleObj name="Equation" r:id="rId1" imgW="2350135" imgH="801370" progId="Equation.DSMT4">
                  <p:embed/>
                  <p:pic>
                    <p:nvPicPr>
                      <p:cNvPr id="0" name="Object 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82979" y="1426714"/>
                        <a:ext cx="2347913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096000" y="1353933"/>
            <a:ext cx="5750993" cy="774700"/>
            <a:chOff x="6096000" y="1353933"/>
            <a:chExt cx="5750993" cy="774700"/>
          </a:xfrm>
        </p:grpSpPr>
        <p:sp>
          <p:nvSpPr>
            <p:cNvPr id="13" name="TextBox 12"/>
            <p:cNvSpPr txBox="1"/>
            <p:nvPr/>
          </p:nvSpPr>
          <p:spPr>
            <a:xfrm>
              <a:off x="6096000" y="1482597"/>
              <a:ext cx="5750993" cy="49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Điều kiện xác định:               và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8785970" y="1353933"/>
            <a:ext cx="800100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Equation" r:id="rId3" imgW="19202400" imgH="18592800" progId="Equation.DSMT4">
                    <p:embed/>
                  </p:oleObj>
                </mc:Choice>
                <mc:Fallback>
                  <p:oleObj name="Equation" r:id="rId3" imgW="19202400" imgH="18592800" progId="Equation.DSMT4">
                    <p:embed/>
                    <p:pic>
                      <p:nvPicPr>
                        <p:cNvPr id="0" name="Object 1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785970" y="1353933"/>
                          <a:ext cx="800100" cy="774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10235223" y="1608922"/>
            <a:ext cx="10414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5" imgW="24993600" imgH="6400800" progId="Equation.DSMT4">
                    <p:embed/>
                  </p:oleObj>
                </mc:Choice>
                <mc:Fallback>
                  <p:oleObj name="Equation" r:id="rId5" imgW="24993600" imgH="6400800" progId="Equation.DSMT4">
                    <p:embed/>
                    <p:pic>
                      <p:nvPicPr>
                        <p:cNvPr id="0" name="Object 1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235223" y="1608922"/>
                          <a:ext cx="10414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62856" y="151827"/>
            <a:ext cx="12192000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1: Phương trình quy về phương trình bậc nhất</a:t>
            </a:r>
            <a:endParaRPr lang="en-US" sz="240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56" y="712496"/>
            <a:ext cx="2832584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 4 (SGK/26)</a:t>
            </a:r>
            <a:endParaRPr lang="en-US" sz="2400">
              <a:solidFill>
                <a:srgbClr val="0000FF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9894" y="5683839"/>
            <a:ext cx="5976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Vậy phương trình đã cho có nghiệm                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590590" y="5782009"/>
          <a:ext cx="977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7" imgW="23469600" imgH="6400800" progId="Equation.DSMT4">
                  <p:embed/>
                </p:oleObj>
              </mc:Choice>
              <mc:Fallback>
                <p:oleObj name="Equation" r:id="rId7" imgW="23469600" imgH="6400800" progId="Equation.DSMT4">
                  <p:embed/>
                  <p:pic>
                    <p:nvPicPr>
                      <p:cNvPr id="0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90590" y="5782009"/>
                        <a:ext cx="9779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447064" y="2329123"/>
          <a:ext cx="43434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9" imgW="104241600" imgH="75590400" progId="Equation.DSMT4">
                  <p:embed/>
                </p:oleObj>
              </mc:Choice>
              <mc:Fallback>
                <p:oleObj name="Equation" r:id="rId9" imgW="104241600" imgH="755904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47064" y="2329123"/>
                        <a:ext cx="4343400" cy="31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4434638" y="4793536"/>
            <a:ext cx="6506077" cy="774700"/>
            <a:chOff x="4434638" y="4793536"/>
            <a:chExt cx="6506077" cy="774700"/>
          </a:xfrm>
        </p:grpSpPr>
        <p:sp>
          <p:nvSpPr>
            <p:cNvPr id="22" name="TextBox 21"/>
            <p:cNvSpPr txBox="1"/>
            <p:nvPr/>
          </p:nvSpPr>
          <p:spPr>
            <a:xfrm>
              <a:off x="4434638" y="4953579"/>
              <a:ext cx="650607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thỏa mãn điều kiện              và               ) 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7088179" y="4793536"/>
            <a:ext cx="800100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Equation" r:id="rId11" imgW="19202400" imgH="18592800" progId="Equation.DSMT4">
                    <p:embed/>
                  </p:oleObj>
                </mc:Choice>
                <mc:Fallback>
                  <p:oleObj name="Equation" r:id="rId11" imgW="19202400" imgH="18592800" progId="Equation.DSMT4">
                    <p:embed/>
                    <p:pic>
                      <p:nvPicPr>
                        <p:cNvPr id="0" name="Object 1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088179" y="4793536"/>
                          <a:ext cx="800100" cy="774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8455025" y="5046663"/>
            <a:ext cx="9652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Equation" r:id="rId12" imgW="23164800" imgH="6400800" progId="Equation.DSMT4">
                    <p:embed/>
                  </p:oleObj>
                </mc:Choice>
                <mc:Fallback>
                  <p:oleObj name="Equation" r:id="rId12" imgW="23164800" imgH="6400800" progId="Equation.DSMT4">
                    <p:embed/>
                    <p:pic>
                      <p:nvPicPr>
                        <p:cNvPr id="0" name="Object 14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455025" y="5046663"/>
                          <a:ext cx="9652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482010" y="1209555"/>
            <a:ext cx="4923927" cy="497060"/>
            <a:chOff x="6482010" y="1209555"/>
            <a:chExt cx="4923927" cy="497060"/>
          </a:xfrm>
        </p:grpSpPr>
        <p:sp>
          <p:nvSpPr>
            <p:cNvPr id="13" name="TextBox 12"/>
            <p:cNvSpPr txBox="1"/>
            <p:nvPr/>
          </p:nvSpPr>
          <p:spPr>
            <a:xfrm>
              <a:off x="6482010" y="1209555"/>
              <a:ext cx="4923927" cy="4970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Điều kiện xác định:             và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9119685" y="1335088"/>
            <a:ext cx="7112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Equation" r:id="rId1" imgW="17068800" imgH="6400800" progId="Equation.DSMT4">
                    <p:embed/>
                  </p:oleObj>
                </mc:Choice>
                <mc:Fallback>
                  <p:oleObj name="Equation" r:id="rId1" imgW="17068800" imgH="6400800" progId="Equation.DSMT4">
                    <p:embed/>
                    <p:pic>
                      <p:nvPicPr>
                        <p:cNvPr id="0" name="Object 1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9119685" y="1335088"/>
                          <a:ext cx="7112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10446876" y="1335088"/>
            <a:ext cx="8128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Equation" r:id="rId3" imgW="19507200" imgH="6400800" progId="Equation.DSMT4">
                    <p:embed/>
                  </p:oleObj>
                </mc:Choice>
                <mc:Fallback>
                  <p:oleObj name="Equation" r:id="rId3" imgW="19507200" imgH="6400800" progId="Equation.DSMT4">
                    <p:embed/>
                    <p:pic>
                      <p:nvPicPr>
                        <p:cNvPr id="0" name="Object 1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446876" y="1335088"/>
                          <a:ext cx="8128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476961" y="2001626"/>
          <a:ext cx="69850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5" imgW="167640000" imgH="103632000" progId="Equation.DSMT4">
                  <p:embed/>
                </p:oleObj>
              </mc:Choice>
              <mc:Fallback>
                <p:oleObj name="Equation" r:id="rId5" imgW="167640000" imgH="103632000" progId="Equation.DSMT4">
                  <p:embed/>
                  <p:pic>
                    <p:nvPicPr>
                      <p:cNvPr id="0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6961" y="2001626"/>
                        <a:ext cx="6985000" cy="431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56" y="151827"/>
            <a:ext cx="12192000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1: Phương trình quy về phương trình bậc nhất</a:t>
            </a:r>
            <a:endParaRPr lang="en-US" sz="240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56" y="712496"/>
            <a:ext cx="2832584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 4 (SGK/26)</a:t>
            </a:r>
            <a:endParaRPr lang="en-US" sz="2400">
              <a:solidFill>
                <a:srgbClr val="0000FF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5725" y="6296064"/>
            <a:ext cx="5976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Vậy phương trình đã cho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nghiệm.             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96448" y="1038927"/>
          <a:ext cx="370840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7" imgW="3709670" imgH="967740" progId="Equation.DSMT4">
                  <p:embed/>
                </p:oleObj>
              </mc:Choice>
              <mc:Fallback>
                <p:oleObj name="Equation" r:id="rId7" imgW="3709670" imgH="96774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6448" y="1038927"/>
                        <a:ext cx="3708400" cy="96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760915" y="5814258"/>
            <a:ext cx="4712128" cy="461665"/>
            <a:chOff x="4760915" y="5814258"/>
            <a:chExt cx="4712128" cy="461665"/>
          </a:xfrm>
        </p:grpSpPr>
        <p:sp>
          <p:nvSpPr>
            <p:cNvPr id="10" name="TextBox 2"/>
            <p:cNvSpPr txBox="1"/>
            <p:nvPr/>
          </p:nvSpPr>
          <p:spPr>
            <a:xfrm>
              <a:off x="4760915" y="5814258"/>
              <a:ext cx="471212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(k</a:t>
              </a:r>
              <a:r>
                <a:rPr lang="en-US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hông thỏa mãn điều kiện           ) 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8232023" y="5896045"/>
            <a:ext cx="7112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Equation" r:id="rId9" imgW="17068800" imgH="6400800" progId="Equation.DSMT4">
                    <p:embed/>
                  </p:oleObj>
                </mc:Choice>
                <mc:Fallback>
                  <p:oleObj name="Equation" r:id="rId9" imgW="17068800" imgH="6400800" progId="Equation.DSMT4">
                    <p:embed/>
                    <p:pic>
                      <p:nvPicPr>
                        <p:cNvPr id="0" name="Object 1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8232023" y="5896045"/>
                          <a:ext cx="7112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36" y="6138263"/>
            <a:ext cx="3022426" cy="5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03" y="5296258"/>
            <a:ext cx="2410509" cy="11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96" y="5690977"/>
            <a:ext cx="2876003" cy="10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18" y="4301302"/>
            <a:ext cx="2281569" cy="90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3" y="3891969"/>
            <a:ext cx="5415451" cy="221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37" y="3624597"/>
            <a:ext cx="4851612" cy="76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77" y="2670571"/>
            <a:ext cx="1955944" cy="9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39" y="3006125"/>
            <a:ext cx="5898425" cy="141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605" y="2035633"/>
            <a:ext cx="1708991" cy="5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012" y="1110060"/>
            <a:ext cx="2441104" cy="9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96" y="1460897"/>
            <a:ext cx="3911887" cy="104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21" y="602029"/>
            <a:ext cx="1708992" cy="57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82" y="-65333"/>
            <a:ext cx="1787668" cy="85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49" y="175253"/>
            <a:ext cx="3083616" cy="14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63" y="985041"/>
            <a:ext cx="5236247" cy="308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11" y="2739504"/>
            <a:ext cx="3518514" cy="194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36" y="6138263"/>
            <a:ext cx="3022426" cy="5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03" y="5296258"/>
            <a:ext cx="2410509" cy="11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96" y="5690977"/>
            <a:ext cx="2876003" cy="10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18" y="4301302"/>
            <a:ext cx="2281569" cy="90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3" y="3891969"/>
            <a:ext cx="5415451" cy="221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37" y="3624597"/>
            <a:ext cx="4851612" cy="76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77" y="2670571"/>
            <a:ext cx="1955944" cy="9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39" y="3006125"/>
            <a:ext cx="5898425" cy="141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605" y="2035633"/>
            <a:ext cx="1708991" cy="5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012" y="1110060"/>
            <a:ext cx="2441104" cy="9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96" y="1460897"/>
            <a:ext cx="3911887" cy="104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21" y="602029"/>
            <a:ext cx="1708992" cy="57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82" y="-65333"/>
            <a:ext cx="1787668" cy="85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49" y="175253"/>
            <a:ext cx="3083616" cy="14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63" y="985041"/>
            <a:ext cx="5236247" cy="308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11" y="2739504"/>
            <a:ext cx="3518514" cy="194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4264" y="319120"/>
            <a:ext cx="11237614" cy="5948380"/>
          </a:xfrm>
          <a:custGeom>
            <a:avLst/>
            <a:gdLst>
              <a:gd name="connsiteX0" fmla="*/ 0 w 11237614"/>
              <a:gd name="connsiteY0" fmla="*/ 0 h 5948380"/>
              <a:gd name="connsiteX1" fmla="*/ 11237614 w 11237614"/>
              <a:gd name="connsiteY1" fmla="*/ 0 h 5948380"/>
              <a:gd name="connsiteX2" fmla="*/ 11237614 w 11237614"/>
              <a:gd name="connsiteY2" fmla="*/ 5948380 h 5948380"/>
              <a:gd name="connsiteX3" fmla="*/ 0 w 11237614"/>
              <a:gd name="connsiteY3" fmla="*/ 5948380 h 5948380"/>
              <a:gd name="connsiteX4" fmla="*/ 0 w 11237614"/>
              <a:gd name="connsiteY4" fmla="*/ 0 h 594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7614" h="5948380" extrusionOk="0">
                <a:moveTo>
                  <a:pt x="0" y="0"/>
                </a:moveTo>
                <a:cubicBezTo>
                  <a:pt x="3792053" y="-56690"/>
                  <a:pt x="7365639" y="396918"/>
                  <a:pt x="11237614" y="0"/>
                </a:cubicBezTo>
                <a:cubicBezTo>
                  <a:pt x="11459854" y="1288433"/>
                  <a:pt x="10979728" y="4755074"/>
                  <a:pt x="11237614" y="5948380"/>
                </a:cubicBezTo>
                <a:cubicBezTo>
                  <a:pt x="9616067" y="6284681"/>
                  <a:pt x="2571890" y="6602185"/>
                  <a:pt x="0" y="5948380"/>
                </a:cubicBezTo>
                <a:cubicBezTo>
                  <a:pt x="-131309" y="5249033"/>
                  <a:pt x="1925" y="730657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2788624" y="181059"/>
            <a:ext cx="6853216" cy="713021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6715" y="1523384"/>
            <a:ext cx="11422743" cy="1813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- Ôn lại toàn bộ kiến thức trong chương.  </a:t>
            </a:r>
            <a:endParaRPr lang="en-US" sz="36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- Hoàn thành các bài tập 1, bài 3, 4 các ý còn lại (SGK/26)</a:t>
            </a:r>
            <a:endParaRPr lang="en-US" sz="36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- Chuẩn bị các bài tập cho tiết sau.</a:t>
            </a:r>
            <a:endParaRPr lang="en-US" sz="36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1" descr="Clipboar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6" name="Graphic 5" descr="Rul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7" name="Graphic 6" descr="Penci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7180" y="205250"/>
            <a:ext cx="94962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TRÒ CHƠI “RUNG CHUÔNG VÀNG”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601" y="1459290"/>
            <a:ext cx="10642797" cy="3599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  LUẬT CHƠI</a:t>
            </a:r>
            <a:endParaRPr lang="en-US" sz="2400" b="1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   * Mỗi tổ là 1 đội.</a:t>
            </a:r>
            <a:endParaRPr lang="en-US" sz="2400" b="1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Có 8 câu hỏi, mỗi câu hỏi có 4 đáp án có màu tương ứng với  4 thẻ màu. </a:t>
            </a:r>
            <a:r>
              <a:rPr lang="en-US" sz="240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Mỗi HS </a:t>
            </a:r>
            <a:r>
              <a:rPr lang="en-US" sz="2400" u="sng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trả lời các câu hỏi </a:t>
            </a:r>
            <a:r>
              <a:rPr lang="en-US" sz="240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bằng cách </a:t>
            </a:r>
            <a:r>
              <a:rPr lang="en-US" sz="2400" u="sng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giơ thẻ màu</a:t>
            </a:r>
            <a:r>
              <a:rPr lang="en-US" sz="240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trùng với màu đáp án mà HS cho là đúng.</a:t>
            </a:r>
            <a:endParaRPr lang="en-US" sz="240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   Mỗi câu sẽ có giá trị 10 điểm, trả lời sai sẽ bị trừ 1 điểm/1 đội    Cuối cùng, đội nào có số điểm nhiều nhất là tổ chiến thắng.</a:t>
            </a:r>
            <a:endParaRPr lang="en-US" sz="240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Lưu ý:</a:t>
            </a:r>
            <a:r>
              <a:rPr lang="en-US" sz="240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Thời gian cho mỗi câu là 15 giây và các nhóm </a:t>
            </a:r>
            <a:r>
              <a:rPr lang="en-US" sz="24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CHỈ ĐƯỢC GIƠ THẺ KHI CÓ TÍN HIỆU HẾT THỜI GIAN. </a:t>
            </a:r>
            <a:endParaRPr lang="en-US" sz="2400" b="1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9874" y="1061059"/>
            <a:ext cx="10017964" cy="496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 Câu 1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Trong các phương trình sau, đâu là phương trình tích?</a:t>
            </a:r>
            <a:endParaRPr lang="en-US" sz="2400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5699" y="2261801"/>
            <a:ext cx="647700" cy="6477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5699" y="3990474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0850" y="2261801"/>
            <a:ext cx="647700" cy="6477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0850" y="3990474"/>
            <a:ext cx="6477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10 giâ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062271" y="5815206"/>
            <a:ext cx="914458" cy="91445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75119" y="2423893"/>
          <a:ext cx="2222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4" imgW="53340000" imgH="8534400" progId="Equation.DSMT4">
                  <p:embed/>
                </p:oleObj>
              </mc:Choice>
              <mc:Fallback>
                <p:oleObj name="Equation" r:id="rId4" imgW="53340000" imgH="8534400" progId="Equation.DSMT4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5119" y="2423893"/>
                        <a:ext cx="2222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420671" y="2423893"/>
          <a:ext cx="2641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6" imgW="63398400" imgH="8534400" progId="Equation.DSMT4">
                  <p:embed/>
                </p:oleObj>
              </mc:Choice>
              <mc:Fallback>
                <p:oleObj name="Equation" r:id="rId6" imgW="63398400" imgH="8534400" progId="Equation.DSMT4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20671" y="2423893"/>
                        <a:ext cx="26416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675119" y="4123824"/>
          <a:ext cx="203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8" imgW="48768000" imgH="9144000" progId="Equation.DSMT4">
                  <p:embed/>
                </p:oleObj>
              </mc:Choice>
              <mc:Fallback>
                <p:oleObj name="Equation" r:id="rId8" imgW="48768000" imgH="9144000" progId="Equation.DSMT4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5119" y="4123824"/>
                        <a:ext cx="2032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8420671" y="4210385"/>
          <a:ext cx="2451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Equation" r:id="rId10" imgW="58826400" imgH="8534400" progId="Equation.DSMT4">
                  <p:embed/>
                </p:oleObj>
              </mc:Choice>
              <mc:Fallback>
                <p:oleObj name="Equation" r:id="rId10" imgW="58826400" imgH="8534400" progId="Equation.DSMT4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20671" y="4210385"/>
                        <a:ext cx="24511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5355" y="1033446"/>
            <a:ext cx="11049436" cy="496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 Câu 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Nghiệm của phương trình                                    là: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7247" y="2245759"/>
            <a:ext cx="647700" cy="6477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7247" y="3974432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2398" y="2245759"/>
            <a:ext cx="647700" cy="6477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2398" y="3974432"/>
            <a:ext cx="6477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10 giâ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050333" y="5824554"/>
            <a:ext cx="914458" cy="914458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334753" y="1152205"/>
          <a:ext cx="2489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4" imgW="59740800" imgH="8534400" progId="Equation.DSMT4">
                  <p:embed/>
                </p:oleObj>
              </mc:Choice>
              <mc:Fallback>
                <p:oleObj name="Equation" r:id="rId4" imgW="59740800" imgH="8534400" progId="Equation.DSMT4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753" y="1152205"/>
                        <a:ext cx="2489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657068" y="2430528"/>
          <a:ext cx="1892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6" imgW="45415200" imgH="10363200" progId="Equation.DSMT4">
                  <p:embed/>
                </p:oleObj>
              </mc:Choice>
              <mc:Fallback>
                <p:oleObj name="Equation" r:id="rId6" imgW="45415200" imgH="103632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57068" y="2430528"/>
                        <a:ext cx="1892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8567371" y="2430528"/>
          <a:ext cx="2120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8" imgW="50901600" imgH="10363200" progId="Equation.DSMT4">
                  <p:embed/>
                </p:oleObj>
              </mc:Choice>
              <mc:Fallback>
                <p:oleObj name="Equation" r:id="rId8" imgW="50901600" imgH="10363200" progId="Equation.DSMT4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67371" y="2430528"/>
                        <a:ext cx="2120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657068" y="4190332"/>
          <a:ext cx="1663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10" imgW="39928800" imgH="10363200" progId="Equation.DSMT4">
                  <p:embed/>
                </p:oleObj>
              </mc:Choice>
              <mc:Fallback>
                <p:oleObj name="Equation" r:id="rId10" imgW="39928800" imgH="10363200" progId="Equation.DSMT4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57068" y="4190332"/>
                        <a:ext cx="1663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8545719" y="4190332"/>
          <a:ext cx="1905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12" imgW="45720000" imgH="10363200" progId="Equation.DSMT4">
                  <p:embed/>
                </p:oleObj>
              </mc:Choice>
              <mc:Fallback>
                <p:oleObj name="Equation" r:id="rId12" imgW="45720000" imgH="10363200" progId="Equation.DSMT4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45719" y="4190332"/>
                        <a:ext cx="1905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mute="1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369" y="1141269"/>
            <a:ext cx="10017964" cy="496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 Câu 3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Tổng các nghiệm của phương trình                                    là? </a:t>
            </a:r>
            <a:endParaRPr lang="en-US" sz="2400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194" y="2342011"/>
            <a:ext cx="647700" cy="6477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194" y="4070684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3345" y="2342011"/>
            <a:ext cx="647700" cy="6477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53345" y="4070684"/>
            <a:ext cx="6477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10 giâ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050333" y="5716731"/>
            <a:ext cx="914458" cy="91445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14030" y="2587710"/>
          <a:ext cx="482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4" imgW="11582400" imgH="6400800" progId="Equation.DSMT4">
                  <p:embed/>
                </p:oleObj>
              </mc:Choice>
              <mc:Fallback>
                <p:oleObj name="Equation" r:id="rId4" imgW="11582400" imgH="6400800" progId="Equation.DSMT4">
                  <p:embed/>
                  <p:pic>
                    <p:nvPicPr>
                      <p:cNvPr id="0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4030" y="2587710"/>
                        <a:ext cx="482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626368" y="2549610"/>
          <a:ext cx="254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6" imgW="6096000" imgH="6400800" progId="Equation.DSMT4">
                  <p:embed/>
                </p:oleObj>
              </mc:Choice>
              <mc:Fallback>
                <p:oleObj name="Equation" r:id="rId6" imgW="6096000" imgH="6400800" progId="Equation.DSMT4">
                  <p:embed/>
                  <p:pic>
                    <p:nvPicPr>
                      <p:cNvPr id="0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26368" y="2549610"/>
                        <a:ext cx="254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776054" y="4261184"/>
          <a:ext cx="254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8" imgW="6096000" imgH="6400800" progId="Equation.DSMT4">
                  <p:embed/>
                </p:oleObj>
              </mc:Choice>
              <mc:Fallback>
                <p:oleObj name="Equation" r:id="rId8" imgW="6096000" imgH="6400800" progId="Equation.DSMT4">
                  <p:embed/>
                  <p:pic>
                    <p:nvPicPr>
                      <p:cNvPr id="0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76054" y="4261184"/>
                        <a:ext cx="254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8699067" y="4334871"/>
          <a:ext cx="254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10" imgW="6096000" imgH="6096000" progId="Equation.DSMT4">
                  <p:embed/>
                </p:oleObj>
              </mc:Choice>
              <mc:Fallback>
                <p:oleObj name="Equation" r:id="rId10" imgW="6096000" imgH="6096000" progId="Equation.DSMT4">
                  <p:embed/>
                  <p:pic>
                    <p:nvPicPr>
                      <p:cNvPr id="0" name="Object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99067" y="4334871"/>
                        <a:ext cx="254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626651" y="1243986"/>
          <a:ext cx="2476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Equation" r:id="rId12" imgW="59436000" imgH="8534400" progId="Equation.DSMT4">
                  <p:embed/>
                </p:oleObj>
              </mc:Choice>
              <mc:Fallback>
                <p:oleObj name="Equation" r:id="rId12" imgW="59436000" imgH="8534400" progId="Equation.DSMT4">
                  <p:embed/>
                  <p:pic>
                    <p:nvPicPr>
                      <p:cNvPr id="0" name="Picture 1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26651" y="1243986"/>
                        <a:ext cx="2476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369" y="1141269"/>
            <a:ext cx="10017964" cy="496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 Câu 4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Điều kiện xác định của phương trình                                          là?</a:t>
            </a:r>
            <a:endParaRPr lang="en-US" sz="2400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194" y="2342011"/>
            <a:ext cx="647700" cy="6477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194" y="4070684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3345" y="2342011"/>
            <a:ext cx="647700" cy="6477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53345" y="4070684"/>
            <a:ext cx="6477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10 giâ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186662" y="5759249"/>
            <a:ext cx="914458" cy="91445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01217" y="2541173"/>
          <a:ext cx="163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4" imgW="39319200" imgH="10363200" progId="Equation.DSMT4">
                  <p:embed/>
                </p:oleObj>
              </mc:Choice>
              <mc:Fallback>
                <p:oleObj name="Equation" r:id="rId4" imgW="39319200" imgH="10363200" progId="Equation.DSMT4">
                  <p:embed/>
                  <p:pic>
                    <p:nvPicPr>
                      <p:cNvPr id="0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1217" y="2541173"/>
                        <a:ext cx="1638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050095" y="987442"/>
          <a:ext cx="2501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6" imgW="60045600" imgH="18592800" progId="Equation.DSMT4">
                  <p:embed/>
                </p:oleObj>
              </mc:Choice>
              <mc:Fallback>
                <p:oleObj name="Equation" r:id="rId6" imgW="60045600" imgH="18592800" progId="Equation.DSMT4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50095" y="987442"/>
                        <a:ext cx="2501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624633" y="2541173"/>
          <a:ext cx="2425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8" imgW="58216800" imgH="10363200" progId="Equation.DSMT4">
                  <p:embed/>
                </p:oleObj>
              </mc:Choice>
              <mc:Fallback>
                <p:oleObj name="Equation" r:id="rId8" imgW="58216800" imgH="10363200" progId="Equation.DSMT4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24633" y="2541173"/>
                        <a:ext cx="2425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801217" y="4286584"/>
          <a:ext cx="161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Equation" r:id="rId10" imgW="38709600" imgH="10363200" progId="Equation.DSMT4">
                  <p:embed/>
                </p:oleObj>
              </mc:Choice>
              <mc:Fallback>
                <p:oleObj name="Equation" r:id="rId10" imgW="38709600" imgH="10363200" progId="Equation.DSMT4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01217" y="4286584"/>
                        <a:ext cx="1612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8624633" y="4286584"/>
          <a:ext cx="160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Equation" r:id="rId12" imgW="38404800" imgH="10363200" progId="Equation.DSMT4">
                  <p:embed/>
                </p:oleObj>
              </mc:Choice>
              <mc:Fallback>
                <p:oleObj name="Equation" r:id="rId12" imgW="38404800" imgH="10363200" progId="Equation.DSMT4">
                  <p:embed/>
                  <p:pic>
                    <p:nvPicPr>
                      <p:cNvPr id="0" name="Picture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24633" y="4286584"/>
                        <a:ext cx="1600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369" y="1141269"/>
            <a:ext cx="10017964" cy="496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 Câu 5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Mẫu thức chung của phương trình                          là?</a:t>
            </a:r>
            <a:endParaRPr lang="en-US" sz="2400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194" y="2342011"/>
            <a:ext cx="647700" cy="6477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194" y="4070684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3345" y="2342011"/>
            <a:ext cx="647700" cy="6477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53345" y="4070684"/>
            <a:ext cx="6477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10 giâ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186662" y="5759249"/>
            <a:ext cx="914458" cy="91445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578524" y="1021402"/>
          <a:ext cx="1562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4" imgW="37490400" imgH="17678400" progId="Equation.DSMT4">
                  <p:embed/>
                </p:oleObj>
              </mc:Choice>
              <mc:Fallback>
                <p:oleObj name="Equation" r:id="rId4" imgW="37490400" imgH="17678400" progId="Equation.DSMT4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78524" y="1021402"/>
                        <a:ext cx="15621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674217" y="2429574"/>
          <a:ext cx="1866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6" imgW="44805600" imgH="12192000" progId="Equation.DSMT4">
                  <p:embed/>
                </p:oleObj>
              </mc:Choice>
              <mc:Fallback>
                <p:oleObj name="Equation" r:id="rId6" imgW="44805600" imgH="121920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4217" y="2429574"/>
                        <a:ext cx="18669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626368" y="2411861"/>
          <a:ext cx="2184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8" imgW="52425600" imgH="12192000" progId="Equation.DSMT4">
                  <p:embed/>
                </p:oleObj>
              </mc:Choice>
              <mc:Fallback>
                <p:oleObj name="Equation" r:id="rId8" imgW="52425600" imgH="12192000" progId="Equation.DSMT4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26368" y="2411861"/>
                        <a:ext cx="2184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799482" y="4286584"/>
          <a:ext cx="762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Equation" r:id="rId10" imgW="18288000" imgH="6400800" progId="Equation.DSMT4">
                  <p:embed/>
                </p:oleObj>
              </mc:Choice>
              <mc:Fallback>
                <p:oleObj name="Equation" r:id="rId10" imgW="18288000" imgH="6400800" progId="Equation.DSMT4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99482" y="4286584"/>
                        <a:ext cx="762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626368" y="4210384"/>
          <a:ext cx="2171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Equation" r:id="rId12" imgW="52120800" imgH="12192000" progId="Equation.DSMT4">
                  <p:embed/>
                </p:oleObj>
              </mc:Choice>
              <mc:Fallback>
                <p:oleObj name="Equation" r:id="rId12" imgW="52120800" imgH="12192000" progId="Equation.DSMT4">
                  <p:embed/>
                  <p:pic>
                    <p:nvPicPr>
                      <p:cNvPr id="0" name="Picture 1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26368" y="4210384"/>
                        <a:ext cx="2171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369" y="1141269"/>
            <a:ext cx="10017964" cy="496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 Câu 6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Nghiệm của phương trình                           là?</a:t>
            </a:r>
            <a:endParaRPr lang="en-US" sz="2400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194" y="2342011"/>
            <a:ext cx="647700" cy="6477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194" y="4070684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3345" y="2342011"/>
            <a:ext cx="647700" cy="6477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53345" y="4070684"/>
            <a:ext cx="6477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10 giâ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186662" y="5759249"/>
            <a:ext cx="914458" cy="914458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703513" y="2556045"/>
          <a:ext cx="952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4" imgW="22860000" imgH="6400800" progId="Equation.DSMT4">
                  <p:embed/>
                </p:oleObj>
              </mc:Choice>
              <mc:Fallback>
                <p:oleObj name="Equation" r:id="rId4" imgW="22860000" imgH="6400800" progId="Equation.DSMT4">
                  <p:embed/>
                  <p:pic>
                    <p:nvPicPr>
                      <p:cNvPr id="0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3513" y="2556045"/>
                        <a:ext cx="952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536154" y="2532511"/>
          <a:ext cx="812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6" imgW="19507200" imgH="6400800" progId="Equation.DSMT4">
                  <p:embed/>
                </p:oleObj>
              </mc:Choice>
              <mc:Fallback>
                <p:oleObj name="Equation" r:id="rId6" imgW="19507200" imgH="6400800" progId="Equation.DSMT4">
                  <p:embed/>
                  <p:pic>
                    <p:nvPicPr>
                      <p:cNvPr id="0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36154" y="2532511"/>
                        <a:ext cx="812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703513" y="4330700"/>
          <a:ext cx="1193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8" imgW="28651200" imgH="6400800" progId="Equation.DSMT4">
                  <p:embed/>
                </p:oleObj>
              </mc:Choice>
              <mc:Fallback>
                <p:oleObj name="Equation" r:id="rId8" imgW="28651200" imgH="6400800" progId="Equation.DSMT4">
                  <p:embed/>
                  <p:pic>
                    <p:nvPicPr>
                      <p:cNvPr id="0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03513" y="4330700"/>
                        <a:ext cx="1193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536154" y="4351087"/>
          <a:ext cx="1041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10" imgW="24993600" imgH="6400800" progId="Equation.DSMT4">
                  <p:embed/>
                </p:oleObj>
              </mc:Choice>
              <mc:Fallback>
                <p:oleObj name="Equation" r:id="rId10" imgW="24993600" imgH="6400800" progId="Equation.DSMT4">
                  <p:embed/>
                  <p:pic>
                    <p:nvPicPr>
                      <p:cNvPr id="0" name="Object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36154" y="4351087"/>
                        <a:ext cx="10414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670216" y="1002352"/>
          <a:ext cx="1397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Equation" r:id="rId12" imgW="33528000" imgH="18592800" progId="Equation.DSMT4">
                  <p:embed/>
                </p:oleObj>
              </mc:Choice>
              <mc:Fallback>
                <p:oleObj name="Equation" r:id="rId12" imgW="33528000" imgH="18592800" progId="Equation.DSMT4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70216" y="1002352"/>
                        <a:ext cx="13970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/>
</ds:datastoreItem>
</file>

<file path=customXml/itemProps2.xml><?xml version="1.0" encoding="utf-8"?>
<ds:datastoreItem xmlns:ds="http://schemas.openxmlformats.org/officeDocument/2006/customXml" ds:itemID="{604BA817-A03C-4EA3-86C4-6E42BD37F523}">
  <ds:schemaRefs/>
</ds:datastoreItem>
</file>

<file path=customXml/itemProps3.xml><?xml version="1.0" encoding="utf-8"?>
<ds:datastoreItem xmlns:ds="http://schemas.openxmlformats.org/officeDocument/2006/customXml" ds:itemID="{D0096A91-93C8-4C7A-BF68-944591874A6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2946</Words>
  <Application>WPS Slides</Application>
  <PresentationFormat>Widescreen</PresentationFormat>
  <Paragraphs>183</Paragraphs>
  <Slides>21</Slides>
  <Notes>10</Notes>
  <HiddenSlides>0</HiddenSlides>
  <MMClips>10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82</vt:i4>
      </vt:variant>
      <vt:variant>
        <vt:lpstr>幻灯片标题</vt:lpstr>
      </vt:variant>
      <vt:variant>
        <vt:i4>21</vt:i4>
      </vt:variant>
    </vt:vector>
  </HeadingPairs>
  <TitlesOfParts>
    <vt:vector size="117" baseType="lpstr">
      <vt:lpstr>Arial</vt:lpstr>
      <vt:lpstr>SimSun</vt:lpstr>
      <vt:lpstr>Wingdings</vt:lpstr>
      <vt:lpstr>Times New Roman</vt:lpstr>
      <vt:lpstr>Tahoma</vt:lpstr>
      <vt:lpstr>.VnTime</vt:lpstr>
      <vt:lpstr>Segoe Print</vt:lpstr>
      <vt:lpstr>Aachen</vt:lpstr>
      <vt:lpstr>Sitka Text</vt:lpstr>
      <vt:lpstr>Calibri</vt:lpstr>
      <vt:lpstr>Microsoft YaHei</vt:lpstr>
      <vt:lpstr>Arial Unicode MS</vt:lpstr>
      <vt:lpstr>Calibri Light</vt:lpstr>
      <vt:lpstr>Office Theme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 Bài tập cuối chương 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92</cp:revision>
  <dcterms:created xsi:type="dcterms:W3CDTF">2021-06-07T13:44:00Z</dcterms:created>
  <dcterms:modified xsi:type="dcterms:W3CDTF">2025-05-13T05:37:21Z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D05E63A3752D4A88AEFD456FFEB4B0A9_13</vt:lpwstr>
  </property>
  <property fmtid="{D5CDD505-2E9C-101B-9397-08002B2CF9AE}" pid="4" name="KSOProductBuildVer">
    <vt:lpwstr>1033-12.2.0.20795</vt:lpwstr>
  </property>
</Properties>
</file>