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 id="2147483662" r:id="rId3"/>
  </p:sldMasterIdLst>
  <p:notesMasterIdLst>
    <p:notesMasterId r:id="rId9"/>
  </p:notesMasterIdLst>
  <p:sldIdLst>
    <p:sldId id="570" r:id="rId4"/>
    <p:sldId id="376" r:id="rId5"/>
    <p:sldId id="375" r:id="rId6"/>
    <p:sldId id="374" r:id="rId7"/>
    <p:sldId id="302" r:id="rId8"/>
    <p:sldId id="356" r:id="rId10"/>
    <p:sldId id="347" r:id="rId11"/>
    <p:sldId id="369" r:id="rId12"/>
    <p:sldId id="370" r:id="rId13"/>
    <p:sldId id="371" r:id="rId14"/>
    <p:sldId id="372" r:id="rId15"/>
    <p:sldId id="312" r:id="rId16"/>
    <p:sldId id="377" r:id="rId17"/>
    <p:sldId id="385" r:id="rId18"/>
    <p:sldId id="275" r:id="rId19"/>
    <p:sldId id="1146" r:id="rId20"/>
    <p:sldId id="280" r:id="rId21"/>
    <p:sldId id="263" r:id="rId22"/>
    <p:sldId id="381" r:id="rId23"/>
    <p:sldId id="330" r:id="rId24"/>
    <p:sldId id="1142" r:id="rId25"/>
    <p:sldId id="1143" r:id="rId26"/>
    <p:sldId id="361" r:id="rId27"/>
    <p:sldId id="1145" r:id="rId28"/>
    <p:sldId id="1140" r:id="rId29"/>
    <p:sldId id="1141" r:id="rId30"/>
    <p:sldId id="341" r:id="rId31"/>
    <p:sldId id="329" r:id="rId32"/>
    <p:sldId id="336" r:id="rId33"/>
    <p:sldId id="365" r:id="rId34"/>
    <p:sldId id="367" r:id="rId35"/>
    <p:sldId id="339" r:id="rId36"/>
    <p:sldId id="366" r:id="rId37"/>
    <p:sldId id="282" r:id="rId38"/>
    <p:sldId id="380" r:id="rId39"/>
    <p:sldId id="378" r:id="rId40"/>
    <p:sldId id="382" r:id="rId41"/>
    <p:sldId id="272" r:id="rId42"/>
    <p:sldId id="386" r:id="rId43"/>
    <p:sldId id="276" r:id="rId44"/>
    <p:sldId id="343" r:id="rId45"/>
  </p:sldIdLst>
  <p:sldSz cx="9144000" cy="6858000" type="screen4x3"/>
  <p:notesSz cx="6735445" cy="9867900"/>
  <p:defaultTextStyle>
    <a:defPPr>
      <a:defRPr lang="en-GB"/>
    </a:defPPr>
    <a:lvl1pPr algn="l" defTabSz="449580"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449580"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449580"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449580"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449580"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660"/>
  </p:normalViewPr>
  <p:slideViewPr>
    <p:cSldViewPr showGuides="1">
      <p:cViewPr varScale="1">
        <p:scale>
          <a:sx n="61" d="100"/>
          <a:sy n="61" d="100"/>
        </p:scale>
        <p:origin x="1572" y="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4" Type="http://schemas.openxmlformats.org/officeDocument/2006/relationships/image" Target="../media/image69.wmf"/><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11.vml.rels><?xml version="1.0" encoding="UTF-8" standalone="yes"?>
<Relationships xmlns="http://schemas.openxmlformats.org/package/2006/relationships"><Relationship Id="rId6" Type="http://schemas.openxmlformats.org/officeDocument/2006/relationships/image" Target="../media/image78.wmf"/><Relationship Id="rId5" Type="http://schemas.openxmlformats.org/officeDocument/2006/relationships/image" Target="../media/image77.emf"/><Relationship Id="rId4" Type="http://schemas.openxmlformats.org/officeDocument/2006/relationships/image" Target="../media/image76.emf"/><Relationship Id="rId3" Type="http://schemas.openxmlformats.org/officeDocument/2006/relationships/image" Target="../media/image75.wmf"/><Relationship Id="rId2" Type="http://schemas.openxmlformats.org/officeDocument/2006/relationships/image" Target="../media/image72.wmf"/><Relationship Id="rId1" Type="http://schemas.openxmlformats.org/officeDocument/2006/relationships/image" Target="../media/image70.wmf"/></Relationships>
</file>

<file path=ppt/drawings/_rels/vmlDrawing12.vml.rels><?xml version="1.0" encoding="UTF-8" standalone="yes"?>
<Relationships xmlns="http://schemas.openxmlformats.org/package/2006/relationships"><Relationship Id="rId9" Type="http://schemas.openxmlformats.org/officeDocument/2006/relationships/image" Target="../media/image89.emf"/><Relationship Id="rId8" Type="http://schemas.openxmlformats.org/officeDocument/2006/relationships/image" Target="../media/image88.wmf"/><Relationship Id="rId7" Type="http://schemas.openxmlformats.org/officeDocument/2006/relationships/image" Target="../media/image87.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emf"/><Relationship Id="rId3" Type="http://schemas.openxmlformats.org/officeDocument/2006/relationships/image" Target="../media/image83.wmf"/><Relationship Id="rId2" Type="http://schemas.openxmlformats.org/officeDocument/2006/relationships/image" Target="../media/image82.wmf"/><Relationship Id="rId10" Type="http://schemas.openxmlformats.org/officeDocument/2006/relationships/image" Target="../media/image90.emf"/><Relationship Id="rId1" Type="http://schemas.openxmlformats.org/officeDocument/2006/relationships/image" Target="../media/image81.emf"/></Relationships>
</file>

<file path=ppt/drawings/_rels/vmlDrawing13.vml.rels><?xml version="1.0" encoding="UTF-8" standalone="yes"?>
<Relationships xmlns="http://schemas.openxmlformats.org/package/2006/relationships"><Relationship Id="rId9" Type="http://schemas.openxmlformats.org/officeDocument/2006/relationships/image" Target="../media/image102.wmf"/><Relationship Id="rId8" Type="http://schemas.openxmlformats.org/officeDocument/2006/relationships/image" Target="../media/image101.emf"/><Relationship Id="rId7" Type="http://schemas.openxmlformats.org/officeDocument/2006/relationships/image" Target="../media/image100.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 Id="rId3" Type="http://schemas.openxmlformats.org/officeDocument/2006/relationships/image" Target="../media/image96.wmf"/><Relationship Id="rId2" Type="http://schemas.openxmlformats.org/officeDocument/2006/relationships/image" Target="../media/image95.wmf"/><Relationship Id="rId11" Type="http://schemas.openxmlformats.org/officeDocument/2006/relationships/image" Target="../media/image104.wmf"/><Relationship Id="rId10" Type="http://schemas.openxmlformats.org/officeDocument/2006/relationships/image" Target="../media/image103.wmf"/><Relationship Id="rId1" Type="http://schemas.openxmlformats.org/officeDocument/2006/relationships/image" Target="../media/image94.wmf"/></Relationships>
</file>

<file path=ppt/drawings/_rels/vmlDrawing14.vml.rels><?xml version="1.0" encoding="UTF-8" standalone="yes"?>
<Relationships xmlns="http://schemas.openxmlformats.org/package/2006/relationships"><Relationship Id="rId4" Type="http://schemas.openxmlformats.org/officeDocument/2006/relationships/image" Target="../media/image108.emf"/><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s>
</file>

<file path=ppt/drawings/_rels/vmlDrawing15.vml.rels><?xml version="1.0" encoding="UTF-8" standalone="yes"?>
<Relationships xmlns="http://schemas.openxmlformats.org/package/2006/relationships"><Relationship Id="rId4" Type="http://schemas.openxmlformats.org/officeDocument/2006/relationships/image" Target="../media/image106.emf"/><Relationship Id="rId3" Type="http://schemas.openxmlformats.org/officeDocument/2006/relationships/image" Target="../media/image105.emf"/><Relationship Id="rId2" Type="http://schemas.openxmlformats.org/officeDocument/2006/relationships/image" Target="../media/image110.wmf"/><Relationship Id="rId1" Type="http://schemas.openxmlformats.org/officeDocument/2006/relationships/image" Target="../media/image109.wmf"/></Relationships>
</file>

<file path=ppt/drawings/_rels/vmlDrawing16.vml.rels><?xml version="1.0" encoding="UTF-8" standalone="yes"?>
<Relationships xmlns="http://schemas.openxmlformats.org/package/2006/relationships"><Relationship Id="rId5" Type="http://schemas.openxmlformats.org/officeDocument/2006/relationships/image" Target="../media/image115.emf"/><Relationship Id="rId4" Type="http://schemas.openxmlformats.org/officeDocument/2006/relationships/image" Target="../media/image114.wmf"/><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drawings/_rels/vmlDrawing17.vml.rels><?xml version="1.0" encoding="UTF-8" standalone="yes"?>
<Relationships xmlns="http://schemas.openxmlformats.org/package/2006/relationships"><Relationship Id="rId4" Type="http://schemas.openxmlformats.org/officeDocument/2006/relationships/image" Target="../media/image120.wmf"/><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s>
</file>

<file path=ppt/drawings/_rels/vmlDrawing19.vml.rels><?xml version="1.0" encoding="UTF-8" standalone="yes"?>
<Relationships xmlns="http://schemas.openxmlformats.org/package/2006/relationships"><Relationship Id="rId4" Type="http://schemas.openxmlformats.org/officeDocument/2006/relationships/image" Target="../media/image128.wmf"/><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34.emf"/><Relationship Id="rId3" Type="http://schemas.openxmlformats.org/officeDocument/2006/relationships/image" Target="../media/image33.emf"/><Relationship Id="rId2" Type="http://schemas.openxmlformats.org/officeDocument/2006/relationships/image" Target="../media/image32.wmf"/><Relationship Id="rId1" Type="http://schemas.openxmlformats.org/officeDocument/2006/relationships/image" Target="../media/image31.emf"/></Relationships>
</file>

<file path=ppt/drawings/_rels/vmlDrawing20.vml.rels><?xml version="1.0" encoding="UTF-8" standalone="yes"?>
<Relationships xmlns="http://schemas.openxmlformats.org/package/2006/relationships"><Relationship Id="rId4" Type="http://schemas.openxmlformats.org/officeDocument/2006/relationships/image" Target="../media/image132.wmf"/><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23.vml.rels><?xml version="1.0" encoding="UTF-8" standalone="yes"?>
<Relationships xmlns="http://schemas.openxmlformats.org/package/2006/relationships"><Relationship Id="rId5" Type="http://schemas.openxmlformats.org/officeDocument/2006/relationships/image" Target="../media/image149.wmf"/><Relationship Id="rId4" Type="http://schemas.openxmlformats.org/officeDocument/2006/relationships/image" Target="../media/image148.wmf"/><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48.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3.vml.rels><?xml version="1.0" encoding="UTF-8" standalone="yes"?>
<Relationships xmlns="http://schemas.openxmlformats.org/package/2006/relationships"><Relationship Id="rId4" Type="http://schemas.openxmlformats.org/officeDocument/2006/relationships/image" Target="../media/image38.wmf"/><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5" Type="http://schemas.openxmlformats.org/officeDocument/2006/relationships/image" Target="../media/image43.wmf"/><Relationship Id="rId4" Type="http://schemas.openxmlformats.org/officeDocument/2006/relationships/image" Target="../media/image42.wmf"/><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9" Type="http://schemas.openxmlformats.org/officeDocument/2006/relationships/image" Target="../media/image57.wmf"/><Relationship Id="rId8" Type="http://schemas.openxmlformats.org/officeDocument/2006/relationships/image" Target="../media/image56.wmf"/><Relationship Id="rId7" Type="http://schemas.openxmlformats.org/officeDocument/2006/relationships/image" Target="../media/image55.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1.wmf"/><Relationship Id="rId3" Type="http://schemas.openxmlformats.org/officeDocument/2006/relationships/image" Target="../media/image50.wmf"/><Relationship Id="rId2" Type="http://schemas.openxmlformats.org/officeDocument/2006/relationships/image" Target="../media/image49.wmf"/><Relationship Id="rId10" Type="http://schemas.openxmlformats.org/officeDocument/2006/relationships/image" Target="../media/image58.wmf"/><Relationship Id="rId1"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0"/>
            <a:ext cx="6735763" cy="98679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3" name="Text Box 2"/>
          <p:cNvSpPr txBox="1">
            <a:spLocks noChangeArrowheads="1"/>
          </p:cNvSpP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4" name="Text Box 3"/>
          <p:cNvSpPr txBox="1">
            <a:spLocks noChangeArrowheads="1"/>
          </p:cNvSpPr>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5" name="Rectangle 4"/>
          <p:cNvSpPr>
            <a:spLocks noGrp="1" noRot="1" noChangeAspect="1" noChangeArrowheads="1"/>
          </p:cNvSpPr>
          <p:nvPr>
            <p:ph type="sldImg"/>
          </p:nvPr>
        </p:nvSpPr>
        <p:spPr bwMode="auto">
          <a:xfrm>
            <a:off x="901700" y="739775"/>
            <a:ext cx="4930775" cy="3698875"/>
          </a:xfrm>
          <a:prstGeom prst="rect">
            <a:avLst/>
          </a:prstGeom>
          <a:noFill/>
          <a:ln w="9360" cap="sq">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p:cNvSpPr>
            <a:spLocks noGrp="1" noChangeArrowheads="1"/>
          </p:cNvSpPr>
          <p:nvPr>
            <p:ph type="body"/>
          </p:nvPr>
        </p:nvSpPr>
        <p:spPr bwMode="auto">
          <a:xfrm>
            <a:off x="673100" y="4686300"/>
            <a:ext cx="5387975" cy="443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lstStyle/>
          <a:p>
            <a:pPr lvl="0"/>
            <a:endParaRPr lang="en-US" altLang="en-US" noProof="0"/>
          </a:p>
        </p:txBody>
      </p:sp>
      <p:sp>
        <p:nvSpPr>
          <p:cNvPr id="5127" name="Text Box 6"/>
          <p:cNvSpPr txBox="1">
            <a:spLocks noChangeArrowheads="1"/>
          </p:cNvSpPr>
          <p:nvPr/>
        </p:nvSpPr>
        <p:spPr bwMode="auto">
          <a:xfrm>
            <a:off x="0" y="9371013"/>
            <a:ext cx="2919413"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7"/>
          <p:cNvSpPr>
            <a:spLocks noGrp="1" noChangeArrowheads="1"/>
          </p:cNvSpPr>
          <p:nvPr>
            <p:ph type="sldNum"/>
          </p:nvPr>
        </p:nvSpPr>
        <p:spPr bwMode="auto">
          <a:xfrm>
            <a:off x="3814763" y="9371013"/>
            <a:ext cx="29178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2FB6403E-9F96-439D-B0DA-BA3D8A4E667E}"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p:sp>
      <p:sp>
        <p:nvSpPr>
          <p:cNvPr id="13315"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3316"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D9E3919A-94A4-43F3-ADFB-CFF532386540}" type="slidenum">
              <a:rPr lang="en-US" altLang="vi-VN" sz="1200" smtClean="0">
                <a:solidFill>
                  <a:srgbClr val="000000"/>
                </a:solidFill>
              </a:rPr>
            </a:fld>
            <a:endParaRPr lang="en-US" altLang="vi-VN"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D19AB7-AA8A-44EE-A564-2A9113FE44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Xem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lại</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trình</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chiếu</a:t>
            </a:r>
            <a:endParaRPr lang="en-US" altLang="en-US" dirty="0">
              <a:latin typeface="Arial" panose="020B0604020202020204" pitchFamily="34" charset="0"/>
              <a:cs typeface="Arial" panose="020B0604020202020204" pitchFamily="34" charset="0"/>
            </a:endParaRPr>
          </a:p>
        </p:txBody>
      </p:sp>
      <p:sp>
        <p:nvSpPr>
          <p:cNvPr id="37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EA6EBB3-5928-42B0-9878-3AE2F00CDDA0}" type="slidenum">
              <a:rPr lang="en-US" altLang="en-US"/>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p:sp>
      <p:sp>
        <p:nvSpPr>
          <p:cNvPr id="51203"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1204"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5855536A-1FAD-4021-A96B-09CD399B7420}" type="slidenum">
              <a:rPr lang="en-US" altLang="vi-VN" sz="1200" smtClean="0">
                <a:solidFill>
                  <a:srgbClr val="000000"/>
                </a:solidFill>
              </a:rPr>
            </a:fld>
            <a:endParaRPr lang="en-US" altLang="vi-VN"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p:sp>
      <p:sp>
        <p:nvSpPr>
          <p:cNvPr id="57347"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734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BD5BC05A-1E61-4945-8EE6-C71B82D7F582}" type="slidenum">
              <a:rPr lang="en-US" altLang="vi-VN" sz="1200" smtClean="0">
                <a:solidFill>
                  <a:srgbClr val="000000"/>
                </a:solidFill>
              </a:rPr>
            </a:fld>
            <a:endParaRPr lang="en-US" altLang="vi-VN"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Đưa</a:t>
            </a:r>
            <a:r>
              <a:rPr lang="en-US" baseline="0" dirty="0"/>
              <a:t> slide 39 </a:t>
            </a:r>
            <a:r>
              <a:rPr lang="en-US" baseline="0" dirty="0" err="1"/>
              <a:t>lên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EE11552-BED8-4E3F-A116-1058163CAA2A}" type="slidenum">
              <a:rPr lang="en-US" altLang="en-US" smtClean="0">
                <a:latin typeface="Arial" panose="020B0604020202020204" pitchFamily="34" charset="0"/>
              </a:rPr>
            </a:fld>
            <a:endParaRPr lang="en-US" altLang="en-US">
              <a:latin typeface="Arial" panose="020B0604020202020204" pitchFamily="34" charset="0"/>
            </a:endParaRPr>
          </a:p>
        </p:txBody>
      </p:sp>
      <p:sp>
        <p:nvSpPr>
          <p:cNvPr id="65539" name="Rectangle 1"/>
          <p:cNvSpPr>
            <a:spLocks noGrp="1" noRot="1" noChangeAspect="1" noChangeArrowheads="1" noTextEdit="1"/>
          </p:cNvSpPr>
          <p:nvPr>
            <p:ph type="sldImg"/>
          </p:nvPr>
        </p:nvSpPr>
        <p:spPr>
          <a:xfrm>
            <a:off x="901700" y="739775"/>
            <a:ext cx="4932363" cy="3700463"/>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1AAEA7E-5052-4689-A479-D6A5BF9DBC4E}" type="slidenum">
              <a:rPr lang="en-US" altLang="en-US" smtClean="0">
                <a:latin typeface="Arial" panose="020B0604020202020204" pitchFamily="34" charset="0"/>
              </a:rPr>
            </a:fld>
            <a:endParaRPr lang="en-US" altLang="en-US">
              <a:latin typeface="Arial" panose="020B0604020202020204" pitchFamily="34" charset="0"/>
            </a:endParaRPr>
          </a:p>
        </p:txBody>
      </p:sp>
      <p:sp>
        <p:nvSpPr>
          <p:cNvPr id="53251" name="Rectangle 1"/>
          <p:cNvSpPr>
            <a:spLocks noGrp="1" noRot="1" noChangeAspect="1" noChangeArrowheads="1" noTextEdit="1"/>
          </p:cNvSpPr>
          <p:nvPr>
            <p:ph type="sldImg"/>
          </p:nvPr>
        </p:nvSpPr>
        <p:spPr>
          <a:xfrm>
            <a:off x="901700" y="739775"/>
            <a:ext cx="4932363" cy="3700463"/>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a:t>Học sinh tự lựa chọn miếng ghép bất kì, click vào miếng ghép để đến câu hỏi tương ứng.</a:t>
            </a:r>
            <a:endParaRPr lang="en-US" altLang="en-US"/>
          </a:p>
          <a:p>
            <a:r>
              <a:rPr lang="en-US" altLang="en-US"/>
              <a:t>Sau khi hs trả lời xong nếu đúng thì click 2 lần vào ô số màu xanh lá tương ứng với câu hỏi vừa chọn để mở miếng ghép. Nếu sai click 2 lần vào ô số màu đỏ tương ứng</a:t>
            </a:r>
            <a:endParaRPr lang="en-US" altLang="en-US"/>
          </a:p>
          <a:p>
            <a:r>
              <a:rPr lang="en-US" altLang="en-US"/>
              <a:t>Hết trò chơi ấn vào nút màu vàng góc dưới bên phải để tiếp tục bài.</a:t>
            </a:r>
            <a:endParaRPr lang="en-US" altLang="en-US"/>
          </a:p>
          <a:p>
            <a:r>
              <a:rPr lang="en-US" altLang="en-US"/>
              <a:t>Nếu hs không đoán được hình thì gv sẽ dùng hình đó để giới thiệu sang phần 2</a:t>
            </a:r>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A2D10D-D150-407F-973D-0C4948C7E8C6}" type="slidenum">
              <a:rPr lang="en-US" altLang="en-US">
                <a:latin typeface="Calibri" panose="020F0502020204030204" pitchFamily="34" charset="0"/>
              </a:rPr>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chọn</a:t>
            </a:r>
            <a:r>
              <a:rPr lang="en-US" baseline="0" dirty="0"/>
              <a:t> </a:t>
            </a:r>
            <a:r>
              <a:rPr lang="en-US" baseline="0" dirty="0" err="1"/>
              <a:t>đc</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p:sp>
      <p:sp>
        <p:nvSpPr>
          <p:cNvPr id="19459"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946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58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7C2AB8D9-992F-48DE-A4CC-38404C322F3D}" type="slidenum">
              <a:rPr lang="en-US" altLang="vi-VN" sz="1200" smtClean="0">
                <a:solidFill>
                  <a:srgbClr val="000000"/>
                </a:solidFill>
              </a:rPr>
            </a:fld>
            <a:endParaRPr lang="en-US" altLang="vi-VN"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1D7B6F-E65C-42E7-86A5-0A01C6C95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Rectangle 5"/>
          <p:cNvSpPr>
            <a:spLocks noGrp="1" noChangeArrowheads="1"/>
          </p:cNvSpPr>
          <p:nvPr>
            <p:ph type="sldNum" idx="10"/>
          </p:nvPr>
        </p:nvSpPr>
        <p:spPr/>
        <p:txBody>
          <a:bodyPr/>
          <a:lstStyle>
            <a:lvl1pPr>
              <a:defRPr/>
            </a:lvl1pPr>
          </a:lstStyle>
          <a:p>
            <a:pPr>
              <a:defRPr/>
            </a:pPr>
            <a:fld id="{AADFD6E3-8993-48B1-BE71-2DB0DD8786C5}" type="slidenum">
              <a:rPr lang="vi-VN" altLang="en-US"/>
            </a:fld>
            <a:endParaRPr lang="vi-V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D07902C3-57F3-4D82-B692-51235C5B6AF4}" type="slidenum">
              <a:rPr lang="vi-VN" altLang="en-US"/>
            </a:fld>
            <a:endParaRPr lang="vi-V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CD11426C-A180-4726-AE76-91241B4BE4C4}" type="slidenum">
              <a:rPr lang="vi-VN" altLang="en-US"/>
            </a:fld>
            <a:endParaRPr lang="vi-V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355600" y="266700"/>
            <a:ext cx="8432800"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p:cNvSpPr/>
          <p:nvPr userDrawn="1"/>
        </p:nvSpPr>
        <p:spPr>
          <a:xfrm>
            <a:off x="484188" y="404813"/>
            <a:ext cx="8139112"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p:cNvSpPr/>
          <p:nvPr userDrawn="1"/>
        </p:nvSpPr>
        <p:spPr>
          <a:xfrm>
            <a:off x="530225" y="457200"/>
            <a:ext cx="8045450"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5" name="组合 10"/>
          <p:cNvGrpSpPr/>
          <p:nvPr userDrawn="1"/>
        </p:nvGrpSpPr>
        <p:grpSpPr bwMode="auto">
          <a:xfrm>
            <a:off x="719138" y="133350"/>
            <a:ext cx="7612062"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4" name="矩形: 一个圆顶角，剪去另一个顶角 64"/>
          <p:cNvSpPr/>
          <p:nvPr userDrawn="1"/>
        </p:nvSpPr>
        <p:spPr>
          <a:xfrm rot="16200000" flipV="1">
            <a:off x="8287544" y="1823244"/>
            <a:ext cx="900112" cy="32385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8260556" y="2801144"/>
            <a:ext cx="900113"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8260556" y="3753644"/>
            <a:ext cx="900113"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8260557" y="4704556"/>
            <a:ext cx="900112"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8260557" y="5657056"/>
            <a:ext cx="900112"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57150" y="920750"/>
            <a:ext cx="898525"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54514E9-597B-4432-8F85-23EF71760E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3F20E-A286-43F7-ABEA-182A70E54243}"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7" name="Graphic 16"/>
          <p:cNvGrpSpPr/>
          <p:nvPr userDrawn="1"/>
        </p:nvGrpSpPr>
        <p:grpSpPr>
          <a:xfrm>
            <a:off x="8221934" y="5678327"/>
            <a:ext cx="926100" cy="1051200"/>
            <a:chOff x="5626893" y="3026568"/>
            <a:chExt cx="937260" cy="800760"/>
          </a:xfrm>
        </p:grpSpPr>
        <p:sp>
          <p:nvSpPr>
            <p:cNvPr id="8"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p:cNvGrpSpPr/>
          <p:nvPr userDrawn="1"/>
        </p:nvGrpSpPr>
        <p:grpSpPr>
          <a:xfrm>
            <a:off x="-9536" y="-12715"/>
            <a:ext cx="5576226" cy="5461207"/>
            <a:chOff x="-12715" y="-12715"/>
            <a:chExt cx="7434968" cy="5461207"/>
          </a:xfrm>
        </p:grpSpPr>
        <p:sp>
          <p:nvSpPr>
            <p:cNvPr id="11"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7" name="Graphic 16"/>
          <p:cNvGrpSpPr/>
          <p:nvPr userDrawn="1"/>
        </p:nvGrpSpPr>
        <p:grpSpPr>
          <a:xfrm>
            <a:off x="8221934" y="5678327"/>
            <a:ext cx="926100" cy="1051200"/>
            <a:chOff x="5626893" y="3026568"/>
            <a:chExt cx="937260" cy="800760"/>
          </a:xfrm>
        </p:grpSpPr>
        <p:sp>
          <p:nvSpPr>
            <p:cNvPr id="8"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p:cNvGrpSpPr/>
          <p:nvPr userDrawn="1"/>
        </p:nvGrpSpPr>
        <p:grpSpPr>
          <a:xfrm>
            <a:off x="-9536" y="-12715"/>
            <a:ext cx="5576226" cy="5461207"/>
            <a:chOff x="-12715" y="-12715"/>
            <a:chExt cx="7434968" cy="5461207"/>
          </a:xfrm>
        </p:grpSpPr>
        <p:sp>
          <p:nvSpPr>
            <p:cNvPr id="11"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8" name="Graphic 16"/>
          <p:cNvGrpSpPr/>
          <p:nvPr userDrawn="1"/>
        </p:nvGrpSpPr>
        <p:grpSpPr>
          <a:xfrm>
            <a:off x="8221934" y="5678327"/>
            <a:ext cx="926100" cy="1051200"/>
            <a:chOff x="5626893" y="3026568"/>
            <a:chExt cx="937260" cy="800760"/>
          </a:xfrm>
        </p:grpSpPr>
        <p:sp>
          <p:nvSpPr>
            <p:cNvPr id="9"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1" name="Graphic 17"/>
          <p:cNvGrpSpPr/>
          <p:nvPr userDrawn="1"/>
        </p:nvGrpSpPr>
        <p:grpSpPr>
          <a:xfrm>
            <a:off x="-9536" y="-12715"/>
            <a:ext cx="5576226" cy="5461207"/>
            <a:chOff x="-12715" y="-12715"/>
            <a:chExt cx="7434968" cy="5461207"/>
          </a:xfrm>
        </p:grpSpPr>
        <p:sp>
          <p:nvSpPr>
            <p:cNvPr id="12"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3"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4"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5"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r>
              <a:rPr lang="en-US" noProof="0"/>
              <a:t>MM.DD.20XX</a:t>
            </a:r>
            <a:endParaRPr lang="en-US" noProof="0" dirty="0"/>
          </a:p>
        </p:txBody>
      </p:sp>
      <p:sp>
        <p:nvSpPr>
          <p:cNvPr id="8" name="Footer Placeholder 7"/>
          <p:cNvSpPr>
            <a:spLocks noGrp="1"/>
          </p:cNvSpPr>
          <p:nvPr>
            <p:ph type="ftr" sz="quarter" idx="11"/>
          </p:nvPr>
        </p:nvSpPr>
        <p:spPr/>
        <p:txBody>
          <a:bodyPr/>
          <a:lstStyle/>
          <a:p>
            <a:r>
              <a:rPr lang="en-US" noProof="0"/>
              <a:t>ADD A FOOTER</a:t>
            </a:r>
            <a:endParaRPr lang="en-US" noProof="0" dirty="0"/>
          </a:p>
        </p:txBody>
      </p:sp>
      <p:sp>
        <p:nvSpPr>
          <p:cNvPr id="9" name="Slide Number Placeholder 8"/>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10" name="Graphic 16"/>
          <p:cNvGrpSpPr/>
          <p:nvPr userDrawn="1"/>
        </p:nvGrpSpPr>
        <p:grpSpPr>
          <a:xfrm>
            <a:off x="8221934" y="5678327"/>
            <a:ext cx="926100" cy="1051200"/>
            <a:chOff x="5626893" y="3026568"/>
            <a:chExt cx="937260" cy="800760"/>
          </a:xfrm>
        </p:grpSpPr>
        <p:sp>
          <p:nvSpPr>
            <p:cNvPr id="11"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2"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3" name="Graphic 17"/>
          <p:cNvGrpSpPr/>
          <p:nvPr userDrawn="1"/>
        </p:nvGrpSpPr>
        <p:grpSpPr>
          <a:xfrm>
            <a:off x="-9536" y="-12715"/>
            <a:ext cx="5576226" cy="5461207"/>
            <a:chOff x="-12715" y="-12715"/>
            <a:chExt cx="7434968" cy="5461207"/>
          </a:xfrm>
        </p:grpSpPr>
        <p:sp>
          <p:nvSpPr>
            <p:cNvPr id="14"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5"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6"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7"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r>
              <a:rPr lang="en-US" noProof="0"/>
              <a:t>MM.DD.20XX</a:t>
            </a:r>
            <a:endParaRPr lang="en-US" noProof="0"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6" name="Graphic 16"/>
          <p:cNvGrpSpPr/>
          <p:nvPr userDrawn="1"/>
        </p:nvGrpSpPr>
        <p:grpSpPr>
          <a:xfrm>
            <a:off x="8221934" y="5678327"/>
            <a:ext cx="926100" cy="1051200"/>
            <a:chOff x="5626893" y="3026568"/>
            <a:chExt cx="937260" cy="800760"/>
          </a:xfrm>
        </p:grpSpPr>
        <p:sp>
          <p:nvSpPr>
            <p:cNvPr id="7"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9" name="Graphic 17"/>
          <p:cNvGrpSpPr/>
          <p:nvPr userDrawn="1"/>
        </p:nvGrpSpPr>
        <p:grpSpPr>
          <a:xfrm>
            <a:off x="-9536" y="-12715"/>
            <a:ext cx="5576226" cy="5461207"/>
            <a:chOff x="-12715" y="-12715"/>
            <a:chExt cx="7434968" cy="5461207"/>
          </a:xfrm>
        </p:grpSpPr>
        <p:sp>
          <p:nvSpPr>
            <p:cNvPr id="10"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1"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2"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3"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3EC5FD02-4070-460D-B6B2-D5648D1FF89B}" type="slidenum">
              <a:rPr lang="vi-VN" altLang="en-US"/>
            </a:fld>
            <a:endParaRPr lang="vi-V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5" name="Graphic 16"/>
          <p:cNvGrpSpPr/>
          <p:nvPr userDrawn="1"/>
        </p:nvGrpSpPr>
        <p:grpSpPr>
          <a:xfrm>
            <a:off x="8221934" y="5678327"/>
            <a:ext cx="926100" cy="1051200"/>
            <a:chOff x="5626893" y="3026568"/>
            <a:chExt cx="937260" cy="800760"/>
          </a:xfrm>
        </p:grpSpPr>
        <p:sp>
          <p:nvSpPr>
            <p:cNvPr id="6"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p:cNvGrpSpPr/>
          <p:nvPr userDrawn="1"/>
        </p:nvGrpSpPr>
        <p:grpSpPr>
          <a:xfrm>
            <a:off x="-9536" y="-12715"/>
            <a:ext cx="5576226" cy="5461207"/>
            <a:chOff x="-12715" y="-12715"/>
            <a:chExt cx="7434968" cy="5461207"/>
          </a:xfrm>
        </p:grpSpPr>
        <p:sp>
          <p:nvSpPr>
            <p:cNvPr id="9"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5" name="Graphic 16"/>
          <p:cNvGrpSpPr/>
          <p:nvPr userDrawn="1"/>
        </p:nvGrpSpPr>
        <p:grpSpPr>
          <a:xfrm>
            <a:off x="8221934" y="5678327"/>
            <a:ext cx="926100" cy="1051200"/>
            <a:chOff x="5626893" y="3026568"/>
            <a:chExt cx="937260" cy="800760"/>
          </a:xfrm>
        </p:grpSpPr>
        <p:sp>
          <p:nvSpPr>
            <p:cNvPr id="6"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p:cNvGrpSpPr/>
          <p:nvPr userDrawn="1"/>
        </p:nvGrpSpPr>
        <p:grpSpPr>
          <a:xfrm>
            <a:off x="-9536" y="-12715"/>
            <a:ext cx="5576226" cy="5461207"/>
            <a:chOff x="-12715" y="-12715"/>
            <a:chExt cx="7434968" cy="5461207"/>
          </a:xfrm>
        </p:grpSpPr>
        <p:sp>
          <p:nvSpPr>
            <p:cNvPr id="9"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54514E9-597B-4432-8F85-23EF71760EAE}" type="datetimeFigureOut">
              <a:rPr lang="en-US" smtClean="0"/>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8" name="Graphic 16"/>
          <p:cNvGrpSpPr/>
          <p:nvPr userDrawn="1"/>
        </p:nvGrpSpPr>
        <p:grpSpPr>
          <a:xfrm>
            <a:off x="8221934" y="5678327"/>
            <a:ext cx="926100" cy="1051200"/>
            <a:chOff x="5626893" y="3026568"/>
            <a:chExt cx="937260" cy="800760"/>
          </a:xfrm>
        </p:grpSpPr>
        <p:sp>
          <p:nvSpPr>
            <p:cNvPr id="9" name="Freeform: Shape 1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1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11" name="Graphic 23"/>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Freeform: Shape 26"/>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14" name="Freeform: Shape 27"/>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54514E9-597B-4432-8F85-23EF71760EAE}" type="datetimeFigureOut">
              <a:rPr lang="en-US" smtClean="0"/>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8" name="Graphic 16"/>
          <p:cNvGrpSpPr/>
          <p:nvPr userDrawn="1"/>
        </p:nvGrpSpPr>
        <p:grpSpPr>
          <a:xfrm>
            <a:off x="8221934" y="5678327"/>
            <a:ext cx="926100" cy="1051200"/>
            <a:chOff x="5626893" y="3026568"/>
            <a:chExt cx="937260" cy="800760"/>
          </a:xfrm>
        </p:grpSpPr>
        <p:sp>
          <p:nvSpPr>
            <p:cNvPr id="9" name="Freeform: Shape 6"/>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7"/>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Tree>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endParaRPr lang="en-US"/>
          </a:p>
        </p:txBody>
      </p:sp>
      <p:sp>
        <p:nvSpPr>
          <p:cNvPr id="4" name="Rectangle 5"/>
          <p:cNvSpPr>
            <a:spLocks noGrp="1" noChangeArrowheads="1"/>
          </p:cNvSpPr>
          <p:nvPr>
            <p:ph type="sldNum" idx="10"/>
          </p:nvPr>
        </p:nvSpPr>
        <p:spPr/>
        <p:txBody>
          <a:bodyPr/>
          <a:lstStyle>
            <a:lvl1pPr>
              <a:defRPr/>
            </a:lvl1pPr>
          </a:lstStyle>
          <a:p>
            <a:pPr>
              <a:defRPr/>
            </a:pPr>
            <a:fld id="{E66B1126-6EB7-4B2A-8F94-F6307957A143}" type="slidenum">
              <a:rPr lang="vi-VN" altLang="en-US"/>
            </a:fld>
            <a:endParaRPr lang="vi-V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p:cNvGrpSpPr/>
          <p:nvPr/>
        </p:nvGrpSpPr>
        <p:grpSpPr>
          <a:xfrm>
            <a:off x="-9525" y="-12700"/>
            <a:ext cx="9159240" cy="6882130"/>
            <a:chOff x="-12700" y="-12700"/>
            <a:chExt cx="12212320" cy="6882130"/>
          </a:xfrm>
        </p:grpSpPr>
        <p:sp>
          <p:nvSpPr>
            <p:cNvPr id="38" name="Freeform: Shape 37"/>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1" fmla="*/ 6386830 w 6605059"/>
                <a:gd name="connsiteY0-2" fmla="*/ 0 h 2459990"/>
                <a:gd name="connsiteX1-3" fmla="*/ 0 w 6605059"/>
                <a:gd name="connsiteY1-4" fmla="*/ 1653540 h 2459990"/>
                <a:gd name="connsiteX2-5" fmla="*/ 0 w 6605059"/>
                <a:gd name="connsiteY2-6" fmla="*/ 2459990 h 2459990"/>
                <a:gd name="connsiteX3-7" fmla="*/ 1983740 w 6605059"/>
                <a:gd name="connsiteY3-8" fmla="*/ 2459990 h 2459990"/>
                <a:gd name="connsiteX4-9" fmla="*/ 6605059 w 6605059"/>
                <a:gd name="connsiteY4-10" fmla="*/ 1157391 h 2459990"/>
                <a:gd name="connsiteX5-11" fmla="*/ 6386830 w 6605059"/>
                <a:gd name="connsiteY5-12" fmla="*/ 0 h 2459990"/>
                <a:gd name="connsiteX0-13" fmla="*/ 6386830 w 6605059"/>
                <a:gd name="connsiteY0-14" fmla="*/ 0 h 2459990"/>
                <a:gd name="connsiteX1-15" fmla="*/ 0 w 6605059"/>
                <a:gd name="connsiteY1-16" fmla="*/ 1653540 h 2459990"/>
                <a:gd name="connsiteX2-17" fmla="*/ 0 w 6605059"/>
                <a:gd name="connsiteY2-18" fmla="*/ 2459990 h 2459990"/>
                <a:gd name="connsiteX3-19" fmla="*/ 1983740 w 6605059"/>
                <a:gd name="connsiteY3-20" fmla="*/ 2459990 h 2459990"/>
                <a:gd name="connsiteX4-21" fmla="*/ 6605059 w 6605059"/>
                <a:gd name="connsiteY4-22" fmla="*/ 1148976 h 2459990"/>
                <a:gd name="connsiteX5-23" fmla="*/ 6386830 w 6605059"/>
                <a:gd name="connsiteY5-24" fmla="*/ 0 h 24599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3" name="Subtitle 2"/>
          <p:cNvSpPr>
            <a:spLocks noGrp="1"/>
          </p:cNvSpPr>
          <p:nvPr>
            <p:ph type="subTitle" idx="1" hasCustomPrompt="1"/>
          </p:nvPr>
        </p:nvSpPr>
        <p:spPr>
          <a:xfrm rot="720000">
            <a:off x="6094742" y="5127867"/>
            <a:ext cx="2972693" cy="858767"/>
          </a:xfrm>
        </p:spPr>
        <p:txBody>
          <a:bodyPr anchor="ctr" anchorCtr="0">
            <a:normAutofit/>
          </a:bodyPr>
          <a:lstStyle>
            <a:lvl1pPr marL="0" indent="0" algn="l">
              <a:buNone/>
              <a:defRPr sz="19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a:t>
            </a:r>
            <a:endParaRPr lang="en-US" noProof="0"/>
          </a:p>
        </p:txBody>
      </p:sp>
      <p:sp>
        <p:nvSpPr>
          <p:cNvPr id="42" name="Picture Placeholder 26"/>
          <p:cNvSpPr>
            <a:spLocks noGrp="1"/>
          </p:cNvSpPr>
          <p:nvPr>
            <p:ph type="pic" sz="quarter" idx="15"/>
          </p:nvPr>
        </p:nvSpPr>
        <p:spPr>
          <a:xfrm>
            <a:off x="68" y="1115082"/>
            <a:ext cx="4672993"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1" fmla="*/ 0 w 5738813"/>
              <a:gd name="connsiteY0-2" fmla="*/ 5403850 h 5403850"/>
              <a:gd name="connsiteX1-3" fmla="*/ 11560 w 5738813"/>
              <a:gd name="connsiteY1-4" fmla="*/ 6440 h 5403850"/>
              <a:gd name="connsiteX2-5" fmla="*/ 4387851 w 5738813"/>
              <a:gd name="connsiteY2-6" fmla="*/ 0 h 5403850"/>
              <a:gd name="connsiteX3-7" fmla="*/ 5738813 w 5738813"/>
              <a:gd name="connsiteY3-8" fmla="*/ 5403850 h 5403850"/>
              <a:gd name="connsiteX4-9" fmla="*/ 0 w 5738813"/>
              <a:gd name="connsiteY4-10" fmla="*/ 5403850 h 5403850"/>
              <a:gd name="connsiteX0-11" fmla="*/ 0 w 5746572"/>
              <a:gd name="connsiteY0-12" fmla="*/ 5397410 h 5397410"/>
              <a:gd name="connsiteX1-13" fmla="*/ 11560 w 5746572"/>
              <a:gd name="connsiteY1-14" fmla="*/ 0 h 5397410"/>
              <a:gd name="connsiteX2-15" fmla="*/ 5746572 w 5746572"/>
              <a:gd name="connsiteY2-16" fmla="*/ 6439 h 5397410"/>
              <a:gd name="connsiteX3-17" fmla="*/ 5738813 w 5746572"/>
              <a:gd name="connsiteY3-18" fmla="*/ 5397410 h 5397410"/>
              <a:gd name="connsiteX4-19" fmla="*/ 0 w 5746572"/>
              <a:gd name="connsiteY4-20" fmla="*/ 5397410 h 5397410"/>
              <a:gd name="connsiteX0-21" fmla="*/ 0 w 6092996"/>
              <a:gd name="connsiteY0-22" fmla="*/ 5397410 h 5397410"/>
              <a:gd name="connsiteX1-23" fmla="*/ 11560 w 6092996"/>
              <a:gd name="connsiteY1-24" fmla="*/ 0 h 5397410"/>
              <a:gd name="connsiteX2-25" fmla="*/ 5746572 w 6092996"/>
              <a:gd name="connsiteY2-26" fmla="*/ 6439 h 5397410"/>
              <a:gd name="connsiteX3-27" fmla="*/ 6092982 w 6092996"/>
              <a:gd name="connsiteY3-28" fmla="*/ 4940210 h 5397410"/>
              <a:gd name="connsiteX4-29" fmla="*/ 0 w 6092996"/>
              <a:gd name="connsiteY4-30" fmla="*/ 5397410 h 5397410"/>
              <a:gd name="connsiteX0-31" fmla="*/ 0 w 6092982"/>
              <a:gd name="connsiteY0-32" fmla="*/ 5397410 h 5397410"/>
              <a:gd name="connsiteX1-33" fmla="*/ 11560 w 6092982"/>
              <a:gd name="connsiteY1-34" fmla="*/ 0 h 5397410"/>
              <a:gd name="connsiteX2-35" fmla="*/ 5746572 w 6092982"/>
              <a:gd name="connsiteY2-36" fmla="*/ 6439 h 5397410"/>
              <a:gd name="connsiteX3-37" fmla="*/ 6092982 w 6092982"/>
              <a:gd name="connsiteY3-38" fmla="*/ 4940210 h 5397410"/>
              <a:gd name="connsiteX4-39" fmla="*/ 0 w 6092982"/>
              <a:gd name="connsiteY4-40" fmla="*/ 5397410 h 5397410"/>
              <a:gd name="connsiteX0-41" fmla="*/ 0 w 6092982"/>
              <a:gd name="connsiteY0-42" fmla="*/ 5397410 h 5397410"/>
              <a:gd name="connsiteX1-43" fmla="*/ 11560 w 6092982"/>
              <a:gd name="connsiteY1-44" fmla="*/ 0 h 5397410"/>
              <a:gd name="connsiteX2-45" fmla="*/ 5746572 w 6092982"/>
              <a:gd name="connsiteY2-46" fmla="*/ 6439 h 5397410"/>
              <a:gd name="connsiteX3-47" fmla="*/ 6092982 w 6092982"/>
              <a:gd name="connsiteY3-48" fmla="*/ 4940210 h 5397410"/>
              <a:gd name="connsiteX4-49" fmla="*/ 0 w 6092982"/>
              <a:gd name="connsiteY4-50" fmla="*/ 5397410 h 5397410"/>
              <a:gd name="connsiteX0-51" fmla="*/ 0 w 6092982"/>
              <a:gd name="connsiteY0-52" fmla="*/ 5397410 h 5397410"/>
              <a:gd name="connsiteX1-53" fmla="*/ 11560 w 6092982"/>
              <a:gd name="connsiteY1-54" fmla="*/ 0 h 5397410"/>
              <a:gd name="connsiteX2-55" fmla="*/ 5746572 w 6092982"/>
              <a:gd name="connsiteY2-56" fmla="*/ 6439 h 5397410"/>
              <a:gd name="connsiteX3-57" fmla="*/ 6092982 w 6092982"/>
              <a:gd name="connsiteY3-58" fmla="*/ 4940210 h 5397410"/>
              <a:gd name="connsiteX4-59" fmla="*/ 0 w 6092982"/>
              <a:gd name="connsiteY4-60" fmla="*/ 5397410 h 5397410"/>
              <a:gd name="connsiteX0-61" fmla="*/ 0 w 6092982"/>
              <a:gd name="connsiteY0-62" fmla="*/ 5408602 h 5408602"/>
              <a:gd name="connsiteX1-63" fmla="*/ 11560 w 6092982"/>
              <a:gd name="connsiteY1-64" fmla="*/ 0 h 5408602"/>
              <a:gd name="connsiteX2-65" fmla="*/ 5746572 w 6092982"/>
              <a:gd name="connsiteY2-66" fmla="*/ 6439 h 5408602"/>
              <a:gd name="connsiteX3-67" fmla="*/ 6092982 w 6092982"/>
              <a:gd name="connsiteY3-68" fmla="*/ 4940210 h 5408602"/>
              <a:gd name="connsiteX4-69" fmla="*/ 0 w 6092982"/>
              <a:gd name="connsiteY4-70" fmla="*/ 5408602 h 5408602"/>
              <a:gd name="connsiteX0-71" fmla="*/ 0 w 6065273"/>
              <a:gd name="connsiteY0-72" fmla="*/ 5408602 h 5408602"/>
              <a:gd name="connsiteX1-73" fmla="*/ 11560 w 6065273"/>
              <a:gd name="connsiteY1-74" fmla="*/ 0 h 5408602"/>
              <a:gd name="connsiteX2-75" fmla="*/ 5746572 w 6065273"/>
              <a:gd name="connsiteY2-76" fmla="*/ 6439 h 5408602"/>
              <a:gd name="connsiteX3-77" fmla="*/ 6065273 w 6065273"/>
              <a:gd name="connsiteY3-78" fmla="*/ 4979386 h 5408602"/>
              <a:gd name="connsiteX4-79" fmla="*/ 0 w 6065273"/>
              <a:gd name="connsiteY4-80" fmla="*/ 5408602 h 5408602"/>
              <a:gd name="connsiteX0-81" fmla="*/ 0 w 6065273"/>
              <a:gd name="connsiteY0-82" fmla="*/ 5408602 h 5408602"/>
              <a:gd name="connsiteX1-83" fmla="*/ 11560 w 6065273"/>
              <a:gd name="connsiteY1-84" fmla="*/ 0 h 5408602"/>
              <a:gd name="connsiteX2-85" fmla="*/ 5724405 w 6065273"/>
              <a:gd name="connsiteY2-86" fmla="*/ 12034 h 5408602"/>
              <a:gd name="connsiteX3-87" fmla="*/ 6065273 w 6065273"/>
              <a:gd name="connsiteY3-88" fmla="*/ 4979386 h 5408602"/>
              <a:gd name="connsiteX4-89" fmla="*/ 0 w 6065273"/>
              <a:gd name="connsiteY4-90" fmla="*/ 5408602 h 5408602"/>
              <a:gd name="connsiteX0-91" fmla="*/ 0 w 6065273"/>
              <a:gd name="connsiteY0-92" fmla="*/ 5408602 h 5408602"/>
              <a:gd name="connsiteX1-93" fmla="*/ 11560 w 6065273"/>
              <a:gd name="connsiteY1-94" fmla="*/ 0 h 5408602"/>
              <a:gd name="connsiteX2-95" fmla="*/ 5724405 w 6065273"/>
              <a:gd name="connsiteY2-96" fmla="*/ 841 h 5408602"/>
              <a:gd name="connsiteX3-97" fmla="*/ 6065273 w 6065273"/>
              <a:gd name="connsiteY3-98" fmla="*/ 4979386 h 5408602"/>
              <a:gd name="connsiteX4-99" fmla="*/ 0 w 6065273"/>
              <a:gd name="connsiteY4-100" fmla="*/ 5408602 h 5408602"/>
              <a:gd name="connsiteX0-101" fmla="*/ 693 w 6065966"/>
              <a:gd name="connsiteY0-102" fmla="*/ 5408602 h 5408602"/>
              <a:gd name="connsiteX1-103" fmla="*/ 1170 w 6065966"/>
              <a:gd name="connsiteY1-104" fmla="*/ 0 h 5408602"/>
              <a:gd name="connsiteX2-105" fmla="*/ 5725098 w 6065966"/>
              <a:gd name="connsiteY2-106" fmla="*/ 841 h 5408602"/>
              <a:gd name="connsiteX3-107" fmla="*/ 6065966 w 6065966"/>
              <a:gd name="connsiteY3-108" fmla="*/ 4979386 h 5408602"/>
              <a:gd name="connsiteX4-109" fmla="*/ 693 w 6065966"/>
              <a:gd name="connsiteY4-110" fmla="*/ 5408602 h 5408602"/>
              <a:gd name="connsiteX0-111" fmla="*/ 693 w 6218366"/>
              <a:gd name="connsiteY0-112" fmla="*/ 5408602 h 5408602"/>
              <a:gd name="connsiteX1-113" fmla="*/ 1170 w 6218366"/>
              <a:gd name="connsiteY1-114" fmla="*/ 0 h 5408602"/>
              <a:gd name="connsiteX2-115" fmla="*/ 5725098 w 6218366"/>
              <a:gd name="connsiteY2-116" fmla="*/ 841 h 5408602"/>
              <a:gd name="connsiteX3-117" fmla="*/ 6218366 w 6218366"/>
              <a:gd name="connsiteY3-118" fmla="*/ 4235528 h 5408602"/>
              <a:gd name="connsiteX4-119" fmla="*/ 693 w 6218366"/>
              <a:gd name="connsiteY4-120" fmla="*/ 5408602 h 5408602"/>
              <a:gd name="connsiteX0-121" fmla="*/ 693 w 6218366"/>
              <a:gd name="connsiteY0-122" fmla="*/ 5408602 h 5408602"/>
              <a:gd name="connsiteX1-123" fmla="*/ 1170 w 6218366"/>
              <a:gd name="connsiteY1-124" fmla="*/ 0 h 5408602"/>
              <a:gd name="connsiteX2-125" fmla="*/ 5496498 w 6218366"/>
              <a:gd name="connsiteY2-126" fmla="*/ 39317 h 5408602"/>
              <a:gd name="connsiteX3-127" fmla="*/ 6218366 w 6218366"/>
              <a:gd name="connsiteY3-128" fmla="*/ 4235528 h 5408602"/>
              <a:gd name="connsiteX4-129" fmla="*/ 693 w 6218366"/>
              <a:gd name="connsiteY4-130" fmla="*/ 5408602 h 5408602"/>
              <a:gd name="connsiteX0-131" fmla="*/ 693 w 6218366"/>
              <a:gd name="connsiteY0-132" fmla="*/ 5369285 h 5369285"/>
              <a:gd name="connsiteX1-133" fmla="*/ 1170 w 6218366"/>
              <a:gd name="connsiteY1-134" fmla="*/ 1012345 h 5369285"/>
              <a:gd name="connsiteX2-135" fmla="*/ 5496498 w 6218366"/>
              <a:gd name="connsiteY2-136" fmla="*/ 0 h 5369285"/>
              <a:gd name="connsiteX3-137" fmla="*/ 6218366 w 6218366"/>
              <a:gd name="connsiteY3-138" fmla="*/ 4196211 h 5369285"/>
              <a:gd name="connsiteX4-139" fmla="*/ 693 w 6218366"/>
              <a:gd name="connsiteY4-140" fmla="*/ 5369285 h 5369285"/>
              <a:gd name="connsiteX0-141" fmla="*/ 693 w 6225320"/>
              <a:gd name="connsiteY0-142" fmla="*/ 5369285 h 5369285"/>
              <a:gd name="connsiteX1-143" fmla="*/ 1170 w 6225320"/>
              <a:gd name="connsiteY1-144" fmla="*/ 1012345 h 5369285"/>
              <a:gd name="connsiteX2-145" fmla="*/ 5496498 w 6225320"/>
              <a:gd name="connsiteY2-146" fmla="*/ 0 h 5369285"/>
              <a:gd name="connsiteX3-147" fmla="*/ 6225320 w 6225320"/>
              <a:gd name="connsiteY3-148" fmla="*/ 4224299 h 5369285"/>
              <a:gd name="connsiteX4-149" fmla="*/ 693 w 6225320"/>
              <a:gd name="connsiteY4-150" fmla="*/ 5369285 h 5369285"/>
              <a:gd name="connsiteX0-151" fmla="*/ 3850 w 6225001"/>
              <a:gd name="connsiteY0-152" fmla="*/ 5358752 h 5358752"/>
              <a:gd name="connsiteX1-153" fmla="*/ 851 w 6225001"/>
              <a:gd name="connsiteY1-154" fmla="*/ 1012345 h 5358752"/>
              <a:gd name="connsiteX2-155" fmla="*/ 5496179 w 6225001"/>
              <a:gd name="connsiteY2-156" fmla="*/ 0 h 5358752"/>
              <a:gd name="connsiteX3-157" fmla="*/ 6225001 w 6225001"/>
              <a:gd name="connsiteY3-158" fmla="*/ 4224299 h 5358752"/>
              <a:gd name="connsiteX4-159" fmla="*/ 3850 w 6225001"/>
              <a:gd name="connsiteY4-160" fmla="*/ 5358752 h 5358752"/>
              <a:gd name="connsiteX0-161" fmla="*/ 3850 w 6230428"/>
              <a:gd name="connsiteY0-162" fmla="*/ 5358752 h 5358752"/>
              <a:gd name="connsiteX1-163" fmla="*/ 851 w 6230428"/>
              <a:gd name="connsiteY1-164" fmla="*/ 1012345 h 5358752"/>
              <a:gd name="connsiteX2-165" fmla="*/ 5496179 w 6230428"/>
              <a:gd name="connsiteY2-166" fmla="*/ 0 h 5358752"/>
              <a:gd name="connsiteX3-167" fmla="*/ 6230428 w 6230428"/>
              <a:gd name="connsiteY3-168" fmla="*/ 4229780 h 5358752"/>
              <a:gd name="connsiteX4-169" fmla="*/ 3850 w 6230428"/>
              <a:gd name="connsiteY4-170" fmla="*/ 5358752 h 5358752"/>
              <a:gd name="connsiteX0-171" fmla="*/ 3850 w 6230428"/>
              <a:gd name="connsiteY0-172" fmla="*/ 5361493 h 5361493"/>
              <a:gd name="connsiteX1-173" fmla="*/ 851 w 6230428"/>
              <a:gd name="connsiteY1-174" fmla="*/ 1015086 h 5361493"/>
              <a:gd name="connsiteX2-175" fmla="*/ 5501605 w 6230428"/>
              <a:gd name="connsiteY2-176" fmla="*/ 0 h 5361493"/>
              <a:gd name="connsiteX3-177" fmla="*/ 6230428 w 6230428"/>
              <a:gd name="connsiteY3-178" fmla="*/ 4232521 h 5361493"/>
              <a:gd name="connsiteX4-179" fmla="*/ 3850 w 6230428"/>
              <a:gd name="connsiteY4-180" fmla="*/ 5361493 h 5361493"/>
              <a:gd name="connsiteX0-181" fmla="*/ 3850 w 6230428"/>
              <a:gd name="connsiteY0-182" fmla="*/ 5361493 h 5361493"/>
              <a:gd name="connsiteX1-183" fmla="*/ 851 w 6230428"/>
              <a:gd name="connsiteY1-184" fmla="*/ 1009607 h 5361493"/>
              <a:gd name="connsiteX2-185" fmla="*/ 5501605 w 6230428"/>
              <a:gd name="connsiteY2-186" fmla="*/ 0 h 5361493"/>
              <a:gd name="connsiteX3-187" fmla="*/ 6230428 w 6230428"/>
              <a:gd name="connsiteY3-188" fmla="*/ 4232521 h 5361493"/>
              <a:gd name="connsiteX4-189" fmla="*/ 3850 w 6230428"/>
              <a:gd name="connsiteY4-190" fmla="*/ 5361493 h 5361493"/>
              <a:gd name="connsiteX0-191" fmla="*/ 3850 w 6230428"/>
              <a:gd name="connsiteY0-192" fmla="*/ 5364233 h 5364233"/>
              <a:gd name="connsiteX1-193" fmla="*/ 851 w 6230428"/>
              <a:gd name="connsiteY1-194" fmla="*/ 1009607 h 5364233"/>
              <a:gd name="connsiteX2-195" fmla="*/ 5501605 w 6230428"/>
              <a:gd name="connsiteY2-196" fmla="*/ 0 h 5364233"/>
              <a:gd name="connsiteX3-197" fmla="*/ 6230428 w 6230428"/>
              <a:gd name="connsiteY3-198" fmla="*/ 4232521 h 5364233"/>
              <a:gd name="connsiteX4-199" fmla="*/ 3850 w 6230428"/>
              <a:gd name="connsiteY4-200" fmla="*/ 5364233 h 5364233"/>
              <a:gd name="connsiteX0-201" fmla="*/ 1366 w 6230657"/>
              <a:gd name="connsiteY0-202" fmla="*/ 5366973 h 5366973"/>
              <a:gd name="connsiteX1-203" fmla="*/ 1080 w 6230657"/>
              <a:gd name="connsiteY1-204" fmla="*/ 1009607 h 5366973"/>
              <a:gd name="connsiteX2-205" fmla="*/ 5501834 w 6230657"/>
              <a:gd name="connsiteY2-206" fmla="*/ 0 h 5366973"/>
              <a:gd name="connsiteX3-207" fmla="*/ 6230657 w 6230657"/>
              <a:gd name="connsiteY3-208" fmla="*/ 4232521 h 5366973"/>
              <a:gd name="connsiteX4-209" fmla="*/ 1366 w 6230657"/>
              <a:gd name="connsiteY4-210" fmla="*/ 5366973 h 53669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2" name="Title 1"/>
          <p:cNvSpPr>
            <a:spLocks noGrp="1"/>
          </p:cNvSpPr>
          <p:nvPr>
            <p:ph type="ctrTitle" hasCustomPrompt="1"/>
          </p:nvPr>
        </p:nvSpPr>
        <p:spPr>
          <a:xfrm rot="840000">
            <a:off x="5446838" y="2726140"/>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endParaRPr lang="en-US" noProof="0"/>
          </a:p>
        </p:txBody>
      </p:sp>
      <p:sp>
        <p:nvSpPr>
          <p:cNvPr id="45" name="Text Placeholder 44"/>
          <p:cNvSpPr>
            <a:spLocks noGrp="1"/>
          </p:cNvSpPr>
          <p:nvPr>
            <p:ph type="body" sz="quarter" idx="16" hasCustomPrompt="1"/>
          </p:nvPr>
        </p:nvSpPr>
        <p:spPr>
          <a:xfrm rot="720000">
            <a:off x="7178791" y="580665"/>
            <a:ext cx="1043831" cy="858837"/>
          </a:xfrm>
        </p:spPr>
        <p:txBody>
          <a:bodyPr>
            <a:normAutofit/>
          </a:bodyPr>
          <a:lstStyle>
            <a:lvl1pPr marL="0" indent="0" algn="ctr">
              <a:buNone/>
              <a:defRPr sz="1950" b="1">
                <a:solidFill>
                  <a:schemeClr val="bg1"/>
                </a:solidFill>
              </a:defRPr>
            </a:lvl1pPr>
          </a:lstStyle>
          <a:p>
            <a:pPr lvl="0"/>
            <a:r>
              <a:rPr lang="en-US" noProof="0"/>
              <a:t>MONTH</a:t>
            </a:r>
            <a:br>
              <a:rPr lang="en-US" noProof="0"/>
            </a:br>
            <a:r>
              <a:rPr lang="en-US" noProof="0"/>
              <a:t>20XX</a:t>
            </a:r>
            <a:endParaRPr lang="en-US" noProof="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p:cNvGrpSpPr/>
          <p:nvPr/>
        </p:nvGrpSpPr>
        <p:grpSpPr>
          <a:xfrm>
            <a:off x="1485180" y="520107"/>
            <a:ext cx="7664542" cy="6350602"/>
            <a:chOff x="1980240" y="520107"/>
            <a:chExt cx="10219389" cy="6350602"/>
          </a:xfrm>
        </p:grpSpPr>
        <p:sp>
          <p:nvSpPr>
            <p:cNvPr id="12" name="Freeform: Shape 11"/>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p:cNvGrpSpPr/>
          <p:nvPr userDrawn="1"/>
        </p:nvGrpSpPr>
        <p:grpSpPr>
          <a:xfrm>
            <a:off x="8221934" y="5678327"/>
            <a:ext cx="926100" cy="1051200"/>
            <a:chOff x="5626893" y="3026568"/>
            <a:chExt cx="937260" cy="800760"/>
          </a:xfrm>
        </p:grpSpPr>
        <p:sp>
          <p:nvSpPr>
            <p:cNvPr id="32"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6" name="Picture Placeholder 15"/>
          <p:cNvSpPr>
            <a:spLocks noGrp="1"/>
          </p:cNvSpPr>
          <p:nvPr>
            <p:ph type="pic" sz="quarter" idx="13"/>
          </p:nvPr>
        </p:nvSpPr>
        <p:spPr>
          <a:xfrm>
            <a:off x="2485680" y="793218"/>
            <a:ext cx="665832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1" fmla="*/ 0 w 8534400"/>
              <a:gd name="connsiteY0-2" fmla="*/ 6043236 h 6043236"/>
              <a:gd name="connsiteX1-3" fmla="*/ 1510809 w 8534400"/>
              <a:gd name="connsiteY1-4" fmla="*/ 0 h 6043236"/>
              <a:gd name="connsiteX2-5" fmla="*/ 8518563 w 8534400"/>
              <a:gd name="connsiteY2-6" fmla="*/ 14514 h 6043236"/>
              <a:gd name="connsiteX3-7" fmla="*/ 8534400 w 8534400"/>
              <a:gd name="connsiteY3-8" fmla="*/ 6043236 h 6043236"/>
              <a:gd name="connsiteX4-9" fmla="*/ 0 w 8534400"/>
              <a:gd name="connsiteY4-10" fmla="*/ 6043236 h 6043236"/>
              <a:gd name="connsiteX0-11" fmla="*/ 317991 w 8852391"/>
              <a:gd name="connsiteY0-12" fmla="*/ 6028722 h 6028722"/>
              <a:gd name="connsiteX1-13" fmla="*/ 0 w 8852391"/>
              <a:gd name="connsiteY1-14" fmla="*/ 2162629 h 6028722"/>
              <a:gd name="connsiteX2-15" fmla="*/ 8836554 w 8852391"/>
              <a:gd name="connsiteY2-16" fmla="*/ 0 h 6028722"/>
              <a:gd name="connsiteX3-17" fmla="*/ 8852391 w 8852391"/>
              <a:gd name="connsiteY3-18" fmla="*/ 6028722 h 6028722"/>
              <a:gd name="connsiteX4-19" fmla="*/ 317991 w 8852391"/>
              <a:gd name="connsiteY4-20" fmla="*/ 6028722 h 6028722"/>
              <a:gd name="connsiteX0-21" fmla="*/ 913076 w 8852391"/>
              <a:gd name="connsiteY0-22" fmla="*/ 6043236 h 6043236"/>
              <a:gd name="connsiteX1-23" fmla="*/ 0 w 8852391"/>
              <a:gd name="connsiteY1-24" fmla="*/ 2162629 h 6043236"/>
              <a:gd name="connsiteX2-25" fmla="*/ 8836554 w 8852391"/>
              <a:gd name="connsiteY2-26" fmla="*/ 0 h 6043236"/>
              <a:gd name="connsiteX3-27" fmla="*/ 8852391 w 8852391"/>
              <a:gd name="connsiteY3-28" fmla="*/ 6028722 h 6043236"/>
              <a:gd name="connsiteX4-29" fmla="*/ 913076 w 8852391"/>
              <a:gd name="connsiteY4-30" fmla="*/ 6043236 h 6043236"/>
              <a:gd name="connsiteX0-31" fmla="*/ 933682 w 8872997"/>
              <a:gd name="connsiteY0-32" fmla="*/ 6043236 h 6043236"/>
              <a:gd name="connsiteX1-33" fmla="*/ 0 w 8872997"/>
              <a:gd name="connsiteY1-34" fmla="*/ 2167781 h 6043236"/>
              <a:gd name="connsiteX2-35" fmla="*/ 8857160 w 8872997"/>
              <a:gd name="connsiteY2-36" fmla="*/ 0 h 6043236"/>
              <a:gd name="connsiteX3-37" fmla="*/ 8872997 w 8872997"/>
              <a:gd name="connsiteY3-38" fmla="*/ 6028722 h 6043236"/>
              <a:gd name="connsiteX4-39" fmla="*/ 933682 w 8872997"/>
              <a:gd name="connsiteY4-40" fmla="*/ 6043236 h 6043236"/>
              <a:gd name="connsiteX0-41" fmla="*/ 933682 w 8872997"/>
              <a:gd name="connsiteY0-42" fmla="*/ 6050963 h 6050963"/>
              <a:gd name="connsiteX1-43" fmla="*/ 0 w 8872997"/>
              <a:gd name="connsiteY1-44" fmla="*/ 2167781 h 6050963"/>
              <a:gd name="connsiteX2-45" fmla="*/ 8857160 w 8872997"/>
              <a:gd name="connsiteY2-46" fmla="*/ 0 h 6050963"/>
              <a:gd name="connsiteX3-47" fmla="*/ 8872997 w 8872997"/>
              <a:gd name="connsiteY3-48" fmla="*/ 6028722 h 6050963"/>
              <a:gd name="connsiteX4-49" fmla="*/ 933682 w 8872997"/>
              <a:gd name="connsiteY4-50" fmla="*/ 6050963 h 6050963"/>
              <a:gd name="connsiteX0-51" fmla="*/ 933682 w 8872997"/>
              <a:gd name="connsiteY0-52" fmla="*/ 6050963 h 6054480"/>
              <a:gd name="connsiteX1-53" fmla="*/ 0 w 8872997"/>
              <a:gd name="connsiteY1-54" fmla="*/ 2167781 h 6054480"/>
              <a:gd name="connsiteX2-55" fmla="*/ 8857160 w 8872997"/>
              <a:gd name="connsiteY2-56" fmla="*/ 0 h 6054480"/>
              <a:gd name="connsiteX3-57" fmla="*/ 8872997 w 8872997"/>
              <a:gd name="connsiteY3-58" fmla="*/ 6054480 h 6054480"/>
              <a:gd name="connsiteX4-59" fmla="*/ 933682 w 8872997"/>
              <a:gd name="connsiteY4-60" fmla="*/ 6050963 h 6054480"/>
              <a:gd name="connsiteX0-61" fmla="*/ 933682 w 8875190"/>
              <a:gd name="connsiteY0-62" fmla="*/ 6063842 h 6067359"/>
              <a:gd name="connsiteX1-63" fmla="*/ 0 w 8875190"/>
              <a:gd name="connsiteY1-64" fmla="*/ 2180660 h 6067359"/>
              <a:gd name="connsiteX2-65" fmla="*/ 8875190 w 8875190"/>
              <a:gd name="connsiteY2-66" fmla="*/ 0 h 6067359"/>
              <a:gd name="connsiteX3-67" fmla="*/ 8872997 w 8875190"/>
              <a:gd name="connsiteY3-68" fmla="*/ 6067359 h 6067359"/>
              <a:gd name="connsiteX4-69" fmla="*/ 933682 w 8875190"/>
              <a:gd name="connsiteY4-70" fmla="*/ 6063842 h 6067359"/>
              <a:gd name="connsiteX0-71" fmla="*/ 933682 w 8872997"/>
              <a:gd name="connsiteY0-72" fmla="*/ 6061266 h 6064783"/>
              <a:gd name="connsiteX1-73" fmla="*/ 0 w 8872997"/>
              <a:gd name="connsiteY1-74" fmla="*/ 2178084 h 6064783"/>
              <a:gd name="connsiteX2-75" fmla="*/ 8872614 w 8872997"/>
              <a:gd name="connsiteY2-76" fmla="*/ 0 h 6064783"/>
              <a:gd name="connsiteX3-77" fmla="*/ 8872997 w 8872997"/>
              <a:gd name="connsiteY3-78" fmla="*/ 6064783 h 6064783"/>
              <a:gd name="connsiteX4-79" fmla="*/ 933682 w 8872997"/>
              <a:gd name="connsiteY4-80" fmla="*/ 6061266 h 6064783"/>
              <a:gd name="connsiteX0-81" fmla="*/ 938445 w 8877760"/>
              <a:gd name="connsiteY0-82" fmla="*/ 6061266 h 6064783"/>
              <a:gd name="connsiteX1-83" fmla="*/ 0 w 8877760"/>
              <a:gd name="connsiteY1-84" fmla="*/ 2175703 h 6064783"/>
              <a:gd name="connsiteX2-85" fmla="*/ 8877377 w 8877760"/>
              <a:gd name="connsiteY2-86" fmla="*/ 0 h 6064783"/>
              <a:gd name="connsiteX3-87" fmla="*/ 8877760 w 8877760"/>
              <a:gd name="connsiteY3-88" fmla="*/ 6064783 h 6064783"/>
              <a:gd name="connsiteX4-89" fmla="*/ 938445 w 8877760"/>
              <a:gd name="connsiteY4-90" fmla="*/ 6061266 h 60647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8" name="Graphic 6"/>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endParaRPr lang="en-US" noProof="0"/>
          </a:p>
        </p:txBody>
      </p:sp>
      <p:grpSp>
        <p:nvGrpSpPr>
          <p:cNvPr id="26" name="Graphic 17"/>
          <p:cNvGrpSpPr/>
          <p:nvPr userDrawn="1"/>
        </p:nvGrpSpPr>
        <p:grpSpPr>
          <a:xfrm>
            <a:off x="-9536" y="-12715"/>
            <a:ext cx="5576226" cy="5461207"/>
            <a:chOff x="-12715" y="-12715"/>
            <a:chExt cx="7434968" cy="5461207"/>
          </a:xfrm>
        </p:grpSpPr>
        <p:sp>
          <p:nvSpPr>
            <p:cNvPr id="27"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p:cNvGrpSpPr/>
          <p:nvPr userDrawn="1"/>
        </p:nvGrpSpPr>
        <p:grpSpPr>
          <a:xfrm>
            <a:off x="8221934" y="5678327"/>
            <a:ext cx="926100" cy="1051200"/>
            <a:chOff x="5626893" y="3026568"/>
            <a:chExt cx="937260" cy="800760"/>
          </a:xfrm>
        </p:grpSpPr>
        <p:sp>
          <p:nvSpPr>
            <p:cNvPr id="8" name="Freeform: Shape 7"/>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8"/>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p:cNvSpPr>
            <a:spLocks noGrp="1"/>
          </p:cNvSpPr>
          <p:nvPr>
            <p:ph type="body" idx="1" hasCustomPrompt="1"/>
          </p:nvPr>
        </p:nvSpPr>
        <p:spPr>
          <a:xfrm>
            <a:off x="561023" y="2442380"/>
            <a:ext cx="2935224"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endParaRPr lang="en-US" noProof="0"/>
          </a:p>
        </p:txBody>
      </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10" name="Graphic 23"/>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p:cNvSpPr>
            <a:spLocks noGrp="1"/>
          </p:cNvSpPr>
          <p:nvPr>
            <p:ph type="title" hasCustomPrompt="1"/>
          </p:nvPr>
        </p:nvSpPr>
        <p:spPr>
          <a:xfrm rot="-360000">
            <a:off x="634583" y="974882"/>
            <a:ext cx="2950215" cy="734415"/>
          </a:xfrm>
        </p:spPr>
        <p:txBody>
          <a:bodyPr anchor="b">
            <a:normAutofit/>
          </a:bodyPr>
          <a:lstStyle>
            <a:lvl1pPr>
              <a:defRPr sz="3000">
                <a:solidFill>
                  <a:schemeClr val="bg1"/>
                </a:solidFill>
              </a:defRPr>
            </a:lvl1pPr>
          </a:lstStyle>
          <a:p>
            <a:r>
              <a:rPr lang="en-US" noProof="0"/>
              <a:t>Text Layout 1</a:t>
            </a:r>
            <a:endParaRPr lang="en-US" noProof="0"/>
          </a:p>
        </p:txBody>
      </p:sp>
      <p:sp>
        <p:nvSpPr>
          <p:cNvPr id="17" name="Text Placeholder 16"/>
          <p:cNvSpPr>
            <a:spLocks noGrp="1"/>
          </p:cNvSpPr>
          <p:nvPr>
            <p:ph type="body" sz="quarter" idx="13"/>
          </p:nvPr>
        </p:nvSpPr>
        <p:spPr>
          <a:xfrm>
            <a:off x="606743" y="3392622"/>
            <a:ext cx="2934891" cy="2249488"/>
          </a:xfrm>
        </p:spPr>
        <p:txBody>
          <a:bodyPr>
            <a:normAutofit/>
          </a:bodyPr>
          <a:lstStyle>
            <a:lvl1pPr marL="135255" indent="-135255">
              <a:spcBef>
                <a:spcPts val="450"/>
              </a:spcBef>
              <a:buClr>
                <a:schemeClr val="accent2"/>
              </a:buClr>
              <a:defRPr sz="1200" b="0">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endParaRPr lang="en-US" noProof="0"/>
          </a:p>
        </p:txBody>
      </p:sp>
      <p:grpSp>
        <p:nvGrpSpPr>
          <p:cNvPr id="19" name="Graphic 17"/>
          <p:cNvGrpSpPr/>
          <p:nvPr/>
        </p:nvGrpSpPr>
        <p:grpSpPr>
          <a:xfrm>
            <a:off x="4148043" y="0"/>
            <a:ext cx="4755490" cy="6429600"/>
            <a:chOff x="5530724" y="0"/>
            <a:chExt cx="6340653" cy="6429600"/>
          </a:xfrm>
        </p:grpSpPr>
        <p:sp>
          <p:nvSpPr>
            <p:cNvPr id="20" name="Freeform: Shape 19"/>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sz="2400" noProof="0" dirty="0"/>
            </a:p>
          </p:txBody>
        </p:sp>
        <p:sp>
          <p:nvSpPr>
            <p:cNvPr id="21" name="Freeform: Shape 20"/>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sz="2400" noProof="0" dirty="0"/>
            </a:p>
          </p:txBody>
        </p:sp>
        <p:sp>
          <p:nvSpPr>
            <p:cNvPr id="22" name="Freeform: Shape 21"/>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sz="2400" noProof="0" dirty="0"/>
            </a:p>
          </p:txBody>
        </p:sp>
      </p:grpSp>
      <p:sp>
        <p:nvSpPr>
          <p:cNvPr id="24" name="Picture Placeholder 23"/>
          <p:cNvSpPr>
            <a:spLocks noGrp="1"/>
          </p:cNvSpPr>
          <p:nvPr>
            <p:ph type="pic" sz="quarter" idx="14"/>
          </p:nvPr>
        </p:nvSpPr>
        <p:spPr>
          <a:xfrm rot="720000">
            <a:off x="4788141" y="209525"/>
            <a:ext cx="3485774"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1" fmla="*/ 0 w 4643879"/>
              <a:gd name="connsiteY0-2" fmla="*/ 5462044 h 5462044"/>
              <a:gd name="connsiteX1-3" fmla="*/ 11990 w 4643879"/>
              <a:gd name="connsiteY1-4" fmla="*/ 13839 h 5462044"/>
              <a:gd name="connsiteX2-5" fmla="*/ 4643879 w 4643879"/>
              <a:gd name="connsiteY2-6" fmla="*/ 0 h 5462044"/>
              <a:gd name="connsiteX3-7" fmla="*/ 3482909 w 4643879"/>
              <a:gd name="connsiteY3-8" fmla="*/ 5462044 h 5462044"/>
              <a:gd name="connsiteX4-9" fmla="*/ 0 w 4643879"/>
              <a:gd name="connsiteY4-10" fmla="*/ 5462044 h 5462044"/>
              <a:gd name="connsiteX0-11" fmla="*/ 0 w 4643879"/>
              <a:gd name="connsiteY0-12" fmla="*/ 5462044 h 5462044"/>
              <a:gd name="connsiteX1-13" fmla="*/ 11990 w 4643879"/>
              <a:gd name="connsiteY1-14" fmla="*/ 13839 h 5462044"/>
              <a:gd name="connsiteX2-15" fmla="*/ 1026146 w 4643879"/>
              <a:gd name="connsiteY2-16" fmla="*/ 8068 h 5462044"/>
              <a:gd name="connsiteX3-17" fmla="*/ 4643879 w 4643879"/>
              <a:gd name="connsiteY3-18" fmla="*/ 0 h 5462044"/>
              <a:gd name="connsiteX4-19" fmla="*/ 3482909 w 4643879"/>
              <a:gd name="connsiteY4-20" fmla="*/ 5462044 h 5462044"/>
              <a:gd name="connsiteX5" fmla="*/ 0 w 4643879"/>
              <a:gd name="connsiteY5" fmla="*/ 5462044 h 5462044"/>
              <a:gd name="connsiteX0-21" fmla="*/ 0 w 4643879"/>
              <a:gd name="connsiteY0-22" fmla="*/ 5462044 h 5462044"/>
              <a:gd name="connsiteX1-23" fmla="*/ 11990 w 4643879"/>
              <a:gd name="connsiteY1-24" fmla="*/ 13839 h 5462044"/>
              <a:gd name="connsiteX2-25" fmla="*/ 1029484 w 4643879"/>
              <a:gd name="connsiteY2-26" fmla="*/ 2927 h 5462044"/>
              <a:gd name="connsiteX3-27" fmla="*/ 4643879 w 4643879"/>
              <a:gd name="connsiteY3-28" fmla="*/ 0 h 5462044"/>
              <a:gd name="connsiteX4-29" fmla="*/ 3482909 w 4643879"/>
              <a:gd name="connsiteY4-30" fmla="*/ 5462044 h 5462044"/>
              <a:gd name="connsiteX5-31" fmla="*/ 0 w 4643879"/>
              <a:gd name="connsiteY5-32" fmla="*/ 5462044 h 5462044"/>
              <a:gd name="connsiteX0-33" fmla="*/ 0 w 4643879"/>
              <a:gd name="connsiteY0-34" fmla="*/ 5462044 h 5462044"/>
              <a:gd name="connsiteX1-35" fmla="*/ 5006 w 4643879"/>
              <a:gd name="connsiteY1-36" fmla="*/ 210263 h 5462044"/>
              <a:gd name="connsiteX2-37" fmla="*/ 1029484 w 4643879"/>
              <a:gd name="connsiteY2-38" fmla="*/ 2927 h 5462044"/>
              <a:gd name="connsiteX3-39" fmla="*/ 4643879 w 4643879"/>
              <a:gd name="connsiteY3-40" fmla="*/ 0 h 5462044"/>
              <a:gd name="connsiteX4-41" fmla="*/ 3482909 w 4643879"/>
              <a:gd name="connsiteY4-42" fmla="*/ 5462044 h 5462044"/>
              <a:gd name="connsiteX5-43" fmla="*/ 0 w 4643879"/>
              <a:gd name="connsiteY5-44" fmla="*/ 5462044 h 5462044"/>
              <a:gd name="connsiteX0-45" fmla="*/ 0 w 4643879"/>
              <a:gd name="connsiteY0-46" fmla="*/ 5462044 h 5462044"/>
              <a:gd name="connsiteX1-47" fmla="*/ 5006 w 4643879"/>
              <a:gd name="connsiteY1-48" fmla="*/ 210263 h 5462044"/>
              <a:gd name="connsiteX2-49" fmla="*/ 1029484 w 4643879"/>
              <a:gd name="connsiteY2-50" fmla="*/ 2927 h 5462044"/>
              <a:gd name="connsiteX3-51" fmla="*/ 4643879 w 4643879"/>
              <a:gd name="connsiteY3-52" fmla="*/ 0 h 5462044"/>
              <a:gd name="connsiteX4-53" fmla="*/ 4634592 w 4643879"/>
              <a:gd name="connsiteY4-54" fmla="*/ 5460922 h 5462044"/>
              <a:gd name="connsiteX5-55" fmla="*/ 0 w 4643879"/>
              <a:gd name="connsiteY5-56" fmla="*/ 5462044 h 5462044"/>
              <a:gd name="connsiteX0-57" fmla="*/ 0 w 4647218"/>
              <a:gd name="connsiteY0-58" fmla="*/ 5467184 h 5467184"/>
              <a:gd name="connsiteX1-59" fmla="*/ 8345 w 4647218"/>
              <a:gd name="connsiteY1-60" fmla="*/ 210263 h 5467184"/>
              <a:gd name="connsiteX2-61" fmla="*/ 1032823 w 4647218"/>
              <a:gd name="connsiteY2-62" fmla="*/ 2927 h 5467184"/>
              <a:gd name="connsiteX3-63" fmla="*/ 4647218 w 4647218"/>
              <a:gd name="connsiteY3-64" fmla="*/ 0 h 5467184"/>
              <a:gd name="connsiteX4-65" fmla="*/ 4637931 w 4647218"/>
              <a:gd name="connsiteY4-66" fmla="*/ 5460922 h 5467184"/>
              <a:gd name="connsiteX5-67" fmla="*/ 0 w 4647218"/>
              <a:gd name="connsiteY5-68" fmla="*/ 5467184 h 5467184"/>
              <a:gd name="connsiteX0-69" fmla="*/ 0 w 4647218"/>
              <a:gd name="connsiteY0-70" fmla="*/ 5467184 h 5467184"/>
              <a:gd name="connsiteX1-71" fmla="*/ 8345 w 4647218"/>
              <a:gd name="connsiteY1-72" fmla="*/ 210263 h 5467184"/>
              <a:gd name="connsiteX2-73" fmla="*/ 1032823 w 4647218"/>
              <a:gd name="connsiteY2-74" fmla="*/ 2927 h 5467184"/>
              <a:gd name="connsiteX3-75" fmla="*/ 4647218 w 4647218"/>
              <a:gd name="connsiteY3-76" fmla="*/ 0 h 5467184"/>
              <a:gd name="connsiteX4-77" fmla="*/ 4637931 w 4647218"/>
              <a:gd name="connsiteY4-78" fmla="*/ 5460922 h 5467184"/>
              <a:gd name="connsiteX5-79" fmla="*/ 0 w 4647218"/>
              <a:gd name="connsiteY5-80" fmla="*/ 5467184 h 5467184"/>
              <a:gd name="connsiteX0-81" fmla="*/ 0 w 4647218"/>
              <a:gd name="connsiteY0-82" fmla="*/ 5472101 h 5472101"/>
              <a:gd name="connsiteX1-83" fmla="*/ 8345 w 4647218"/>
              <a:gd name="connsiteY1-84" fmla="*/ 215180 h 5472101"/>
              <a:gd name="connsiteX2-85" fmla="*/ 1048878 w 4647218"/>
              <a:gd name="connsiteY2-86" fmla="*/ 0 h 5472101"/>
              <a:gd name="connsiteX3-87" fmla="*/ 4647218 w 4647218"/>
              <a:gd name="connsiteY3-88" fmla="*/ 4917 h 5472101"/>
              <a:gd name="connsiteX4-89" fmla="*/ 4637931 w 4647218"/>
              <a:gd name="connsiteY4-90" fmla="*/ 5465839 h 5472101"/>
              <a:gd name="connsiteX5-91" fmla="*/ 0 w 4647218"/>
              <a:gd name="connsiteY5-92" fmla="*/ 5472101 h 5472101"/>
              <a:gd name="connsiteX0-93" fmla="*/ 0 w 4647218"/>
              <a:gd name="connsiteY0-94" fmla="*/ 5472101 h 5472101"/>
              <a:gd name="connsiteX1-95" fmla="*/ 5908 w 4647218"/>
              <a:gd name="connsiteY1-96" fmla="*/ 224560 h 5472101"/>
              <a:gd name="connsiteX2-97" fmla="*/ 1048878 w 4647218"/>
              <a:gd name="connsiteY2-98" fmla="*/ 0 h 5472101"/>
              <a:gd name="connsiteX3-99" fmla="*/ 4647218 w 4647218"/>
              <a:gd name="connsiteY3-100" fmla="*/ 4917 h 5472101"/>
              <a:gd name="connsiteX4-101" fmla="*/ 4637931 w 4647218"/>
              <a:gd name="connsiteY4-102" fmla="*/ 5465839 h 5472101"/>
              <a:gd name="connsiteX5-103" fmla="*/ 0 w 4647218"/>
              <a:gd name="connsiteY5-104" fmla="*/ 5472101 h 5472101"/>
              <a:gd name="connsiteX0-105" fmla="*/ 481 w 4647699"/>
              <a:gd name="connsiteY0-106" fmla="*/ 5472101 h 5472101"/>
              <a:gd name="connsiteX1-107" fmla="*/ 1250 w 4647699"/>
              <a:gd name="connsiteY1-108" fmla="*/ 221221 h 5472101"/>
              <a:gd name="connsiteX2-109" fmla="*/ 1049359 w 4647699"/>
              <a:gd name="connsiteY2-110" fmla="*/ 0 h 5472101"/>
              <a:gd name="connsiteX3-111" fmla="*/ 4647699 w 4647699"/>
              <a:gd name="connsiteY3-112" fmla="*/ 4917 h 5472101"/>
              <a:gd name="connsiteX4-113" fmla="*/ 4638412 w 4647699"/>
              <a:gd name="connsiteY4-114" fmla="*/ 5465839 h 5472101"/>
              <a:gd name="connsiteX5-115" fmla="*/ 481 w 4647699"/>
              <a:gd name="connsiteY5-116" fmla="*/ 5472101 h 5472101"/>
              <a:gd name="connsiteX0-117" fmla="*/ 481 w 4647699"/>
              <a:gd name="connsiteY0-118" fmla="*/ 5472101 h 5472101"/>
              <a:gd name="connsiteX1-119" fmla="*/ 1250 w 4647699"/>
              <a:gd name="connsiteY1-120" fmla="*/ 221221 h 5472101"/>
              <a:gd name="connsiteX2-121" fmla="*/ 1049359 w 4647699"/>
              <a:gd name="connsiteY2-122" fmla="*/ 0 h 5472101"/>
              <a:gd name="connsiteX3-123" fmla="*/ 4647699 w 4647699"/>
              <a:gd name="connsiteY3-124" fmla="*/ 4917 h 5472101"/>
              <a:gd name="connsiteX4-125" fmla="*/ 4643537 w 4647699"/>
              <a:gd name="connsiteY4-126" fmla="*/ 5464749 h 5472101"/>
              <a:gd name="connsiteX5-127" fmla="*/ 481 w 4647699"/>
              <a:gd name="connsiteY5-128" fmla="*/ 5472101 h 5472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p:cNvGrpSpPr/>
          <p:nvPr userDrawn="1"/>
        </p:nvGrpSpPr>
        <p:grpSpPr>
          <a:xfrm>
            <a:off x="8221934" y="5678327"/>
            <a:ext cx="926100" cy="1051200"/>
            <a:chOff x="5626893" y="3026568"/>
            <a:chExt cx="937260" cy="800760"/>
          </a:xfrm>
        </p:grpSpPr>
        <p:sp>
          <p:nvSpPr>
            <p:cNvPr id="9" name="Freeform: Shape 8"/>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9"/>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5" name="Date Placeholder 4"/>
          <p:cNvSpPr>
            <a:spLocks noGrp="1"/>
          </p:cNvSpPr>
          <p:nvPr>
            <p:ph type="dt" sz="half" idx="10"/>
          </p:nvPr>
        </p:nvSpPr>
        <p:spPr/>
        <p:txBody>
          <a:bodyPr/>
          <a:lstStyle/>
          <a:p>
            <a:r>
              <a:rPr lang="en-US" noProof="0" dirty="0"/>
              <a:t>MM.DD.20XX</a:t>
            </a:r>
            <a:endParaRPr lang="en-US" noProof="0" dirty="0"/>
          </a:p>
        </p:txBody>
      </p:sp>
      <p:sp>
        <p:nvSpPr>
          <p:cNvPr id="6" name="Footer Placeholder 5"/>
          <p:cNvSpPr>
            <a:spLocks noGrp="1"/>
          </p:cNvSpPr>
          <p:nvPr>
            <p:ph type="ftr" sz="quarter" idx="11"/>
          </p:nvPr>
        </p:nvSpPr>
        <p:spPr/>
        <p:txBody>
          <a:bodyPr/>
          <a:lstStyle/>
          <a:p>
            <a:r>
              <a:rPr lang="en-US" noProof="0" dirty="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13" name="Group 12"/>
          <p:cNvGrpSpPr/>
          <p:nvPr userDrawn="1"/>
        </p:nvGrpSpPr>
        <p:grpSpPr>
          <a:xfrm flipH="1">
            <a:off x="5491258" y="587196"/>
            <a:ext cx="3663985" cy="1632656"/>
            <a:chOff x="-26126" y="587196"/>
            <a:chExt cx="4885313" cy="1632656"/>
          </a:xfrm>
        </p:grpSpPr>
        <p:sp>
          <p:nvSpPr>
            <p:cNvPr id="11" name="Graphic 23"/>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sp>
        <p:nvSpPr>
          <p:cNvPr id="16" name="Title 1"/>
          <p:cNvSpPr>
            <a:spLocks noGrp="1"/>
          </p:cNvSpPr>
          <p:nvPr>
            <p:ph type="title" hasCustomPrompt="1"/>
          </p:nvPr>
        </p:nvSpPr>
        <p:spPr>
          <a:xfrm rot="360000">
            <a:off x="5516134" y="895260"/>
            <a:ext cx="3551594" cy="1012583"/>
          </a:xfrm>
        </p:spPr>
        <p:txBody>
          <a:bodyPr/>
          <a:lstStyle>
            <a:lvl1pPr algn="ctr">
              <a:defRPr>
                <a:solidFill>
                  <a:schemeClr val="bg1"/>
                </a:solidFill>
              </a:defRPr>
            </a:lvl1pPr>
          </a:lstStyle>
          <a:p>
            <a:r>
              <a:rPr lang="en-US" noProof="0"/>
              <a:t>Text Layout 2</a:t>
            </a:r>
            <a:endParaRPr lang="en-US" noProof="0"/>
          </a:p>
        </p:txBody>
      </p:sp>
      <p:sp>
        <p:nvSpPr>
          <p:cNvPr id="17" name="Text Placeholder 2"/>
          <p:cNvSpPr>
            <a:spLocks noGrp="1"/>
          </p:cNvSpPr>
          <p:nvPr>
            <p:ph type="body" idx="1" hasCustomPrompt="1"/>
          </p:nvPr>
        </p:nvSpPr>
        <p:spPr>
          <a:xfrm>
            <a:off x="5159290" y="2442380"/>
            <a:ext cx="2935224"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endParaRPr lang="en-US" noProof="0"/>
          </a:p>
        </p:txBody>
      </p:sp>
      <p:sp>
        <p:nvSpPr>
          <p:cNvPr id="18" name="Text Placeholder 16"/>
          <p:cNvSpPr>
            <a:spLocks noGrp="1"/>
          </p:cNvSpPr>
          <p:nvPr>
            <p:ph type="body" sz="quarter" idx="13"/>
          </p:nvPr>
        </p:nvSpPr>
        <p:spPr>
          <a:xfrm>
            <a:off x="5199631" y="3401291"/>
            <a:ext cx="3260950" cy="693295"/>
          </a:xfrm>
        </p:spPr>
        <p:txBody>
          <a:bodyPr>
            <a:normAutofit/>
          </a:bodyPr>
          <a:lstStyle>
            <a:lvl1pPr marL="0" indent="0">
              <a:spcBef>
                <a:spcPts val="450"/>
              </a:spcBef>
              <a:buClr>
                <a:schemeClr val="accent2"/>
              </a:buClr>
              <a:buNone/>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endParaRPr lang="en-US" noProof="0"/>
          </a:p>
        </p:txBody>
      </p:sp>
      <p:sp>
        <p:nvSpPr>
          <p:cNvPr id="20" name="Text Placeholder 16"/>
          <p:cNvSpPr>
            <a:spLocks noGrp="1"/>
          </p:cNvSpPr>
          <p:nvPr>
            <p:ph type="body" sz="quarter" idx="14"/>
          </p:nvPr>
        </p:nvSpPr>
        <p:spPr>
          <a:xfrm>
            <a:off x="5199631" y="4200310"/>
            <a:ext cx="3260950" cy="1408743"/>
          </a:xfrm>
        </p:spPr>
        <p:txBody>
          <a:bodyPr>
            <a:normAutofit/>
          </a:bodyPr>
          <a:lstStyle>
            <a:lvl1pPr marL="135255" indent="-135255">
              <a:spcBef>
                <a:spcPts val="450"/>
              </a:spcBef>
              <a:buClr>
                <a:schemeClr val="accent2"/>
              </a:buClr>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endParaRPr lang="en-US" noProof="0"/>
          </a:p>
        </p:txBody>
      </p:sp>
      <p:grpSp>
        <p:nvGrpSpPr>
          <p:cNvPr id="22" name="Graphic 20"/>
          <p:cNvGrpSpPr/>
          <p:nvPr/>
        </p:nvGrpSpPr>
        <p:grpSpPr>
          <a:xfrm>
            <a:off x="-9500" y="-12667"/>
            <a:ext cx="4814228" cy="6160919"/>
            <a:chOff x="-12667" y="-12667"/>
            <a:chExt cx="6418971" cy="6160919"/>
          </a:xfrm>
        </p:grpSpPr>
        <p:sp>
          <p:nvSpPr>
            <p:cNvPr id="23" name="Freeform: Shape 22"/>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1" fmla="*/ 6333977 w 6396137"/>
                <a:gd name="connsiteY0-2" fmla="*/ 0 h 1759509"/>
                <a:gd name="connsiteX1-3" fmla="*/ 0 w 6396137"/>
                <a:gd name="connsiteY1-4" fmla="*/ 444000 h 1759509"/>
                <a:gd name="connsiteX2-5" fmla="*/ 0 w 6396137"/>
                <a:gd name="connsiteY2-6" fmla="*/ 1759509 h 1759509"/>
                <a:gd name="connsiteX3-7" fmla="*/ 6396137 w 6396137"/>
                <a:gd name="connsiteY3-8" fmla="*/ 834832 h 1759509"/>
                <a:gd name="connsiteX4-9" fmla="*/ 6333977 w 6396137"/>
                <a:gd name="connsiteY4-10" fmla="*/ 0 h 17595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sz="2400" noProof="0" dirty="0"/>
            </a:p>
          </p:txBody>
        </p:sp>
        <p:sp>
          <p:nvSpPr>
            <p:cNvPr id="24" name="Freeform: Shape 23"/>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sz="2400" noProof="0" dirty="0"/>
            </a:p>
          </p:txBody>
        </p:sp>
        <p:sp>
          <p:nvSpPr>
            <p:cNvPr id="25" name="Freeform: Shape 24"/>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sz="2400" noProof="0" dirty="0"/>
            </a:p>
          </p:txBody>
        </p:sp>
      </p:grpSp>
      <p:sp>
        <p:nvSpPr>
          <p:cNvPr id="27" name="Picture Placeholder 26"/>
          <p:cNvSpPr>
            <a:spLocks noGrp="1"/>
          </p:cNvSpPr>
          <p:nvPr>
            <p:ph type="pic" sz="quarter" idx="15"/>
          </p:nvPr>
        </p:nvSpPr>
        <p:spPr>
          <a:xfrm>
            <a:off x="-521" y="1"/>
            <a:ext cx="4549475"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1" fmla="*/ 0 w 5738813"/>
              <a:gd name="connsiteY0-2" fmla="*/ 5403850 h 5403850"/>
              <a:gd name="connsiteX1-3" fmla="*/ 11560 w 5738813"/>
              <a:gd name="connsiteY1-4" fmla="*/ 6440 h 5403850"/>
              <a:gd name="connsiteX2-5" fmla="*/ 4387851 w 5738813"/>
              <a:gd name="connsiteY2-6" fmla="*/ 0 h 5403850"/>
              <a:gd name="connsiteX3-7" fmla="*/ 5738813 w 5738813"/>
              <a:gd name="connsiteY3-8" fmla="*/ 5403850 h 5403850"/>
              <a:gd name="connsiteX4-9" fmla="*/ 0 w 5738813"/>
              <a:gd name="connsiteY4-10" fmla="*/ 5403850 h 5403850"/>
              <a:gd name="connsiteX0-11" fmla="*/ 0 w 5746572"/>
              <a:gd name="connsiteY0-12" fmla="*/ 5397410 h 5397410"/>
              <a:gd name="connsiteX1-13" fmla="*/ 11560 w 5746572"/>
              <a:gd name="connsiteY1-14" fmla="*/ 0 h 5397410"/>
              <a:gd name="connsiteX2-15" fmla="*/ 5746572 w 5746572"/>
              <a:gd name="connsiteY2-16" fmla="*/ 6439 h 5397410"/>
              <a:gd name="connsiteX3-17" fmla="*/ 5738813 w 5746572"/>
              <a:gd name="connsiteY3-18" fmla="*/ 5397410 h 5397410"/>
              <a:gd name="connsiteX4-19" fmla="*/ 0 w 5746572"/>
              <a:gd name="connsiteY4-20" fmla="*/ 5397410 h 5397410"/>
              <a:gd name="connsiteX0-21" fmla="*/ 0 w 6092996"/>
              <a:gd name="connsiteY0-22" fmla="*/ 5397410 h 5397410"/>
              <a:gd name="connsiteX1-23" fmla="*/ 11560 w 6092996"/>
              <a:gd name="connsiteY1-24" fmla="*/ 0 h 5397410"/>
              <a:gd name="connsiteX2-25" fmla="*/ 5746572 w 6092996"/>
              <a:gd name="connsiteY2-26" fmla="*/ 6439 h 5397410"/>
              <a:gd name="connsiteX3-27" fmla="*/ 6092982 w 6092996"/>
              <a:gd name="connsiteY3-28" fmla="*/ 4940210 h 5397410"/>
              <a:gd name="connsiteX4-29" fmla="*/ 0 w 6092996"/>
              <a:gd name="connsiteY4-30" fmla="*/ 5397410 h 5397410"/>
              <a:gd name="connsiteX0-31" fmla="*/ 0 w 6092982"/>
              <a:gd name="connsiteY0-32" fmla="*/ 5397410 h 5397410"/>
              <a:gd name="connsiteX1-33" fmla="*/ 11560 w 6092982"/>
              <a:gd name="connsiteY1-34" fmla="*/ 0 h 5397410"/>
              <a:gd name="connsiteX2-35" fmla="*/ 5746572 w 6092982"/>
              <a:gd name="connsiteY2-36" fmla="*/ 6439 h 5397410"/>
              <a:gd name="connsiteX3-37" fmla="*/ 6092982 w 6092982"/>
              <a:gd name="connsiteY3-38" fmla="*/ 4940210 h 5397410"/>
              <a:gd name="connsiteX4-39" fmla="*/ 0 w 6092982"/>
              <a:gd name="connsiteY4-40" fmla="*/ 5397410 h 5397410"/>
              <a:gd name="connsiteX0-41" fmla="*/ 0 w 6092982"/>
              <a:gd name="connsiteY0-42" fmla="*/ 5397410 h 5397410"/>
              <a:gd name="connsiteX1-43" fmla="*/ 11560 w 6092982"/>
              <a:gd name="connsiteY1-44" fmla="*/ 0 h 5397410"/>
              <a:gd name="connsiteX2-45" fmla="*/ 5746572 w 6092982"/>
              <a:gd name="connsiteY2-46" fmla="*/ 6439 h 5397410"/>
              <a:gd name="connsiteX3-47" fmla="*/ 6092982 w 6092982"/>
              <a:gd name="connsiteY3-48" fmla="*/ 4940210 h 5397410"/>
              <a:gd name="connsiteX4-49" fmla="*/ 0 w 6092982"/>
              <a:gd name="connsiteY4-50" fmla="*/ 5397410 h 5397410"/>
              <a:gd name="connsiteX0-51" fmla="*/ 0 w 6092982"/>
              <a:gd name="connsiteY0-52" fmla="*/ 5397410 h 5397410"/>
              <a:gd name="connsiteX1-53" fmla="*/ 11560 w 6092982"/>
              <a:gd name="connsiteY1-54" fmla="*/ 0 h 5397410"/>
              <a:gd name="connsiteX2-55" fmla="*/ 5746572 w 6092982"/>
              <a:gd name="connsiteY2-56" fmla="*/ 6439 h 5397410"/>
              <a:gd name="connsiteX3-57" fmla="*/ 6092982 w 6092982"/>
              <a:gd name="connsiteY3-58" fmla="*/ 4940210 h 5397410"/>
              <a:gd name="connsiteX4-59" fmla="*/ 0 w 6092982"/>
              <a:gd name="connsiteY4-60" fmla="*/ 5397410 h 5397410"/>
              <a:gd name="connsiteX0-61" fmla="*/ 0 w 6092982"/>
              <a:gd name="connsiteY0-62" fmla="*/ 5408602 h 5408602"/>
              <a:gd name="connsiteX1-63" fmla="*/ 11560 w 6092982"/>
              <a:gd name="connsiteY1-64" fmla="*/ 0 h 5408602"/>
              <a:gd name="connsiteX2-65" fmla="*/ 5746572 w 6092982"/>
              <a:gd name="connsiteY2-66" fmla="*/ 6439 h 5408602"/>
              <a:gd name="connsiteX3-67" fmla="*/ 6092982 w 6092982"/>
              <a:gd name="connsiteY3-68" fmla="*/ 4940210 h 5408602"/>
              <a:gd name="connsiteX4-69" fmla="*/ 0 w 6092982"/>
              <a:gd name="connsiteY4-70" fmla="*/ 5408602 h 5408602"/>
              <a:gd name="connsiteX0-71" fmla="*/ 0 w 6065273"/>
              <a:gd name="connsiteY0-72" fmla="*/ 5408602 h 5408602"/>
              <a:gd name="connsiteX1-73" fmla="*/ 11560 w 6065273"/>
              <a:gd name="connsiteY1-74" fmla="*/ 0 h 5408602"/>
              <a:gd name="connsiteX2-75" fmla="*/ 5746572 w 6065273"/>
              <a:gd name="connsiteY2-76" fmla="*/ 6439 h 5408602"/>
              <a:gd name="connsiteX3-77" fmla="*/ 6065273 w 6065273"/>
              <a:gd name="connsiteY3-78" fmla="*/ 4979386 h 5408602"/>
              <a:gd name="connsiteX4-79" fmla="*/ 0 w 6065273"/>
              <a:gd name="connsiteY4-80" fmla="*/ 5408602 h 5408602"/>
              <a:gd name="connsiteX0-81" fmla="*/ 0 w 6065273"/>
              <a:gd name="connsiteY0-82" fmla="*/ 5408602 h 5408602"/>
              <a:gd name="connsiteX1-83" fmla="*/ 11560 w 6065273"/>
              <a:gd name="connsiteY1-84" fmla="*/ 0 h 5408602"/>
              <a:gd name="connsiteX2-85" fmla="*/ 5724405 w 6065273"/>
              <a:gd name="connsiteY2-86" fmla="*/ 12034 h 5408602"/>
              <a:gd name="connsiteX3-87" fmla="*/ 6065273 w 6065273"/>
              <a:gd name="connsiteY3-88" fmla="*/ 4979386 h 5408602"/>
              <a:gd name="connsiteX4-89" fmla="*/ 0 w 6065273"/>
              <a:gd name="connsiteY4-90" fmla="*/ 5408602 h 5408602"/>
              <a:gd name="connsiteX0-91" fmla="*/ 0 w 6065273"/>
              <a:gd name="connsiteY0-92" fmla="*/ 5408602 h 5408602"/>
              <a:gd name="connsiteX1-93" fmla="*/ 11560 w 6065273"/>
              <a:gd name="connsiteY1-94" fmla="*/ 0 h 5408602"/>
              <a:gd name="connsiteX2-95" fmla="*/ 5724405 w 6065273"/>
              <a:gd name="connsiteY2-96" fmla="*/ 841 h 5408602"/>
              <a:gd name="connsiteX3-97" fmla="*/ 6065273 w 6065273"/>
              <a:gd name="connsiteY3-98" fmla="*/ 4979386 h 5408602"/>
              <a:gd name="connsiteX4-99" fmla="*/ 0 w 6065273"/>
              <a:gd name="connsiteY4-100" fmla="*/ 5408602 h 5408602"/>
              <a:gd name="connsiteX0-101" fmla="*/ 693 w 6065966"/>
              <a:gd name="connsiteY0-102" fmla="*/ 5408602 h 5408602"/>
              <a:gd name="connsiteX1-103" fmla="*/ 1170 w 6065966"/>
              <a:gd name="connsiteY1-104" fmla="*/ 0 h 5408602"/>
              <a:gd name="connsiteX2-105" fmla="*/ 5725098 w 6065966"/>
              <a:gd name="connsiteY2-106" fmla="*/ 841 h 5408602"/>
              <a:gd name="connsiteX3-107" fmla="*/ 6065966 w 6065966"/>
              <a:gd name="connsiteY3-108" fmla="*/ 4979386 h 5408602"/>
              <a:gd name="connsiteX4-109" fmla="*/ 693 w 6065966"/>
              <a:gd name="connsiteY4-110" fmla="*/ 5408602 h 540860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p:cNvGrpSpPr/>
          <p:nvPr userDrawn="1"/>
        </p:nvGrpSpPr>
        <p:grpSpPr>
          <a:xfrm>
            <a:off x="8221934" y="5678327"/>
            <a:ext cx="926100" cy="1051200"/>
            <a:chOff x="5626893" y="3026568"/>
            <a:chExt cx="937260" cy="800760"/>
          </a:xfrm>
        </p:grpSpPr>
        <p:sp>
          <p:nvSpPr>
            <p:cNvPr id="19" name="Freeform: Shape 18"/>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20" name="Freeform: Shape 19"/>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p:cNvSpPr>
            <a:spLocks noGrp="1"/>
          </p:cNvSpPr>
          <p:nvPr>
            <p:ph type="body" idx="1" hasCustomPrompt="1"/>
          </p:nvPr>
        </p:nvSpPr>
        <p:spPr>
          <a:xfrm>
            <a:off x="774554" y="2647950"/>
            <a:ext cx="3445200"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endParaRPr lang="en-US" noProof="0"/>
          </a:p>
        </p:txBody>
      </p:sp>
      <p:sp>
        <p:nvSpPr>
          <p:cNvPr id="4" name="Content Placeholder 3"/>
          <p:cNvSpPr>
            <a:spLocks noGrp="1"/>
          </p:cNvSpPr>
          <p:nvPr>
            <p:ph sz="half" idx="2"/>
          </p:nvPr>
        </p:nvSpPr>
        <p:spPr>
          <a:xfrm>
            <a:off x="772604" y="3248025"/>
            <a:ext cx="3430004"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endParaRPr lang="en-US" noProof="0"/>
          </a:p>
          <a:p>
            <a:pPr lvl="1"/>
            <a:r>
              <a:rPr lang="en-US" noProof="0"/>
              <a:t>Second level</a:t>
            </a:r>
            <a:endParaRPr lang="en-US" noProof="0"/>
          </a:p>
        </p:txBody>
      </p:sp>
      <p:sp>
        <p:nvSpPr>
          <p:cNvPr id="8" name="Footer Placeholder 7"/>
          <p:cNvSpPr>
            <a:spLocks noGrp="1"/>
          </p:cNvSpPr>
          <p:nvPr>
            <p:ph type="ftr" sz="quarter" idx="11"/>
          </p:nvPr>
        </p:nvSpPr>
        <p:spPr/>
        <p:txBody>
          <a:bodyPr/>
          <a:lstStyle/>
          <a:p>
            <a:r>
              <a:rPr lang="en-US" noProof="0" dirty="0"/>
              <a:t>ADD A FOOTER</a:t>
            </a:r>
            <a:endParaRPr lang="en-US" noProof="0" dirty="0"/>
          </a:p>
        </p:txBody>
      </p:sp>
      <p:sp>
        <p:nvSpPr>
          <p:cNvPr id="9" name="Slide Number Placeholder 8"/>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10" name="Graphic 23"/>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p:cNvSpPr>
            <a:spLocks noGrp="1"/>
          </p:cNvSpPr>
          <p:nvPr>
            <p:ph type="title" hasCustomPrompt="1"/>
          </p:nvPr>
        </p:nvSpPr>
        <p:spPr>
          <a:xfrm rot="-360000">
            <a:off x="622921" y="849316"/>
            <a:ext cx="2942474" cy="1042492"/>
          </a:xfrm>
        </p:spPr>
        <p:txBody>
          <a:bodyPr/>
          <a:lstStyle>
            <a:lvl1pPr>
              <a:defRPr>
                <a:solidFill>
                  <a:schemeClr val="bg1"/>
                </a:solidFill>
              </a:defRPr>
            </a:lvl1pPr>
          </a:lstStyle>
          <a:p>
            <a:r>
              <a:rPr lang="en-US" noProof="0"/>
              <a:t>Comparison</a:t>
            </a:r>
            <a:endParaRPr lang="en-US" noProof="0"/>
          </a:p>
        </p:txBody>
      </p:sp>
      <p:sp>
        <p:nvSpPr>
          <p:cNvPr id="15" name="Text Placeholder 2"/>
          <p:cNvSpPr>
            <a:spLocks noGrp="1"/>
          </p:cNvSpPr>
          <p:nvPr>
            <p:ph type="body" idx="13" hasCustomPrompt="1"/>
          </p:nvPr>
        </p:nvSpPr>
        <p:spPr>
          <a:xfrm>
            <a:off x="4655523" y="2647950"/>
            <a:ext cx="3807008"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endParaRPr lang="en-US" noProof="0"/>
          </a:p>
        </p:txBody>
      </p:sp>
      <p:sp>
        <p:nvSpPr>
          <p:cNvPr id="16" name="Content Placeholder 3"/>
          <p:cNvSpPr>
            <a:spLocks noGrp="1"/>
          </p:cNvSpPr>
          <p:nvPr>
            <p:ph sz="half" idx="14"/>
          </p:nvPr>
        </p:nvSpPr>
        <p:spPr>
          <a:xfrm>
            <a:off x="4655523" y="3248025"/>
            <a:ext cx="3805058"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endParaRPr lang="en-US" noProof="0"/>
          </a:p>
          <a:p>
            <a:pPr lvl="1"/>
            <a:r>
              <a:rPr lang="en-US" noProof="0"/>
              <a:t>Second level</a:t>
            </a:r>
            <a:endParaRPr lang="en-US" noProof="0"/>
          </a:p>
        </p:txBody>
      </p:sp>
      <p:sp>
        <p:nvSpPr>
          <p:cNvPr id="17" name="Text Placeholder 2"/>
          <p:cNvSpPr>
            <a:spLocks noGrp="1"/>
          </p:cNvSpPr>
          <p:nvPr>
            <p:ph type="body" idx="15" hasCustomPrompt="1"/>
          </p:nvPr>
        </p:nvSpPr>
        <p:spPr>
          <a:xfrm>
            <a:off x="4257675" y="1374622"/>
            <a:ext cx="3902202"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endParaRPr lang="en-US" noProof="0"/>
          </a:p>
        </p:txBody>
      </p:sp>
      <p:sp>
        <p:nvSpPr>
          <p:cNvPr id="22" name="Freeform: Shape 21"/>
          <p:cNvSpPr/>
          <p:nvPr/>
        </p:nvSpPr>
        <p:spPr>
          <a:xfrm>
            <a:off x="3150676"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23" name="Freeform: Shape 22"/>
          <p:cNvSpPr/>
          <p:nvPr/>
        </p:nvSpPr>
        <p:spPr>
          <a:xfrm>
            <a:off x="3305029"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sz="2400" noProof="0"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p:cNvGrpSpPr/>
          <p:nvPr userDrawn="1"/>
        </p:nvGrpSpPr>
        <p:grpSpPr>
          <a:xfrm>
            <a:off x="8221934" y="5678327"/>
            <a:ext cx="926100" cy="1051200"/>
            <a:chOff x="5626893" y="3026568"/>
            <a:chExt cx="937260" cy="800760"/>
          </a:xfrm>
        </p:grpSpPr>
        <p:sp>
          <p:nvSpPr>
            <p:cNvPr id="12" name="Freeform: Shape 1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p:cNvSpPr>
            <a:spLocks noGrp="1"/>
          </p:cNvSpPr>
          <p:nvPr>
            <p:ph type="ftr" sz="quarter" idx="11"/>
          </p:nvPr>
        </p:nvSpPr>
        <p:spPr/>
        <p:txBody>
          <a:bodyPr/>
          <a:lstStyle/>
          <a:p>
            <a:r>
              <a:rPr lang="en-US" noProof="0" dirty="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6" name="Graphic 23"/>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Chart Slide</a:t>
            </a:r>
            <a:endParaRPr lang="en-US" noProof="0"/>
          </a:p>
        </p:txBody>
      </p:sp>
      <p:sp>
        <p:nvSpPr>
          <p:cNvPr id="10" name="Text Placeholder 2"/>
          <p:cNvSpPr>
            <a:spLocks noGrp="1"/>
          </p:cNvSpPr>
          <p:nvPr>
            <p:ph type="body" idx="1" hasCustomPrompt="1"/>
          </p:nvPr>
        </p:nvSpPr>
        <p:spPr>
          <a:xfrm>
            <a:off x="561023" y="2755778"/>
            <a:ext cx="2043684"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endParaRPr lang="en-US" noProof="0"/>
          </a:p>
        </p:txBody>
      </p:sp>
      <p:sp>
        <p:nvSpPr>
          <p:cNvPr id="23" name="Chart Placeholder 21"/>
          <p:cNvSpPr>
            <a:spLocks noGrp="1"/>
          </p:cNvSpPr>
          <p:nvPr>
            <p:ph type="chart" sz="quarter" idx="14" hasCustomPrompt="1"/>
          </p:nvPr>
        </p:nvSpPr>
        <p:spPr>
          <a:xfrm>
            <a:off x="3869531" y="1347789"/>
            <a:ext cx="4591050" cy="4090987"/>
          </a:xfrm>
        </p:spPr>
        <p:txBody>
          <a:bodyPr anchor="ctr" anchorCtr="0">
            <a:normAutofit/>
          </a:bodyPr>
          <a:lstStyle>
            <a:lvl1pPr marL="0" indent="0" algn="ctr">
              <a:buNone/>
              <a:defRPr sz="1050"/>
            </a:lvl1pPr>
          </a:lstStyle>
          <a:p>
            <a:r>
              <a:rPr lang="en-US" noProof="0"/>
              <a:t>Click icon to add chart</a:t>
            </a:r>
            <a:endParaRPr lang="en-US" noProof="0" dirty="0"/>
          </a:p>
        </p:txBody>
      </p:sp>
      <p:sp>
        <p:nvSpPr>
          <p:cNvPr id="27" name="Freeform: Shape 26"/>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p:cNvGrpSpPr/>
          <p:nvPr userDrawn="1"/>
        </p:nvGrpSpPr>
        <p:grpSpPr>
          <a:xfrm>
            <a:off x="8221934" y="5678327"/>
            <a:ext cx="926100" cy="1051200"/>
            <a:chOff x="5626893" y="3026568"/>
            <a:chExt cx="937260" cy="800760"/>
          </a:xfrm>
        </p:grpSpPr>
        <p:sp>
          <p:nvSpPr>
            <p:cNvPr id="12" name="Freeform: Shape 1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p:cNvSpPr>
            <a:spLocks noGrp="1"/>
          </p:cNvSpPr>
          <p:nvPr>
            <p:ph type="ftr" sz="quarter" idx="11"/>
          </p:nvPr>
        </p:nvSpPr>
        <p:spPr/>
        <p:txBody>
          <a:bodyPr/>
          <a:lstStyle/>
          <a:p>
            <a:r>
              <a:rPr lang="en-US" noProof="0" dirty="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6" name="Graphic 23"/>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Table Slide</a:t>
            </a:r>
            <a:endParaRPr lang="en-US" noProof="0"/>
          </a:p>
        </p:txBody>
      </p:sp>
      <p:sp>
        <p:nvSpPr>
          <p:cNvPr id="10" name="Text Placeholder 2"/>
          <p:cNvSpPr>
            <a:spLocks noGrp="1"/>
          </p:cNvSpPr>
          <p:nvPr>
            <p:ph type="body" idx="1" hasCustomPrompt="1"/>
          </p:nvPr>
        </p:nvSpPr>
        <p:spPr>
          <a:xfrm>
            <a:off x="561023" y="3314576"/>
            <a:ext cx="24003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endParaRPr lang="en-US" noProof="0"/>
          </a:p>
        </p:txBody>
      </p:sp>
      <p:sp>
        <p:nvSpPr>
          <p:cNvPr id="15" name="Table Placeholder 14"/>
          <p:cNvSpPr>
            <a:spLocks noGrp="1"/>
          </p:cNvSpPr>
          <p:nvPr>
            <p:ph type="tbl" sz="quarter" idx="13" hasCustomPrompt="1"/>
          </p:nvPr>
        </p:nvSpPr>
        <p:spPr>
          <a:xfrm>
            <a:off x="3869531" y="1347789"/>
            <a:ext cx="4591050" cy="4090987"/>
          </a:xfrm>
        </p:spPr>
        <p:txBody>
          <a:bodyPr anchor="ctr" anchorCtr="0">
            <a:normAutofit/>
          </a:bodyPr>
          <a:lstStyle>
            <a:lvl1pPr marL="0" indent="0" algn="ctr">
              <a:buNone/>
              <a:defRPr sz="1050"/>
            </a:lvl1pPr>
          </a:lstStyle>
          <a:p>
            <a:r>
              <a:rPr lang="en-US" noProof="0"/>
              <a:t>Click icon to add table</a:t>
            </a:r>
            <a:endParaRPr lang="en-US" noProof="0" dirty="0"/>
          </a:p>
        </p:txBody>
      </p:sp>
      <p:sp>
        <p:nvSpPr>
          <p:cNvPr id="17" name="Freeform: Shape 16"/>
          <p:cNvSpPr/>
          <p:nvPr/>
        </p:nvSpPr>
        <p:spPr>
          <a:xfrm>
            <a:off x="1981447"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18" name="Freeform: Shape 17"/>
          <p:cNvSpPr/>
          <p:nvPr/>
        </p:nvSpPr>
        <p:spPr>
          <a:xfrm>
            <a:off x="2135800"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sz="2400" noProof="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6" name="Graphic 16"/>
          <p:cNvGrpSpPr/>
          <p:nvPr userDrawn="1"/>
        </p:nvGrpSpPr>
        <p:grpSpPr>
          <a:xfrm>
            <a:off x="8221934" y="5678327"/>
            <a:ext cx="926100" cy="1051200"/>
            <a:chOff x="5626893" y="3026568"/>
            <a:chExt cx="937260" cy="800760"/>
          </a:xfrm>
        </p:grpSpPr>
        <p:sp>
          <p:nvSpPr>
            <p:cNvPr id="7" name="Freeform: Shape 6"/>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7"/>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Footer Placeholder 2"/>
          <p:cNvSpPr>
            <a:spLocks noGrp="1"/>
          </p:cNvSpPr>
          <p:nvPr>
            <p:ph type="ftr" sz="quarter" idx="11"/>
          </p:nvPr>
        </p:nvSpPr>
        <p:spPr/>
        <p:txBody>
          <a:bodyPr/>
          <a:lstStyle/>
          <a:p>
            <a:r>
              <a:rPr lang="en-US" noProof="0" dirty="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9" name="Graphic 4"/>
          <p:cNvGrpSpPr/>
          <p:nvPr/>
        </p:nvGrpSpPr>
        <p:grpSpPr>
          <a:xfrm>
            <a:off x="2325757" y="-12694"/>
            <a:ext cx="6821106" cy="5689901"/>
            <a:chOff x="227974" y="-12694"/>
            <a:chExt cx="11967843" cy="5689901"/>
          </a:xfrm>
        </p:grpSpPr>
        <p:sp>
          <p:nvSpPr>
            <p:cNvPr id="10" name="Freeform: Shape 9"/>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sz="2400" noProof="0" dirty="0"/>
            </a:p>
          </p:txBody>
        </p:sp>
        <p:sp>
          <p:nvSpPr>
            <p:cNvPr id="11" name="Freeform: Shape 10"/>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sz="2400" noProof="0" dirty="0"/>
            </a:p>
          </p:txBody>
        </p:sp>
        <p:sp>
          <p:nvSpPr>
            <p:cNvPr id="13" name="Freeform: Shape 12"/>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sz="2400" noProof="0" dirty="0"/>
            </a:p>
          </p:txBody>
        </p:sp>
      </p:grpSp>
      <p:sp>
        <p:nvSpPr>
          <p:cNvPr id="16" name="Text Placeholder 3"/>
          <p:cNvSpPr>
            <a:spLocks noGrp="1"/>
          </p:cNvSpPr>
          <p:nvPr>
            <p:ph type="body" sz="half" idx="2" hasCustomPrompt="1"/>
          </p:nvPr>
        </p:nvSpPr>
        <p:spPr>
          <a:xfrm>
            <a:off x="371227" y="2282951"/>
            <a:ext cx="2291684"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1500" b="1">
                <a:solidFill>
                  <a:schemeClr val="bg1"/>
                </a:solidFill>
              </a:defRPr>
            </a:lvl1pPr>
          </a:lstStyle>
          <a:p>
            <a:pPr marL="171450" lvl="0" indent="-171450"/>
            <a:r>
              <a:rPr lang="en-US" noProof="0"/>
              <a:t>EDIT MASTER TEXT STYLES</a:t>
            </a:r>
            <a:endParaRPr lang="en-US" noProof="0"/>
          </a:p>
        </p:txBody>
      </p:sp>
      <p:sp>
        <p:nvSpPr>
          <p:cNvPr id="20" name="Picture Placeholder 19"/>
          <p:cNvSpPr>
            <a:spLocks noGrp="1"/>
          </p:cNvSpPr>
          <p:nvPr>
            <p:ph type="pic" idx="1"/>
          </p:nvPr>
        </p:nvSpPr>
        <p:spPr>
          <a:xfrm>
            <a:off x="2777983" y="1"/>
            <a:ext cx="6371261"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25" name="Title 22"/>
          <p:cNvSpPr>
            <a:spLocks noGrp="1"/>
          </p:cNvSpPr>
          <p:nvPr>
            <p:ph type="title" hasCustomPrompt="1"/>
          </p:nvPr>
        </p:nvSpPr>
        <p:spPr>
          <a:xfrm rot="-360000">
            <a:off x="-45874" y="919126"/>
            <a:ext cx="2917916"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1" fmla="*/ 0 w 4187844"/>
              <a:gd name="connsiteY0-2" fmla="*/ 916770 h 1051526"/>
              <a:gd name="connsiteX1-3" fmla="*/ 229193 w 4187844"/>
              <a:gd name="connsiteY1-4" fmla="*/ 0 h 1051526"/>
              <a:gd name="connsiteX2-5" fmla="*/ 3782588 w 4187844"/>
              <a:gd name="connsiteY2-6" fmla="*/ 0 h 1051526"/>
              <a:gd name="connsiteX3-7" fmla="*/ 4187844 w 4187844"/>
              <a:gd name="connsiteY3-8" fmla="*/ 1051526 h 1051526"/>
              <a:gd name="connsiteX4-9" fmla="*/ 0 w 4187844"/>
              <a:gd name="connsiteY4-10" fmla="*/ 916770 h 1051526"/>
              <a:gd name="connsiteX0-11" fmla="*/ 0 w 4187844"/>
              <a:gd name="connsiteY0-12" fmla="*/ 939936 h 1074692"/>
              <a:gd name="connsiteX1-13" fmla="*/ 229193 w 4187844"/>
              <a:gd name="connsiteY1-14" fmla="*/ 23166 h 1074692"/>
              <a:gd name="connsiteX2-15" fmla="*/ 4165479 w 4187844"/>
              <a:gd name="connsiteY2-16" fmla="*/ 0 h 1074692"/>
              <a:gd name="connsiteX3-17" fmla="*/ 4187844 w 4187844"/>
              <a:gd name="connsiteY3-18" fmla="*/ 1074692 h 1074692"/>
              <a:gd name="connsiteX4-19" fmla="*/ 0 w 4187844"/>
              <a:gd name="connsiteY4-20" fmla="*/ 939936 h 1074692"/>
              <a:gd name="connsiteX0-21" fmla="*/ 0 w 4860085"/>
              <a:gd name="connsiteY0-22" fmla="*/ 1101781 h 1101781"/>
              <a:gd name="connsiteX1-23" fmla="*/ 901434 w 4860085"/>
              <a:gd name="connsiteY1-24" fmla="*/ 23166 h 1101781"/>
              <a:gd name="connsiteX2-25" fmla="*/ 4837720 w 4860085"/>
              <a:gd name="connsiteY2-26" fmla="*/ 0 h 1101781"/>
              <a:gd name="connsiteX3-27" fmla="*/ 4860085 w 4860085"/>
              <a:gd name="connsiteY3-28" fmla="*/ 1074692 h 1101781"/>
              <a:gd name="connsiteX4-29" fmla="*/ 0 w 4860085"/>
              <a:gd name="connsiteY4-30" fmla="*/ 1101781 h 1101781"/>
              <a:gd name="connsiteX0-31" fmla="*/ 0 w 4860085"/>
              <a:gd name="connsiteY0-32" fmla="*/ 1101781 h 1101781"/>
              <a:gd name="connsiteX1-33" fmla="*/ 84487 w 4860085"/>
              <a:gd name="connsiteY1-34" fmla="*/ 53552 h 1101781"/>
              <a:gd name="connsiteX2-35" fmla="*/ 4837720 w 4860085"/>
              <a:gd name="connsiteY2-36" fmla="*/ 0 h 1101781"/>
              <a:gd name="connsiteX3-37" fmla="*/ 4860085 w 4860085"/>
              <a:gd name="connsiteY3-38" fmla="*/ 1074692 h 1101781"/>
              <a:gd name="connsiteX4-39" fmla="*/ 0 w 4860085"/>
              <a:gd name="connsiteY4-40" fmla="*/ 1101781 h 1101781"/>
              <a:gd name="connsiteX0-41" fmla="*/ 0 w 4886832"/>
              <a:gd name="connsiteY0-42" fmla="*/ 1098969 h 1098969"/>
              <a:gd name="connsiteX1-43" fmla="*/ 111234 w 4886832"/>
              <a:gd name="connsiteY1-44" fmla="*/ 53552 h 1098969"/>
              <a:gd name="connsiteX2-45" fmla="*/ 4864467 w 4886832"/>
              <a:gd name="connsiteY2-46" fmla="*/ 0 h 1098969"/>
              <a:gd name="connsiteX3-47" fmla="*/ 4886832 w 4886832"/>
              <a:gd name="connsiteY3-48" fmla="*/ 1074692 h 1098969"/>
              <a:gd name="connsiteX4-49" fmla="*/ 0 w 4886832"/>
              <a:gd name="connsiteY4-50" fmla="*/ 1098969 h 1098969"/>
              <a:gd name="connsiteX0-51" fmla="*/ 0 w 4886832"/>
              <a:gd name="connsiteY0-52" fmla="*/ 1098969 h 1098969"/>
              <a:gd name="connsiteX1-53" fmla="*/ 95749 w 4886832"/>
              <a:gd name="connsiteY1-54" fmla="*/ 46516 h 1098969"/>
              <a:gd name="connsiteX2-55" fmla="*/ 4864467 w 4886832"/>
              <a:gd name="connsiteY2-56" fmla="*/ 0 h 1098969"/>
              <a:gd name="connsiteX3-57" fmla="*/ 4886832 w 4886832"/>
              <a:gd name="connsiteY3-58" fmla="*/ 1074692 h 1098969"/>
              <a:gd name="connsiteX4-59" fmla="*/ 0 w 4886832"/>
              <a:gd name="connsiteY4-60" fmla="*/ 1098969 h 1098969"/>
              <a:gd name="connsiteX0-61" fmla="*/ 0 w 4892182"/>
              <a:gd name="connsiteY0-62" fmla="*/ 1098407 h 1098407"/>
              <a:gd name="connsiteX1-63" fmla="*/ 101099 w 4892182"/>
              <a:gd name="connsiteY1-64" fmla="*/ 46516 h 1098407"/>
              <a:gd name="connsiteX2-65" fmla="*/ 4869817 w 4892182"/>
              <a:gd name="connsiteY2-66" fmla="*/ 0 h 1098407"/>
              <a:gd name="connsiteX3-67" fmla="*/ 4892182 w 4892182"/>
              <a:gd name="connsiteY3-68" fmla="*/ 1074692 h 1098407"/>
              <a:gd name="connsiteX4-69" fmla="*/ 0 w 4892182"/>
              <a:gd name="connsiteY4-70" fmla="*/ 1098407 h 1098407"/>
              <a:gd name="connsiteX0-71" fmla="*/ 5888 w 4898070"/>
              <a:gd name="connsiteY0-72" fmla="*/ 1098407 h 1098407"/>
              <a:gd name="connsiteX1-73" fmla="*/ 0 w 4898070"/>
              <a:gd name="connsiteY1-74" fmla="*/ 35271 h 1098407"/>
              <a:gd name="connsiteX2-75" fmla="*/ 4875705 w 4898070"/>
              <a:gd name="connsiteY2-76" fmla="*/ 0 h 1098407"/>
              <a:gd name="connsiteX3-77" fmla="*/ 4898070 w 4898070"/>
              <a:gd name="connsiteY3-78" fmla="*/ 1074692 h 1098407"/>
              <a:gd name="connsiteX4-79" fmla="*/ 5888 w 4898070"/>
              <a:gd name="connsiteY4-80" fmla="*/ 1098407 h 1098407"/>
              <a:gd name="connsiteX0-81" fmla="*/ 25 w 5005106"/>
              <a:gd name="connsiteY0-82" fmla="*/ 1091949 h 1091949"/>
              <a:gd name="connsiteX1-83" fmla="*/ 107036 w 5005106"/>
              <a:gd name="connsiteY1-84" fmla="*/ 35271 h 1091949"/>
              <a:gd name="connsiteX2-85" fmla="*/ 4982741 w 5005106"/>
              <a:gd name="connsiteY2-86" fmla="*/ 0 h 1091949"/>
              <a:gd name="connsiteX3-87" fmla="*/ 5005106 w 5005106"/>
              <a:gd name="connsiteY3-88" fmla="*/ 1074692 h 1091949"/>
              <a:gd name="connsiteX4-89" fmla="*/ 25 w 5005106"/>
              <a:gd name="connsiteY4-90" fmla="*/ 1091949 h 1091949"/>
              <a:gd name="connsiteX0-91" fmla="*/ 0 w 5005081"/>
              <a:gd name="connsiteY0-92" fmla="*/ 1091949 h 1091949"/>
              <a:gd name="connsiteX1-93" fmla="*/ 107011 w 5005081"/>
              <a:gd name="connsiteY1-94" fmla="*/ 35271 h 1091949"/>
              <a:gd name="connsiteX2-95" fmla="*/ 4982716 w 5005081"/>
              <a:gd name="connsiteY2-96" fmla="*/ 0 h 1091949"/>
              <a:gd name="connsiteX3-97" fmla="*/ 5005081 w 5005081"/>
              <a:gd name="connsiteY3-98" fmla="*/ 1074692 h 1091949"/>
              <a:gd name="connsiteX4-99" fmla="*/ 0 w 5005081"/>
              <a:gd name="connsiteY4-100" fmla="*/ 1091949 h 1091949"/>
              <a:gd name="connsiteX0-101" fmla="*/ 0 w 5005081"/>
              <a:gd name="connsiteY0-102" fmla="*/ 1091949 h 1091949"/>
              <a:gd name="connsiteX1-103" fmla="*/ 107011 w 5005081"/>
              <a:gd name="connsiteY1-104" fmla="*/ 35271 h 1091949"/>
              <a:gd name="connsiteX2-105" fmla="*/ 4982716 w 5005081"/>
              <a:gd name="connsiteY2-106" fmla="*/ 0 h 1091949"/>
              <a:gd name="connsiteX3-107" fmla="*/ 5005081 w 5005081"/>
              <a:gd name="connsiteY3-108" fmla="*/ 1074692 h 1091949"/>
              <a:gd name="connsiteX4-109" fmla="*/ 0 w 5005081"/>
              <a:gd name="connsiteY4-110" fmla="*/ 1091949 h 10919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endParaRPr 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6613" y="1600200"/>
            <a:ext cx="4038600" cy="452437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5"/>
          <p:cNvSpPr>
            <a:spLocks noGrp="1" noChangeArrowheads="1"/>
          </p:cNvSpPr>
          <p:nvPr>
            <p:ph type="sldNum" idx="10"/>
          </p:nvPr>
        </p:nvSpPr>
        <p:spPr/>
        <p:txBody>
          <a:bodyPr/>
          <a:lstStyle>
            <a:lvl1pPr>
              <a:defRPr/>
            </a:lvl1pPr>
          </a:lstStyle>
          <a:p>
            <a:pPr>
              <a:defRPr/>
            </a:pPr>
            <a:fld id="{3A3C40B9-819A-43A7-83E8-0962934F1A87}" type="slidenum">
              <a:rPr lang="vi-VN" altLang="en-US"/>
            </a:fld>
            <a:endParaRPr lang="vi-V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p:cNvGrpSpPr/>
          <p:nvPr userDrawn="1"/>
        </p:nvGrpSpPr>
        <p:grpSpPr>
          <a:xfrm>
            <a:off x="8221934" y="5678327"/>
            <a:ext cx="926100" cy="1051200"/>
            <a:chOff x="5626893" y="3026568"/>
            <a:chExt cx="937260" cy="800760"/>
          </a:xfrm>
        </p:grpSpPr>
        <p:sp>
          <p:nvSpPr>
            <p:cNvPr id="10" name="Freeform: Shape 9"/>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1" name="Freeform: Shape 10"/>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 name="Title 1"/>
          <p:cNvSpPr>
            <a:spLocks noGrp="1"/>
          </p:cNvSpPr>
          <p:nvPr>
            <p:ph type="title" hasCustomPrompt="1"/>
          </p:nvPr>
        </p:nvSpPr>
        <p:spPr>
          <a:xfrm>
            <a:off x="3083814" y="5382175"/>
            <a:ext cx="2976372" cy="832104"/>
          </a:xfrm>
          <a:gradFill>
            <a:gsLst>
              <a:gs pos="0">
                <a:schemeClr val="tx2"/>
              </a:gs>
              <a:gs pos="100000">
                <a:schemeClr val="tx1"/>
              </a:gs>
            </a:gsLst>
            <a:lin ang="10800000" scaled="1"/>
          </a:gradFill>
        </p:spPr>
        <p:txBody>
          <a:bodyPr lIns="144000" anchor="ctr" anchorCtr="0">
            <a:normAutofit/>
          </a:bodyPr>
          <a:lstStyle>
            <a:lvl1pPr algn="l">
              <a:defRPr sz="1500" b="1">
                <a:solidFill>
                  <a:schemeClr val="bg1"/>
                </a:solidFill>
                <a:latin typeface="+mn-lt"/>
              </a:defRPr>
            </a:lvl1pPr>
          </a:lstStyle>
          <a:p>
            <a:r>
              <a:rPr lang="en-US" noProof="0"/>
              <a:t>CLICK TO EDIT MASTER TITLE STYLE</a:t>
            </a:r>
            <a:endParaRPr lang="en-US" noProof="0"/>
          </a:p>
        </p:txBody>
      </p:sp>
      <p:sp>
        <p:nvSpPr>
          <p:cNvPr id="6" name="Footer Placeholder 5"/>
          <p:cNvSpPr>
            <a:spLocks noGrp="1"/>
          </p:cNvSpPr>
          <p:nvPr>
            <p:ph type="ftr" sz="quarter" idx="11"/>
          </p:nvPr>
        </p:nvSpPr>
        <p:spPr/>
        <p:txBody>
          <a:bodyPr/>
          <a:lstStyle/>
          <a:p>
            <a:r>
              <a:rPr lang="en-US" noProof="0" dirty="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13" name="Media Placeholder 12"/>
          <p:cNvSpPr>
            <a:spLocks noGrp="1"/>
          </p:cNvSpPr>
          <p:nvPr>
            <p:ph type="media" sz="quarter" idx="13" hasCustomPrompt="1"/>
          </p:nvPr>
        </p:nvSpPr>
        <p:spPr>
          <a:xfrm>
            <a:off x="1307592" y="1113044"/>
            <a:ext cx="6528816" cy="4050792"/>
          </a:xfrm>
        </p:spPr>
        <p:txBody>
          <a:bodyPr anchor="ctr" anchorCtr="0">
            <a:normAutofit/>
          </a:bodyPr>
          <a:lstStyle>
            <a:lvl1pPr marL="0" indent="0" algn="ctr">
              <a:buNone/>
              <a:defRPr sz="1050"/>
            </a:lvl1pPr>
          </a:lstStyle>
          <a:p>
            <a:r>
              <a:rPr lang="en-US" noProof="0"/>
              <a:t>Click icon to add media</a:t>
            </a:r>
            <a:endParaRPr lang="en-US" noProof="0" dirty="0"/>
          </a:p>
        </p:txBody>
      </p:sp>
      <p:sp>
        <p:nvSpPr>
          <p:cNvPr id="17" name="Freeform: Shape 16"/>
          <p:cNvSpPr/>
          <p:nvPr/>
        </p:nvSpPr>
        <p:spPr>
          <a:xfrm>
            <a:off x="-9547" y="3056551"/>
            <a:ext cx="982195"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sz="2400" noProof="0" dirty="0"/>
          </a:p>
        </p:txBody>
      </p:sp>
      <p:sp>
        <p:nvSpPr>
          <p:cNvPr id="16" name="Freeform: Shape 15"/>
          <p:cNvSpPr/>
          <p:nvPr/>
        </p:nvSpPr>
        <p:spPr>
          <a:xfrm>
            <a:off x="-9546" y="2995522"/>
            <a:ext cx="1144304"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sz="2400" noProof="0" dirty="0"/>
              <a:t> </a:t>
            </a:r>
            <a:endParaRPr lang="en-US" sz="2400" noProof="0" dirty="0"/>
          </a:p>
        </p:txBody>
      </p:sp>
      <p:sp>
        <p:nvSpPr>
          <p:cNvPr id="19" name="Freeform: Shape 18"/>
          <p:cNvSpPr/>
          <p:nvPr/>
        </p:nvSpPr>
        <p:spPr>
          <a:xfrm>
            <a:off x="8094036" y="-12728"/>
            <a:ext cx="1048946"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sz="2400" noProof="0" dirty="0"/>
          </a:p>
        </p:txBody>
      </p:sp>
      <p:sp>
        <p:nvSpPr>
          <p:cNvPr id="18" name="Freeform: Shape 17"/>
          <p:cNvSpPr/>
          <p:nvPr/>
        </p:nvSpPr>
        <p:spPr>
          <a:xfrm>
            <a:off x="8014842" y="-12728"/>
            <a:ext cx="1134769"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sz="2400" noProof="0"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5" name="Graphic 23"/>
          <p:cNvGrpSpPr/>
          <p:nvPr/>
        </p:nvGrpSpPr>
        <p:grpSpPr>
          <a:xfrm>
            <a:off x="-9525" y="-12700"/>
            <a:ext cx="9159240" cy="6882130"/>
            <a:chOff x="-12700" y="-12700"/>
            <a:chExt cx="12212320" cy="6882130"/>
          </a:xfrm>
        </p:grpSpPr>
        <p:sp>
          <p:nvSpPr>
            <p:cNvPr id="38" name="Freeform: Shape 37"/>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1" fmla="*/ 6386830 w 6605059"/>
                <a:gd name="connsiteY0-2" fmla="*/ 0 h 2459990"/>
                <a:gd name="connsiteX1-3" fmla="*/ 0 w 6605059"/>
                <a:gd name="connsiteY1-4" fmla="*/ 1653540 h 2459990"/>
                <a:gd name="connsiteX2-5" fmla="*/ 0 w 6605059"/>
                <a:gd name="connsiteY2-6" fmla="*/ 2459990 h 2459990"/>
                <a:gd name="connsiteX3-7" fmla="*/ 1983740 w 6605059"/>
                <a:gd name="connsiteY3-8" fmla="*/ 2459990 h 2459990"/>
                <a:gd name="connsiteX4-9" fmla="*/ 6605059 w 6605059"/>
                <a:gd name="connsiteY4-10" fmla="*/ 1157391 h 2459990"/>
                <a:gd name="connsiteX5-11" fmla="*/ 6386830 w 6605059"/>
                <a:gd name="connsiteY5-12" fmla="*/ 0 h 2459990"/>
                <a:gd name="connsiteX0-13" fmla="*/ 6386830 w 6605059"/>
                <a:gd name="connsiteY0-14" fmla="*/ 0 h 2459990"/>
                <a:gd name="connsiteX1-15" fmla="*/ 0 w 6605059"/>
                <a:gd name="connsiteY1-16" fmla="*/ 1653540 h 2459990"/>
                <a:gd name="connsiteX2-17" fmla="*/ 0 w 6605059"/>
                <a:gd name="connsiteY2-18" fmla="*/ 2459990 h 2459990"/>
                <a:gd name="connsiteX3-19" fmla="*/ 1983740 w 6605059"/>
                <a:gd name="connsiteY3-20" fmla="*/ 2459990 h 2459990"/>
                <a:gd name="connsiteX4-21" fmla="*/ 6605059 w 6605059"/>
                <a:gd name="connsiteY4-22" fmla="*/ 1148976 h 2459990"/>
                <a:gd name="connsiteX5-23" fmla="*/ 6386830 w 6605059"/>
                <a:gd name="connsiteY5-24" fmla="*/ 0 h 24599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2" name="Title 1"/>
          <p:cNvSpPr>
            <a:spLocks noGrp="1"/>
          </p:cNvSpPr>
          <p:nvPr>
            <p:ph type="ctrTitle" hasCustomPrompt="1"/>
          </p:nvPr>
        </p:nvSpPr>
        <p:spPr>
          <a:xfrm rot="21020577">
            <a:off x="472832" y="2818995"/>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endParaRPr lang="en-US" noProof="0"/>
          </a:p>
        </p:txBody>
      </p:sp>
      <p:sp>
        <p:nvSpPr>
          <p:cNvPr id="23" name="Subtitle 2"/>
          <p:cNvSpPr>
            <a:spLocks noGrp="1"/>
          </p:cNvSpPr>
          <p:nvPr>
            <p:ph type="subTitle" idx="1" hasCustomPrompt="1"/>
          </p:nvPr>
        </p:nvSpPr>
        <p:spPr>
          <a:xfrm rot="853085">
            <a:off x="5306909" y="2826510"/>
            <a:ext cx="3731731" cy="1655762"/>
          </a:xfrm>
        </p:spPr>
        <p:txBody>
          <a:bodyPr anchor="ctr">
            <a:normAutofit/>
          </a:bodyPr>
          <a:lstStyle>
            <a:lvl1pPr marL="0" indent="0" algn="l">
              <a:buFont typeface="Arial" panose="020B0604020202020204" pitchFamily="34" charset="0"/>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11" name="Graphic 9"/>
          <p:cNvGrpSpPr/>
          <p:nvPr/>
        </p:nvGrpSpPr>
        <p:grpSpPr>
          <a:xfrm>
            <a:off x="1485180" y="520107"/>
            <a:ext cx="7664542" cy="6350602"/>
            <a:chOff x="1980240" y="520107"/>
            <a:chExt cx="10219389" cy="6350602"/>
          </a:xfrm>
        </p:grpSpPr>
        <p:sp>
          <p:nvSpPr>
            <p:cNvPr id="12" name="Freeform: Shape 11"/>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p:cNvGrpSpPr/>
          <p:nvPr userDrawn="1"/>
        </p:nvGrpSpPr>
        <p:grpSpPr>
          <a:xfrm>
            <a:off x="8221934" y="5678327"/>
            <a:ext cx="926100" cy="1051200"/>
            <a:chOff x="5626893" y="3026568"/>
            <a:chExt cx="937260" cy="800760"/>
          </a:xfrm>
        </p:grpSpPr>
        <p:sp>
          <p:nvSpPr>
            <p:cNvPr id="32"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8" name="Graphic 6"/>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endParaRPr lang="en-US" noProof="0"/>
          </a:p>
        </p:txBody>
      </p:sp>
      <p:grpSp>
        <p:nvGrpSpPr>
          <p:cNvPr id="26" name="Graphic 17"/>
          <p:cNvGrpSpPr/>
          <p:nvPr userDrawn="1"/>
        </p:nvGrpSpPr>
        <p:grpSpPr>
          <a:xfrm>
            <a:off x="-9536" y="-12715"/>
            <a:ext cx="5576226" cy="5461207"/>
            <a:chOff x="-12715" y="-12715"/>
            <a:chExt cx="7434968" cy="5461207"/>
          </a:xfrm>
        </p:grpSpPr>
        <p:sp>
          <p:nvSpPr>
            <p:cNvPr id="27"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21" name="Text Placeholder 2"/>
          <p:cNvSpPr>
            <a:spLocks noGrp="1"/>
          </p:cNvSpPr>
          <p:nvPr>
            <p:ph type="body" idx="1"/>
          </p:nvPr>
        </p:nvSpPr>
        <p:spPr>
          <a:xfrm>
            <a:off x="2970806" y="3346000"/>
            <a:ext cx="5489775" cy="1500187"/>
          </a:xfrm>
        </p:spPr>
        <p:txBody>
          <a:bodyPr>
            <a:normAutofit/>
          </a:bodyPr>
          <a:lstStyle>
            <a:lvl1pPr marL="0" indent="0" algn="ctr">
              <a:buFont typeface="Arial" panose="020B0604020202020204" pitchFamily="34" charse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endParaRPr lang="en-US" noProof="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aphic 16"/>
          <p:cNvGrpSpPr/>
          <p:nvPr userDrawn="1"/>
        </p:nvGrpSpPr>
        <p:grpSpPr>
          <a:xfrm>
            <a:off x="8221934" y="5678327"/>
            <a:ext cx="926100" cy="1051200"/>
            <a:chOff x="5626893" y="3026568"/>
            <a:chExt cx="937260" cy="800760"/>
          </a:xfrm>
        </p:grpSpPr>
        <p:sp>
          <p:nvSpPr>
            <p:cNvPr id="32"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8" name="Graphic 6"/>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p:cNvGrpSpPr/>
          <p:nvPr userDrawn="1"/>
        </p:nvGrpSpPr>
        <p:grpSpPr>
          <a:xfrm>
            <a:off x="-9536" y="-12715"/>
            <a:ext cx="5576226" cy="5461207"/>
            <a:chOff x="-12715" y="-12715"/>
            <a:chExt cx="7434968" cy="5461207"/>
          </a:xfrm>
        </p:grpSpPr>
        <p:sp>
          <p:nvSpPr>
            <p:cNvPr id="27"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endParaRPr lang="en-US" noProof="0"/>
          </a:p>
        </p:txBody>
      </p:sp>
      <p:sp>
        <p:nvSpPr>
          <p:cNvPr id="22" name="Content Placeholder 2"/>
          <p:cNvSpPr>
            <a:spLocks noGrp="1"/>
          </p:cNvSpPr>
          <p:nvPr>
            <p:ph idx="1"/>
          </p:nvPr>
        </p:nvSpPr>
        <p:spPr>
          <a:xfrm>
            <a:off x="683419" y="1825625"/>
            <a:ext cx="7831931" cy="4351338"/>
          </a:xfrm>
        </p:spPr>
        <p:txBody>
          <a:bodyPr/>
          <a:lstStyle/>
          <a:p>
            <a:pPr lvl="0"/>
            <a:r>
              <a:rPr lang="en-US" noProof="0"/>
              <a:t>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31" name="Graphic 16"/>
          <p:cNvGrpSpPr/>
          <p:nvPr userDrawn="1"/>
        </p:nvGrpSpPr>
        <p:grpSpPr>
          <a:xfrm>
            <a:off x="8221934" y="5678327"/>
            <a:ext cx="926100" cy="1051200"/>
            <a:chOff x="5626893" y="3026568"/>
            <a:chExt cx="937260" cy="800760"/>
          </a:xfrm>
        </p:grpSpPr>
        <p:sp>
          <p:nvSpPr>
            <p:cNvPr id="32"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8" name="Graphic 6"/>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p:cNvGrpSpPr/>
          <p:nvPr userDrawn="1"/>
        </p:nvGrpSpPr>
        <p:grpSpPr>
          <a:xfrm>
            <a:off x="-9536" y="-12715"/>
            <a:ext cx="5576226" cy="5461207"/>
            <a:chOff x="-12715" y="-12715"/>
            <a:chExt cx="7434968" cy="5461207"/>
          </a:xfrm>
        </p:grpSpPr>
        <p:sp>
          <p:nvSpPr>
            <p:cNvPr id="27"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endParaRPr lang="en-US" noProof="0"/>
          </a:p>
        </p:txBody>
      </p:sp>
      <p:sp>
        <p:nvSpPr>
          <p:cNvPr id="17" name="Content Placeholder 2"/>
          <p:cNvSpPr>
            <a:spLocks noGrp="1"/>
          </p:cNvSpPr>
          <p:nvPr>
            <p:ph sz="half" idx="1"/>
          </p:nvPr>
        </p:nvSpPr>
        <p:spPr>
          <a:xfrm>
            <a:off x="628650" y="1825626"/>
            <a:ext cx="3886200" cy="3976085"/>
          </a:xfrm>
        </p:spPr>
        <p:txBody>
          <a:bodyPr/>
          <a:lstStyle/>
          <a:p>
            <a:pPr lvl="0"/>
            <a:r>
              <a:rPr lang="en-US" noProof="0"/>
              <a:t>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18" name="Content Placeholder 3"/>
          <p:cNvSpPr>
            <a:spLocks noGrp="1"/>
          </p:cNvSpPr>
          <p:nvPr>
            <p:ph sz="half" idx="2"/>
          </p:nvPr>
        </p:nvSpPr>
        <p:spPr>
          <a:xfrm>
            <a:off x="4629150" y="1825626"/>
            <a:ext cx="3886200" cy="3976085"/>
          </a:xfrm>
        </p:spPr>
        <p:txBody>
          <a:bodyPr/>
          <a:lstStyle/>
          <a:p>
            <a:pPr lvl="0"/>
            <a:r>
              <a:rPr lang="en-US" noProof="0"/>
              <a:t>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31" name="Graphic 16"/>
          <p:cNvGrpSpPr/>
          <p:nvPr userDrawn="1"/>
        </p:nvGrpSpPr>
        <p:grpSpPr>
          <a:xfrm>
            <a:off x="8221934" y="5678327"/>
            <a:ext cx="926100" cy="1051200"/>
            <a:chOff x="5626893" y="3026568"/>
            <a:chExt cx="937260" cy="800760"/>
          </a:xfrm>
        </p:grpSpPr>
        <p:sp>
          <p:nvSpPr>
            <p:cNvPr id="32"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8" name="Graphic 6"/>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p:cNvGrpSpPr/>
          <p:nvPr userDrawn="1"/>
        </p:nvGrpSpPr>
        <p:grpSpPr>
          <a:xfrm>
            <a:off x="-9536" y="-12715"/>
            <a:ext cx="5576226" cy="5461207"/>
            <a:chOff x="-12715" y="-12715"/>
            <a:chExt cx="7434968" cy="5461207"/>
          </a:xfrm>
        </p:grpSpPr>
        <p:sp>
          <p:nvSpPr>
            <p:cNvPr id="27"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p:cNvSpPr>
            <a:spLocks noGrp="1"/>
          </p:cNvSpPr>
          <p:nvPr>
            <p:ph type="title"/>
          </p:nvPr>
        </p:nvSpPr>
        <p:spPr>
          <a:xfrm rot="21180000">
            <a:off x="214403" y="312092"/>
            <a:ext cx="3293393"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endParaRPr lang="en-US" noProof="0"/>
          </a:p>
        </p:txBody>
      </p:sp>
      <p:sp>
        <p:nvSpPr>
          <p:cNvPr id="17" name="Text Placeholder 2"/>
          <p:cNvSpPr>
            <a:spLocks noGrp="1"/>
          </p:cNvSpPr>
          <p:nvPr>
            <p:ph type="body" idx="1"/>
          </p:nvPr>
        </p:nvSpPr>
        <p:spPr>
          <a:xfrm>
            <a:off x="629842" y="1942690"/>
            <a:ext cx="3868340"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endParaRPr lang="en-US" noProof="0"/>
          </a:p>
        </p:txBody>
      </p:sp>
      <p:sp>
        <p:nvSpPr>
          <p:cNvPr id="18" name="Content Placeholder 3"/>
          <p:cNvSpPr>
            <a:spLocks noGrp="1"/>
          </p:cNvSpPr>
          <p:nvPr>
            <p:ph sz="half" idx="2"/>
          </p:nvPr>
        </p:nvSpPr>
        <p:spPr>
          <a:xfrm>
            <a:off x="629842" y="2638097"/>
            <a:ext cx="3868340" cy="3184634"/>
          </a:xfrm>
        </p:spPr>
        <p:txBody>
          <a:bodyPr/>
          <a:lstStyle/>
          <a:p>
            <a:pPr lvl="0"/>
            <a:r>
              <a:rPr lang="en-US" noProof="0"/>
              <a:t>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19" name="Text Placeholder 4"/>
          <p:cNvSpPr>
            <a:spLocks noGrp="1"/>
          </p:cNvSpPr>
          <p:nvPr>
            <p:ph type="body" sz="quarter" idx="3"/>
          </p:nvPr>
        </p:nvSpPr>
        <p:spPr>
          <a:xfrm>
            <a:off x="4629150" y="1942690"/>
            <a:ext cx="3887391"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endParaRPr lang="en-US" noProof="0"/>
          </a:p>
        </p:txBody>
      </p:sp>
      <p:sp>
        <p:nvSpPr>
          <p:cNvPr id="20" name="Content Placeholder 5"/>
          <p:cNvSpPr>
            <a:spLocks noGrp="1"/>
          </p:cNvSpPr>
          <p:nvPr>
            <p:ph sz="quarter" idx="4"/>
          </p:nvPr>
        </p:nvSpPr>
        <p:spPr>
          <a:xfrm>
            <a:off x="4629150" y="2638097"/>
            <a:ext cx="3887391" cy="3184634"/>
          </a:xfrm>
        </p:spPr>
        <p:txBody>
          <a:bodyPr/>
          <a:lstStyle/>
          <a:p>
            <a:pPr lvl="0"/>
            <a:r>
              <a:rPr lang="en-US" noProof="0"/>
              <a:t>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1" name="Graphic 16"/>
          <p:cNvGrpSpPr/>
          <p:nvPr userDrawn="1"/>
        </p:nvGrpSpPr>
        <p:grpSpPr>
          <a:xfrm>
            <a:off x="8221934" y="5678327"/>
            <a:ext cx="926100" cy="1051200"/>
            <a:chOff x="5626893" y="3026568"/>
            <a:chExt cx="937260" cy="800760"/>
          </a:xfrm>
        </p:grpSpPr>
        <p:sp>
          <p:nvSpPr>
            <p:cNvPr id="12" name="Freeform: Shape 1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p:cNvSpPr>
            <a:spLocks noGrp="1"/>
          </p:cNvSpPr>
          <p:nvPr>
            <p:ph type="ftr" sz="quarter" idx="11"/>
          </p:nvPr>
        </p:nvSpPr>
        <p:spPr/>
        <p:txBody>
          <a:bodyPr/>
          <a:lstStyle/>
          <a:p>
            <a:r>
              <a:rPr lang="en-US" noProof="0" dirty="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6" name="Graphic 23"/>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6" name="Content Placeholder 2"/>
          <p:cNvSpPr>
            <a:spLocks noGrp="1"/>
          </p:cNvSpPr>
          <p:nvPr>
            <p:ph idx="1"/>
          </p:nvPr>
        </p:nvSpPr>
        <p:spPr>
          <a:xfrm>
            <a:off x="3885009" y="1347789"/>
            <a:ext cx="4629150" cy="43305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19" name="Text Placeholder 3"/>
          <p:cNvSpPr>
            <a:spLocks noGrp="1"/>
          </p:cNvSpPr>
          <p:nvPr>
            <p:ph type="body" sz="half" idx="2"/>
          </p:nvPr>
        </p:nvSpPr>
        <p:spPr>
          <a:xfrm>
            <a:off x="629841" y="2806263"/>
            <a:ext cx="2949178"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endParaRPr lang="en-US" noProof="0"/>
          </a:p>
        </p:txBody>
      </p:sp>
      <p:sp>
        <p:nvSpPr>
          <p:cNvPr id="2" name="Title 1"/>
          <p:cNvSpPr>
            <a:spLocks noGrp="1"/>
          </p:cNvSpPr>
          <p:nvPr>
            <p:ph type="title"/>
          </p:nvPr>
        </p:nvSpPr>
        <p:spPr>
          <a:xfrm rot="21227985">
            <a:off x="643121" y="721374"/>
            <a:ext cx="2938979" cy="1325563"/>
          </a:xfrm>
        </p:spPr>
        <p:txBody>
          <a:bodyPr/>
          <a:lstStyle>
            <a:lvl1pPr>
              <a:defRPr>
                <a:solidFill>
                  <a:schemeClr val="bg1"/>
                </a:solidFill>
              </a:defRPr>
            </a:lvl1pPr>
          </a:lstStyle>
          <a:p>
            <a:r>
              <a:rPr lang="en-US" noProof="0"/>
              <a:t>Click to edit Master title style</a:t>
            </a:r>
            <a:endParaRPr lang="en-US" noProof="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p:cNvGrpSpPr/>
          <p:nvPr userDrawn="1"/>
        </p:nvGrpSpPr>
        <p:grpSpPr>
          <a:xfrm>
            <a:off x="8221934" y="5678327"/>
            <a:ext cx="926100" cy="1051200"/>
            <a:chOff x="5626893" y="3026568"/>
            <a:chExt cx="937260" cy="800760"/>
          </a:xfrm>
        </p:grpSpPr>
        <p:sp>
          <p:nvSpPr>
            <p:cNvPr id="12" name="Freeform: Shape 1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p:cNvSpPr>
            <a:spLocks noGrp="1"/>
          </p:cNvSpPr>
          <p:nvPr>
            <p:ph type="ftr" sz="quarter" idx="11"/>
          </p:nvPr>
        </p:nvSpPr>
        <p:spPr/>
        <p:txBody>
          <a:bodyPr/>
          <a:lstStyle/>
          <a:p>
            <a:r>
              <a:rPr lang="en-US" noProof="0" dirty="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6" name="Graphic 23"/>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7" name="Picture Placeholder 2"/>
          <p:cNvSpPr>
            <a:spLocks noGrp="1"/>
          </p:cNvSpPr>
          <p:nvPr>
            <p:ph type="pic" idx="13"/>
          </p:nvPr>
        </p:nvSpPr>
        <p:spPr>
          <a:xfrm>
            <a:off x="3887391" y="1347789"/>
            <a:ext cx="4629150" cy="43305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18" name="Text Placeholder 3"/>
          <p:cNvSpPr>
            <a:spLocks noGrp="1"/>
          </p:cNvSpPr>
          <p:nvPr>
            <p:ph type="body" sz="half" idx="2"/>
          </p:nvPr>
        </p:nvSpPr>
        <p:spPr>
          <a:xfrm>
            <a:off x="629841" y="2603601"/>
            <a:ext cx="2949178" cy="3074726"/>
          </a:xfrm>
          <a:gradFill>
            <a:gsLst>
              <a:gs pos="0">
                <a:schemeClr val="tx2"/>
              </a:gs>
              <a:gs pos="100000">
                <a:schemeClr val="tx1"/>
              </a:gs>
            </a:gsLst>
            <a:lin ang="10800000" scaled="1"/>
          </a:gradFill>
        </p:spPr>
        <p:txBody>
          <a:bodyPr lIns="274320" anchor="ctr">
            <a:normAutofit/>
          </a:bodyPr>
          <a:lstStyle>
            <a:lvl1pPr marL="0" inden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endParaRPr lang="en-US" noProof="0"/>
          </a:p>
        </p:txBody>
      </p:sp>
      <p:sp>
        <p:nvSpPr>
          <p:cNvPr id="2" name="Title 1"/>
          <p:cNvSpPr>
            <a:spLocks noGrp="1"/>
          </p:cNvSpPr>
          <p:nvPr>
            <p:ph type="title"/>
          </p:nvPr>
        </p:nvSpPr>
        <p:spPr>
          <a:xfrm rot="21228869">
            <a:off x="643239" y="725129"/>
            <a:ext cx="2874959" cy="1325563"/>
          </a:xfrm>
        </p:spPr>
        <p:txBody>
          <a:bodyPr/>
          <a:lstStyle>
            <a:lvl1pPr>
              <a:defRPr>
                <a:solidFill>
                  <a:schemeClr val="bg1"/>
                </a:solidFill>
              </a:defRPr>
            </a:lvl1pPr>
          </a:lstStyle>
          <a:p>
            <a:r>
              <a:rPr lang="en-US" noProof="0"/>
              <a:t>Click to edit Master title style</a:t>
            </a:r>
            <a:endParaRPr lang="en-US" noProof="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1" name="Graphic 16"/>
          <p:cNvGrpSpPr/>
          <p:nvPr userDrawn="1"/>
        </p:nvGrpSpPr>
        <p:grpSpPr>
          <a:xfrm>
            <a:off x="8221934" y="5678327"/>
            <a:ext cx="926100" cy="1051200"/>
            <a:chOff x="5626893" y="3026568"/>
            <a:chExt cx="937260" cy="800760"/>
          </a:xfrm>
        </p:grpSpPr>
        <p:sp>
          <p:nvSpPr>
            <p:cNvPr id="32"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sp>
        <p:nvSpPr>
          <p:cNvPr id="8" name="Graphic 6"/>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p:cNvGrpSpPr/>
          <p:nvPr userDrawn="1"/>
        </p:nvGrpSpPr>
        <p:grpSpPr>
          <a:xfrm>
            <a:off x="-9536" y="-12715"/>
            <a:ext cx="5576226" cy="5461207"/>
            <a:chOff x="-12715" y="-12715"/>
            <a:chExt cx="7434968" cy="5461207"/>
          </a:xfrm>
        </p:grpSpPr>
        <p:sp>
          <p:nvSpPr>
            <p:cNvPr id="27"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endParaRPr lang="en-US" noProof="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1" name="Graphic 16"/>
          <p:cNvGrpSpPr/>
          <p:nvPr userDrawn="1"/>
        </p:nvGrpSpPr>
        <p:grpSpPr>
          <a:xfrm>
            <a:off x="8221934" y="5678327"/>
            <a:ext cx="926100" cy="1051200"/>
            <a:chOff x="5626893" y="3026568"/>
            <a:chExt cx="937260" cy="800760"/>
          </a:xfrm>
        </p:grpSpPr>
        <p:sp>
          <p:nvSpPr>
            <p:cNvPr id="32" name="Freeform: Shape 31"/>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Date Placeholder 3"/>
          <p:cNvSpPr>
            <a:spLocks noGrp="1"/>
          </p:cNvSpPr>
          <p:nvPr>
            <p:ph type="dt" sz="half" idx="10"/>
          </p:nvPr>
        </p:nvSpPr>
        <p:spPr/>
        <p:txBody>
          <a:bodyPr/>
          <a:lstStyle/>
          <a:p>
            <a:r>
              <a:rPr lang="en-US" noProof="0" dirty="0"/>
              <a:t>MM.DD.20XX</a:t>
            </a:r>
            <a:endParaRPr lang="en-US" noProof="0" dirty="0"/>
          </a:p>
        </p:txBody>
      </p:sp>
      <p:sp>
        <p:nvSpPr>
          <p:cNvPr id="5" name="Footer Placeholder 4"/>
          <p:cNvSpPr>
            <a:spLocks noGrp="1"/>
          </p:cNvSpPr>
          <p:nvPr>
            <p:ph type="ftr" sz="quarter" idx="11"/>
          </p:nvPr>
        </p:nvSpPr>
        <p:spPr/>
        <p:txBody>
          <a:bodyPr lIns="0"/>
          <a:lstStyle/>
          <a:p>
            <a:r>
              <a:rPr lang="en-US" noProof="0" dirty="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fld>
            <a:endParaRPr lang="en-US" noProof="0" dirty="0"/>
          </a:p>
        </p:txBody>
      </p:sp>
      <p:grpSp>
        <p:nvGrpSpPr>
          <p:cNvPr id="26" name="Graphic 17"/>
          <p:cNvGrpSpPr/>
          <p:nvPr userDrawn="1"/>
        </p:nvGrpSpPr>
        <p:grpSpPr>
          <a:xfrm>
            <a:off x="-9536" y="-12715"/>
            <a:ext cx="5576226" cy="5461207"/>
            <a:chOff x="-12715" y="-12715"/>
            <a:chExt cx="7434968" cy="5461207"/>
          </a:xfrm>
        </p:grpSpPr>
        <p:sp>
          <p:nvSpPr>
            <p:cNvPr id="27" name="Freeform: Shape 26"/>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5"/>
          <p:cNvSpPr>
            <a:spLocks noGrp="1" noChangeArrowheads="1"/>
          </p:cNvSpPr>
          <p:nvPr>
            <p:ph type="sldNum" idx="10"/>
          </p:nvPr>
        </p:nvSpPr>
        <p:spPr/>
        <p:txBody>
          <a:bodyPr/>
          <a:lstStyle>
            <a:lvl1pPr>
              <a:defRPr/>
            </a:lvl1pPr>
          </a:lstStyle>
          <a:p>
            <a:pPr>
              <a:defRPr/>
            </a:pPr>
            <a:fld id="{3E4CCB1C-0380-406B-84F1-C6BC64D0765E}" type="slidenum">
              <a:rPr lang="vi-VN" altLang="en-US"/>
            </a:fld>
            <a:endParaRPr lang="vi-V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p:cNvSpPr/>
          <p:nvPr/>
        </p:nvSpPr>
        <p:spPr>
          <a:xfrm>
            <a:off x="-9583" y="429785"/>
            <a:ext cx="5704724"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sz="2400" noProof="0" dirty="0"/>
          </a:p>
        </p:txBody>
      </p:sp>
      <p:sp>
        <p:nvSpPr>
          <p:cNvPr id="23" name="Text Placeholder 21"/>
          <p:cNvSpPr>
            <a:spLocks noGrp="1"/>
          </p:cNvSpPr>
          <p:nvPr>
            <p:ph type="body" sz="quarter" idx="10" hasCustomPrompt="1"/>
          </p:nvPr>
        </p:nvSpPr>
        <p:spPr>
          <a:xfrm>
            <a:off x="533400" y="1896003"/>
            <a:ext cx="396479" cy="1092200"/>
          </a:xfrm>
        </p:spPr>
        <p:txBody>
          <a:bodyPr>
            <a:normAutofit/>
          </a:bodyPr>
          <a:lstStyle>
            <a:lvl1pPr marL="0" indent="0">
              <a:buNone/>
              <a:defRPr sz="5250" b="1">
                <a:solidFill>
                  <a:schemeClr val="accent5"/>
                </a:solidFill>
                <a:latin typeface="+mj-lt"/>
              </a:defRPr>
            </a:lvl1pPr>
          </a:lstStyle>
          <a:p>
            <a:pPr lvl="0"/>
            <a:r>
              <a:rPr lang="en-US" noProof="0"/>
              <a:t>1</a:t>
            </a:r>
            <a:endParaRPr lang="en-US" noProof="0"/>
          </a:p>
        </p:txBody>
      </p:sp>
      <p:sp>
        <p:nvSpPr>
          <p:cNvPr id="26" name="Text Placeholder 24"/>
          <p:cNvSpPr>
            <a:spLocks noGrp="1"/>
          </p:cNvSpPr>
          <p:nvPr>
            <p:ph type="body" sz="quarter" idx="11"/>
          </p:nvPr>
        </p:nvSpPr>
        <p:spPr>
          <a:xfrm>
            <a:off x="889397" y="2088090"/>
            <a:ext cx="2327333" cy="800100"/>
          </a:xfrm>
        </p:spPr>
        <p:txBody>
          <a:bodyPr>
            <a:normAutofit/>
          </a:bodyPr>
          <a:lstStyle>
            <a:lvl1pPr marL="0" indent="0">
              <a:buNone/>
              <a:defRPr sz="1875" b="1">
                <a:solidFill>
                  <a:schemeClr val="tx2"/>
                </a:solidFill>
                <a:latin typeface="+mj-lt"/>
              </a:defRPr>
            </a:lvl1pPr>
          </a:lstStyle>
          <a:p>
            <a:pPr lvl="0"/>
            <a:r>
              <a:rPr lang="en-US" noProof="0"/>
              <a:t>Edit Master text styles</a:t>
            </a:r>
            <a:endParaRPr lang="en-US" noProof="0"/>
          </a:p>
        </p:txBody>
      </p:sp>
      <p:sp>
        <p:nvSpPr>
          <p:cNvPr id="33" name="Text Placeholder 21"/>
          <p:cNvSpPr>
            <a:spLocks noGrp="1"/>
          </p:cNvSpPr>
          <p:nvPr>
            <p:ph type="body" sz="quarter" idx="12" hasCustomPrompt="1"/>
          </p:nvPr>
        </p:nvSpPr>
        <p:spPr>
          <a:xfrm>
            <a:off x="3603450" y="1896003"/>
            <a:ext cx="396479" cy="1092200"/>
          </a:xfrm>
        </p:spPr>
        <p:txBody>
          <a:bodyPr>
            <a:normAutofit/>
          </a:bodyPr>
          <a:lstStyle>
            <a:lvl1pPr marL="0" indent="0">
              <a:buNone/>
              <a:defRPr sz="5250" b="1">
                <a:solidFill>
                  <a:schemeClr val="accent5"/>
                </a:solidFill>
                <a:latin typeface="+mj-lt"/>
              </a:defRPr>
            </a:lvl1pPr>
          </a:lstStyle>
          <a:p>
            <a:pPr lvl="0"/>
            <a:r>
              <a:rPr lang="en-US" noProof="0"/>
              <a:t>2</a:t>
            </a:r>
            <a:endParaRPr lang="en-US" noProof="0"/>
          </a:p>
        </p:txBody>
      </p:sp>
      <p:sp>
        <p:nvSpPr>
          <p:cNvPr id="34" name="Text Placeholder 24"/>
          <p:cNvSpPr>
            <a:spLocks noGrp="1"/>
          </p:cNvSpPr>
          <p:nvPr>
            <p:ph type="body" sz="quarter" idx="13"/>
          </p:nvPr>
        </p:nvSpPr>
        <p:spPr>
          <a:xfrm>
            <a:off x="4012202" y="2088090"/>
            <a:ext cx="1682939" cy="800100"/>
          </a:xfrm>
        </p:spPr>
        <p:txBody>
          <a:bodyPr>
            <a:normAutofit/>
          </a:bodyPr>
          <a:lstStyle>
            <a:lvl1pPr marL="0" indent="0">
              <a:buNone/>
              <a:defRPr sz="1875" b="1">
                <a:solidFill>
                  <a:schemeClr val="tx2"/>
                </a:solidFill>
                <a:latin typeface="+mj-lt"/>
              </a:defRPr>
            </a:lvl1pPr>
          </a:lstStyle>
          <a:p>
            <a:pPr lvl="0"/>
            <a:r>
              <a:rPr lang="en-US" noProof="0"/>
              <a:t>Edit Master text styles</a:t>
            </a:r>
            <a:endParaRPr lang="en-US" noProof="0"/>
          </a:p>
        </p:txBody>
      </p:sp>
      <p:sp>
        <p:nvSpPr>
          <p:cNvPr id="37" name="Text Placeholder 21"/>
          <p:cNvSpPr>
            <a:spLocks noGrp="1"/>
          </p:cNvSpPr>
          <p:nvPr>
            <p:ph type="body" sz="quarter" idx="14" hasCustomPrompt="1"/>
          </p:nvPr>
        </p:nvSpPr>
        <p:spPr>
          <a:xfrm>
            <a:off x="5918035" y="1913782"/>
            <a:ext cx="396479" cy="1092200"/>
          </a:xfrm>
        </p:spPr>
        <p:txBody>
          <a:bodyPr>
            <a:normAutofit/>
          </a:bodyPr>
          <a:lstStyle>
            <a:lvl1pPr marL="0" indent="0">
              <a:buNone/>
              <a:defRPr sz="5250" b="1">
                <a:solidFill>
                  <a:schemeClr val="accent5"/>
                </a:solidFill>
                <a:latin typeface="+mj-lt"/>
              </a:defRPr>
            </a:lvl1pPr>
          </a:lstStyle>
          <a:p>
            <a:pPr lvl="0"/>
            <a:r>
              <a:rPr lang="en-US" noProof="0"/>
              <a:t>3</a:t>
            </a:r>
            <a:endParaRPr lang="en-US" noProof="0"/>
          </a:p>
        </p:txBody>
      </p:sp>
      <p:sp>
        <p:nvSpPr>
          <p:cNvPr id="38" name="Text Placeholder 24"/>
          <p:cNvSpPr>
            <a:spLocks noGrp="1"/>
          </p:cNvSpPr>
          <p:nvPr>
            <p:ph type="body" sz="quarter" idx="15"/>
          </p:nvPr>
        </p:nvSpPr>
        <p:spPr>
          <a:xfrm>
            <a:off x="6326787" y="2105869"/>
            <a:ext cx="2219337" cy="800100"/>
          </a:xfrm>
        </p:spPr>
        <p:txBody>
          <a:bodyPr>
            <a:normAutofit/>
          </a:bodyPr>
          <a:lstStyle>
            <a:lvl1pPr marL="0" indent="0">
              <a:buNone/>
              <a:defRPr sz="1875" b="1">
                <a:solidFill>
                  <a:schemeClr val="tx2"/>
                </a:solidFill>
                <a:latin typeface="+mj-lt"/>
              </a:defRPr>
            </a:lvl1pPr>
          </a:lstStyle>
          <a:p>
            <a:pPr lvl="0"/>
            <a:r>
              <a:rPr lang="en-US" noProof="0"/>
              <a:t>Edit Master text styles</a:t>
            </a:r>
            <a:endParaRPr lang="en-US" noProof="0"/>
          </a:p>
        </p:txBody>
      </p:sp>
      <p:sp>
        <p:nvSpPr>
          <p:cNvPr id="40" name="Text Placeholder 24"/>
          <p:cNvSpPr>
            <a:spLocks noGrp="1"/>
          </p:cNvSpPr>
          <p:nvPr>
            <p:ph type="body" sz="quarter" idx="16"/>
          </p:nvPr>
        </p:nvSpPr>
        <p:spPr>
          <a:xfrm>
            <a:off x="668793"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endParaRPr lang="en-US" noProof="0"/>
          </a:p>
        </p:txBody>
      </p:sp>
      <p:sp>
        <p:nvSpPr>
          <p:cNvPr id="43" name="Text Placeholder 24"/>
          <p:cNvSpPr>
            <a:spLocks noGrp="1"/>
          </p:cNvSpPr>
          <p:nvPr>
            <p:ph type="body" sz="quarter" idx="17"/>
          </p:nvPr>
        </p:nvSpPr>
        <p:spPr>
          <a:xfrm>
            <a:off x="1942761"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endParaRPr lang="en-US" noProof="0"/>
          </a:p>
        </p:txBody>
      </p:sp>
      <p:sp>
        <p:nvSpPr>
          <p:cNvPr id="45" name="Text Placeholder 24"/>
          <p:cNvSpPr>
            <a:spLocks noGrp="1"/>
          </p:cNvSpPr>
          <p:nvPr>
            <p:ph type="body" sz="quarter" idx="18"/>
          </p:nvPr>
        </p:nvSpPr>
        <p:spPr>
          <a:xfrm>
            <a:off x="3596095"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endParaRPr lang="en-US" noProof="0"/>
          </a:p>
        </p:txBody>
      </p:sp>
      <p:sp>
        <p:nvSpPr>
          <p:cNvPr id="46" name="Text Placeholder 24"/>
          <p:cNvSpPr>
            <a:spLocks noGrp="1"/>
          </p:cNvSpPr>
          <p:nvPr>
            <p:ph type="body" sz="quarter" idx="19"/>
          </p:nvPr>
        </p:nvSpPr>
        <p:spPr>
          <a:xfrm>
            <a:off x="5907717" y="2942030"/>
            <a:ext cx="2638408"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endParaRPr lang="en-US" noProof="0"/>
          </a:p>
        </p:txBody>
      </p:sp>
      <p:sp>
        <p:nvSpPr>
          <p:cNvPr id="48" name="Text Placeholder 24"/>
          <p:cNvSpPr>
            <a:spLocks noGrp="1"/>
          </p:cNvSpPr>
          <p:nvPr>
            <p:ph type="body" sz="quarter" idx="20"/>
          </p:nvPr>
        </p:nvSpPr>
        <p:spPr>
          <a:xfrm>
            <a:off x="668792" y="5607548"/>
            <a:ext cx="2547938" cy="800100"/>
          </a:xfrm>
        </p:spPr>
        <p:txBody>
          <a:bodyPr>
            <a:normAutofit/>
          </a:bodyPr>
          <a:lstStyle>
            <a:lvl1pPr marL="0" indent="0">
              <a:buNone/>
              <a:defRPr sz="1200" b="0">
                <a:solidFill>
                  <a:schemeClr val="accent3"/>
                </a:solidFill>
                <a:latin typeface="+mn-lt"/>
              </a:defRPr>
            </a:lvl1pPr>
          </a:lstStyle>
          <a:p>
            <a:pPr lvl="0"/>
            <a:r>
              <a:rPr lang="en-US" noProof="0"/>
              <a:t>Edit Master text styles</a:t>
            </a:r>
            <a:endParaRPr lang="en-US" noProof="0"/>
          </a:p>
        </p:txBody>
      </p:sp>
      <p:sp>
        <p:nvSpPr>
          <p:cNvPr id="49" name="Text Placeholder 24"/>
          <p:cNvSpPr>
            <a:spLocks noGrp="1"/>
          </p:cNvSpPr>
          <p:nvPr>
            <p:ph type="body" sz="quarter" idx="21"/>
          </p:nvPr>
        </p:nvSpPr>
        <p:spPr>
          <a:xfrm>
            <a:off x="3596094" y="4909834"/>
            <a:ext cx="1273969"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endParaRPr lang="en-US" noProof="0"/>
          </a:p>
        </p:txBody>
      </p:sp>
      <p:sp>
        <p:nvSpPr>
          <p:cNvPr id="50" name="Text Placeholder 24"/>
          <p:cNvSpPr>
            <a:spLocks noGrp="1"/>
          </p:cNvSpPr>
          <p:nvPr>
            <p:ph type="body" sz="quarter" idx="22"/>
          </p:nvPr>
        </p:nvSpPr>
        <p:spPr>
          <a:xfrm>
            <a:off x="5918035" y="4909834"/>
            <a:ext cx="2019704"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endParaRPr lang="en-US" noProof="0"/>
          </a:p>
        </p:txBody>
      </p:sp>
      <p:sp>
        <p:nvSpPr>
          <p:cNvPr id="55" name="Picture Placeholder 12"/>
          <p:cNvSpPr>
            <a:spLocks noGrp="1"/>
          </p:cNvSpPr>
          <p:nvPr>
            <p:ph type="pic" sz="quarter" idx="37"/>
          </p:nvPr>
        </p:nvSpPr>
        <p:spPr>
          <a:xfrm>
            <a:off x="668792"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6" name="Picture Placeholder 12"/>
          <p:cNvSpPr>
            <a:spLocks noGrp="1"/>
          </p:cNvSpPr>
          <p:nvPr>
            <p:ph type="pic" sz="quarter" idx="38"/>
          </p:nvPr>
        </p:nvSpPr>
        <p:spPr>
          <a:xfrm>
            <a:off x="1942761"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7" name="Picture Placeholder 12"/>
          <p:cNvSpPr>
            <a:spLocks noGrp="1"/>
          </p:cNvSpPr>
          <p:nvPr>
            <p:ph type="pic" sz="quarter" idx="43"/>
          </p:nvPr>
        </p:nvSpPr>
        <p:spPr>
          <a:xfrm>
            <a:off x="3596095" y="3816446"/>
            <a:ext cx="1536192" cy="896112"/>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8" name="Picture Placeholder 9"/>
          <p:cNvSpPr>
            <a:spLocks noGrp="1"/>
          </p:cNvSpPr>
          <p:nvPr>
            <p:ph type="pic" sz="quarter" idx="44"/>
          </p:nvPr>
        </p:nvSpPr>
        <p:spPr>
          <a:xfrm>
            <a:off x="5907716" y="3864572"/>
            <a:ext cx="1110996" cy="758952"/>
          </a:xfrm>
        </p:spPr>
        <p:txBody>
          <a:bodyPr anchor="ctr" anchorCtr="0">
            <a:norm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2" name="Title 1"/>
          <p:cNvSpPr>
            <a:spLocks noGrp="1"/>
          </p:cNvSpPr>
          <p:nvPr>
            <p:ph type="title" hasCustomPrompt="1"/>
          </p:nvPr>
        </p:nvSpPr>
        <p:spPr>
          <a:xfrm>
            <a:off x="0" y="365125"/>
            <a:ext cx="593217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endParaRPr 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5"/>
          <p:cNvSpPr>
            <a:spLocks noGrp="1" noChangeArrowheads="1"/>
          </p:cNvSpPr>
          <p:nvPr>
            <p:ph type="sldNum" idx="10"/>
          </p:nvPr>
        </p:nvSpPr>
        <p:spPr/>
        <p:txBody>
          <a:bodyPr/>
          <a:lstStyle>
            <a:lvl1pPr>
              <a:defRPr/>
            </a:lvl1pPr>
          </a:lstStyle>
          <a:p>
            <a:pPr>
              <a:defRPr/>
            </a:pPr>
            <a:fld id="{489959FE-AEB5-4F14-8AB4-A9FAE761EBC0}" type="slidenum">
              <a:rPr lang="vi-VN" altLang="en-US"/>
            </a:fld>
            <a:endParaRPr lang="vi-V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pPr>
              <a:defRPr/>
            </a:pPr>
            <a:fld id="{C1D52B99-0D6A-4229-86F9-B78F4B5B56AC}" type="slidenum">
              <a:rPr lang="vi-VN" altLang="en-US"/>
            </a:fld>
            <a:endParaRPr lang="vi-V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Rectangle 5"/>
          <p:cNvSpPr>
            <a:spLocks noGrp="1" noChangeArrowheads="1"/>
          </p:cNvSpPr>
          <p:nvPr>
            <p:ph type="sldNum" idx="10"/>
          </p:nvPr>
        </p:nvSpPr>
        <p:spPr/>
        <p:txBody>
          <a:bodyPr/>
          <a:lstStyle>
            <a:lvl1pPr>
              <a:defRPr/>
            </a:lvl1pPr>
          </a:lstStyle>
          <a:p>
            <a:pPr>
              <a:defRPr/>
            </a:pPr>
            <a:fld id="{56AA1D6B-D2D9-46EA-A19A-ADFD1094F888}" type="slidenum">
              <a:rPr lang="vi-VN" altLang="en-US"/>
            </a:fld>
            <a:endParaRPr lang="vi-V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Rectangle 5"/>
          <p:cNvSpPr>
            <a:spLocks noGrp="1" noChangeArrowheads="1"/>
          </p:cNvSpPr>
          <p:nvPr>
            <p:ph type="sldNum" idx="10"/>
          </p:nvPr>
        </p:nvSpPr>
        <p:spPr/>
        <p:txBody>
          <a:bodyPr/>
          <a:lstStyle>
            <a:lvl1pPr>
              <a:defRPr/>
            </a:lvl1pPr>
          </a:lstStyle>
          <a:p>
            <a:pPr>
              <a:defRPr/>
            </a:pPr>
            <a:fld id="{37350776-9423-4729-BF39-0249581A23FE}" type="slidenum">
              <a:rPr lang="vi-VN" altLang="en-US"/>
            </a:fld>
            <a:endParaRPr lang="vi-V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8" Type="http://schemas.openxmlformats.org/officeDocument/2006/relationships/theme" Target="../theme/theme2.xml"/><Relationship Id="rId37" Type="http://schemas.openxmlformats.org/officeDocument/2006/relationships/slideLayout" Target="../slideLayouts/slideLayout50.xml"/><Relationship Id="rId36" Type="http://schemas.openxmlformats.org/officeDocument/2006/relationships/slideLayout" Target="../slideLayouts/slideLayout49.xml"/><Relationship Id="rId35" Type="http://schemas.openxmlformats.org/officeDocument/2006/relationships/slideLayout" Target="../slideLayouts/slideLayout48.xml"/><Relationship Id="rId34" Type="http://schemas.openxmlformats.org/officeDocument/2006/relationships/slideLayout" Target="../slideLayouts/slideLayout47.xml"/><Relationship Id="rId33" Type="http://schemas.openxmlformats.org/officeDocument/2006/relationships/slideLayout" Target="../slideLayouts/slideLayout46.xml"/><Relationship Id="rId32" Type="http://schemas.openxmlformats.org/officeDocument/2006/relationships/slideLayout" Target="../slideLayouts/slideLayout45.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3" Type="http://schemas.openxmlformats.org/officeDocument/2006/relationships/slideLayout" Target="../slideLayouts/slideLayout16.xml"/><Relationship Id="rId29" Type="http://schemas.openxmlformats.org/officeDocument/2006/relationships/slideLayout" Target="../slideLayouts/slideLayout42.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0" Type="http://schemas.openxmlformats.org/officeDocument/2006/relationships/slideLayout" Target="../slideLayouts/slideLayout33.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lstStyle/>
          <a:p>
            <a:pPr lvl="0"/>
            <a:r>
              <a:rPr lang="en-GB" altLang="en-US"/>
              <a:t>Click to edit the title text format</a:t>
            </a:r>
            <a:endParaRPr lang="en-GB" altLang="en-US"/>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lstStyle/>
          <a:p>
            <a:pPr lvl="0"/>
            <a:r>
              <a:rPr lang="en-GB" altLang="en-US"/>
              <a:t>Click to edit the outline text format</a:t>
            </a:r>
            <a:endParaRPr lang="en-GB" altLang="en-US"/>
          </a:p>
          <a:p>
            <a:pPr lvl="1"/>
            <a:r>
              <a:rPr lang="en-GB" altLang="en-US"/>
              <a:t>Second Outline Level</a:t>
            </a:r>
            <a:endParaRPr lang="en-GB" altLang="en-US"/>
          </a:p>
          <a:p>
            <a:pPr lvl="2"/>
            <a:r>
              <a:rPr lang="en-GB" altLang="en-US"/>
              <a:t>Third Outline Level</a:t>
            </a:r>
            <a:endParaRPr lang="en-GB" altLang="en-US"/>
          </a:p>
          <a:p>
            <a:pPr lvl="3"/>
            <a:r>
              <a:rPr lang="en-GB" altLang="en-US"/>
              <a:t>Fourth Outline Level</a:t>
            </a:r>
            <a:endParaRPr lang="en-GB" altLang="en-US"/>
          </a:p>
          <a:p>
            <a:pPr lvl="4"/>
            <a:r>
              <a:rPr lang="en-GB" altLang="en-US"/>
              <a:t>Fifth Outline Level</a:t>
            </a:r>
            <a:endParaRPr lang="en-GB" altLang="en-US"/>
          </a:p>
          <a:p>
            <a:pPr lvl="4"/>
            <a:r>
              <a:rPr lang="en-GB" altLang="en-US"/>
              <a:t>Sixth Outline Level</a:t>
            </a:r>
            <a:endParaRPr lang="en-GB" altLang="en-US"/>
          </a:p>
          <a:p>
            <a:pPr lvl="4"/>
            <a:r>
              <a:rPr lang="en-GB" altLang="en-US"/>
              <a:t>Seventh Outline Level</a:t>
            </a:r>
            <a:endParaRPr lang="en-GB" altLang="en-US"/>
          </a:p>
          <a:p>
            <a:pPr lvl="4"/>
            <a:r>
              <a:rPr lang="en-GB" altLang="en-US"/>
              <a:t>Eighth Outline Level</a:t>
            </a:r>
            <a:endParaRPr lang="en-GB" altLang="en-US"/>
          </a:p>
          <a:p>
            <a:pPr lvl="4"/>
            <a:r>
              <a:rPr lang="en-GB" altLang="en-US"/>
              <a:t>Ninth Outline Level</a:t>
            </a:r>
            <a:endParaRPr lang="en-GB" altLang="en-US"/>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94821DB0-497E-4CF8-A813-826007A86205}" type="slidenum">
              <a:rPr lang="vi-VN" altLang="en-US"/>
            </a:fld>
            <a:endParaRPr lang="vi-V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58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58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58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58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58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58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58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noProof="0"/>
              <a:t>MM.DD.20XX</a:t>
            </a:r>
            <a:endParaRPr lang="en-US" noProof="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noProof="0"/>
              <a:t>ADD A FOOTER</a:t>
            </a:r>
            <a:endParaRPr lang="en-U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C0CDE5-970C-4CC4-BF43-0DA127E73E82}" type="slidenum">
              <a:rPr lang="en-US" noProof="0" smtClean="0"/>
            </a:fld>
            <a:endParaRPr lang="en-US" noProof="0"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oleObject" Target="../embeddings/oleObject10.bin"/><Relationship Id="rId8" Type="http://schemas.openxmlformats.org/officeDocument/2006/relationships/slide" Target="slide7.xml"/><Relationship Id="rId7" Type="http://schemas.openxmlformats.org/officeDocument/2006/relationships/image" Target="../media/image30.png"/><Relationship Id="rId6" Type="http://schemas.openxmlformats.org/officeDocument/2006/relationships/image" Target="../media/image29.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28.GIF"/><Relationship Id="rId20" Type="http://schemas.openxmlformats.org/officeDocument/2006/relationships/vmlDrawing" Target="../drawings/vmlDrawing4.vml"/><Relationship Id="rId2" Type="http://schemas.openxmlformats.org/officeDocument/2006/relationships/image" Target="../media/image27.GIF"/><Relationship Id="rId19" Type="http://schemas.openxmlformats.org/officeDocument/2006/relationships/slideLayout" Target="../slideLayouts/slideLayout1.xml"/><Relationship Id="rId18" Type="http://schemas.openxmlformats.org/officeDocument/2006/relationships/image" Target="../media/image43.wmf"/><Relationship Id="rId17" Type="http://schemas.openxmlformats.org/officeDocument/2006/relationships/oleObject" Target="../embeddings/oleObject14.bin"/><Relationship Id="rId16" Type="http://schemas.openxmlformats.org/officeDocument/2006/relationships/image" Target="../media/image42.wmf"/><Relationship Id="rId15" Type="http://schemas.openxmlformats.org/officeDocument/2006/relationships/oleObject" Target="../embeddings/oleObject13.bin"/><Relationship Id="rId14" Type="http://schemas.openxmlformats.org/officeDocument/2006/relationships/image" Target="../media/image41.wmf"/><Relationship Id="rId13" Type="http://schemas.openxmlformats.org/officeDocument/2006/relationships/oleObject" Target="../embeddings/oleObject12.bin"/><Relationship Id="rId12" Type="http://schemas.openxmlformats.org/officeDocument/2006/relationships/image" Target="../media/image40.wmf"/><Relationship Id="rId11" Type="http://schemas.openxmlformats.org/officeDocument/2006/relationships/oleObject" Target="../embeddings/oleObject11.bin"/><Relationship Id="rId10" Type="http://schemas.openxmlformats.org/officeDocument/2006/relationships/image" Target="../media/image39.wmf"/><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15.bin"/><Relationship Id="rId8" Type="http://schemas.openxmlformats.org/officeDocument/2006/relationships/slide" Target="slide7.xml"/><Relationship Id="rId7" Type="http://schemas.openxmlformats.org/officeDocument/2006/relationships/image" Target="../media/image30.png"/><Relationship Id="rId6" Type="http://schemas.openxmlformats.org/officeDocument/2006/relationships/image" Target="../media/image29.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28.GIF"/><Relationship Id="rId2" Type="http://schemas.openxmlformats.org/officeDocument/2006/relationships/image" Target="../media/image27.GIF"/><Relationship Id="rId12" Type="http://schemas.openxmlformats.org/officeDocument/2006/relationships/vmlDrawing" Target="../drawings/vmlDrawing5.vml"/><Relationship Id="rId11" Type="http://schemas.openxmlformats.org/officeDocument/2006/relationships/slideLayout" Target="../slideLayouts/slideLayout1.xml"/><Relationship Id="rId10" Type="http://schemas.openxmlformats.org/officeDocument/2006/relationships/image" Target="../media/image44.wmf"/><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image" Target="../media/image24.pn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vmlDrawing" Target="../drawings/vmlDrawing6.vml"/><Relationship Id="rId5" Type="http://schemas.openxmlformats.org/officeDocument/2006/relationships/slideLayout" Target="../slideLayouts/slideLayout7.xml"/><Relationship Id="rId4" Type="http://schemas.openxmlformats.org/officeDocument/2006/relationships/image" Target="../media/image47.jpeg"/><Relationship Id="rId3" Type="http://schemas.openxmlformats.org/officeDocument/2006/relationships/image" Target="../media/image46.wmf"/><Relationship Id="rId2" Type="http://schemas.openxmlformats.org/officeDocument/2006/relationships/oleObject" Target="../embeddings/oleObject16.bin"/><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wmf"/><Relationship Id="rId7" Type="http://schemas.openxmlformats.org/officeDocument/2006/relationships/oleObject" Target="../embeddings/oleObject20.bin"/><Relationship Id="rId6" Type="http://schemas.openxmlformats.org/officeDocument/2006/relationships/image" Target="../media/image50.wmf"/><Relationship Id="rId5" Type="http://schemas.openxmlformats.org/officeDocument/2006/relationships/oleObject" Target="../embeddings/oleObject19.bin"/><Relationship Id="rId4" Type="http://schemas.openxmlformats.org/officeDocument/2006/relationships/image" Target="../media/image49.wmf"/><Relationship Id="rId3" Type="http://schemas.openxmlformats.org/officeDocument/2006/relationships/oleObject" Target="../embeddings/oleObject18.bin"/><Relationship Id="rId24" Type="http://schemas.openxmlformats.org/officeDocument/2006/relationships/notesSlide" Target="../notesSlides/notesSlide6.xml"/><Relationship Id="rId23" Type="http://schemas.openxmlformats.org/officeDocument/2006/relationships/vmlDrawing" Target="../drawings/vmlDrawing7.vml"/><Relationship Id="rId22" Type="http://schemas.openxmlformats.org/officeDocument/2006/relationships/slideLayout" Target="../slideLayouts/slideLayout7.xml"/><Relationship Id="rId21" Type="http://schemas.openxmlformats.org/officeDocument/2006/relationships/image" Target="../media/image58.wmf"/><Relationship Id="rId20" Type="http://schemas.openxmlformats.org/officeDocument/2006/relationships/oleObject" Target="../embeddings/oleObject26.bin"/><Relationship Id="rId2" Type="http://schemas.openxmlformats.org/officeDocument/2006/relationships/image" Target="../media/image48.wmf"/><Relationship Id="rId19" Type="http://schemas.openxmlformats.org/officeDocument/2006/relationships/image" Target="../media/image57.wmf"/><Relationship Id="rId18" Type="http://schemas.openxmlformats.org/officeDocument/2006/relationships/oleObject" Target="../embeddings/oleObject25.bin"/><Relationship Id="rId17" Type="http://schemas.openxmlformats.org/officeDocument/2006/relationships/image" Target="../media/image56.wmf"/><Relationship Id="rId16" Type="http://schemas.openxmlformats.org/officeDocument/2006/relationships/oleObject" Target="../embeddings/oleObject24.bin"/><Relationship Id="rId15" Type="http://schemas.openxmlformats.org/officeDocument/2006/relationships/image" Target="../media/image55.wmf"/><Relationship Id="rId14" Type="http://schemas.openxmlformats.org/officeDocument/2006/relationships/oleObject" Target="../embeddings/oleObject23.bin"/><Relationship Id="rId13" Type="http://schemas.openxmlformats.org/officeDocument/2006/relationships/image" Target="../media/image54.wmf"/><Relationship Id="rId12" Type="http://schemas.openxmlformats.org/officeDocument/2006/relationships/oleObject" Target="../embeddings/oleObject22.bin"/><Relationship Id="rId11" Type="http://schemas.openxmlformats.org/officeDocument/2006/relationships/image" Target="../media/image53.wmf"/><Relationship Id="rId10" Type="http://schemas.openxmlformats.org/officeDocument/2006/relationships/oleObject" Target="../embeddings/oleObject21.bin"/><Relationship Id="rId1"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8" Type="http://schemas.openxmlformats.org/officeDocument/2006/relationships/vmlDrawing" Target="../drawings/vmlDrawing8.vml"/><Relationship Id="rId7" Type="http://schemas.openxmlformats.org/officeDocument/2006/relationships/slideLayout" Target="../slideLayouts/slideLayout7.xml"/><Relationship Id="rId6" Type="http://schemas.openxmlformats.org/officeDocument/2006/relationships/image" Target="../media/image61.wmf"/><Relationship Id="rId5" Type="http://schemas.openxmlformats.org/officeDocument/2006/relationships/oleObject" Target="../embeddings/oleObject28.bin"/><Relationship Id="rId4" Type="http://schemas.openxmlformats.org/officeDocument/2006/relationships/image" Target="../media/image60.png"/><Relationship Id="rId3" Type="http://schemas.openxmlformats.org/officeDocument/2006/relationships/image" Target="../media/image59.wmf"/><Relationship Id="rId2" Type="http://schemas.openxmlformats.org/officeDocument/2006/relationships/oleObject" Target="../embeddings/oleObject27.bin"/><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9" Type="http://schemas.openxmlformats.org/officeDocument/2006/relationships/image" Target="../media/image65.emf"/><Relationship Id="rId8" Type="http://schemas.openxmlformats.org/officeDocument/2006/relationships/oleObject" Target="../embeddings/oleObject31.bin"/><Relationship Id="rId7" Type="http://schemas.openxmlformats.org/officeDocument/2006/relationships/image" Target="../media/image64.wmf"/><Relationship Id="rId6" Type="http://schemas.openxmlformats.org/officeDocument/2006/relationships/oleObject" Target="../embeddings/oleObject30.bin"/><Relationship Id="rId5" Type="http://schemas.openxmlformats.org/officeDocument/2006/relationships/image" Target="../media/image63.wmf"/><Relationship Id="rId4" Type="http://schemas.openxmlformats.org/officeDocument/2006/relationships/oleObject" Target="../embeddings/oleObject29.bin"/><Relationship Id="rId3" Type="http://schemas.openxmlformats.org/officeDocument/2006/relationships/image" Target="../media/image47.jpeg"/><Relationship Id="rId2" Type="http://schemas.openxmlformats.org/officeDocument/2006/relationships/image" Target="../media/image62.png"/><Relationship Id="rId11" Type="http://schemas.openxmlformats.org/officeDocument/2006/relationships/vmlDrawing" Target="../drawings/vmlDrawing9.vml"/><Relationship Id="rId10" Type="http://schemas.openxmlformats.org/officeDocument/2006/relationships/slideLayout" Target="../slideLayouts/slideLayout2.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35.bin"/><Relationship Id="rId8" Type="http://schemas.openxmlformats.org/officeDocument/2006/relationships/image" Target="../media/image68.wmf"/><Relationship Id="rId7" Type="http://schemas.openxmlformats.org/officeDocument/2006/relationships/oleObject" Target="../embeddings/oleObject34.bin"/><Relationship Id="rId6" Type="http://schemas.openxmlformats.org/officeDocument/2006/relationships/image" Target="../media/image67.wmf"/><Relationship Id="rId5" Type="http://schemas.openxmlformats.org/officeDocument/2006/relationships/oleObject" Target="../embeddings/oleObject33.bin"/><Relationship Id="rId4" Type="http://schemas.openxmlformats.org/officeDocument/2006/relationships/image" Target="../media/image66.wmf"/><Relationship Id="rId3" Type="http://schemas.openxmlformats.org/officeDocument/2006/relationships/oleObject" Target="../embeddings/oleObject32.bin"/><Relationship Id="rId2" Type="http://schemas.openxmlformats.org/officeDocument/2006/relationships/image" Target="../media/image12.png"/><Relationship Id="rId13" Type="http://schemas.openxmlformats.org/officeDocument/2006/relationships/notesSlide" Target="../notesSlides/notesSlide7.xml"/><Relationship Id="rId12" Type="http://schemas.openxmlformats.org/officeDocument/2006/relationships/vmlDrawing" Target="../drawings/vmlDrawing10.vml"/><Relationship Id="rId11" Type="http://schemas.openxmlformats.org/officeDocument/2006/relationships/slideLayout" Target="../slideLayouts/slideLayout7.xml"/><Relationship Id="rId10" Type="http://schemas.openxmlformats.org/officeDocument/2006/relationships/image" Target="../media/image69.wmf"/><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9" Type="http://schemas.openxmlformats.org/officeDocument/2006/relationships/oleObject" Target="../embeddings/oleObject38.bin"/><Relationship Id="rId8" Type="http://schemas.openxmlformats.org/officeDocument/2006/relationships/image" Target="../media/image74.png"/><Relationship Id="rId7" Type="http://schemas.openxmlformats.org/officeDocument/2006/relationships/image" Target="../media/image73.png"/><Relationship Id="rId6" Type="http://schemas.openxmlformats.org/officeDocument/2006/relationships/image" Target="../media/image72.wmf"/><Relationship Id="rId5" Type="http://schemas.openxmlformats.org/officeDocument/2006/relationships/oleObject" Target="../embeddings/oleObject37.bin"/><Relationship Id="rId4" Type="http://schemas.openxmlformats.org/officeDocument/2006/relationships/image" Target="../media/image71.png"/><Relationship Id="rId3" Type="http://schemas.openxmlformats.org/officeDocument/2006/relationships/image" Target="../media/image70.wmf"/><Relationship Id="rId2" Type="http://schemas.openxmlformats.org/officeDocument/2006/relationships/oleObject" Target="../embeddings/oleObject36.bin"/><Relationship Id="rId19" Type="http://schemas.openxmlformats.org/officeDocument/2006/relationships/notesSlide" Target="../notesSlides/notesSlide8.xml"/><Relationship Id="rId18" Type="http://schemas.openxmlformats.org/officeDocument/2006/relationships/vmlDrawing" Target="../drawings/vmlDrawing11.vml"/><Relationship Id="rId17" Type="http://schemas.openxmlformats.org/officeDocument/2006/relationships/slideLayout" Target="../slideLayouts/slideLayout7.xml"/><Relationship Id="rId16" Type="http://schemas.openxmlformats.org/officeDocument/2006/relationships/image" Target="../media/image78.wmf"/><Relationship Id="rId15" Type="http://schemas.openxmlformats.org/officeDocument/2006/relationships/oleObject" Target="../embeddings/oleObject41.bin"/><Relationship Id="rId14" Type="http://schemas.openxmlformats.org/officeDocument/2006/relationships/image" Target="../media/image77.emf"/><Relationship Id="rId13" Type="http://schemas.openxmlformats.org/officeDocument/2006/relationships/oleObject" Target="../embeddings/oleObject40.bin"/><Relationship Id="rId12" Type="http://schemas.openxmlformats.org/officeDocument/2006/relationships/image" Target="../media/image76.emf"/><Relationship Id="rId11" Type="http://schemas.openxmlformats.org/officeDocument/2006/relationships/oleObject" Target="../embeddings/oleObject39.bin"/><Relationship Id="rId10" Type="http://schemas.openxmlformats.org/officeDocument/2006/relationships/image" Target="../media/image75.wmf"/><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5.xml"/><Relationship Id="rId4" Type="http://schemas.openxmlformats.org/officeDocument/2006/relationships/image" Target="../media/image80.png"/><Relationship Id="rId3" Type="http://schemas.openxmlformats.org/officeDocument/2006/relationships/image" Target="../media/image79.png"/><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9" Type="http://schemas.openxmlformats.org/officeDocument/2006/relationships/oleObject" Target="../embeddings/oleObject46.bin"/><Relationship Id="rId8" Type="http://schemas.openxmlformats.org/officeDocument/2006/relationships/image" Target="../media/image84.emf"/><Relationship Id="rId7" Type="http://schemas.openxmlformats.org/officeDocument/2006/relationships/oleObject" Target="../embeddings/oleObject45.bin"/><Relationship Id="rId6" Type="http://schemas.openxmlformats.org/officeDocument/2006/relationships/image" Target="../media/image83.wmf"/><Relationship Id="rId5" Type="http://schemas.openxmlformats.org/officeDocument/2006/relationships/oleObject" Target="../embeddings/oleObject44.bin"/><Relationship Id="rId4" Type="http://schemas.openxmlformats.org/officeDocument/2006/relationships/image" Target="../media/image82.wmf"/><Relationship Id="rId3" Type="http://schemas.openxmlformats.org/officeDocument/2006/relationships/oleObject" Target="../embeddings/oleObject43.bin"/><Relationship Id="rId22" Type="http://schemas.openxmlformats.org/officeDocument/2006/relationships/vmlDrawing" Target="../drawings/vmlDrawing12.vml"/><Relationship Id="rId21" Type="http://schemas.openxmlformats.org/officeDocument/2006/relationships/slideLayout" Target="../slideLayouts/slideLayout7.xml"/><Relationship Id="rId20" Type="http://schemas.openxmlformats.org/officeDocument/2006/relationships/image" Target="../media/image90.emf"/><Relationship Id="rId2" Type="http://schemas.openxmlformats.org/officeDocument/2006/relationships/image" Target="../media/image81.emf"/><Relationship Id="rId19" Type="http://schemas.openxmlformats.org/officeDocument/2006/relationships/oleObject" Target="../embeddings/oleObject51.bin"/><Relationship Id="rId18" Type="http://schemas.openxmlformats.org/officeDocument/2006/relationships/image" Target="../media/image89.emf"/><Relationship Id="rId17" Type="http://schemas.openxmlformats.org/officeDocument/2006/relationships/oleObject" Target="../embeddings/oleObject50.bin"/><Relationship Id="rId16" Type="http://schemas.openxmlformats.org/officeDocument/2006/relationships/image" Target="../media/image88.wmf"/><Relationship Id="rId15" Type="http://schemas.openxmlformats.org/officeDocument/2006/relationships/oleObject" Target="../embeddings/oleObject49.bin"/><Relationship Id="rId14" Type="http://schemas.openxmlformats.org/officeDocument/2006/relationships/image" Target="../media/image87.wmf"/><Relationship Id="rId13" Type="http://schemas.openxmlformats.org/officeDocument/2006/relationships/oleObject" Target="../embeddings/oleObject48.bin"/><Relationship Id="rId12" Type="http://schemas.openxmlformats.org/officeDocument/2006/relationships/image" Target="../media/image86.wmf"/><Relationship Id="rId11" Type="http://schemas.openxmlformats.org/officeDocument/2006/relationships/oleObject" Target="../embeddings/oleObject47.bin"/><Relationship Id="rId10" Type="http://schemas.openxmlformats.org/officeDocument/2006/relationships/image" Target="../media/image85.wmf"/><Relationship Id="rId1" Type="http://schemas.openxmlformats.org/officeDocument/2006/relationships/oleObject" Target="../embeddings/oleObject42.bin"/></Relationships>
</file>

<file path=ppt/slides/_rels/slide23.xml.rels><?xml version="1.0" encoding="UTF-8" standalone="yes"?>
<Relationships xmlns="http://schemas.openxmlformats.org/package/2006/relationships"><Relationship Id="rId9" Type="http://schemas.openxmlformats.org/officeDocument/2006/relationships/image" Target="../media/image96.wmf"/><Relationship Id="rId8" Type="http://schemas.openxmlformats.org/officeDocument/2006/relationships/oleObject" Target="../embeddings/oleObject54.bin"/><Relationship Id="rId7" Type="http://schemas.openxmlformats.org/officeDocument/2006/relationships/image" Target="../media/image95.wmf"/><Relationship Id="rId6" Type="http://schemas.openxmlformats.org/officeDocument/2006/relationships/oleObject" Target="../embeddings/oleObject53.bin"/><Relationship Id="rId5" Type="http://schemas.openxmlformats.org/officeDocument/2006/relationships/image" Target="../media/image94.wmf"/><Relationship Id="rId4" Type="http://schemas.openxmlformats.org/officeDocument/2006/relationships/oleObject" Target="../embeddings/oleObject52.bin"/><Relationship Id="rId3" Type="http://schemas.openxmlformats.org/officeDocument/2006/relationships/image" Target="../media/image93.png"/><Relationship Id="rId28" Type="http://schemas.openxmlformats.org/officeDocument/2006/relationships/notesSlide" Target="../notesSlides/notesSlide11.xml"/><Relationship Id="rId27" Type="http://schemas.openxmlformats.org/officeDocument/2006/relationships/vmlDrawing" Target="../drawings/vmlDrawing13.vml"/><Relationship Id="rId26" Type="http://schemas.openxmlformats.org/officeDocument/2006/relationships/slideLayout" Target="../slideLayouts/slideLayout2.xml"/><Relationship Id="rId25" Type="http://schemas.openxmlformats.org/officeDocument/2006/relationships/image" Target="../media/image104.wmf"/><Relationship Id="rId24" Type="http://schemas.openxmlformats.org/officeDocument/2006/relationships/oleObject" Target="../embeddings/oleObject62.bin"/><Relationship Id="rId23" Type="http://schemas.openxmlformats.org/officeDocument/2006/relationships/image" Target="../media/image103.wmf"/><Relationship Id="rId22" Type="http://schemas.openxmlformats.org/officeDocument/2006/relationships/oleObject" Target="../embeddings/oleObject61.bin"/><Relationship Id="rId21" Type="http://schemas.openxmlformats.org/officeDocument/2006/relationships/image" Target="../media/image102.wmf"/><Relationship Id="rId20" Type="http://schemas.openxmlformats.org/officeDocument/2006/relationships/oleObject" Target="../embeddings/oleObject60.bin"/><Relationship Id="rId2" Type="http://schemas.openxmlformats.org/officeDocument/2006/relationships/image" Target="../media/image92.png"/><Relationship Id="rId19" Type="http://schemas.openxmlformats.org/officeDocument/2006/relationships/image" Target="../media/image101.emf"/><Relationship Id="rId18" Type="http://schemas.openxmlformats.org/officeDocument/2006/relationships/oleObject" Target="../embeddings/oleObject59.bin"/><Relationship Id="rId17" Type="http://schemas.openxmlformats.org/officeDocument/2006/relationships/image" Target="../media/image100.wmf"/><Relationship Id="rId16" Type="http://schemas.openxmlformats.org/officeDocument/2006/relationships/oleObject" Target="../embeddings/oleObject58.bin"/><Relationship Id="rId15" Type="http://schemas.openxmlformats.org/officeDocument/2006/relationships/image" Target="../media/image99.wmf"/><Relationship Id="rId14" Type="http://schemas.openxmlformats.org/officeDocument/2006/relationships/oleObject" Target="../embeddings/oleObject57.bin"/><Relationship Id="rId13" Type="http://schemas.openxmlformats.org/officeDocument/2006/relationships/image" Target="../media/image98.wmf"/><Relationship Id="rId12" Type="http://schemas.openxmlformats.org/officeDocument/2006/relationships/oleObject" Target="../embeddings/oleObject56.bin"/><Relationship Id="rId11" Type="http://schemas.openxmlformats.org/officeDocument/2006/relationships/image" Target="../media/image97.wmf"/><Relationship Id="rId10" Type="http://schemas.openxmlformats.org/officeDocument/2006/relationships/oleObject" Target="../embeddings/oleObject55.bin"/><Relationship Id="rId1" Type="http://schemas.openxmlformats.org/officeDocument/2006/relationships/image" Target="../media/image91.png"/></Relationships>
</file>

<file path=ppt/slides/_rels/slide24.xml.rels><?xml version="1.0" encoding="UTF-8" standalone="yes"?>
<Relationships xmlns="http://schemas.openxmlformats.org/package/2006/relationships"><Relationship Id="rId9" Type="http://schemas.openxmlformats.org/officeDocument/2006/relationships/image" Target="../media/image108.emf"/><Relationship Id="rId8" Type="http://schemas.openxmlformats.org/officeDocument/2006/relationships/oleObject" Target="../embeddings/oleObject66.bin"/><Relationship Id="rId7" Type="http://schemas.openxmlformats.org/officeDocument/2006/relationships/image" Target="../media/image107.emf"/><Relationship Id="rId6" Type="http://schemas.openxmlformats.org/officeDocument/2006/relationships/oleObject" Target="../embeddings/oleObject65.bin"/><Relationship Id="rId5" Type="http://schemas.openxmlformats.org/officeDocument/2006/relationships/image" Target="../media/image106.emf"/><Relationship Id="rId4" Type="http://schemas.openxmlformats.org/officeDocument/2006/relationships/oleObject" Target="../embeddings/oleObject64.bin"/><Relationship Id="rId3" Type="http://schemas.openxmlformats.org/officeDocument/2006/relationships/image" Target="../media/image105.emf"/><Relationship Id="rId2" Type="http://schemas.openxmlformats.org/officeDocument/2006/relationships/oleObject" Target="../embeddings/oleObject63.bin"/><Relationship Id="rId12" Type="http://schemas.openxmlformats.org/officeDocument/2006/relationships/notesSlide" Target="../notesSlides/notesSlide12.xml"/><Relationship Id="rId11" Type="http://schemas.openxmlformats.org/officeDocument/2006/relationships/vmlDrawing" Target="../drawings/vmlDrawing14.vml"/><Relationship Id="rId10" Type="http://schemas.openxmlformats.org/officeDocument/2006/relationships/slideLayout" Target="../slideLayouts/slideLayout7.xml"/><Relationship Id="rId1" Type="http://schemas.openxmlformats.org/officeDocument/2006/relationships/image" Target="../media/image26.jpeg"/></Relationships>
</file>

<file path=ppt/slides/_rels/slide25.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106.emf"/><Relationship Id="rId7" Type="http://schemas.openxmlformats.org/officeDocument/2006/relationships/oleObject" Target="../embeddings/oleObject70.bin"/><Relationship Id="rId6" Type="http://schemas.openxmlformats.org/officeDocument/2006/relationships/image" Target="../media/image105.emf"/><Relationship Id="rId5" Type="http://schemas.openxmlformats.org/officeDocument/2006/relationships/oleObject" Target="../embeddings/oleObject69.bin"/><Relationship Id="rId4" Type="http://schemas.openxmlformats.org/officeDocument/2006/relationships/image" Target="../media/image110.wmf"/><Relationship Id="rId3" Type="http://schemas.openxmlformats.org/officeDocument/2006/relationships/oleObject" Target="../embeddings/oleObject68.bin"/><Relationship Id="rId2" Type="http://schemas.openxmlformats.org/officeDocument/2006/relationships/image" Target="../media/image109.wmf"/><Relationship Id="rId11" Type="http://schemas.openxmlformats.org/officeDocument/2006/relationships/vmlDrawing" Target="../drawings/vmlDrawing15.vml"/><Relationship Id="rId10" Type="http://schemas.openxmlformats.org/officeDocument/2006/relationships/slideLayout" Target="../slideLayouts/slideLayout13.xml"/><Relationship Id="rId1" Type="http://schemas.openxmlformats.org/officeDocument/2006/relationships/oleObject" Target="../embeddings/oleObject67.bin"/></Relationships>
</file>

<file path=ppt/slides/_rels/slide26.xml.rels><?xml version="1.0" encoding="UTF-8" standalone="yes"?>
<Relationships xmlns="http://schemas.openxmlformats.org/package/2006/relationships"><Relationship Id="rId9" Type="http://schemas.openxmlformats.org/officeDocument/2006/relationships/oleObject" Target="../embeddings/oleObject75.bin"/><Relationship Id="rId8" Type="http://schemas.openxmlformats.org/officeDocument/2006/relationships/image" Target="../media/image114.wmf"/><Relationship Id="rId7" Type="http://schemas.openxmlformats.org/officeDocument/2006/relationships/oleObject" Target="../embeddings/oleObject74.bin"/><Relationship Id="rId6" Type="http://schemas.openxmlformats.org/officeDocument/2006/relationships/image" Target="../media/image113.wmf"/><Relationship Id="rId5" Type="http://schemas.openxmlformats.org/officeDocument/2006/relationships/oleObject" Target="../embeddings/oleObject73.bin"/><Relationship Id="rId4" Type="http://schemas.openxmlformats.org/officeDocument/2006/relationships/image" Target="../media/image112.wmf"/><Relationship Id="rId3" Type="http://schemas.openxmlformats.org/officeDocument/2006/relationships/oleObject" Target="../embeddings/oleObject72.bin"/><Relationship Id="rId2" Type="http://schemas.openxmlformats.org/officeDocument/2006/relationships/image" Target="../media/image111.wmf"/><Relationship Id="rId12" Type="http://schemas.openxmlformats.org/officeDocument/2006/relationships/vmlDrawing" Target="../drawings/vmlDrawing16.vml"/><Relationship Id="rId11" Type="http://schemas.openxmlformats.org/officeDocument/2006/relationships/slideLayout" Target="../slideLayouts/slideLayout13.xml"/><Relationship Id="rId10" Type="http://schemas.openxmlformats.org/officeDocument/2006/relationships/image" Target="../media/image115.emf"/><Relationship Id="rId1" Type="http://schemas.openxmlformats.org/officeDocument/2006/relationships/oleObject" Target="../embeddings/oleObject71.bin"/></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image" Target="../media/image24.png"/><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9" Type="http://schemas.openxmlformats.org/officeDocument/2006/relationships/slide" Target="slide34.xml"/><Relationship Id="rId8" Type="http://schemas.openxmlformats.org/officeDocument/2006/relationships/slide" Target="slide33.xml"/><Relationship Id="rId7" Type="http://schemas.openxmlformats.org/officeDocument/2006/relationships/slide" Target="slide32.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35.xml"/><Relationship Id="rId3" Type="http://schemas.openxmlformats.org/officeDocument/2006/relationships/slide" Target="slide29.xml"/><Relationship Id="rId2" Type="http://schemas.openxmlformats.org/officeDocument/2006/relationships/image" Target="../media/image116.png"/><Relationship Id="rId10" Type="http://schemas.openxmlformats.org/officeDocument/2006/relationships/slideLayout" Target="../slideLayouts/slideLayout7.xml"/><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9" Type="http://schemas.openxmlformats.org/officeDocument/2006/relationships/oleObject" Target="../embeddings/oleObject79.bin"/><Relationship Id="rId8" Type="http://schemas.openxmlformats.org/officeDocument/2006/relationships/image" Target="../media/image119.wmf"/><Relationship Id="rId7" Type="http://schemas.openxmlformats.org/officeDocument/2006/relationships/oleObject" Target="../embeddings/oleObject78.bin"/><Relationship Id="rId6" Type="http://schemas.openxmlformats.org/officeDocument/2006/relationships/image" Target="../media/image118.wmf"/><Relationship Id="rId5" Type="http://schemas.openxmlformats.org/officeDocument/2006/relationships/oleObject" Target="../embeddings/oleObject77.bin"/><Relationship Id="rId4" Type="http://schemas.openxmlformats.org/officeDocument/2006/relationships/image" Target="../media/image117.wmf"/><Relationship Id="rId3" Type="http://schemas.openxmlformats.org/officeDocument/2006/relationships/oleObject" Target="../embeddings/oleObject76.bin"/><Relationship Id="rId2" Type="http://schemas.openxmlformats.org/officeDocument/2006/relationships/slide" Target="slide28.xml"/><Relationship Id="rId12" Type="http://schemas.openxmlformats.org/officeDocument/2006/relationships/vmlDrawing" Target="../drawings/vmlDrawing17.vml"/><Relationship Id="rId11" Type="http://schemas.openxmlformats.org/officeDocument/2006/relationships/slideLayout" Target="../slideLayouts/slideLayout2.xml"/><Relationship Id="rId10" Type="http://schemas.openxmlformats.org/officeDocument/2006/relationships/image" Target="../media/image120.wmf"/><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jpeg"/><Relationship Id="rId11" Type="http://schemas.openxmlformats.org/officeDocument/2006/relationships/slideLayout" Target="../slideLayouts/slideLayout7.xml"/><Relationship Id="rId10" Type="http://schemas.openxmlformats.org/officeDocument/2006/relationships/image" Target="../media/image16.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9" Type="http://schemas.openxmlformats.org/officeDocument/2006/relationships/slide" Target="slide28.xml"/><Relationship Id="rId8" Type="http://schemas.openxmlformats.org/officeDocument/2006/relationships/image" Target="../media/image124.emf"/><Relationship Id="rId7" Type="http://schemas.openxmlformats.org/officeDocument/2006/relationships/image" Target="../media/image123.wmf"/><Relationship Id="rId6" Type="http://schemas.openxmlformats.org/officeDocument/2006/relationships/oleObject" Target="../embeddings/oleObject82.bin"/><Relationship Id="rId5" Type="http://schemas.openxmlformats.org/officeDocument/2006/relationships/image" Target="../media/image122.wmf"/><Relationship Id="rId4" Type="http://schemas.openxmlformats.org/officeDocument/2006/relationships/oleObject" Target="../embeddings/oleObject81.bin"/><Relationship Id="rId3" Type="http://schemas.openxmlformats.org/officeDocument/2006/relationships/image" Target="../media/image121.wmf"/><Relationship Id="rId2" Type="http://schemas.openxmlformats.org/officeDocument/2006/relationships/oleObject" Target="../embeddings/oleObject80.bin"/><Relationship Id="rId11" Type="http://schemas.openxmlformats.org/officeDocument/2006/relationships/vmlDrawing" Target="../drawings/vmlDrawing18.vml"/><Relationship Id="rId10" Type="http://schemas.openxmlformats.org/officeDocument/2006/relationships/slideLayout" Target="../slideLayouts/slideLayout2.xml"/><Relationship Id="rId1" Type="http://schemas.openxmlformats.org/officeDocument/2006/relationships/image" Target="../media/image26.jpeg"/></Relationships>
</file>

<file path=ppt/slides/_rels/slide31.xml.rels><?xml version="1.0" encoding="UTF-8" standalone="yes"?>
<Relationships xmlns="http://schemas.openxmlformats.org/package/2006/relationships"><Relationship Id="rId9" Type="http://schemas.openxmlformats.org/officeDocument/2006/relationships/image" Target="../media/image128.wmf"/><Relationship Id="rId8" Type="http://schemas.openxmlformats.org/officeDocument/2006/relationships/oleObject" Target="../embeddings/oleObject86.bin"/><Relationship Id="rId7" Type="http://schemas.openxmlformats.org/officeDocument/2006/relationships/image" Target="../media/image127.wmf"/><Relationship Id="rId6" Type="http://schemas.openxmlformats.org/officeDocument/2006/relationships/oleObject" Target="../embeddings/oleObject85.bin"/><Relationship Id="rId5" Type="http://schemas.openxmlformats.org/officeDocument/2006/relationships/image" Target="../media/image126.wmf"/><Relationship Id="rId4" Type="http://schemas.openxmlformats.org/officeDocument/2006/relationships/oleObject" Target="../embeddings/oleObject84.bin"/><Relationship Id="rId3" Type="http://schemas.openxmlformats.org/officeDocument/2006/relationships/image" Target="../media/image125.wmf"/><Relationship Id="rId2" Type="http://schemas.openxmlformats.org/officeDocument/2006/relationships/oleObject" Target="../embeddings/oleObject83.bin"/><Relationship Id="rId12" Type="http://schemas.openxmlformats.org/officeDocument/2006/relationships/vmlDrawing" Target="../drawings/vmlDrawing19.vml"/><Relationship Id="rId11" Type="http://schemas.openxmlformats.org/officeDocument/2006/relationships/slideLayout" Target="../slideLayouts/slideLayout2.xml"/><Relationship Id="rId10" Type="http://schemas.openxmlformats.org/officeDocument/2006/relationships/slide" Target="slide28.xml"/><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9" Type="http://schemas.openxmlformats.org/officeDocument/2006/relationships/oleObject" Target="../embeddings/oleObject90.bin"/><Relationship Id="rId8" Type="http://schemas.openxmlformats.org/officeDocument/2006/relationships/image" Target="../media/image131.wmf"/><Relationship Id="rId7" Type="http://schemas.openxmlformats.org/officeDocument/2006/relationships/oleObject" Target="../embeddings/oleObject89.bin"/><Relationship Id="rId6" Type="http://schemas.openxmlformats.org/officeDocument/2006/relationships/image" Target="../media/image130.wmf"/><Relationship Id="rId5" Type="http://schemas.openxmlformats.org/officeDocument/2006/relationships/oleObject" Target="../embeddings/oleObject88.bin"/><Relationship Id="rId4" Type="http://schemas.openxmlformats.org/officeDocument/2006/relationships/image" Target="../media/image129.wmf"/><Relationship Id="rId3" Type="http://schemas.openxmlformats.org/officeDocument/2006/relationships/oleObject" Target="../embeddings/oleObject87.bin"/><Relationship Id="rId2" Type="http://schemas.openxmlformats.org/officeDocument/2006/relationships/slide" Target="slide28.xml"/><Relationship Id="rId12" Type="http://schemas.openxmlformats.org/officeDocument/2006/relationships/vmlDrawing" Target="../drawings/vmlDrawing20.vml"/><Relationship Id="rId11" Type="http://schemas.openxmlformats.org/officeDocument/2006/relationships/slideLayout" Target="../slideLayouts/slideLayout2.xml"/><Relationship Id="rId10" Type="http://schemas.openxmlformats.org/officeDocument/2006/relationships/image" Target="../media/image132.wmf"/><Relationship Id="rId1" Type="http://schemas.openxmlformats.org/officeDocument/2006/relationships/image" Target="../media/image26.jpeg"/></Relationships>
</file>

<file path=ppt/slides/_rels/slide33.xml.rels><?xml version="1.0" encoding="UTF-8" standalone="yes"?>
<Relationships xmlns="http://schemas.openxmlformats.org/package/2006/relationships"><Relationship Id="rId6" Type="http://schemas.openxmlformats.org/officeDocument/2006/relationships/vmlDrawing" Target="../drawings/vmlDrawing21.vml"/><Relationship Id="rId5" Type="http://schemas.openxmlformats.org/officeDocument/2006/relationships/slideLayout" Target="../slideLayouts/slideLayout2.xml"/><Relationship Id="rId4" Type="http://schemas.openxmlformats.org/officeDocument/2006/relationships/image" Target="../media/image133.emf"/><Relationship Id="rId3" Type="http://schemas.openxmlformats.org/officeDocument/2006/relationships/oleObject" Target="../embeddings/oleObject91.bin"/><Relationship Id="rId2" Type="http://schemas.openxmlformats.org/officeDocument/2006/relationships/slide" Target="slide28.xml"/><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slide" Target="slide3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16.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image" Target="../media/image24.png"/><Relationship Id="rId1" Type="http://schemas.openxmlformats.org/officeDocument/2006/relationships/image" Target="../media/image23.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vmlDrawing" Target="../drawings/vmlDrawing22.vml"/><Relationship Id="rId4" Type="http://schemas.openxmlformats.org/officeDocument/2006/relationships/slideLayout" Target="../slideLayouts/slideLayout2.xml"/><Relationship Id="rId3" Type="http://schemas.openxmlformats.org/officeDocument/2006/relationships/image" Target="../media/image139.wmf"/><Relationship Id="rId2" Type="http://schemas.openxmlformats.org/officeDocument/2006/relationships/oleObject" Target="../embeddings/oleObject92.bin"/><Relationship Id="rId1" Type="http://schemas.openxmlformats.org/officeDocument/2006/relationships/image" Target="../media/image45.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3.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40.xml.rels><?xml version="1.0" encoding="UTF-8" standalone="yes"?>
<Relationships xmlns="http://schemas.openxmlformats.org/package/2006/relationships"><Relationship Id="rId9" Type="http://schemas.openxmlformats.org/officeDocument/2006/relationships/image" Target="../media/image147.wmf"/><Relationship Id="rId8" Type="http://schemas.openxmlformats.org/officeDocument/2006/relationships/oleObject" Target="../embeddings/oleObject96.bin"/><Relationship Id="rId7" Type="http://schemas.openxmlformats.org/officeDocument/2006/relationships/image" Target="../media/image146.wmf"/><Relationship Id="rId6" Type="http://schemas.openxmlformats.org/officeDocument/2006/relationships/oleObject" Target="../embeddings/oleObject95.bin"/><Relationship Id="rId5" Type="http://schemas.openxmlformats.org/officeDocument/2006/relationships/image" Target="../media/image145.png"/><Relationship Id="rId4" Type="http://schemas.openxmlformats.org/officeDocument/2006/relationships/oleObject" Target="../embeddings/oleObject94.bin"/><Relationship Id="rId3" Type="http://schemas.openxmlformats.org/officeDocument/2006/relationships/image" Target="../media/image48.wmf"/><Relationship Id="rId2" Type="http://schemas.openxmlformats.org/officeDocument/2006/relationships/oleObject" Target="../embeddings/oleObject93.bin"/><Relationship Id="rId15" Type="http://schemas.openxmlformats.org/officeDocument/2006/relationships/vmlDrawing" Target="../drawings/vmlDrawing23.vml"/><Relationship Id="rId14" Type="http://schemas.openxmlformats.org/officeDocument/2006/relationships/slideLayout" Target="../slideLayouts/slideLayout7.xml"/><Relationship Id="rId13" Type="http://schemas.openxmlformats.org/officeDocument/2006/relationships/image" Target="../media/image149.wmf"/><Relationship Id="rId12" Type="http://schemas.openxmlformats.org/officeDocument/2006/relationships/oleObject" Target="../embeddings/oleObject98.bin"/><Relationship Id="rId11" Type="http://schemas.openxmlformats.org/officeDocument/2006/relationships/image" Target="../media/image148.wmf"/><Relationship Id="rId10" Type="http://schemas.openxmlformats.org/officeDocument/2006/relationships/oleObject" Target="../embeddings/oleObject97.bin"/><Relationship Id="rId1" Type="http://schemas.openxmlformats.org/officeDocument/2006/relationships/image" Target="../media/image144.pn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vmlDrawing" Target="../drawings/vmlDrawing24.vml"/><Relationship Id="rId6" Type="http://schemas.openxmlformats.org/officeDocument/2006/relationships/slideLayout" Target="../slideLayouts/slideLayout7.xml"/><Relationship Id="rId5" Type="http://schemas.openxmlformats.org/officeDocument/2006/relationships/image" Target="../media/image150.wmf"/><Relationship Id="rId4" Type="http://schemas.openxmlformats.org/officeDocument/2006/relationships/oleObject" Target="../embeddings/oleObject99.bin"/><Relationship Id="rId3" Type="http://schemas.openxmlformats.org/officeDocument/2006/relationships/image" Target="../media/image47.jpeg"/><Relationship Id="rId2" Type="http://schemas.openxmlformats.org/officeDocument/2006/relationships/image" Target="../media/image11.png"/><Relationship Id="rId1" Type="http://schemas.openxmlformats.org/officeDocument/2006/relationships/image" Target="../media/image26.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24.png"/><Relationship Id="rId1" Type="http://schemas.openxmlformats.org/officeDocument/2006/relationships/image" Target="../media/image23.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slide" Target="slide24.xml"/><Relationship Id="rId4" Type="http://schemas.openxmlformats.org/officeDocument/2006/relationships/slide" Target="slide11.xml"/><Relationship Id="rId3" Type="http://schemas.openxmlformats.org/officeDocument/2006/relationships/slide" Target="slide10.xml"/><Relationship Id="rId2" Type="http://schemas.openxmlformats.org/officeDocument/2006/relationships/slide" Target="slide9.xml"/><Relationship Id="rId1" Type="http://schemas.openxmlformats.org/officeDocument/2006/relationships/slide" Target="slide8.xml"/></Relationships>
</file>

<file path=ppt/slides/_rels/slide7.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xml"/><Relationship Id="rId7" Type="http://schemas.openxmlformats.org/officeDocument/2006/relationships/slide" Target="slide1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 Id="rId3" Type="http://schemas.openxmlformats.org/officeDocument/2006/relationships/slide" Target="slide8.xml"/><Relationship Id="rId2" Type="http://schemas.openxmlformats.org/officeDocument/2006/relationships/image" Target="../media/image25.wmf"/><Relationship Id="rId10" Type="http://schemas.openxmlformats.org/officeDocument/2006/relationships/notesSlide" Target="../notesSlides/notesSlide2.xml"/><Relationship Id="rId1"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9" Type="http://schemas.openxmlformats.org/officeDocument/2006/relationships/image" Target="../media/image31.emf"/><Relationship Id="rId8" Type="http://schemas.openxmlformats.org/officeDocument/2006/relationships/oleObject" Target="../embeddings/oleObject2.bin"/><Relationship Id="rId7" Type="http://schemas.openxmlformats.org/officeDocument/2006/relationships/image" Target="../media/image30.png"/><Relationship Id="rId6" Type="http://schemas.openxmlformats.org/officeDocument/2006/relationships/image" Target="../media/image29.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28.GIF"/><Relationship Id="rId2" Type="http://schemas.openxmlformats.org/officeDocument/2006/relationships/image" Target="../media/image27.GIF"/><Relationship Id="rId19" Type="http://schemas.openxmlformats.org/officeDocument/2006/relationships/notesSlide" Target="../notesSlides/notesSlide3.xml"/><Relationship Id="rId18" Type="http://schemas.openxmlformats.org/officeDocument/2006/relationships/vmlDrawing" Target="../drawings/vmlDrawing2.vml"/><Relationship Id="rId17" Type="http://schemas.openxmlformats.org/officeDocument/2006/relationships/slideLayout" Target="../slideLayouts/slideLayout1.xml"/><Relationship Id="rId16" Type="http://schemas.openxmlformats.org/officeDocument/2006/relationships/slide" Target="slide7.xml"/><Relationship Id="rId15" Type="http://schemas.openxmlformats.org/officeDocument/2006/relationships/image" Target="../media/image34.emf"/><Relationship Id="rId14" Type="http://schemas.openxmlformats.org/officeDocument/2006/relationships/oleObject" Target="../embeddings/oleObject5.bin"/><Relationship Id="rId13" Type="http://schemas.openxmlformats.org/officeDocument/2006/relationships/image" Target="../media/image33.emf"/><Relationship Id="rId12" Type="http://schemas.openxmlformats.org/officeDocument/2006/relationships/oleObject" Target="../embeddings/oleObject4.bin"/><Relationship Id="rId11" Type="http://schemas.openxmlformats.org/officeDocument/2006/relationships/image" Target="../media/image32.wmf"/><Relationship Id="rId10" Type="http://schemas.openxmlformats.org/officeDocument/2006/relationships/oleObject" Target="../embeddings/oleObject3.bin"/><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9" Type="http://schemas.openxmlformats.org/officeDocument/2006/relationships/image" Target="../media/image35.wmf"/><Relationship Id="rId8" Type="http://schemas.openxmlformats.org/officeDocument/2006/relationships/oleObject" Target="../embeddings/oleObject6.bin"/><Relationship Id="rId7" Type="http://schemas.openxmlformats.org/officeDocument/2006/relationships/image" Target="../media/image30.png"/><Relationship Id="rId6" Type="http://schemas.openxmlformats.org/officeDocument/2006/relationships/image" Target="../media/image29.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28.GIF"/><Relationship Id="rId2" Type="http://schemas.openxmlformats.org/officeDocument/2006/relationships/image" Target="../media/image27.GIF"/><Relationship Id="rId18" Type="http://schemas.openxmlformats.org/officeDocument/2006/relationships/vmlDrawing" Target="../drawings/vmlDrawing3.vml"/><Relationship Id="rId17" Type="http://schemas.openxmlformats.org/officeDocument/2006/relationships/slideLayout" Target="../slideLayouts/slideLayout1.xml"/><Relationship Id="rId16" Type="http://schemas.openxmlformats.org/officeDocument/2006/relationships/image" Target="../media/image38.wmf"/><Relationship Id="rId15" Type="http://schemas.openxmlformats.org/officeDocument/2006/relationships/oleObject" Target="../embeddings/oleObject9.bin"/><Relationship Id="rId14" Type="http://schemas.openxmlformats.org/officeDocument/2006/relationships/slide" Target="slide7.xml"/><Relationship Id="rId13" Type="http://schemas.openxmlformats.org/officeDocument/2006/relationships/image" Target="../media/image37.wmf"/><Relationship Id="rId12" Type="http://schemas.openxmlformats.org/officeDocument/2006/relationships/oleObject" Target="../embeddings/oleObject8.bin"/><Relationship Id="rId11" Type="http://schemas.openxmlformats.org/officeDocument/2006/relationships/image" Target="../media/image36.wmf"/><Relationship Id="rId10" Type="http://schemas.openxmlformats.org/officeDocument/2006/relationships/oleObject" Target="../embeddings/oleObject7.bin"/><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1">
            <a:extLst>
              <a:ext uri="{28A0092B-C50C-407E-A947-70E740481C1C}">
                <a14:useLocalDpi xmlns:a14="http://schemas.microsoft.com/office/drawing/2010/main" val="0"/>
              </a:ext>
            </a:extLst>
          </a:blip>
          <a:srcRect l="7294"/>
          <a:stretch>
            <a:fillRect/>
          </a:stretch>
        </p:blipFill>
        <p:spPr>
          <a:xfrm>
            <a:off x="1" y="857258"/>
            <a:ext cx="9143999" cy="5143493"/>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p:cNvSpPr txBox="1"/>
          <p:nvPr/>
        </p:nvSpPr>
        <p:spPr>
          <a:xfrm>
            <a:off x="-131493" y="109050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TOÁN 9 - CÁNH DIỀU</a:t>
            </a:r>
            <a:endParaRPr lang="en-US" sz="4500" b="1"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p:cNvSpPr txBox="1"/>
          <p:nvPr/>
        </p:nvSpPr>
        <p:spPr>
          <a:xfrm>
            <a:off x="2288" y="546982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36512"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17" y="2190969"/>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057" y="5528834"/>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44" y="4455851"/>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45" y="3335654"/>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035826" y="2370566"/>
            <a:ext cx="2764774"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A. </a:t>
            </a:r>
            <a:endParaRPr lang="en-US" sz="28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035826" y="351525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080853" y="4587186"/>
            <a:ext cx="2680060"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125881" y="5575926"/>
            <a:ext cx="267471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D:</a:t>
            </a:r>
            <a:endParaRPr lang="en-US" sz="2800" dirty="0">
              <a:latin typeface="Times New Roman" panose="02020603050405020304" pitchFamily="18" charset="0"/>
              <a:cs typeface="Times New Roman" panose="02020603050405020304" pitchFamily="18" charset="0"/>
            </a:endParaRPr>
          </a:p>
        </p:txBody>
      </p:sp>
      <p:sp>
        <p:nvSpPr>
          <p:cNvPr id="24" name="nhanb"/>
          <p:cNvSpPr/>
          <p:nvPr/>
        </p:nvSpPr>
        <p:spPr>
          <a:xfrm>
            <a:off x="953590" y="327895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024974" y="549883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038829" y="4402454"/>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906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953590" y="236889"/>
            <a:ext cx="66479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95300" y="1110433"/>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anose="020B0604020202020204" pitchFamily="34" charset="0"/>
                <a:cs typeface="Arial" panose="020B0604020202020204" pitchFamily="34" charset="0"/>
              </a:rPr>
              <a:t>3</a:t>
            </a:r>
            <a:endParaRPr lang="en-US" sz="6000" dirty="0">
              <a:latin typeface="Arial" panose="020B0604020202020204" pitchFamily="34" charset="0"/>
              <a:cs typeface="Arial" panose="020B0604020202020204" pitchFamily="34" charset="0"/>
            </a:endParaRPr>
          </a:p>
        </p:txBody>
      </p:sp>
      <p:sp>
        <p:nvSpPr>
          <p:cNvPr id="28" name="Rounded Rectangle 27">
            <a:hlinkClick r:id="rId8"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9" name="Rounded Rectangle 28"/>
          <p:cNvSpPr/>
          <p:nvPr/>
        </p:nvSpPr>
        <p:spPr bwMode="auto">
          <a:xfrm>
            <a:off x="1819762" y="810773"/>
            <a:ext cx="6438900" cy="150017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defTabSz="449580"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     có nghiệm là: </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nvGraphicFramePr>
        <p:xfrm>
          <a:off x="2535238" y="2405063"/>
          <a:ext cx="2225675" cy="493712"/>
        </p:xfrm>
        <a:graphic>
          <a:graphicData uri="http://schemas.openxmlformats.org/presentationml/2006/ole">
            <mc:AlternateContent xmlns:mc="http://schemas.openxmlformats.org/markup-compatibility/2006">
              <mc:Choice xmlns:v="urn:schemas-microsoft-com:vml" Requires="v">
                <p:oleObj spid="_x0000_s0" name="Equation" r:id="rId9" imgW="21945600" imgH="4876800" progId="Equation.DSMT4">
                  <p:embed/>
                </p:oleObj>
              </mc:Choice>
              <mc:Fallback>
                <p:oleObj name="Equation" r:id="rId9" imgW="21945600" imgH="4876800" progId="Equation.DSMT4">
                  <p:embed/>
                  <p:pic>
                    <p:nvPicPr>
                      <p:cNvPr id="0" name="Object 2"/>
                      <p:cNvPicPr/>
                      <p:nvPr/>
                    </p:nvPicPr>
                    <p:blipFill>
                      <a:blip r:embed="rId10"/>
                      <a:stretch>
                        <a:fillRect/>
                      </a:stretch>
                    </p:blipFill>
                    <p:spPr>
                      <a:xfrm>
                        <a:off x="2535238" y="2405063"/>
                        <a:ext cx="2225675" cy="493712"/>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2422525" y="3543300"/>
          <a:ext cx="2073275" cy="509588"/>
        </p:xfrm>
        <a:graphic>
          <a:graphicData uri="http://schemas.openxmlformats.org/presentationml/2006/ole">
            <mc:AlternateContent xmlns:mc="http://schemas.openxmlformats.org/markup-compatibility/2006">
              <mc:Choice xmlns:v="urn:schemas-microsoft-com:vml" Requires="v">
                <p:oleObj spid="_x0000_s2" name="Equation" r:id="rId11" imgW="19812000" imgH="4876800" progId="Equation.DSMT4">
                  <p:embed/>
                </p:oleObj>
              </mc:Choice>
              <mc:Fallback>
                <p:oleObj name="Equation" r:id="rId11" imgW="19812000" imgH="4876800" progId="Equation.DSMT4">
                  <p:embed/>
                  <p:pic>
                    <p:nvPicPr>
                      <p:cNvPr id="0" name="Object 6"/>
                      <p:cNvPicPr/>
                      <p:nvPr/>
                    </p:nvPicPr>
                    <p:blipFill>
                      <a:blip r:embed="rId12"/>
                      <a:stretch>
                        <a:fillRect/>
                      </a:stretch>
                    </p:blipFill>
                    <p:spPr>
                      <a:xfrm>
                        <a:off x="2422525" y="3543300"/>
                        <a:ext cx="2073275" cy="509588"/>
                      </a:xfrm>
                      <a:prstGeom prst="rect">
                        <a:avLst/>
                      </a:prstGeom>
                    </p:spPr>
                  </p:pic>
                </p:oleObj>
              </mc:Fallback>
            </mc:AlternateContent>
          </a:graphicData>
        </a:graphic>
      </p:graphicFrame>
      <p:graphicFrame>
        <p:nvGraphicFramePr>
          <p:cNvPr id="34" name="Object 33"/>
          <p:cNvGraphicFramePr>
            <a:graphicFrameLocks noChangeAspect="1"/>
          </p:cNvGraphicFramePr>
          <p:nvPr/>
        </p:nvGraphicFramePr>
        <p:xfrm>
          <a:off x="2530476" y="4653643"/>
          <a:ext cx="2230437" cy="458787"/>
        </p:xfrm>
        <a:graphic>
          <a:graphicData uri="http://schemas.openxmlformats.org/presentationml/2006/ole">
            <mc:AlternateContent xmlns:mc="http://schemas.openxmlformats.org/markup-compatibility/2006">
              <mc:Choice xmlns:v="urn:schemas-microsoft-com:vml" Requires="v">
                <p:oleObj spid="_x0000_s3" name="Equation" r:id="rId13" imgW="23774400" imgH="4876800" progId="Equation.DSMT4">
                  <p:embed/>
                </p:oleObj>
              </mc:Choice>
              <mc:Fallback>
                <p:oleObj name="Equation" r:id="rId13" imgW="23774400" imgH="4876800" progId="Equation.DSMT4">
                  <p:embed/>
                  <p:pic>
                    <p:nvPicPr>
                      <p:cNvPr id="0" name="Object 24"/>
                      <p:cNvPicPr/>
                      <p:nvPr/>
                    </p:nvPicPr>
                    <p:blipFill>
                      <a:blip r:embed="rId14"/>
                      <a:stretch>
                        <a:fillRect/>
                      </a:stretch>
                    </p:blipFill>
                    <p:spPr>
                      <a:xfrm>
                        <a:off x="2530476" y="4653643"/>
                        <a:ext cx="2230437" cy="458787"/>
                      </a:xfrm>
                      <a:prstGeom prst="rect">
                        <a:avLst/>
                      </a:prstGeom>
                    </p:spPr>
                  </p:pic>
                </p:oleObj>
              </mc:Fallback>
            </mc:AlternateContent>
          </a:graphicData>
        </a:graphic>
      </p:graphicFrame>
      <p:graphicFrame>
        <p:nvGraphicFramePr>
          <p:cNvPr id="35" name="Object 34"/>
          <p:cNvGraphicFramePr>
            <a:graphicFrameLocks noChangeAspect="1"/>
          </p:cNvGraphicFramePr>
          <p:nvPr/>
        </p:nvGraphicFramePr>
        <p:xfrm>
          <a:off x="2486026" y="5624192"/>
          <a:ext cx="2274887" cy="495300"/>
        </p:xfrm>
        <a:graphic>
          <a:graphicData uri="http://schemas.openxmlformats.org/presentationml/2006/ole">
            <mc:AlternateContent xmlns:mc="http://schemas.openxmlformats.org/markup-compatibility/2006">
              <mc:Choice xmlns:v="urn:schemas-microsoft-com:vml" Requires="v">
                <p:oleObj spid="_x0000_s5" name="Equation" r:id="rId15" imgW="22250400" imgH="4876800" progId="Equation.DSMT4">
                  <p:embed/>
                </p:oleObj>
              </mc:Choice>
              <mc:Fallback>
                <p:oleObj name="Equation" r:id="rId15" imgW="22250400" imgH="4876800" progId="Equation.DSMT4">
                  <p:embed/>
                  <p:pic>
                    <p:nvPicPr>
                      <p:cNvPr id="0" name="Object 25"/>
                      <p:cNvPicPr/>
                      <p:nvPr/>
                    </p:nvPicPr>
                    <p:blipFill>
                      <a:blip r:embed="rId16"/>
                      <a:stretch>
                        <a:fillRect/>
                      </a:stretch>
                    </p:blipFill>
                    <p:spPr>
                      <a:xfrm>
                        <a:off x="2486026" y="5624192"/>
                        <a:ext cx="2274887" cy="495300"/>
                      </a:xfrm>
                      <a:prstGeom prst="rect">
                        <a:avLst/>
                      </a:prstGeom>
                    </p:spPr>
                  </p:pic>
                </p:oleObj>
              </mc:Fallback>
            </mc:AlternateContent>
          </a:graphicData>
        </a:graphic>
      </p:graphicFrame>
      <p:graphicFrame>
        <p:nvGraphicFramePr>
          <p:cNvPr id="36" name="Object 35"/>
          <p:cNvGraphicFramePr>
            <a:graphicFrameLocks noChangeAspect="1"/>
          </p:cNvGraphicFramePr>
          <p:nvPr/>
        </p:nvGraphicFramePr>
        <p:xfrm>
          <a:off x="3897835" y="1065736"/>
          <a:ext cx="1935162" cy="461963"/>
        </p:xfrm>
        <a:graphic>
          <a:graphicData uri="http://schemas.openxmlformats.org/presentationml/2006/ole">
            <mc:AlternateContent xmlns:mc="http://schemas.openxmlformats.org/markup-compatibility/2006">
              <mc:Choice xmlns:v="urn:schemas-microsoft-com:vml" Requires="v">
                <p:oleObj spid="_x0000_s6" name="Equation" r:id="rId17" imgW="24993600" imgH="4876800" progId="Equation.DSMT4">
                  <p:embed/>
                </p:oleObj>
              </mc:Choice>
              <mc:Fallback>
                <p:oleObj name="Equation" r:id="rId17" imgW="24993600" imgH="4876800" progId="Equation.DSMT4">
                  <p:embed/>
                  <p:pic>
                    <p:nvPicPr>
                      <p:cNvPr id="0" name="Object 23"/>
                      <p:cNvPicPr/>
                      <p:nvPr/>
                    </p:nvPicPr>
                    <p:blipFill>
                      <a:blip r:embed="rId18"/>
                      <a:stretch>
                        <a:fillRect/>
                      </a:stretch>
                    </p:blipFill>
                    <p:spPr>
                      <a:xfrm>
                        <a:off x="3897835" y="1065736"/>
                        <a:ext cx="1935162" cy="461963"/>
                      </a:xfrm>
                      <a:prstGeom prst="rect">
                        <a:avLst/>
                      </a:prstGeom>
                    </p:spPr>
                  </p:pic>
                </p:oleObj>
              </mc:Fallback>
            </mc:AlternateContent>
          </a:graphicData>
        </a:graphic>
      </p:graphicFrame>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47195" y="-3449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376052" y="5645956"/>
            <a:ext cx="3948548"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D</a:t>
            </a:r>
            <a:r>
              <a:rPr lang="en-US" sz="2800">
                <a:latin typeface="Times New Roman" panose="02020603050405020304" pitchFamily="18" charset="0"/>
                <a:cs typeface="Times New Roman" panose="02020603050405020304" pitchFamily="18" charset="0"/>
              </a:rPr>
              <a:t>. 2</a:t>
            </a:r>
            <a:endParaRPr lang="en-US" sz="28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285996" y="3452776"/>
            <a:ext cx="365760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3</a:t>
            </a:r>
            <a:endParaRPr lang="en-US" sz="28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376052" y="4547863"/>
            <a:ext cx="3948548"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a:latin typeface="Times New Roman" panose="02020603050405020304" pitchFamily="18" charset="0"/>
                <a:cs typeface="Times New Roman" panose="02020603050405020304" pitchFamily="18" charset="0"/>
              </a:rPr>
              <a:t>C: 4</a:t>
            </a:r>
            <a:endParaRPr lang="en-US" sz="28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285996" y="225558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1</a:t>
            </a:r>
            <a:endParaRPr lang="en-US" sz="2800" dirty="0">
              <a:latin typeface="Times New Roman" panose="02020603050405020304" pitchFamily="18" charset="0"/>
              <a:cs typeface="Times New Roman" panose="02020603050405020304"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161137"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88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906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16113" y="376986"/>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22837" y="1137802"/>
            <a:ext cx="984105" cy="73602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anose="020B0604020202020204" pitchFamily="34" charset="0"/>
                <a:cs typeface="Arial" panose="020B0604020202020204" pitchFamily="34" charset="0"/>
              </a:rPr>
              <a:t>4</a:t>
            </a:r>
            <a:endParaRPr lang="en-US" sz="6000" dirty="0">
              <a:latin typeface="Arial" panose="020B0604020202020204" pitchFamily="34" charset="0"/>
              <a:cs typeface="Arial" panose="020B0604020202020204" pitchFamily="34" charset="0"/>
            </a:endParaRPr>
          </a:p>
        </p:txBody>
      </p:sp>
      <p:sp>
        <p:nvSpPr>
          <p:cNvPr id="28" name="Rounded Rectangle 27">
            <a:hlinkClick r:id="rId8" action="ppaction://hlinksldjump"/>
          </p:cNvPr>
          <p:cNvSpPr/>
          <p:nvPr/>
        </p:nvSpPr>
        <p:spPr>
          <a:xfrm>
            <a:off x="7010400" y="6188163"/>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9" name="Rounded Rectangle 28"/>
          <p:cNvSpPr/>
          <p:nvPr/>
        </p:nvSpPr>
        <p:spPr bwMode="auto">
          <a:xfrm>
            <a:off x="1150359" y="1096182"/>
            <a:ext cx="7855096" cy="81183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defTabSz="449580"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cả</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bao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nhiêu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nvGraphicFramePr>
        <p:xfrm>
          <a:off x="3190875" y="1371600"/>
          <a:ext cx="1685925" cy="401637"/>
        </p:xfrm>
        <a:graphic>
          <a:graphicData uri="http://schemas.openxmlformats.org/presentationml/2006/ole">
            <mc:AlternateContent xmlns:mc="http://schemas.openxmlformats.org/markup-compatibility/2006">
              <mc:Choice xmlns:v="urn:schemas-microsoft-com:vml" Requires="v">
                <p:oleObj spid="_x0000_s0" name="Equation" r:id="rId9" imgW="25603200" imgH="4876800" progId="Equation.DSMT4">
                  <p:embed/>
                </p:oleObj>
              </mc:Choice>
              <mc:Fallback>
                <p:oleObj name="Equation" r:id="rId9" imgW="25603200" imgH="4876800" progId="Equation.DSMT4">
                  <p:embed/>
                  <p:pic>
                    <p:nvPicPr>
                      <p:cNvPr id="0" name="Object 6"/>
                      <p:cNvPicPr/>
                      <p:nvPr/>
                    </p:nvPicPr>
                    <p:blipFill>
                      <a:blip r:embed="rId10"/>
                      <a:stretch>
                        <a:fillRect/>
                      </a:stretch>
                    </p:blipFill>
                    <p:spPr>
                      <a:xfrm>
                        <a:off x="3190875" y="1371600"/>
                        <a:ext cx="1685925" cy="401637"/>
                      </a:xfrm>
                      <a:prstGeom prst="rect">
                        <a:avLst/>
                      </a:prstGeom>
                    </p:spPr>
                  </p:pic>
                </p:oleObj>
              </mc:Fallback>
            </mc:AlternateContent>
          </a:graphicData>
        </a:graphic>
      </p:graphicFrame>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7" dur="2000" fill="hold"/>
                                        <p:tgtEl>
                                          <p:spTgt spid="8"/>
                                        </p:tgtEl>
                                        <p:attrNameLst>
                                          <p:attrName>ppt_x</p:attrName>
                                          <p:attrName>ppt_y</p:attrName>
                                        </p:attrNameLst>
                                      </p:cBhvr>
                                      <p:rCtr x="10955" y="-250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8436" name="图片 30"/>
          <p:cNvPicPr>
            <a:picLocks noChangeAspect="1" noChangeArrowheads="1"/>
          </p:cNvPicPr>
          <p:nvPr/>
        </p:nvPicPr>
        <p:blipFill>
          <a:blip r:embed="rId2">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19886" y="3733800"/>
            <a:ext cx="4904228" cy="1754326"/>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HÌNH THÀNH </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KIẾN THỨC</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spd="slow"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1770"/>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381000" y="1905000"/>
            <a:ext cx="8382000" cy="1938992"/>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BÀI 2: PHƯƠNG TRÌNH BẬC </a:t>
            </a:r>
            <a:r>
              <a:rPr lang="en-US" sz="4000" b="1" dirty="0">
                <a:solidFill>
                  <a:srgbClr val="FF0000"/>
                </a:solidFill>
                <a:latin typeface="Times New Roman" panose="02020603050405020304" pitchFamily="18" charset="0"/>
                <a:cs typeface="Times New Roman" panose="02020603050405020304" pitchFamily="18" charset="0"/>
              </a:rPr>
              <a:t>NHẤT </a:t>
            </a:r>
            <a:r>
              <a:rPr lang="en-US" sz="4000" b="1">
                <a:solidFill>
                  <a:srgbClr val="FF0000"/>
                </a:solidFill>
                <a:latin typeface="Times New Roman" panose="02020603050405020304" pitchFamily="18" charset="0"/>
                <a:cs typeface="Times New Roman" panose="02020603050405020304" pitchFamily="18" charset="0"/>
              </a:rPr>
              <a:t>HAI ẨN. HỆ HAI PHƯƠNG TRÌNH BẬC NHẤT HAI ẨN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2819400" y="1307306"/>
            <a:ext cx="5929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ẩn</a:t>
            </a:r>
            <a:endParaRPr lang="en-US" altLang="en-US" sz="2800" b="1"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149225" y="1292225"/>
          <a:ext cx="3296244" cy="583406"/>
        </p:xfrm>
        <a:graphic>
          <a:graphicData uri="http://schemas.openxmlformats.org/presentationml/2006/ole">
            <mc:AlternateContent xmlns:mc="http://schemas.openxmlformats.org/markup-compatibility/2006">
              <mc:Choice xmlns:v="urn:schemas-microsoft-com:vml" Requires="v">
                <p:oleObj spid="_x0000_s0" name="Equation" r:id="rId2" imgW="22555200" imgH="4876800" progId="Equation.DSMT4">
                  <p:embed/>
                </p:oleObj>
              </mc:Choice>
              <mc:Fallback>
                <p:oleObj name="Equation" r:id="rId2" imgW="22555200" imgH="4876800" progId="Equation.DSMT4">
                  <p:embed/>
                  <p:pic>
                    <p:nvPicPr>
                      <p:cNvPr id="0" name="Object 15"/>
                      <p:cNvPicPr/>
                      <p:nvPr/>
                    </p:nvPicPr>
                    <p:blipFill>
                      <a:blip r:embed="rId3"/>
                      <a:stretch>
                        <a:fillRect/>
                      </a:stretch>
                    </p:blipFill>
                    <p:spPr>
                      <a:xfrm>
                        <a:off x="149225" y="1292225"/>
                        <a:ext cx="3296244" cy="583406"/>
                      </a:xfrm>
                      <a:prstGeom prst="rect">
                        <a:avLst/>
                      </a:prstGeom>
                    </p:spPr>
                  </p:pic>
                </p:oleObj>
              </mc:Fallback>
            </mc:AlternateContent>
          </a:graphicData>
        </a:graphic>
      </p:graphicFrame>
      <p:pic>
        <p:nvPicPr>
          <p:cNvPr id="19" name="Picture 14" descr="Hiểu cho đúng về công suất của bóng đèn chiếu sáng hiện n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p:cNvSpPr>
            <a:spLocks noChangeArrowheads="1"/>
          </p:cNvSpPr>
          <p:nvPr/>
        </p:nvSpPr>
        <p:spPr bwMode="auto">
          <a:xfrm>
            <a:off x="1176337" y="2318255"/>
            <a:ext cx="7572375" cy="2305050"/>
          </a:xfrm>
          <a:prstGeom prst="cloudCallout">
            <a:avLst>
              <a:gd name="adj1" fmla="val -39674"/>
              <a:gd name="adj2" fmla="val 92197"/>
            </a:avLst>
          </a:prstGeom>
          <a:solidFill>
            <a:schemeClr val="accent6">
              <a:lumMod val="20000"/>
              <a:lumOff val="80000"/>
            </a:schemeClr>
          </a:solidFill>
          <a:ln w="9525">
            <a:solidFill>
              <a:schemeClr val="tx1"/>
            </a:solidFill>
            <a:rou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anose="02020603050405020304" pitchFamily="18" charset="0"/>
                <a:cs typeface="Times New Roman" panose="02020603050405020304" pitchFamily="18" charset="0"/>
              </a:rPr>
              <a:t>Phương</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trình</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bậc</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nhất</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hai</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ẩn</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có</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dạng</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như</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thế</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nào</a:t>
            </a:r>
            <a:r>
              <a:rPr lang="en-US" altLang="en-US" sz="2800" i="1" dirty="0">
                <a:solidFill>
                  <a:schemeClr val="tx1"/>
                </a:solidFill>
                <a:latin typeface="Times New Roman" panose="02020603050405020304" pitchFamily="18" charset="0"/>
                <a:cs typeface="Times New Roman" panose="02020603050405020304" pitchFamily="18" charset="0"/>
              </a:rPr>
              <a:t>?</a:t>
            </a:r>
            <a:endParaRPr lang="en-US" altLang="en-US" sz="2800"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additive="repl">
                                        <p:cTn id="10" dur="1" fill="hold">
                                          <p:stCondLst>
                                            <p:cond delay="0"/>
                                          </p:stCondLst>
                                        </p:cTn>
                                        <p:tgtEl>
                                          <p:spTgt spid="5134"/>
                                        </p:tgtEl>
                                        <p:attrNameLst>
                                          <p:attrName>style.visibility</p:attrName>
                                        </p:attrNameLst>
                                      </p:cBhvr>
                                      <p:to>
                                        <p:strVal val="visible"/>
                                      </p:to>
                                    </p:set>
                                    <p:animEffect transition="in" filter="circle(in)">
                                      <p:cBhvr additive="repl">
                                        <p:cTn id="11" dur="500"/>
                                        <p:tgtEl>
                                          <p:spTgt spid="5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0591" y="3424746"/>
            <a:ext cx="5768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n-US" altLang="en-US" sz="2400" b="1">
                <a:solidFill>
                  <a:schemeClr val="tx1"/>
                </a:solidFill>
                <a:latin typeface="Times New Roman" panose="02020603050405020304" pitchFamily="18" charset="0"/>
                <a:cs typeface="Times New Roman" panose="02020603050405020304" pitchFamily="18" charset="0"/>
              </a:rPr>
              <a:t>        Ví </a:t>
            </a:r>
            <a:r>
              <a:rPr lang="en-US" altLang="en-US" sz="2400" b="1" dirty="0" err="1">
                <a:solidFill>
                  <a:schemeClr val="tx1"/>
                </a:solidFill>
                <a:latin typeface="Times New Roman" panose="02020603050405020304" pitchFamily="18" charset="0"/>
                <a:cs typeface="Times New Roman" panose="02020603050405020304" pitchFamily="18" charset="0"/>
              </a:rPr>
              <a:t>dụ</a:t>
            </a:r>
            <a:r>
              <a:rPr lang="en-US" altLang="en-US" sz="2400" b="1" dirty="0">
                <a:solidFill>
                  <a:schemeClr val="tx1"/>
                </a:solidFill>
                <a:latin typeface="Times New Roman" panose="02020603050405020304" pitchFamily="18" charset="0"/>
                <a:cs typeface="Times New Roman" panose="02020603050405020304" pitchFamily="18" charset="0"/>
              </a:rPr>
              <a:t> : </a:t>
            </a: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endParaRPr>
          </a:p>
        </p:txBody>
      </p:sp>
      <p:graphicFrame>
        <p:nvGraphicFramePr>
          <p:cNvPr id="20494" name="Object 13"/>
          <p:cNvGraphicFramePr>
            <a:graphicFrameLocks noChangeAspect="1"/>
          </p:cNvGraphicFramePr>
          <p:nvPr/>
        </p:nvGraphicFramePr>
        <p:xfrm>
          <a:off x="8042275" y="5662613"/>
          <a:ext cx="1093788" cy="1195387"/>
        </p:xfrm>
        <a:graphic>
          <a:graphicData uri="http://schemas.openxmlformats.org/presentationml/2006/ole">
            <mc:AlternateContent xmlns:mc="http://schemas.openxmlformats.org/markup-compatibility/2006">
              <mc:Choice xmlns:v="urn:schemas-microsoft-com:vml" Requires="v">
                <p:oleObj spid="_x0000_s2" name="Clip" r:id="rId1" imgW="1999615" imgH="1831340" progId="">
                  <p:embed/>
                </p:oleObj>
              </mc:Choice>
              <mc:Fallback>
                <p:oleObj name="Clip" r:id="rId1" imgW="1999615" imgH="1831340" progId="">
                  <p:embed/>
                  <p:pic>
                    <p:nvPicPr>
                      <p:cNvPr id="0" name="Object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275" y="5662613"/>
                        <a:ext cx="10937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422030" y="1194926"/>
            <a:ext cx="6208751" cy="461665"/>
          </a:xfrm>
          <a:prstGeom prst="rect">
            <a:avLst/>
          </a:prstGeom>
          <a:noFill/>
        </p:spPr>
        <p:txBody>
          <a:bodyPr wrap="none">
            <a:spAutoFit/>
          </a:bodyPr>
          <a:lstStyle/>
          <a:p>
            <a:pPr>
              <a:defRPr/>
            </a:pPr>
            <a:r>
              <a:rPr lang="en-US" sz="2400" u="sng" dirty="0">
                <a:solidFill>
                  <a:schemeClr val="accent6"/>
                </a:solidFill>
                <a:latin typeface="Times New Roman" panose="02020603050405020304" pitchFamily="18" charset="0"/>
                <a:cs typeface="Times New Roman" panose="02020603050405020304" pitchFamily="18" charset="0"/>
              </a:rPr>
              <a:t>I</a:t>
            </a:r>
            <a:r>
              <a:rPr lang="en-US" sz="2400" b="1" u="sng">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Khái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niệm</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về</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ph</a:t>
            </a:r>
            <a:r>
              <a:rPr lang="vi-VN" sz="2400" b="1" u="sng" dirty="0">
                <a:solidFill>
                  <a:schemeClr val="accent6"/>
                </a:solidFill>
                <a:latin typeface="Times New Roman" panose="02020603050405020304" pitchFamily="18" charset="0"/>
                <a:cs typeface="Times New Roman" panose="02020603050405020304" pitchFamily="18" charset="0"/>
              </a:rPr>
              <a:t>ư</a:t>
            </a:r>
            <a:r>
              <a:rPr lang="en-US" sz="2400" b="1" u="sng" dirty="0" err="1">
                <a:solidFill>
                  <a:schemeClr val="accent6"/>
                </a:solidFill>
                <a:latin typeface="Times New Roman" panose="02020603050405020304" pitchFamily="18" charset="0"/>
                <a:cs typeface="Times New Roman" panose="02020603050405020304" pitchFamily="18" charset="0"/>
              </a:rPr>
              <a:t>ơng</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trình</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bậc</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nhất</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hai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ẩn</a:t>
            </a:r>
            <a:r>
              <a:rPr lang="en-US" sz="2400" b="1" u="sng" dirty="0">
                <a:solidFill>
                  <a:schemeClr val="accent6"/>
                </a:solidFill>
                <a:latin typeface="Times New Roman" panose="02020603050405020304" pitchFamily="18" charset="0"/>
                <a:cs typeface="Times New Roman" panose="02020603050405020304" pitchFamily="18" charset="0"/>
              </a:rPr>
              <a:t>.</a:t>
            </a:r>
            <a:endParaRPr lang="en-US" sz="2400" b="1" u="sng" dirty="0">
              <a:solidFill>
                <a:schemeClr val="accent6"/>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908415" y="3879850"/>
          <a:ext cx="1747838" cy="481013"/>
        </p:xfrm>
        <a:graphic>
          <a:graphicData uri="http://schemas.openxmlformats.org/presentationml/2006/ole">
            <mc:AlternateContent xmlns:mc="http://schemas.openxmlformats.org/markup-compatibility/2006">
              <mc:Choice xmlns:v="urn:schemas-microsoft-com:vml" Requires="v">
                <p:oleObj spid="_x0000_s5" name="Equation" r:id="rId3" imgW="17678400" imgH="4876800" progId="Equation.DSMT4">
                  <p:embed/>
                </p:oleObj>
              </mc:Choice>
              <mc:Fallback>
                <p:oleObj name="Equation" r:id="rId3" imgW="17678400" imgH="4876800" progId="Equation.DSMT4">
                  <p:embed/>
                  <p:pic>
                    <p:nvPicPr>
                      <p:cNvPr id="0" name="Picture 4"/>
                      <p:cNvPicPr/>
                      <p:nvPr/>
                    </p:nvPicPr>
                    <p:blipFill>
                      <a:blip r:embed="rId4"/>
                      <a:stretch>
                        <a:fillRect/>
                      </a:stretch>
                    </p:blipFill>
                    <p:spPr>
                      <a:xfrm>
                        <a:off x="908415" y="3879850"/>
                        <a:ext cx="1747838" cy="481013"/>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919528" y="4552950"/>
          <a:ext cx="2014537" cy="495300"/>
        </p:xfrm>
        <a:graphic>
          <a:graphicData uri="http://schemas.openxmlformats.org/presentationml/2006/ole">
            <mc:AlternateContent xmlns:mc="http://schemas.openxmlformats.org/markup-compatibility/2006">
              <mc:Choice xmlns:v="urn:schemas-microsoft-com:vml" Requires="v">
                <p:oleObj spid="_x0000_s7" name="Equation" r:id="rId5" imgW="19812000" imgH="4876800" progId="Equation.DSMT4">
                  <p:embed/>
                </p:oleObj>
              </mc:Choice>
              <mc:Fallback>
                <p:oleObj name="Equation" r:id="rId5" imgW="19812000" imgH="4876800" progId="Equation.DSMT4">
                  <p:embed/>
                  <p:pic>
                    <p:nvPicPr>
                      <p:cNvPr id="0" name="Picture 6"/>
                      <p:cNvPicPr/>
                      <p:nvPr/>
                    </p:nvPicPr>
                    <p:blipFill>
                      <a:blip r:embed="rId6"/>
                      <a:stretch>
                        <a:fillRect/>
                      </a:stretch>
                    </p:blipFill>
                    <p:spPr>
                      <a:xfrm>
                        <a:off x="919528" y="4552950"/>
                        <a:ext cx="2014537" cy="4953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838200" y="5141913"/>
          <a:ext cx="2179638" cy="471487"/>
        </p:xfrm>
        <a:graphic>
          <a:graphicData uri="http://schemas.openxmlformats.org/presentationml/2006/ole">
            <mc:AlternateContent xmlns:mc="http://schemas.openxmlformats.org/markup-compatibility/2006">
              <mc:Choice xmlns:v="urn:schemas-microsoft-com:vml" Requires="v">
                <p:oleObj spid="_x0000_s9" name="Equation" r:id="rId7" imgW="22555200" imgH="4876800" progId="Equation.DSMT4">
                  <p:embed/>
                </p:oleObj>
              </mc:Choice>
              <mc:Fallback>
                <p:oleObj name="Equation" r:id="rId7" imgW="22555200" imgH="4876800" progId="Equation.DSMT4">
                  <p:embed/>
                  <p:pic>
                    <p:nvPicPr>
                      <p:cNvPr id="0" name="Picture 8"/>
                      <p:cNvPicPr/>
                      <p:nvPr/>
                    </p:nvPicPr>
                    <p:blipFill>
                      <a:blip r:embed="rId8"/>
                      <a:stretch>
                        <a:fillRect/>
                      </a:stretch>
                    </p:blipFill>
                    <p:spPr>
                      <a:xfrm>
                        <a:off x="838200" y="5141913"/>
                        <a:ext cx="2179638" cy="471487"/>
                      </a:xfrm>
                      <a:prstGeom prst="rect">
                        <a:avLst/>
                      </a:prstGeom>
                    </p:spPr>
                  </p:pic>
                </p:oleObj>
              </mc:Fallback>
            </mc:AlternateContent>
          </a:graphicData>
        </a:graphic>
      </p:graphicFrame>
      <p:grpSp>
        <p:nvGrpSpPr>
          <p:cNvPr id="10" name="Group 9"/>
          <p:cNvGrpSpPr/>
          <p:nvPr/>
        </p:nvGrpSpPr>
        <p:grpSpPr>
          <a:xfrm>
            <a:off x="310780" y="1399377"/>
            <a:ext cx="8522440" cy="2160591"/>
            <a:chOff x="890972" y="843251"/>
            <a:chExt cx="7836640" cy="2160591"/>
          </a:xfrm>
        </p:grpSpPr>
        <mc:AlternateContent xmlns:mc="http://schemas.openxmlformats.org/markup-compatibility/2006">
          <mc:Choice xmlns:a14="http://schemas.microsoft.com/office/drawing/2010/main" Requires="a14">
            <p:sp>
              <p:nvSpPr>
                <p:cNvPr id="22" name="Text Box 19"/>
                <p:cNvSpPr txBox="1">
                  <a:spLocks noChangeArrowheads="1"/>
                </p:cNvSpPr>
                <p:nvPr/>
              </p:nvSpPr>
              <p:spPr bwMode="auto">
                <a:xfrm>
                  <a:off x="890972" y="843251"/>
                  <a:ext cx="7836640"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spcBef>
                      <a:spcPct val="20000"/>
                    </a:spcBef>
                  </a:pPr>
                  <a:r>
                    <a:rPr lang="en-US" altLang="en-US" sz="2400" b="1" dirty="0">
                      <a:solidFill>
                        <a:srgbClr val="FF0000"/>
                      </a:solidFill>
                      <a:latin typeface="Times New Roman" panose="02020603050405020304" pitchFamily="18" charset="0"/>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spcBef>
                      <a:spcPct val="20000"/>
                    </a:spcBef>
                  </a:pP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 x, y </a:t>
                  </a:r>
                  <a:r>
                    <a:rPr lang="en-US" altLang="en-US" sz="2400" b="1" dirty="0" err="1">
                      <a:solidFill>
                        <a:schemeClr val="tx1"/>
                      </a:solidFill>
                      <a:latin typeface="Times New Roman" panose="02020603050405020304" pitchFamily="18" charset="0"/>
                      <a:cs typeface="Times New Roman" panose="02020603050405020304" pitchFamily="18" charset="0"/>
                    </a:rPr>
                    <a:t>là</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hệ</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thức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dạng</a:t>
                  </a:r>
                  <a:endParaRPr lang="en-US" altLang="en-US" sz="2400" b="1" dirty="0">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en-US" altLang="en-US" sz="2400" b="1" dirty="0">
                      <a:solidFill>
                        <a:srgbClr val="FF0000"/>
                      </a:solidFill>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spcBef>
                      <a:spcPct val="20000"/>
                    </a:spcBef>
                  </a:pP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trong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đó</a:t>
                  </a:r>
                  <a:r>
                    <a:rPr lang="en-US" altLang="en-US"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1" i="1" dirty="0" smtClean="0">
                          <a:solidFill>
                            <a:schemeClr val="tx1"/>
                          </a:solidFill>
                          <a:latin typeface="Cambria Math" panose="02040503050406030204" pitchFamily="18" charset="0"/>
                          <a:cs typeface="Times New Roman" panose="02020603050405020304" pitchFamily="18" charset="0"/>
                        </a:rPr>
                        <m:t>𝒂</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𝒃</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𝒄</m:t>
                      </m:r>
                      <m:r>
                        <a:rPr lang="en-US" altLang="en-US" sz="2400" b="1" i="1" dirty="0" smtClean="0">
                          <a:solidFill>
                            <a:schemeClr val="tx1"/>
                          </a:solidFill>
                          <a:latin typeface="Cambria Math" panose="02040503050406030204" pitchFamily="18" charset="0"/>
                          <a:cs typeface="Times New Roman" panose="02020603050405020304" pitchFamily="18" charset="0"/>
                        </a:rPr>
                        <m:t> </m:t>
                      </m:r>
                    </m:oMath>
                  </a14:m>
                  <a:r>
                    <a:rPr lang="en-US" altLang="en-US" sz="2400" b="1" err="1">
                      <a:solidFill>
                        <a:schemeClr val="tx1"/>
                      </a:solidFill>
                      <a:latin typeface="Times New Roman" panose="02020603050405020304" pitchFamily="18" charset="0"/>
                      <a:cs typeface="Times New Roman" panose="02020603050405020304" pitchFamily="18" charset="0"/>
                    </a:rPr>
                    <a:t>là</a:t>
                  </a:r>
                  <a:r>
                    <a:rPr lang="en-US" altLang="en-US" sz="2400" b="1">
                      <a:solidFill>
                        <a:schemeClr val="tx1"/>
                      </a:solidFill>
                      <a:latin typeface="Times New Roman" panose="02020603050405020304" pitchFamily="18" charset="0"/>
                      <a:cs typeface="Times New Roman" panose="02020603050405020304" pitchFamily="18" charset="0"/>
                    </a:rPr>
                    <a:t> những số cho trước  </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b="1" dirty="0">
                    <a:solidFill>
                      <a:schemeClr val="tx1"/>
                    </a:solidFill>
                    <a:latin typeface=".VnAristote" pitchFamily="34" charset="0"/>
                    <a:cs typeface="Times New Roman" panose="02020603050405020304" pitchFamily="18" charset="0"/>
                  </a:endParaRPr>
                </a:p>
              </p:txBody>
            </p:sp>
          </mc:Choice>
          <mc:Fallback>
            <p:sp>
              <p:nvSpPr>
                <p:cNvPr id="22" name="Text Box 19"/>
                <p:cNvSpPr txBox="1">
                  <a:spLocks noRot="1" noChangeAspect="1" noMove="1" noResize="1" noEditPoints="1" noAdjustHandles="1" noChangeArrowheads="1" noChangeShapeType="1" noTextEdit="1"/>
                </p:cNvSpPr>
                <p:nvPr/>
              </p:nvSpPr>
              <p:spPr bwMode="auto">
                <a:xfrm>
                  <a:off x="890972" y="843251"/>
                  <a:ext cx="7836640" cy="2160591"/>
                </a:xfrm>
                <a:prstGeom prst="rect">
                  <a:avLst/>
                </a:prstGeom>
                <a:blipFill rotWithShape="1">
                  <a:blip r:embed="rId9"/>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graphicFrame>
          <p:nvGraphicFramePr>
            <p:cNvPr id="11" name="Object 10"/>
            <p:cNvGraphicFramePr>
              <a:graphicFrameLocks noChangeAspect="1"/>
            </p:cNvGraphicFramePr>
            <p:nvPr/>
          </p:nvGraphicFramePr>
          <p:xfrm>
            <a:off x="1375951" y="1770026"/>
            <a:ext cx="2062756" cy="471487"/>
          </p:xfrm>
          <a:graphic>
            <a:graphicData uri="http://schemas.openxmlformats.org/presentationml/2006/ole">
              <mc:AlternateContent xmlns:mc="http://schemas.openxmlformats.org/markup-compatibility/2006">
                <mc:Choice xmlns:v="urn:schemas-microsoft-com:vml" Requires="v">
                  <p:oleObj spid="_x0000_s12" name="Equation" r:id="rId10" imgW="21336000" imgH="4876800" progId="Equation.DSMT4">
                    <p:embed/>
                  </p:oleObj>
                </mc:Choice>
                <mc:Fallback>
                  <p:oleObj name="Equation" r:id="rId10" imgW="21336000" imgH="4876800" progId="Equation.DSMT4">
                    <p:embed/>
                    <p:pic>
                      <p:nvPicPr>
                        <p:cNvPr id="0" name="Picture 11"/>
                        <p:cNvPicPr/>
                        <p:nvPr/>
                      </p:nvPicPr>
                      <p:blipFill>
                        <a:blip r:embed="rId11"/>
                        <a:stretch>
                          <a:fillRect/>
                        </a:stretch>
                      </p:blipFill>
                      <p:spPr>
                        <a:xfrm>
                          <a:off x="1375951" y="1770026"/>
                          <a:ext cx="2062756" cy="471487"/>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6140588" y="2263274"/>
            <a:ext cx="704753" cy="379330"/>
          </p:xfrm>
          <a:graphic>
            <a:graphicData uri="http://schemas.openxmlformats.org/presentationml/2006/ole">
              <mc:AlternateContent xmlns:mc="http://schemas.openxmlformats.org/markup-compatibility/2006">
                <mc:Choice xmlns:v="urn:schemas-microsoft-com:vml" Requires="v">
                  <p:oleObj spid="_x0000_s14" name="Equation" r:id="rId12" imgW="7924800" imgH="4876800" progId="Equation.DSMT4">
                    <p:embed/>
                  </p:oleObj>
                </mc:Choice>
                <mc:Fallback>
                  <p:oleObj name="Equation" r:id="rId12" imgW="7924800" imgH="4876800" progId="Equation.DSMT4">
                    <p:embed/>
                    <p:pic>
                      <p:nvPicPr>
                        <p:cNvPr id="0" name="Picture 13"/>
                        <p:cNvPicPr/>
                        <p:nvPr/>
                      </p:nvPicPr>
                      <p:blipFill>
                        <a:blip r:embed="rId13"/>
                        <a:stretch>
                          <a:fillRect/>
                        </a:stretch>
                      </p:blipFill>
                      <p:spPr>
                        <a:xfrm>
                          <a:off x="6140588" y="2263274"/>
                          <a:ext cx="704753" cy="379330"/>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7341288" y="2263274"/>
            <a:ext cx="652287" cy="417464"/>
          </p:xfrm>
          <a:graphic>
            <a:graphicData uri="http://schemas.openxmlformats.org/presentationml/2006/ole">
              <mc:AlternateContent xmlns:mc="http://schemas.openxmlformats.org/markup-compatibility/2006">
                <mc:Choice xmlns:v="urn:schemas-microsoft-com:vml" Requires="v">
                  <p:oleObj spid="_x0000_s16" name="Equation" r:id="rId14" imgW="7620000" imgH="4876800" progId="Equation.DSMT4">
                    <p:embed/>
                  </p:oleObj>
                </mc:Choice>
                <mc:Fallback>
                  <p:oleObj name="Equation" r:id="rId14" imgW="7620000" imgH="4876800" progId="Equation.DSMT4">
                    <p:embed/>
                    <p:pic>
                      <p:nvPicPr>
                        <p:cNvPr id="0" name="Picture 15"/>
                        <p:cNvPicPr/>
                        <p:nvPr/>
                      </p:nvPicPr>
                      <p:blipFill>
                        <a:blip r:embed="rId15"/>
                        <a:stretch>
                          <a:fillRect/>
                        </a:stretch>
                      </p:blipFill>
                      <p:spPr>
                        <a:xfrm>
                          <a:off x="7341288" y="2263274"/>
                          <a:ext cx="652287" cy="417464"/>
                        </a:xfrm>
                        <a:prstGeom prst="rect">
                          <a:avLst/>
                        </a:prstGeom>
                      </p:spPr>
                    </p:pic>
                  </p:oleObj>
                </mc:Fallback>
              </mc:AlternateContent>
            </a:graphicData>
          </a:graphic>
        </p:graphicFrame>
      </p:grpSp>
      <p:graphicFrame>
        <p:nvGraphicFramePr>
          <p:cNvPr id="17" name="Object 16"/>
          <p:cNvGraphicFramePr>
            <a:graphicFrameLocks noChangeAspect="1"/>
          </p:cNvGraphicFramePr>
          <p:nvPr/>
        </p:nvGraphicFramePr>
        <p:xfrm>
          <a:off x="2764203" y="3794125"/>
          <a:ext cx="2581275" cy="566738"/>
        </p:xfrm>
        <a:graphic>
          <a:graphicData uri="http://schemas.openxmlformats.org/presentationml/2006/ole">
            <mc:AlternateContent xmlns:mc="http://schemas.openxmlformats.org/markup-compatibility/2006">
              <mc:Choice xmlns:v="urn:schemas-microsoft-com:vml" Requires="v">
                <p:oleObj spid="_x0000_s18" name="Equation" r:id="rId16" imgW="27736800" imgH="6096000" progId="Equation.DSMT4">
                  <p:embed/>
                </p:oleObj>
              </mc:Choice>
              <mc:Fallback>
                <p:oleObj name="Equation" r:id="rId16" imgW="27736800" imgH="6096000" progId="Equation.DSMT4">
                  <p:embed/>
                  <p:pic>
                    <p:nvPicPr>
                      <p:cNvPr id="0" name="Picture 17"/>
                      <p:cNvPicPr/>
                      <p:nvPr/>
                    </p:nvPicPr>
                    <p:blipFill>
                      <a:blip r:embed="rId17"/>
                      <a:stretch>
                        <a:fillRect/>
                      </a:stretch>
                    </p:blipFill>
                    <p:spPr>
                      <a:xfrm>
                        <a:off x="2764203" y="3794125"/>
                        <a:ext cx="2581275" cy="566738"/>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3061065" y="4494213"/>
          <a:ext cx="2614613" cy="579437"/>
        </p:xfrm>
        <a:graphic>
          <a:graphicData uri="http://schemas.openxmlformats.org/presentationml/2006/ole">
            <mc:AlternateContent xmlns:mc="http://schemas.openxmlformats.org/markup-compatibility/2006">
              <mc:Choice xmlns:v="urn:schemas-microsoft-com:vml" Requires="v">
                <p:oleObj spid="_x0000_s20" name="Equation" r:id="rId18" imgW="27432000" imgH="6096000" progId="Equation.DSMT4">
                  <p:embed/>
                </p:oleObj>
              </mc:Choice>
              <mc:Fallback>
                <p:oleObj name="Equation" r:id="rId18" imgW="27432000" imgH="6096000" progId="Equation.DSMT4">
                  <p:embed/>
                  <p:pic>
                    <p:nvPicPr>
                      <p:cNvPr id="0" name="Picture 19"/>
                      <p:cNvPicPr/>
                      <p:nvPr/>
                    </p:nvPicPr>
                    <p:blipFill>
                      <a:blip r:embed="rId19"/>
                      <a:stretch>
                        <a:fillRect/>
                      </a:stretch>
                    </p:blipFill>
                    <p:spPr>
                      <a:xfrm>
                        <a:off x="3061065" y="4494213"/>
                        <a:ext cx="2614613" cy="579437"/>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3108690" y="5030788"/>
          <a:ext cx="3006725" cy="608012"/>
        </p:xfrm>
        <a:graphic>
          <a:graphicData uri="http://schemas.openxmlformats.org/presentationml/2006/ole">
            <mc:AlternateContent xmlns:mc="http://schemas.openxmlformats.org/markup-compatibility/2006">
              <mc:Choice xmlns:v="urn:schemas-microsoft-com:vml" Requires="v">
                <p:oleObj spid="_x0000_s23" name="Equation" r:id="rId20" imgW="30175200" imgH="6096000" progId="Equation.DSMT4">
                  <p:embed/>
                </p:oleObj>
              </mc:Choice>
              <mc:Fallback>
                <p:oleObj name="Equation" r:id="rId20" imgW="30175200" imgH="6096000" progId="Equation.DSMT4">
                  <p:embed/>
                  <p:pic>
                    <p:nvPicPr>
                      <p:cNvPr id="0" name="Picture 22"/>
                      <p:cNvPicPr/>
                      <p:nvPr/>
                    </p:nvPicPr>
                    <p:blipFill>
                      <a:blip r:embed="rId21"/>
                      <a:stretch>
                        <a:fillRect/>
                      </a:stretch>
                    </p:blipFill>
                    <p:spPr>
                      <a:xfrm>
                        <a:off x="3108690" y="5030788"/>
                        <a:ext cx="3006725" cy="608012"/>
                      </a:xfrm>
                      <a:prstGeom prst="rect">
                        <a:avLst/>
                      </a:prstGeom>
                    </p:spPr>
                  </p:pic>
                </p:oleObj>
              </mc:Fallback>
            </mc:AlternateContent>
          </a:graphicData>
        </a:graphic>
      </p:graphicFrame>
      <p:sp>
        <p:nvSpPr>
          <p:cNvPr id="24" name="Rectangle: Rounded Corners 6"/>
          <p:cNvSpPr/>
          <p:nvPr/>
        </p:nvSpPr>
        <p:spPr bwMode="auto">
          <a:xfrm>
            <a:off x="1401238" y="238704"/>
            <a:ext cx="6662737" cy="616223"/>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algn="ctr"/>
            <a:r>
              <a:rPr lang="en-US" sz="2000" b="1">
                <a:solidFill>
                  <a:srgbClr val="FF0000"/>
                </a:solidFill>
                <a:latin typeface="Times New Roman" panose="02020603050405020304" pitchFamily="18" charset="0"/>
                <a:cs typeface="Times New Roman" panose="02020603050405020304" pitchFamily="18" charset="0"/>
              </a:rPr>
              <a:t>BÀI 2: PHƯƠNG TRÌNH BẬC NHẤT HAI ẨN. HỆ HAI PHƯƠNG TRÌNH BẬC NHẤT HAI ẨN </a:t>
            </a:r>
            <a:endParaRPr lang="en-US" sz="2000" b="1">
              <a:solidFill>
                <a:srgbClr val="FF0000"/>
              </a:solidFill>
              <a:latin typeface="Times New Roman" panose="02020603050405020304" pitchFamily="18" charset="0"/>
              <a:cs typeface="Times New Roman" panose="02020603050405020304" pitchFamily="18" charset="0"/>
            </a:endParaRPr>
          </a:p>
          <a:p>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828800" y="469900"/>
            <a:ext cx="54864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fr-FR" altLang="en-US" sz="2800" dirty="0" err="1">
                <a:solidFill>
                  <a:schemeClr val="accent6"/>
                </a:solidFill>
                <a:latin typeface="Times New Roman" panose="02020603050405020304" pitchFamily="18" charset="0"/>
                <a:cs typeface="Times New Roman" panose="02020603050405020304" pitchFamily="18" charset="0"/>
              </a:rPr>
              <a:t>Xét</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phương</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trình</a:t>
            </a:r>
            <a:r>
              <a:rPr lang="fr-FR" altLang="en-US" sz="2800" dirty="0">
                <a:solidFill>
                  <a:schemeClr val="accent6"/>
                </a:solidFill>
                <a:latin typeface="Times New Roman" panose="02020603050405020304" pitchFamily="18" charset="0"/>
                <a:cs typeface="Times New Roman" panose="02020603050405020304" pitchFamily="18" charset="0"/>
              </a:rPr>
              <a:t>:</a:t>
            </a:r>
            <a:endParaRPr lang="fr-FR" altLang="en-US" sz="2800" dirty="0">
              <a:solidFill>
                <a:schemeClr val="accent6"/>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457575" y="1289608"/>
            <a:ext cx="841692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ct val="150000"/>
              </a:lnSpc>
              <a:spcBef>
                <a:spcPts val="0"/>
              </a:spcBef>
              <a:spcAft>
                <a:spcPts val="0"/>
              </a:spcAft>
              <a:buClr>
                <a:srgbClr val="000000"/>
              </a:buClr>
              <a:buSzPct val="100000"/>
              <a:buFont typeface="Times New Roman" panose="02020603050405020304" pitchFamily="18" charset="0"/>
              <a:buNone/>
              <a:defRPr/>
            </a:pPr>
            <a:r>
              <a:rPr lang="en-US" altLang="en-US" sz="2800" b="1" u="sng">
                <a:solidFill>
                  <a:schemeClr val="accent6"/>
                </a:solidFill>
                <a:latin typeface="Times New Roman" panose="02020603050405020304" pitchFamily="18" charset="0"/>
                <a:cs typeface="Times New Roman" panose="02020603050405020304" pitchFamily="18" charset="0"/>
              </a:rPr>
              <a:t>NV:</a:t>
            </a:r>
            <a:r>
              <a:rPr lang="en-US" altLang="en-US" sz="2800" b="1">
                <a:solidFill>
                  <a:schemeClr val="accent6"/>
                </a:solidFill>
                <a:latin typeface="Times New Roman" panose="02020603050405020304" pitchFamily="18" charset="0"/>
                <a:cs typeface="Times New Roman" panose="02020603050405020304" pitchFamily="18" charset="0"/>
              </a:rPr>
              <a:t> </a:t>
            </a:r>
            <a:r>
              <a:rPr lang="en-US" altLang="en-US" sz="2800">
                <a:solidFill>
                  <a:schemeClr val="accent6"/>
                </a:solidFill>
                <a:latin typeface="Times New Roman" panose="02020603050405020304" pitchFamily="18" charset="0"/>
                <a:cs typeface="Times New Roman" panose="02020603050405020304" pitchFamily="18" charset="0"/>
              </a:rPr>
              <a:t>Tính giá trị biểu thức ở vế trái của phương trình (1) tại x=4; y=3. Gía trị đó có bằng 6 hay không?</a:t>
            </a:r>
            <a:endParaRPr lang="en-US" altLang="en-US" sz="2800" dirty="0">
              <a:solidFill>
                <a:schemeClr val="accent6"/>
              </a:solidFill>
              <a:latin typeface="Times New Roman" panose="02020603050405020304" pitchFamily="18" charset="0"/>
              <a:cs typeface="Times New Roman" panose="02020603050405020304" pitchFamily="18" charset="0"/>
            </a:endParaRPr>
          </a:p>
        </p:txBody>
      </p:sp>
      <p:pic>
        <p:nvPicPr>
          <p:cNvPr id="4"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nvGraphicFramePr>
        <p:xfrm>
          <a:off x="4498975" y="463550"/>
          <a:ext cx="2422525" cy="603250"/>
        </p:xfrm>
        <a:graphic>
          <a:graphicData uri="http://schemas.openxmlformats.org/presentationml/2006/ole">
            <mc:AlternateContent xmlns:mc="http://schemas.openxmlformats.org/markup-compatibility/2006">
              <mc:Choice xmlns:v="urn:schemas-microsoft-com:vml" Requires="v">
                <p:oleObj spid="_x0000_s0" name="Equation" r:id="rId2" imgW="20726400" imgH="6096000" progId="Equation.DSMT4">
                  <p:embed/>
                </p:oleObj>
              </mc:Choice>
              <mc:Fallback>
                <p:oleObj name="Equation" r:id="rId2" imgW="20726400" imgH="6096000" progId="Equation.DSMT4">
                  <p:embed/>
                  <p:pic>
                    <p:nvPicPr>
                      <p:cNvPr id="0" name="Object 3"/>
                      <p:cNvPicPr/>
                      <p:nvPr/>
                    </p:nvPicPr>
                    <p:blipFill>
                      <a:blip r:embed="rId3"/>
                      <a:stretch>
                        <a:fillRect/>
                      </a:stretch>
                    </p:blipFill>
                    <p:spPr>
                      <a:xfrm>
                        <a:off x="4498975" y="463550"/>
                        <a:ext cx="2422525" cy="603250"/>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6" name="Text Box 2"/>
              <p:cNvSpPr txBox="1">
                <a:spLocks noChangeArrowheads="1"/>
              </p:cNvSpPr>
              <p:nvPr/>
            </p:nvSpPr>
            <p:spPr bwMode="auto">
              <a:xfrm>
                <a:off x="457575" y="3308906"/>
                <a:ext cx="7935416" cy="1971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800" dirty="0">
                    <a:latin typeface="Times New Roman" panose="02020603050405020304" pitchFamily="18" charset="0"/>
                    <a:cs typeface="Times New Roman" panose="02020603050405020304" pitchFamily="18" charset="0"/>
                  </a:rPr>
                  <a:t>Thay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𝑥</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4</m:t>
                    </m:r>
                  </m:oMath>
                </a14:m>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và</a:t>
                </a:r>
                <a:r>
                  <a:rPr lang="es-ES" altLang="en-US" sz="28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𝑦</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3</m:t>
                    </m:r>
                    <m:r>
                      <a:rPr lang="es-ES" altLang="en-US" sz="2800" i="1" dirty="0" smtClean="0">
                        <a:latin typeface="Cambria Math" panose="02040503050406030204" pitchFamily="18" charset="0"/>
                        <a:cs typeface="Times New Roman" panose="02020603050405020304" pitchFamily="18" charset="0"/>
                      </a:rPr>
                      <m:t> </m:t>
                    </m:r>
                  </m:oMath>
                </a14:m>
                <a:r>
                  <a:rPr lang="es-ES" altLang="en-US" sz="2800" err="1">
                    <a:latin typeface="Times New Roman" panose="02020603050405020304" pitchFamily="18" charset="0"/>
                    <a:cs typeface="Times New Roman" panose="02020603050405020304" pitchFamily="18" charset="0"/>
                  </a:rPr>
                  <a:t>vào</a:t>
                </a:r>
                <a:r>
                  <a:rPr lang="es-ES" altLang="en-US" sz="2800">
                    <a:latin typeface="Times New Roman" panose="02020603050405020304" pitchFamily="18" charset="0"/>
                    <a:cs typeface="Times New Roman" panose="02020603050405020304" pitchFamily="18" charset="0"/>
                  </a:rPr>
                  <a:t> vế </a:t>
                </a:r>
                <a:r>
                  <a:rPr lang="es-ES" altLang="en-US" sz="2800" dirty="0" err="1">
                    <a:latin typeface="Times New Roman" panose="02020603050405020304" pitchFamily="18" charset="0"/>
                    <a:cs typeface="Times New Roman" panose="02020603050405020304" pitchFamily="18" charset="0"/>
                  </a:rPr>
                  <a:t>trái</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của</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phương</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trình</a:t>
                </a:r>
                <a:r>
                  <a:rPr lang="es-ES" altLang="en-US" sz="2800" dirty="0">
                    <a:latin typeface="Times New Roman" panose="02020603050405020304" pitchFamily="18" charset="0"/>
                    <a:cs typeface="Times New Roman" panose="02020603050405020304" pitchFamily="18" charset="0"/>
                  </a:rPr>
                  <a:t> (1</a:t>
                </a:r>
                <a:r>
                  <a:rPr lang="es-ES" altLang="en-US" sz="2800">
                    <a:latin typeface="Times New Roman" panose="02020603050405020304" pitchFamily="18" charset="0"/>
                    <a:cs typeface="Times New Roman" panose="02020603050405020304" pitchFamily="18" charset="0"/>
                  </a:rPr>
                  <a:t>) ta </a:t>
                </a:r>
                <a:r>
                  <a:rPr lang="es-ES" altLang="en-US" sz="2800" err="1">
                    <a:latin typeface="Times New Roman" panose="02020603050405020304" pitchFamily="18" charset="0"/>
                    <a:cs typeface="Times New Roman" panose="02020603050405020304" pitchFamily="18" charset="0"/>
                  </a:rPr>
                  <a:t>có</a:t>
                </a:r>
                <a:r>
                  <a:rPr lang="es-ES" altLang="en-US" sz="2800">
                    <a:latin typeface="Times New Roman" panose="02020603050405020304" pitchFamily="18" charset="0"/>
                    <a:cs typeface="Times New Roman" panose="02020603050405020304" pitchFamily="18" charset="0"/>
                  </a:rPr>
                  <a:t>:</a:t>
                </a:r>
                <a:endParaRPr lang="es-ES" altLang="en-US" sz="2800">
                  <a:latin typeface="Times New Roman" panose="02020603050405020304" pitchFamily="18" charset="0"/>
                  <a:cs typeface="Times New Roman" panose="02020603050405020304" pitchFamily="18" charset="0"/>
                </a:endParaRPr>
              </a:p>
              <a:p>
                <a:pPr eaLnBrk="1" hangingPunct="1">
                  <a:spcBef>
                    <a:spcPts val="600"/>
                  </a:spcBef>
                  <a:buClrTx/>
                  <a:buFontTx/>
                  <a:buNone/>
                </a:pPr>
                <a:endParaRPr lang="es-ES" altLang="en-US" sz="2800" dirty="0">
                  <a:latin typeface="Times New Roman" panose="02020603050405020304" pitchFamily="18" charset="0"/>
                  <a:cs typeface="Times New Roman" panose="02020603050405020304" pitchFamily="18" charset="0"/>
                </a:endParaRPr>
              </a:p>
              <a:p>
                <a:pPr eaLnBrk="1" hangingPunct="1">
                  <a:spcBef>
                    <a:spcPts val="600"/>
                  </a:spcBef>
                  <a:buClrTx/>
                  <a:buFontTx/>
                  <a:buNone/>
                </a:pPr>
                <a:r>
                  <a:rPr lang="es-ES" altLang="en-US" sz="2800">
                    <a:latin typeface="Times New Roman" panose="02020603050405020304" pitchFamily="18" charset="0"/>
                    <a:cs typeface="Times New Roman" panose="02020603050405020304" pitchFamily="18" charset="0"/>
                  </a:rPr>
                  <a:t>Vậy (4;3) là một nghiệm của phương trình đã c</a:t>
                </a:r>
                <a:r>
                  <a:rPr lang="es-ES" altLang="en-US" sz="2400">
                    <a:latin typeface="Times New Roman" panose="02020603050405020304" pitchFamily="18" charset="0"/>
                    <a:cs typeface="Times New Roman" panose="02020603050405020304" pitchFamily="18" charset="0"/>
                  </a:rPr>
                  <a:t>ho </a:t>
                </a:r>
                <a:endParaRPr lang="es-ES" altLang="en-US" sz="2400">
                  <a:latin typeface="Times New Roman" panose="02020603050405020304" pitchFamily="18" charset="0"/>
                  <a:cs typeface="Times New Roman" panose="02020603050405020304" pitchFamily="18" charset="0"/>
                </a:endParaRPr>
              </a:p>
            </p:txBody>
          </p:sp>
        </mc:Choice>
        <mc:Fallback>
          <p:sp>
            <p:nvSpPr>
              <p:cNvPr id="6" name="Text Box 2"/>
              <p:cNvSpPr txBox="1">
                <a:spLocks noRot="1" noChangeAspect="1" noMove="1" noResize="1" noEditPoints="1" noAdjustHandles="1" noChangeArrowheads="1" noChangeShapeType="1" noTextEdit="1"/>
              </p:cNvSpPr>
              <p:nvPr/>
            </p:nvSpPr>
            <p:spPr bwMode="auto">
              <a:xfrm>
                <a:off x="457575" y="3308906"/>
                <a:ext cx="7935416" cy="1971951"/>
              </a:xfrm>
              <a:prstGeom prst="rect">
                <a:avLst/>
              </a:prstGeom>
              <a:blipFill rotWithShape="1">
                <a:blip r:embed="rId4"/>
                <a:stretch>
                  <a:fillRect l="-5" t="-28" r="2" b="10"/>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ltLang="en-US">
                    <a:noFill/>
                  </a:rPr>
                  <a:t> </a:t>
                </a:r>
              </a:p>
            </p:txBody>
          </p:sp>
        </mc:Fallback>
      </mc:AlternateContent>
      <p:graphicFrame>
        <p:nvGraphicFramePr>
          <p:cNvPr id="7" name="Object 6"/>
          <p:cNvGraphicFramePr>
            <a:graphicFrameLocks noChangeAspect="1"/>
          </p:cNvGraphicFramePr>
          <p:nvPr/>
        </p:nvGraphicFramePr>
        <p:xfrm>
          <a:off x="2755089" y="4191000"/>
          <a:ext cx="2340009" cy="533400"/>
        </p:xfrm>
        <a:graphic>
          <a:graphicData uri="http://schemas.openxmlformats.org/presentationml/2006/ole">
            <mc:AlternateContent xmlns:mc="http://schemas.openxmlformats.org/markup-compatibility/2006">
              <mc:Choice xmlns:v="urn:schemas-microsoft-com:vml" Requires="v">
                <p:oleObj spid="_x0000_s8" name="Equation" r:id="rId5" imgW="18592800" imgH="4876800" progId="Equation.DSMT4">
                  <p:embed/>
                </p:oleObj>
              </mc:Choice>
              <mc:Fallback>
                <p:oleObj name="Equation" r:id="rId5" imgW="18592800" imgH="4876800" progId="Equation.DSMT4">
                  <p:embed/>
                  <p:pic>
                    <p:nvPicPr>
                      <p:cNvPr id="0" name="Object 6"/>
                      <p:cNvPicPr/>
                      <p:nvPr/>
                    </p:nvPicPr>
                    <p:blipFill>
                      <a:blip r:embed="rId6"/>
                      <a:stretch>
                        <a:fillRect/>
                      </a:stretch>
                    </p:blipFill>
                    <p:spPr>
                      <a:xfrm>
                        <a:off x="2755089" y="4191000"/>
                        <a:ext cx="2340009" cy="5334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15240" y="5715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19"/>
          <p:cNvSpPr txBox="1">
            <a:spLocks noChangeArrowheads="1"/>
          </p:cNvSpPr>
          <p:nvPr/>
        </p:nvSpPr>
        <p:spPr bwMode="auto">
          <a:xfrm>
            <a:off x="1033463" y="1706563"/>
            <a:ext cx="7477125"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80000"/>
              </a:lnSpc>
              <a:spcBef>
                <a:spcPct val="20000"/>
              </a:spcBef>
            </a:pPr>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b="1">
              <a:solidFill>
                <a:srgbClr val="FF0000"/>
              </a:solidFill>
              <a:latin typeface="Times New Roman" panose="02020603050405020304" pitchFamily="18" charset="0"/>
              <a:cs typeface="Times New Roman" panose="02020603050405020304" pitchFamily="18" charset="0"/>
            </a:endParaRPr>
          </a:p>
          <a:p>
            <a:pPr>
              <a:lnSpc>
                <a:spcPct val="80000"/>
              </a:lnSpc>
              <a:spcBef>
                <a:spcPct val="20000"/>
              </a:spcBef>
            </a:pP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2765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3" name="Rectangle 3"/>
          <p:cNvSpPr>
            <a:spLocks noChangeArrowheads="1"/>
          </p:cNvSpPr>
          <p:nvPr/>
        </p:nvSpPr>
        <p:spPr bwMode="auto">
          <a:xfrm>
            <a:off x="0" y="64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defTabSz="914400" eaLnBrk="1" hangingPunct="1">
              <a:spcBef>
                <a:spcPct val="0"/>
              </a:spcBef>
              <a:buClrTx/>
              <a:buSzTx/>
              <a:buFontTx/>
              <a:buNone/>
            </a:pPr>
            <a:endParaRPr lang="en-US" altLang="en-US" sz="1800">
              <a:solidFill>
                <a:schemeClr val="tx1"/>
              </a:solidFill>
            </a:endParaRPr>
          </a:p>
        </p:txBody>
      </p:sp>
      <p:sp>
        <p:nvSpPr>
          <p:cNvPr id="2765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mc:AlternateContent xmlns:mc="http://schemas.openxmlformats.org/markup-compatibility/2006">
        <mc:Choice xmlns:a14="http://schemas.microsoft.com/office/drawing/2010/main" Requires="a14">
          <p:sp>
            <p:nvSpPr>
              <p:cNvPr id="20" name="TextBox 19"/>
              <p:cNvSpPr txBox="1">
                <a:spLocks noChangeArrowheads="1"/>
              </p:cNvSpPr>
              <p:nvPr/>
            </p:nvSpPr>
            <p:spPr bwMode="auto">
              <a:xfrm>
                <a:off x="823912" y="544932"/>
                <a:ext cx="79851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2400" b="1" dirty="0">
                    <a:solidFill>
                      <a:srgbClr val="C00000"/>
                    </a:solidFill>
                    <a:latin typeface="Times New Roman" panose="02020603050405020304" pitchFamily="18" charset="0"/>
                    <a:cs typeface="Times New Roman" panose="02020603050405020304" pitchFamily="18" charset="0"/>
                  </a:rPr>
                  <a:t>*</a:t>
                </a:r>
                <a:r>
                  <a:rPr lang="en-US" altLang="en-US" sz="2400" b="1" dirty="0" err="1">
                    <a:solidFill>
                      <a:srgbClr val="C00000"/>
                    </a:solidFill>
                    <a:latin typeface="Times New Roman" panose="02020603050405020304" pitchFamily="18" charset="0"/>
                    <a:cs typeface="Times New Roman" panose="02020603050405020304" pitchFamily="18" charset="0"/>
                  </a:rPr>
                  <a:t>Kết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luận</a:t>
                </a:r>
                <a:r>
                  <a:rPr lang="en-US" altLang="en-US" sz="2400" b="1" dirty="0">
                    <a:solidFill>
                      <a:srgbClr val="C00000"/>
                    </a:solidFill>
                    <a:latin typeface="Times New Roman" panose="02020603050405020304" pitchFamily="18" charset="0"/>
                    <a:cs typeface="Times New Roman" panose="02020603050405020304" pitchFamily="18" charset="0"/>
                  </a:rPr>
                  <a:t>:</a:t>
                </a:r>
                <a:endParaRPr lang="en-US" altLang="en-US" sz="2400" b="1" dirty="0">
                  <a:solidFill>
                    <a:srgbClr val="C00000"/>
                  </a:solidFill>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Cho </a:t>
                </a:r>
                <a:r>
                  <a:rPr lang="en-US" altLang="en-US" sz="2400" b="1" err="1">
                    <a:solidFill>
                      <a:srgbClr val="C00000"/>
                    </a:solidFill>
                    <a:latin typeface="Times New Roman" panose="02020603050405020304" pitchFamily="18" charset="0"/>
                    <a:cs typeface="Times New Roman" panose="02020603050405020304" pitchFamily="18" charset="0"/>
                  </a:rPr>
                  <a:t>phương</a:t>
                </a:r>
                <a:r>
                  <a:rPr lang="en-US" altLang="en-US" sz="2400" b="1">
                    <a:solidFill>
                      <a:srgbClr val="C00000"/>
                    </a:solidFill>
                    <a:latin typeface="Times New Roman" panose="02020603050405020304" pitchFamily="18" charset="0"/>
                    <a:cs typeface="Times New Roman" panose="02020603050405020304" pitchFamily="18" charset="0"/>
                  </a:rPr>
                  <a:t> trình bậc nhất hai ẩn x,y:                         , </a:t>
                </a:r>
                <a:endParaRPr lang="en-US" altLang="en-US" sz="2400" b="1">
                  <a:solidFill>
                    <a:srgbClr val="C00000"/>
                  </a:solidFill>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Nếu                         là một khẳng định đúng                          thì cặp số </a:t>
                </a:r>
                <a14:m>
                  <m:oMath xmlns:m="http://schemas.openxmlformats.org/officeDocument/2006/math">
                    <m:d>
                      <m:dPr>
                        <m:ctrlPr>
                          <a:rPr lang="en-US" altLang="en-US" sz="2400" b="1" i="1">
                            <a:solidFill>
                              <a:srgbClr val="C00000"/>
                            </a:solidFill>
                            <a:latin typeface="Cambria Math" panose="02040503050406030204" pitchFamily="18" charset="0"/>
                            <a:cs typeface="Times New Roman" panose="02020603050405020304" pitchFamily="18" charset="0"/>
                          </a:rPr>
                        </m:ctrlPr>
                      </m:dPr>
                      <m:e>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𝒙</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r>
                          <a:rPr lang="en-US" altLang="en-US" sz="2400" b="1" i="1">
                            <a:solidFill>
                              <a:srgbClr val="C00000"/>
                            </a:solidFill>
                            <a:latin typeface="Cambria Math" panose="02040503050406030204" pitchFamily="18" charset="0"/>
                            <a:cs typeface="Times New Roman" panose="02020603050405020304" pitchFamily="18" charset="0"/>
                          </a:rPr>
                          <m:t>; </m:t>
                        </m:r>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𝒚</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e>
                    </m:d>
                  </m:oMath>
                </a14:m>
                <a:r>
                  <a:rPr lang="en-US" altLang="en-US" sz="2400" b="1">
                    <a:solidFill>
                      <a:srgbClr val="C00000"/>
                    </a:solidFill>
                    <a:cs typeface="Times New Roman" panose="02020603050405020304" pitchFamily="18" charset="0"/>
                  </a:rPr>
                  <a:t> </a:t>
                </a:r>
                <a:r>
                  <a:rPr lang="en-US" altLang="en-US" sz="2400" b="1">
                    <a:solidFill>
                      <a:srgbClr val="C00000"/>
                    </a:solidFill>
                    <a:latin typeface="Times New Roman" panose="02020603050405020304" pitchFamily="18" charset="0"/>
                    <a:cs typeface="Times New Roman" panose="02020603050405020304" pitchFamily="18" charset="0"/>
                  </a:rPr>
                  <a:t>được </a:t>
                </a:r>
                <a:r>
                  <a:rPr lang="en-US" altLang="en-US" sz="2400" b="1" dirty="0" err="1">
                    <a:solidFill>
                      <a:srgbClr val="C00000"/>
                    </a:solidFill>
                    <a:latin typeface="Times New Roman" panose="02020603050405020304" pitchFamily="18" charset="0"/>
                    <a:cs typeface="Times New Roman" panose="02020603050405020304" pitchFamily="18" charset="0"/>
                  </a:rPr>
                  <a:t>gọi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một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err="1">
                    <a:solidFill>
                      <a:srgbClr val="C00000"/>
                    </a:solidFill>
                    <a:latin typeface="Times New Roman" panose="02020603050405020304" pitchFamily="18" charset="0"/>
                    <a:cs typeface="Times New Roman" panose="02020603050405020304" pitchFamily="18" charset="0"/>
                  </a:rPr>
                  <a:t>nghiệm</a:t>
                </a:r>
                <a:r>
                  <a:rPr lang="en-US" altLang="en-US" sz="2400" b="1">
                    <a:solidFill>
                      <a:srgbClr val="C00000"/>
                    </a:solidFill>
                    <a:latin typeface="Times New Roman" panose="02020603050405020304" pitchFamily="18" charset="0"/>
                    <a:cs typeface="Times New Roman" panose="02020603050405020304" pitchFamily="18" charset="0"/>
                  </a:rPr>
                  <a:t> </a:t>
                </a:r>
                <a:endParaRPr lang="en-US" altLang="en-US" sz="2400" b="1">
                  <a:solidFill>
                    <a:srgbClr val="C00000"/>
                  </a:solidFill>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của phương </a:t>
                </a:r>
                <a:r>
                  <a:rPr lang="en-US" altLang="en-US" sz="2400" b="1" dirty="0" err="1">
                    <a:solidFill>
                      <a:srgbClr val="C00000"/>
                    </a:solidFill>
                    <a:latin typeface="Times New Roman" panose="02020603050405020304" pitchFamily="18" charset="0"/>
                    <a:cs typeface="Times New Roman" panose="02020603050405020304" pitchFamily="18" charset="0"/>
                  </a:rPr>
                  <a:t>trình</a:t>
                </a:r>
                <a:r>
                  <a:rPr lang="en-US" altLang="en-US" sz="2400" b="1" dirty="0">
                    <a:solidFill>
                      <a:srgbClr val="C00000"/>
                    </a:solidFill>
                    <a:latin typeface="Times New Roman" panose="02020603050405020304" pitchFamily="18" charset="0"/>
                    <a:cs typeface="Times New Roman" panose="02020603050405020304" pitchFamily="18" charset="0"/>
                  </a:rPr>
                  <a:t> </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mc:Choice>
        <mc:Fallback>
          <p:sp>
            <p:nvSpPr>
              <p:cNvPr id="20" name="TextBox 19"/>
              <p:cNvSpPr txBox="1">
                <a:spLocks noRot="1" noChangeAspect="1" noMove="1" noResize="1" noEditPoints="1" noAdjustHandles="1" noChangeArrowheads="1" noChangeShapeType="1" noTextEdit="1"/>
              </p:cNvSpPr>
              <p:nvPr/>
            </p:nvSpPr>
            <p:spPr bwMode="auto">
              <a:xfrm>
                <a:off x="823912" y="544932"/>
                <a:ext cx="7985125" cy="1938992"/>
              </a:xfrm>
              <a:prstGeom prst="rect">
                <a:avLst/>
              </a:prstGeom>
              <a:blipFill rotWithShape="1">
                <a:blip r:embed="rId2"/>
                <a:stretch>
                  <a:fillRect l="-4" t="-5" r="4" b="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noFill/>
                  </a:rPr>
                  <a:t> </a:t>
                </a:r>
              </a:p>
            </p:txBody>
          </p:sp>
        </mc:Fallback>
      </mc:AlternateContent>
      <p:sp>
        <p:nvSpPr>
          <p:cNvPr id="2765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6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31" name="Rounded Rectangle 30"/>
          <p:cNvSpPr/>
          <p:nvPr/>
        </p:nvSpPr>
        <p:spPr>
          <a:xfrm>
            <a:off x="713014" y="543033"/>
            <a:ext cx="7786688" cy="2305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en-US"/>
          </a:p>
        </p:txBody>
      </p:sp>
      <p:pic>
        <p:nvPicPr>
          <p:cNvPr id="27664" name="Picture 14" descr="Hiểu cho đúng về công suất của bóng đèn chiếu sáng hiện n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6"/>
          <p:cNvGraphicFramePr>
            <a:graphicFrameLocks noChangeAspect="1"/>
          </p:cNvGraphicFramePr>
          <p:nvPr/>
        </p:nvGraphicFramePr>
        <p:xfrm>
          <a:off x="6020083" y="925116"/>
          <a:ext cx="1828517" cy="522684"/>
        </p:xfrm>
        <a:graphic>
          <a:graphicData uri="http://schemas.openxmlformats.org/presentationml/2006/ole">
            <mc:AlternateContent xmlns:mc="http://schemas.openxmlformats.org/markup-compatibility/2006">
              <mc:Choice xmlns:v="urn:schemas-microsoft-com:vml" Requires="v">
                <p:oleObj spid="_x0000_s0" name="Equation" r:id="rId4" imgW="17068800" imgH="4876800" progId="Equation.DSMT4">
                  <p:embed/>
                </p:oleObj>
              </mc:Choice>
              <mc:Fallback>
                <p:oleObj name="Equation" r:id="rId4" imgW="17068800" imgH="4876800" progId="Equation.DSMT4">
                  <p:embed/>
                  <p:pic>
                    <p:nvPicPr>
                      <p:cNvPr id="0" name="Object 6"/>
                      <p:cNvPicPr/>
                      <p:nvPr/>
                    </p:nvPicPr>
                    <p:blipFill>
                      <a:blip r:embed="rId5"/>
                      <a:stretch>
                        <a:fillRect/>
                      </a:stretch>
                    </p:blipFill>
                    <p:spPr>
                      <a:xfrm>
                        <a:off x="6020083" y="925116"/>
                        <a:ext cx="1828517" cy="522684"/>
                      </a:xfrm>
                      <a:prstGeom prst="rect">
                        <a:avLst/>
                      </a:prstGeom>
                    </p:spPr>
                  </p:pic>
                </p:oleObj>
              </mc:Fallback>
            </mc:AlternateContent>
          </a:graphicData>
        </a:graphic>
      </p:graphicFrame>
      <p:sp>
        <p:nvSpPr>
          <p:cNvPr id="32" name="AutoShape 4"/>
          <p:cNvSpPr>
            <a:spLocks noChangeArrowheads="1"/>
          </p:cNvSpPr>
          <p:nvPr/>
        </p:nvSpPr>
        <p:spPr bwMode="auto">
          <a:xfrm>
            <a:off x="702128" y="2849926"/>
            <a:ext cx="7572375" cy="2305050"/>
          </a:xfrm>
          <a:prstGeom prst="cloudCallout">
            <a:avLst>
              <a:gd name="adj1" fmla="val -29611"/>
              <a:gd name="adj2" fmla="val 97606"/>
            </a:avLst>
          </a:prstGeom>
          <a:solidFill>
            <a:schemeClr val="accent6">
              <a:lumMod val="20000"/>
              <a:lumOff val="80000"/>
            </a:schemeClr>
          </a:solidFill>
          <a:ln w="9525">
            <a:solidFill>
              <a:schemeClr val="tx1"/>
            </a:solidFill>
            <a:rou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anose="02020603050405020304" pitchFamily="18" charset="0"/>
                <a:cs typeface="Times New Roman" panose="02020603050405020304" pitchFamily="18" charset="0"/>
              </a:rPr>
              <a:t>Khi</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nào</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cặp</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số</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dirty="0">
                <a:solidFill>
                  <a:schemeClr val="tx1"/>
                </a:solidFill>
                <a:latin typeface="Times New Roman" panose="02020603050405020304" pitchFamily="18" charset="0"/>
                <a:cs typeface="Times New Roman" panose="02020603050405020304" pitchFamily="18" charset="0"/>
              </a:rPr>
              <a:t>(</a:t>
            </a:r>
            <a:r>
              <a:rPr lang="en-US" altLang="en-US" sz="2800" i="1" dirty="0">
                <a:solidFill>
                  <a:schemeClr val="tx1"/>
                </a:solidFill>
                <a:latin typeface="Times New Roman" panose="02020603050405020304" pitchFamily="18" charset="0"/>
                <a:cs typeface="Times New Roman" panose="02020603050405020304" pitchFamily="18" charset="0"/>
              </a:rPr>
              <a:t>x</a:t>
            </a:r>
            <a:r>
              <a:rPr lang="en-US" altLang="en-US" sz="2800" i="1" baseline="-25000" dirty="0">
                <a:solidFill>
                  <a:schemeClr val="tx1"/>
                </a:solidFill>
                <a:latin typeface="Times New Roman" panose="02020603050405020304" pitchFamily="18" charset="0"/>
                <a:cs typeface="Times New Roman" panose="02020603050405020304" pitchFamily="18" charset="0"/>
              </a:rPr>
              <a:t>0</a:t>
            </a:r>
            <a:r>
              <a:rPr lang="en-US" altLang="en-US" sz="2800" i="1" dirty="0">
                <a:solidFill>
                  <a:schemeClr val="tx1"/>
                </a:solidFill>
                <a:latin typeface="Times New Roman" panose="02020603050405020304" pitchFamily="18" charset="0"/>
                <a:cs typeface="Times New Roman" panose="02020603050405020304" pitchFamily="18" charset="0"/>
              </a:rPr>
              <a:t>; y</a:t>
            </a:r>
            <a:r>
              <a:rPr lang="en-US" altLang="en-US" sz="2800" i="1" baseline="-25000" dirty="0">
                <a:solidFill>
                  <a:schemeClr val="tx1"/>
                </a:solidFill>
                <a:latin typeface="Times New Roman" panose="02020603050405020304" pitchFamily="18" charset="0"/>
                <a:cs typeface="Times New Roman" panose="02020603050405020304" pitchFamily="18" charset="0"/>
              </a:rPr>
              <a:t>0</a:t>
            </a:r>
            <a:r>
              <a:rPr lang="en-US" altLang="en-US" sz="2800" dirty="0">
                <a:solidFill>
                  <a:schemeClr val="tx1"/>
                </a:solidFill>
                <a:latin typeface="Times New Roman" panose="02020603050405020304" pitchFamily="18" charset="0"/>
                <a:cs typeface="Times New Roman" panose="02020603050405020304" pitchFamily="18" charset="0"/>
              </a:rPr>
              <a:t>) </a:t>
            </a:r>
            <a:endParaRPr lang="en-US" altLang="en-US" sz="2800" i="1" dirty="0">
              <a:solidFill>
                <a:schemeClr val="tx1"/>
              </a:solidFill>
              <a:latin typeface="Times New Roman" panose="02020603050405020304" pitchFamily="18" charset="0"/>
              <a:cs typeface="Times New Roman" panose="02020603050405020304" pitchFamily="18" charset="0"/>
            </a:endParaRPr>
          </a:p>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anose="02020603050405020304" pitchFamily="18" charset="0"/>
                <a:cs typeface="Times New Roman" panose="02020603050405020304" pitchFamily="18" charset="0"/>
              </a:rPr>
              <a:t>được</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gọi</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là</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một</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nghiệm</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của</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phương</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trình</a:t>
            </a:r>
            <a:r>
              <a:rPr lang="en-US" altLang="en-US" sz="2800" i="1" dirty="0">
                <a:solidFill>
                  <a:schemeClr val="tx1"/>
                </a:solidFill>
                <a:latin typeface="Times New Roman" panose="02020603050405020304" pitchFamily="18" charset="0"/>
                <a:cs typeface="Times New Roman" panose="02020603050405020304" pitchFamily="18" charset="0"/>
              </a:rPr>
              <a:t>  ax + by = </a:t>
            </a:r>
            <a:r>
              <a:rPr lang="en-US" altLang="en-US" sz="2800" i="1">
                <a:solidFill>
                  <a:schemeClr val="tx1"/>
                </a:solidFill>
                <a:latin typeface="Times New Roman" panose="02020603050405020304" pitchFamily="18" charset="0"/>
                <a:cs typeface="Times New Roman" panose="02020603050405020304" pitchFamily="18" charset="0"/>
              </a:rPr>
              <a:t>c ?</a:t>
            </a:r>
            <a:endParaRPr lang="en-US" altLang="en-US" sz="28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1483360" y="1266008"/>
          <a:ext cx="1981200" cy="522684"/>
        </p:xfrm>
        <a:graphic>
          <a:graphicData uri="http://schemas.openxmlformats.org/presentationml/2006/ole">
            <mc:AlternateContent xmlns:mc="http://schemas.openxmlformats.org/markup-compatibility/2006">
              <mc:Choice xmlns:v="urn:schemas-microsoft-com:vml" Requires="v">
                <p:oleObj spid="_x0000_s2" name="Equation" r:id="rId6" imgW="19812000" imgH="5486400" progId="Equation.DSMT4">
                  <p:embed/>
                </p:oleObj>
              </mc:Choice>
              <mc:Fallback>
                <p:oleObj name="Equation" r:id="rId6" imgW="19812000" imgH="5486400" progId="Equation.DSMT4">
                  <p:embed/>
                  <p:pic>
                    <p:nvPicPr>
                      <p:cNvPr id="0" name="Picture 1"/>
                      <p:cNvPicPr/>
                      <p:nvPr/>
                    </p:nvPicPr>
                    <p:blipFill>
                      <a:blip r:embed="rId7"/>
                      <a:stretch>
                        <a:fillRect/>
                      </a:stretch>
                    </p:blipFill>
                    <p:spPr>
                      <a:xfrm>
                        <a:off x="1483360" y="1266008"/>
                        <a:ext cx="1981200" cy="522684"/>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3276600" y="1992313"/>
          <a:ext cx="1828800" cy="522287"/>
        </p:xfrm>
        <a:graphic>
          <a:graphicData uri="http://schemas.openxmlformats.org/presentationml/2006/ole">
            <mc:AlternateContent xmlns:mc="http://schemas.openxmlformats.org/markup-compatibility/2006">
              <mc:Choice xmlns:v="urn:schemas-microsoft-com:vml" Requires="v">
                <p:oleObj spid="_x0000_s5" name="Equation" r:id="rId8" imgW="1830070" imgH="524510" progId="Equation.DSMT4">
                  <p:embed/>
                </p:oleObj>
              </mc:Choice>
              <mc:Fallback>
                <p:oleObj name="Equation" r:id="rId8" imgW="1830070" imgH="524510" progId="Equation.DSMT4">
                  <p:embed/>
                  <p:pic>
                    <p:nvPicPr>
                      <p:cNvPr id="0" name="Picture 4"/>
                      <p:cNvPicPr/>
                      <p:nvPr/>
                    </p:nvPicPr>
                    <p:blipFill>
                      <a:blip r:embed="rId9"/>
                      <a:stretch>
                        <a:fillRect/>
                      </a:stretch>
                    </p:blipFill>
                    <p:spPr>
                      <a:xfrm>
                        <a:off x="3276600" y="1992313"/>
                        <a:ext cx="1828800" cy="522287"/>
                      </a:xfrm>
                      <a:prstGeom prst="rect">
                        <a:avLst/>
                      </a:prstGeom>
                    </p:spPr>
                  </p:pic>
                </p:oleObj>
              </mc:Fallback>
            </mc:AlternateContent>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7664"/>
                                        </p:tgtEl>
                                        <p:attrNameLst>
                                          <p:attrName>style.visibility</p:attrName>
                                        </p:attrNameLst>
                                      </p:cBhvr>
                                      <p:to>
                                        <p:strVal val="visible"/>
                                      </p:to>
                                    </p:set>
                                    <p:animEffect transition="in" filter="wipe(down)">
                                      <p:cBhvr>
                                        <p:cTn id="10" dur="500"/>
                                        <p:tgtEl>
                                          <p:spTgt spid="2766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grpId="1" nodeType="clickEffect">
                                  <p:stCondLst>
                                    <p:cond delay="0"/>
                                  </p:stCondLst>
                                  <p:childTnLst>
                                    <p:animEffect transition="out" filter="plus(out)">
                                      <p:cBhvr>
                                        <p:cTn id="14" dur="2000"/>
                                        <p:tgtEl>
                                          <p:spTgt spid="32"/>
                                        </p:tgtEl>
                                      </p:cBhvr>
                                    </p:animEffect>
                                    <p:set>
                                      <p:cBhvr>
                                        <p:cTn id="15" dur="1" fill="hold">
                                          <p:stCondLst>
                                            <p:cond delay="1999"/>
                                          </p:stCondLst>
                                        </p:cTn>
                                        <p:tgtEl>
                                          <p:spTgt spid="32"/>
                                        </p:tgtEl>
                                        <p:attrNameLst>
                                          <p:attrName>style.visibility</p:attrName>
                                        </p:attrNameLst>
                                      </p:cBhvr>
                                      <p:to>
                                        <p:strVal val="hidden"/>
                                      </p:to>
                                    </p:set>
                                  </p:childTnLst>
                                </p:cTn>
                              </p:par>
                              <p:par>
                                <p:cTn id="16" presetID="13" presetClass="exit" presetSubtype="32" fill="hold" nodeType="withEffect">
                                  <p:stCondLst>
                                    <p:cond delay="0"/>
                                  </p:stCondLst>
                                  <p:childTnLst>
                                    <p:animEffect transition="out" filter="plus(out)">
                                      <p:cBhvr>
                                        <p:cTn id="17" dur="2000"/>
                                        <p:tgtEl>
                                          <p:spTgt spid="27664"/>
                                        </p:tgtEl>
                                      </p:cBhvr>
                                    </p:animEffect>
                                    <p:set>
                                      <p:cBhvr>
                                        <p:cTn id="18" dur="1" fill="hold">
                                          <p:stCondLst>
                                            <p:cond delay="1999"/>
                                          </p:stCondLst>
                                        </p:cTn>
                                        <p:tgtEl>
                                          <p:spTgt spid="276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32" grpId="0" animBg="1"/>
      <p:bldP spid="3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5224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
          <p:cNvSpPr txBox="1">
            <a:spLocks noChangeArrowheads="1"/>
          </p:cNvSpPr>
          <p:nvPr/>
        </p:nvSpPr>
        <p:spPr bwMode="auto">
          <a:xfrm>
            <a:off x="179388" y="871538"/>
            <a:ext cx="8591550" cy="203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just" eaLnBrk="1" hangingPunct="1">
              <a:lnSpc>
                <a:spcPct val="150000"/>
              </a:lnSpc>
              <a:spcBef>
                <a:spcPts val="600"/>
              </a:spcBef>
              <a:buClrTx/>
              <a:buFontTx/>
              <a:buNone/>
            </a:pPr>
            <a:r>
              <a:rPr lang="en-US" altLang="en-US" sz="2800">
                <a:latin typeface="Times New Roman" panose="02020603050405020304" pitchFamily="18" charset="0"/>
                <a:cs typeface="Times New Roman" panose="02020603050405020304" pitchFamily="18" charset="0"/>
              </a:rPr>
              <a:t>Trong các cặp số sau, cặp số nào là nghiệm của phương trình </a:t>
            </a:r>
            <a:endParaRPr lang="en-US" altLang="en-US" sz="2800" dirty="0">
              <a:latin typeface="Times New Roman" panose="02020603050405020304" pitchFamily="18" charset="0"/>
              <a:cs typeface="Times New Roman" panose="02020603050405020304" pitchFamily="18" charset="0"/>
            </a:endParaRPr>
          </a:p>
          <a:p>
            <a:pPr algn="just" eaLnBrk="1" hangingPunct="1">
              <a:lnSpc>
                <a:spcPct val="150000"/>
              </a:lnSpc>
              <a:spcBef>
                <a:spcPts val="600"/>
              </a:spcBef>
              <a:buClrTx/>
            </a:pPr>
            <a:r>
              <a:rPr lang="en-US" altLang="en-US" sz="2800">
                <a:latin typeface="Times New Roman" panose="02020603050405020304" pitchFamily="18" charset="0"/>
                <a:cs typeface="Times New Roman" panose="02020603050405020304" pitchFamily="18" charset="0"/>
              </a:rPr>
              <a:t> a)                          b)                 c) </a:t>
            </a:r>
            <a:endParaRPr lang="en-US" altLang="en-US" sz="2800">
              <a:latin typeface="Times New Roman" panose="02020603050405020304" pitchFamily="18" charset="0"/>
              <a:cs typeface="Times New Roman" panose="02020603050405020304" pitchFamily="18" charset="0"/>
            </a:endParaRPr>
          </a:p>
        </p:txBody>
      </p:sp>
      <p:sp>
        <p:nvSpPr>
          <p:cNvPr id="30724" name="Rectangle 2"/>
          <p:cNvSpPr>
            <a:spLocks noChangeArrowheads="1"/>
          </p:cNvSpPr>
          <p:nvPr/>
        </p:nvSpPr>
        <p:spPr bwMode="auto">
          <a:xfrm>
            <a:off x="381000" y="179883"/>
            <a:ext cx="2368254" cy="525401"/>
          </a:xfrm>
          <a:prstGeom prst="rect">
            <a:avLst/>
          </a:prstGeom>
          <a:solidFill>
            <a:srgbClr val="FFFFFF"/>
          </a:solidFill>
          <a:ln w="25560" cap="sq">
            <a:solidFill>
              <a:srgbClr val="BBE0E3"/>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800" b="1" u="sng">
                <a:solidFill>
                  <a:srgbClr val="0000FF"/>
                </a:solidFill>
                <a:latin typeface="Times New Roman" panose="02020603050405020304" pitchFamily="18" charset="0"/>
                <a:cs typeface="Times New Roman" panose="02020603050405020304" pitchFamily="18" charset="0"/>
              </a:rPr>
              <a:t>VD2: (SGK/5)</a:t>
            </a:r>
            <a:endParaRPr lang="en-US" altLang="en-US" sz="2800" b="1" u="sng" dirty="0">
              <a:solidFill>
                <a:srgbClr val="0000FF"/>
              </a:solidFill>
              <a:latin typeface="Times New Roman" panose="02020603050405020304" pitchFamily="18" charset="0"/>
              <a:cs typeface="Times New Roman" panose="02020603050405020304" pitchFamily="18" charset="0"/>
            </a:endParaRPr>
          </a:p>
        </p:txBody>
      </p:sp>
      <p:pic>
        <p:nvPicPr>
          <p:cNvPr id="3072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nvGraphicFramePr>
        <p:xfrm>
          <a:off x="1023938" y="1676400"/>
          <a:ext cx="1916112" cy="547688"/>
        </p:xfrm>
        <a:graphic>
          <a:graphicData uri="http://schemas.openxmlformats.org/presentationml/2006/ole">
            <mc:AlternateContent xmlns:mc="http://schemas.openxmlformats.org/markup-compatibility/2006">
              <mc:Choice xmlns:v="urn:schemas-microsoft-com:vml" Requires="v">
                <p:oleObj spid="_x0000_s2" name="Equation" r:id="rId3" imgW="17068800" imgH="4876800" progId="Equation.DSMT4">
                  <p:embed/>
                </p:oleObj>
              </mc:Choice>
              <mc:Fallback>
                <p:oleObj name="Equation" r:id="rId3" imgW="17068800" imgH="4876800" progId="Equation.DSMT4">
                  <p:embed/>
                  <p:pic>
                    <p:nvPicPr>
                      <p:cNvPr id="0" name="Picture 1"/>
                      <p:cNvPicPr/>
                      <p:nvPr/>
                    </p:nvPicPr>
                    <p:blipFill>
                      <a:blip r:embed="rId4"/>
                      <a:stretch>
                        <a:fillRect/>
                      </a:stretch>
                    </p:blipFill>
                    <p:spPr>
                      <a:xfrm>
                        <a:off x="1023938" y="1676400"/>
                        <a:ext cx="1916112" cy="547688"/>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609600" y="2430974"/>
          <a:ext cx="1160442" cy="597976"/>
        </p:xfrm>
        <a:graphic>
          <a:graphicData uri="http://schemas.openxmlformats.org/presentationml/2006/ole">
            <mc:AlternateContent xmlns:mc="http://schemas.openxmlformats.org/markup-compatibility/2006">
              <mc:Choice xmlns:v="urn:schemas-microsoft-com:vml" Requires="v">
                <p:oleObj spid="_x0000_s4" name="Equation" r:id="rId5" imgW="11277600" imgH="6096000" progId="Equation.DSMT4">
                  <p:embed/>
                </p:oleObj>
              </mc:Choice>
              <mc:Fallback>
                <p:oleObj name="Equation" r:id="rId5" imgW="11277600" imgH="6096000" progId="Equation.DSMT4">
                  <p:embed/>
                  <p:pic>
                    <p:nvPicPr>
                      <p:cNvPr id="0" name="Picture 3"/>
                      <p:cNvPicPr/>
                      <p:nvPr/>
                    </p:nvPicPr>
                    <p:blipFill>
                      <a:blip r:embed="rId6"/>
                      <a:stretch>
                        <a:fillRect/>
                      </a:stretch>
                    </p:blipFill>
                    <p:spPr>
                      <a:xfrm>
                        <a:off x="609600" y="2430974"/>
                        <a:ext cx="1160442" cy="597976"/>
                      </a:xfrm>
                      <a:prstGeom prst="rect">
                        <a:avLst/>
                      </a:prstGeom>
                    </p:spPr>
                  </p:pic>
                </p:oleObj>
              </mc:Fallback>
            </mc:AlternateContent>
          </a:graphicData>
        </a:graphic>
      </p:graphicFrame>
      <p:sp>
        <p:nvSpPr>
          <p:cNvPr id="11" name="Rounded Rectangle 12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endParaRPr lang="en-US" sz="2800"/>
          </a:p>
        </p:txBody>
      </p:sp>
      <p:sp>
        <p:nvSpPr>
          <p:cNvPr id="12" name="Rounded Rectangle 12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endParaRPr lang="en-US" sz="2800"/>
          </a:p>
        </p:txBody>
      </p:sp>
      <p:sp>
        <p:nvSpPr>
          <p:cNvPr id="13" name="Rounded Rectangle 12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endParaRPr lang="en-US" sz="2800"/>
          </a:p>
        </p:txBody>
      </p:sp>
      <p:sp>
        <p:nvSpPr>
          <p:cNvPr id="14" name="Rounded Rectangle 13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endParaRPr lang="en-US" sz="2800"/>
          </a:p>
        </p:txBody>
      </p:sp>
      <p:sp>
        <p:nvSpPr>
          <p:cNvPr id="15" name="Rounded Rectangle 13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endParaRPr lang="en-US" sz="2800"/>
          </a:p>
        </p:txBody>
      </p:sp>
      <p:sp>
        <p:nvSpPr>
          <p:cNvPr id="16" name="Rounded Rectangle 13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endParaRPr lang="en-US" sz="2800"/>
          </a:p>
        </p:txBody>
      </p:sp>
      <p:sp>
        <p:nvSpPr>
          <p:cNvPr id="17" name="Rounded Rectangle 13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endParaRPr lang="en-US" sz="2800"/>
          </a:p>
        </p:txBody>
      </p:sp>
      <p:sp>
        <p:nvSpPr>
          <p:cNvPr id="18" name="Rounded Rectangle 13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endParaRPr lang="en-US" sz="2800"/>
          </a:p>
        </p:txBody>
      </p:sp>
      <p:sp>
        <p:nvSpPr>
          <p:cNvPr id="19" name="Rounded Rectangle 13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endParaRPr lang="en-US" sz="2800"/>
          </a:p>
        </p:txBody>
      </p:sp>
      <p:sp>
        <p:nvSpPr>
          <p:cNvPr id="20" name="Rounded Rectangle 13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endParaRPr lang="en-US" sz="2800"/>
          </a:p>
        </p:txBody>
      </p:sp>
      <p:sp>
        <p:nvSpPr>
          <p:cNvPr id="21" name="Rounded Rectangle 13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endParaRPr lang="en-US" sz="2800"/>
          </a:p>
        </p:txBody>
      </p:sp>
      <p:sp>
        <p:nvSpPr>
          <p:cNvPr id="22" name="Rounded Rectangle 13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endParaRPr lang="en-US" sz="2800"/>
          </a:p>
        </p:txBody>
      </p:sp>
      <p:sp>
        <p:nvSpPr>
          <p:cNvPr id="23" name="Rounded Rectangle 13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endParaRPr lang="en-US" sz="2800"/>
          </a:p>
        </p:txBody>
      </p:sp>
      <p:sp>
        <p:nvSpPr>
          <p:cNvPr id="24" name="Rounded Rectangle 14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endParaRPr lang="en-US" sz="2800"/>
          </a:p>
        </p:txBody>
      </p:sp>
      <p:sp>
        <p:nvSpPr>
          <p:cNvPr id="25" name="Rounded Rectangle 14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endParaRPr lang="en-US" sz="2800"/>
          </a:p>
        </p:txBody>
      </p:sp>
      <p:sp>
        <p:nvSpPr>
          <p:cNvPr id="26" name="Rounded Rectangle 14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endParaRPr lang="en-US" sz="2800"/>
          </a:p>
        </p:txBody>
      </p:sp>
      <p:sp>
        <p:nvSpPr>
          <p:cNvPr id="27" name="Rounded Rectangle 14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endParaRPr lang="en-US" sz="2800"/>
          </a:p>
        </p:txBody>
      </p:sp>
      <p:sp>
        <p:nvSpPr>
          <p:cNvPr id="28" name="Rounded Rectangle 14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endParaRPr lang="en-US" sz="2800"/>
          </a:p>
        </p:txBody>
      </p:sp>
      <p:sp>
        <p:nvSpPr>
          <p:cNvPr id="29" name="Rounded Rectangle 14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endParaRPr lang="en-US" sz="2800"/>
          </a:p>
        </p:txBody>
      </p:sp>
      <p:sp>
        <p:nvSpPr>
          <p:cNvPr id="30" name="Rounded Rectangle 14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endParaRPr lang="en-US" sz="2800"/>
          </a:p>
        </p:txBody>
      </p:sp>
      <p:sp>
        <p:nvSpPr>
          <p:cNvPr id="31" name="Rounded Rectangle 14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endParaRPr lang="en-US" sz="2800"/>
          </a:p>
        </p:txBody>
      </p:sp>
      <p:sp>
        <p:nvSpPr>
          <p:cNvPr id="32" name="Rounded Rectangle 14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endParaRPr lang="en-US" sz="2800"/>
          </a:p>
        </p:txBody>
      </p:sp>
      <p:sp>
        <p:nvSpPr>
          <p:cNvPr id="33" name="Rounded Rectangle 14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endParaRPr lang="en-US" sz="2800"/>
          </a:p>
        </p:txBody>
      </p:sp>
      <p:sp>
        <p:nvSpPr>
          <p:cNvPr id="34" name="Rounded Rectangle 15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endParaRPr lang="en-US" sz="2800"/>
          </a:p>
        </p:txBody>
      </p:sp>
      <p:sp>
        <p:nvSpPr>
          <p:cNvPr id="35" name="Rounded Rectangle 15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endParaRPr lang="en-US" sz="2800"/>
          </a:p>
        </p:txBody>
      </p:sp>
      <p:sp>
        <p:nvSpPr>
          <p:cNvPr id="36" name="Rounded Rectangle 15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endParaRPr lang="en-US" sz="2800"/>
          </a:p>
        </p:txBody>
      </p:sp>
      <p:sp>
        <p:nvSpPr>
          <p:cNvPr id="37" name="Rounded Rectangle 15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endParaRPr lang="en-US" sz="2800"/>
          </a:p>
        </p:txBody>
      </p:sp>
      <p:sp>
        <p:nvSpPr>
          <p:cNvPr id="38" name="Rounded Rectangle 15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endParaRPr lang="en-US" sz="2800"/>
          </a:p>
        </p:txBody>
      </p:sp>
      <p:sp>
        <p:nvSpPr>
          <p:cNvPr id="39" name="Rounded Rectangle 15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endParaRPr lang="en-US" sz="2800"/>
          </a:p>
        </p:txBody>
      </p:sp>
      <p:sp>
        <p:nvSpPr>
          <p:cNvPr id="40" name="Rounded Rectangle 15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endParaRPr lang="en-US" sz="2800"/>
          </a:p>
        </p:txBody>
      </p:sp>
      <p:sp>
        <p:nvSpPr>
          <p:cNvPr id="41" name="Rounded Rectangle 15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endParaRPr lang="en-US" sz="2800"/>
          </a:p>
        </p:txBody>
      </p:sp>
      <p:sp>
        <p:nvSpPr>
          <p:cNvPr id="42" name="Rounded Rectangle 15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endParaRPr lang="en-US" sz="2800"/>
          </a:p>
        </p:txBody>
      </p:sp>
      <p:sp>
        <p:nvSpPr>
          <p:cNvPr id="43" name="Rounded Rectangle 15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endParaRPr lang="en-US" sz="2800"/>
          </a:p>
        </p:txBody>
      </p:sp>
      <p:sp>
        <p:nvSpPr>
          <p:cNvPr id="44" name="Rounded Rectangle 16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endParaRPr lang="en-US" sz="2800"/>
          </a:p>
        </p:txBody>
      </p:sp>
      <p:sp>
        <p:nvSpPr>
          <p:cNvPr id="45" name="Rounded Rectangle 16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endParaRPr lang="en-US" sz="2800"/>
          </a:p>
        </p:txBody>
      </p:sp>
      <p:sp>
        <p:nvSpPr>
          <p:cNvPr id="46" name="Rounded Rectangle 16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endParaRPr lang="en-US" sz="2800"/>
          </a:p>
        </p:txBody>
      </p:sp>
      <p:sp>
        <p:nvSpPr>
          <p:cNvPr id="47" name="Rounded Rectangle 16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endParaRPr lang="en-US" sz="2800"/>
          </a:p>
        </p:txBody>
      </p:sp>
      <p:sp>
        <p:nvSpPr>
          <p:cNvPr id="48" name="Rounded Rectangle 16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endParaRPr lang="en-US" sz="2800"/>
          </a:p>
        </p:txBody>
      </p:sp>
      <p:sp>
        <p:nvSpPr>
          <p:cNvPr id="49" name="Rounded Rectangle 16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endParaRPr lang="en-US" sz="2800"/>
          </a:p>
        </p:txBody>
      </p:sp>
      <p:sp>
        <p:nvSpPr>
          <p:cNvPr id="50" name="Rounded Rectangle 16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endParaRPr lang="en-US" sz="2800"/>
          </a:p>
        </p:txBody>
      </p:sp>
      <p:sp>
        <p:nvSpPr>
          <p:cNvPr id="51" name="Rounded Rectangle 16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endParaRPr lang="en-US" sz="2800"/>
          </a:p>
        </p:txBody>
      </p:sp>
      <p:sp>
        <p:nvSpPr>
          <p:cNvPr id="52" name="Rounded Rectangle 16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endParaRPr lang="en-US" sz="2800"/>
          </a:p>
        </p:txBody>
      </p:sp>
      <p:sp>
        <p:nvSpPr>
          <p:cNvPr id="53" name="Rounded Rectangle 16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endParaRPr lang="en-US" sz="2800"/>
          </a:p>
        </p:txBody>
      </p:sp>
      <p:sp>
        <p:nvSpPr>
          <p:cNvPr id="54" name="Rounded Rectangle 17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endParaRPr lang="en-US" sz="2800"/>
          </a:p>
        </p:txBody>
      </p:sp>
      <p:sp>
        <p:nvSpPr>
          <p:cNvPr id="55" name="Rounded Rectangle 17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endParaRPr lang="en-US" sz="2800"/>
          </a:p>
        </p:txBody>
      </p:sp>
      <p:sp>
        <p:nvSpPr>
          <p:cNvPr id="56" name="Rounded Rectangle 17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endParaRPr lang="en-US" sz="2800"/>
          </a:p>
        </p:txBody>
      </p:sp>
      <p:sp>
        <p:nvSpPr>
          <p:cNvPr id="57" name="Rounded Rectangle 17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endParaRPr lang="en-US" sz="2800"/>
          </a:p>
        </p:txBody>
      </p:sp>
      <p:sp>
        <p:nvSpPr>
          <p:cNvPr id="58" name="Rounded Rectangle 17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endParaRPr lang="en-US" sz="2800"/>
          </a:p>
        </p:txBody>
      </p:sp>
      <p:sp>
        <p:nvSpPr>
          <p:cNvPr id="59" name="Rounded Rectangle 17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endParaRPr lang="en-US" sz="2800"/>
          </a:p>
        </p:txBody>
      </p:sp>
      <p:sp>
        <p:nvSpPr>
          <p:cNvPr id="60" name="Rounded Rectangle 17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endParaRPr lang="en-US" sz="2800"/>
          </a:p>
        </p:txBody>
      </p:sp>
      <p:sp>
        <p:nvSpPr>
          <p:cNvPr id="61" name="Rounded Rectangle 17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endParaRPr lang="en-US" sz="2800"/>
          </a:p>
        </p:txBody>
      </p:sp>
      <p:sp>
        <p:nvSpPr>
          <p:cNvPr id="62" name="Rounded Rectangle 17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endParaRPr lang="en-US" sz="2800"/>
          </a:p>
        </p:txBody>
      </p:sp>
      <p:sp>
        <p:nvSpPr>
          <p:cNvPr id="63" name="Rounded Rectangle 17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endParaRPr lang="en-US" sz="2800"/>
          </a:p>
        </p:txBody>
      </p:sp>
      <p:sp>
        <p:nvSpPr>
          <p:cNvPr id="64" name="Rounded Rectangle 18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endParaRPr lang="en-US" sz="2800"/>
          </a:p>
        </p:txBody>
      </p:sp>
      <p:sp>
        <p:nvSpPr>
          <p:cNvPr id="65" name="Rounded Rectangle 18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endParaRPr lang="en-US" sz="2800"/>
          </a:p>
        </p:txBody>
      </p:sp>
      <p:sp>
        <p:nvSpPr>
          <p:cNvPr id="66" name="Rounded Rectangle 18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endParaRPr lang="en-US" sz="2800"/>
          </a:p>
        </p:txBody>
      </p:sp>
      <p:sp>
        <p:nvSpPr>
          <p:cNvPr id="67" name="Rounded Rectangle 18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endParaRPr lang="en-US" sz="2800"/>
          </a:p>
        </p:txBody>
      </p:sp>
      <p:sp>
        <p:nvSpPr>
          <p:cNvPr id="68" name="Rounded Rectangle 18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endParaRPr lang="en-US" sz="2800"/>
          </a:p>
        </p:txBody>
      </p:sp>
      <p:sp>
        <p:nvSpPr>
          <p:cNvPr id="69" name="Rounded Rectangle 18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endParaRPr lang="en-US" sz="2800"/>
          </a:p>
        </p:txBody>
      </p:sp>
      <p:sp>
        <p:nvSpPr>
          <p:cNvPr id="70" name="Rounded Rectangle 18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endParaRPr lang="en-US" sz="2800"/>
          </a:p>
        </p:txBody>
      </p:sp>
      <p:sp>
        <p:nvSpPr>
          <p:cNvPr id="71" name="Rounded Rectangle 18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endParaRPr lang="en-US" sz="2800"/>
          </a:p>
        </p:txBody>
      </p:sp>
      <p:sp>
        <p:nvSpPr>
          <p:cNvPr id="72" name="Rounded Rectangle 18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endParaRPr lang="en-US" sz="2800"/>
          </a:p>
        </p:txBody>
      </p:sp>
      <p:sp>
        <p:nvSpPr>
          <p:cNvPr id="73" name="Rounded Rectangle 18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endParaRPr lang="en-US" sz="2800"/>
          </a:p>
        </p:txBody>
      </p:sp>
      <p:sp>
        <p:nvSpPr>
          <p:cNvPr id="74" name="Rounded Rectangle 19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endParaRPr lang="en-US" sz="2800"/>
          </a:p>
        </p:txBody>
      </p:sp>
      <p:sp>
        <p:nvSpPr>
          <p:cNvPr id="75" name="Rounded Rectangle 19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endParaRPr lang="en-US" sz="2800"/>
          </a:p>
        </p:txBody>
      </p:sp>
      <p:sp>
        <p:nvSpPr>
          <p:cNvPr id="76" name="Rounded Rectangle 19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endParaRPr lang="en-US" sz="2800"/>
          </a:p>
        </p:txBody>
      </p:sp>
      <p:sp>
        <p:nvSpPr>
          <p:cNvPr id="77" name="Rounded Rectangle 19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endParaRPr lang="en-US" sz="2800"/>
          </a:p>
        </p:txBody>
      </p:sp>
      <p:sp>
        <p:nvSpPr>
          <p:cNvPr id="78" name="Rounded Rectangle 19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endParaRPr lang="en-US" sz="2800"/>
          </a:p>
        </p:txBody>
      </p:sp>
      <p:sp>
        <p:nvSpPr>
          <p:cNvPr id="79" name="Rounded Rectangle 19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endParaRPr lang="en-US" sz="2800"/>
          </a:p>
        </p:txBody>
      </p:sp>
      <p:sp>
        <p:nvSpPr>
          <p:cNvPr id="80" name="Rounded Rectangle 19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endParaRPr lang="en-US" sz="2800"/>
          </a:p>
        </p:txBody>
      </p:sp>
      <p:sp>
        <p:nvSpPr>
          <p:cNvPr id="81" name="Rounded Rectangle 19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endParaRPr lang="en-US" sz="2800"/>
          </a:p>
        </p:txBody>
      </p:sp>
      <p:sp>
        <p:nvSpPr>
          <p:cNvPr id="82" name="Rounded Rectangle 19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endParaRPr lang="en-US" sz="2800"/>
          </a:p>
        </p:txBody>
      </p:sp>
      <p:sp>
        <p:nvSpPr>
          <p:cNvPr id="83" name="Rounded Rectangle 19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endParaRPr lang="en-US" sz="2800"/>
          </a:p>
        </p:txBody>
      </p:sp>
      <p:sp>
        <p:nvSpPr>
          <p:cNvPr id="84" name="Rounded Rectangle 20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endParaRPr lang="en-US" sz="2800"/>
          </a:p>
        </p:txBody>
      </p:sp>
      <p:sp>
        <p:nvSpPr>
          <p:cNvPr id="85" name="Rounded Rectangle 20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endParaRPr lang="en-US" sz="2800"/>
          </a:p>
        </p:txBody>
      </p:sp>
      <p:sp>
        <p:nvSpPr>
          <p:cNvPr id="86" name="Rounded Rectangle 20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endParaRPr lang="en-US" sz="2800"/>
          </a:p>
        </p:txBody>
      </p:sp>
      <p:sp>
        <p:nvSpPr>
          <p:cNvPr id="87" name="Rounded Rectangle 20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endParaRPr lang="en-US" sz="2800"/>
          </a:p>
        </p:txBody>
      </p:sp>
      <p:sp>
        <p:nvSpPr>
          <p:cNvPr id="88" name="Rounded Rectangle 20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endParaRPr lang="en-US" sz="2800"/>
          </a:p>
        </p:txBody>
      </p:sp>
      <p:sp>
        <p:nvSpPr>
          <p:cNvPr id="89" name="Rounded Rectangle 20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endParaRPr lang="en-US" sz="2800"/>
          </a:p>
        </p:txBody>
      </p:sp>
      <p:sp>
        <p:nvSpPr>
          <p:cNvPr id="90" name="Rounded Rectangle 20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endParaRPr lang="en-US" sz="2800"/>
          </a:p>
        </p:txBody>
      </p:sp>
      <p:sp>
        <p:nvSpPr>
          <p:cNvPr id="91" name="Rounded Rectangle 20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endParaRPr lang="en-US" sz="2800"/>
          </a:p>
        </p:txBody>
      </p:sp>
      <p:sp>
        <p:nvSpPr>
          <p:cNvPr id="92" name="Rounded Rectangle 20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endParaRPr lang="en-US" sz="2800"/>
          </a:p>
        </p:txBody>
      </p:sp>
      <p:sp>
        <p:nvSpPr>
          <p:cNvPr id="93" name="Rounded Rectangle 20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endParaRPr lang="en-US" sz="2800"/>
          </a:p>
        </p:txBody>
      </p:sp>
      <p:sp>
        <p:nvSpPr>
          <p:cNvPr id="94" name="Rounded Rectangle 21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endParaRPr lang="en-US" sz="2800"/>
          </a:p>
        </p:txBody>
      </p:sp>
      <p:sp>
        <p:nvSpPr>
          <p:cNvPr id="95" name="Rounded Rectangle 21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endParaRPr lang="en-US" sz="2800"/>
          </a:p>
        </p:txBody>
      </p:sp>
      <p:sp>
        <p:nvSpPr>
          <p:cNvPr id="96" name="Rounded Rectangle 21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endParaRPr lang="en-US" sz="2800"/>
          </a:p>
        </p:txBody>
      </p:sp>
      <p:sp>
        <p:nvSpPr>
          <p:cNvPr id="97" name="Rounded Rectangle 21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endParaRPr lang="en-US" sz="2800"/>
          </a:p>
        </p:txBody>
      </p:sp>
      <p:sp>
        <p:nvSpPr>
          <p:cNvPr id="98" name="Rounded Rectangle 21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endParaRPr lang="en-US" sz="2800"/>
          </a:p>
        </p:txBody>
      </p:sp>
      <p:sp>
        <p:nvSpPr>
          <p:cNvPr id="99" name="Rounded Rectangle 21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endParaRPr lang="en-US" sz="2800"/>
          </a:p>
        </p:txBody>
      </p:sp>
      <p:sp>
        <p:nvSpPr>
          <p:cNvPr id="100" name="Rounded Rectangle 21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endParaRPr lang="en-US" sz="2800"/>
          </a:p>
        </p:txBody>
      </p:sp>
      <p:sp>
        <p:nvSpPr>
          <p:cNvPr id="101" name="Rounded Rectangle 21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endParaRPr lang="en-US" sz="2800"/>
          </a:p>
        </p:txBody>
      </p:sp>
      <p:sp>
        <p:nvSpPr>
          <p:cNvPr id="102" name="Rounded Rectangle 21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endParaRPr lang="en-US" sz="2800"/>
          </a:p>
        </p:txBody>
      </p:sp>
      <p:sp>
        <p:nvSpPr>
          <p:cNvPr id="103" name="Rounded Rectangle 21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endParaRPr lang="en-US" sz="2800"/>
          </a:p>
        </p:txBody>
      </p:sp>
      <p:sp>
        <p:nvSpPr>
          <p:cNvPr id="104" name="Rounded Rectangle 22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endParaRPr lang="en-US" sz="2800"/>
          </a:p>
        </p:txBody>
      </p:sp>
      <p:sp>
        <p:nvSpPr>
          <p:cNvPr id="105" name="Rounded Rectangle 22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endParaRPr lang="en-US" sz="2800"/>
          </a:p>
        </p:txBody>
      </p:sp>
      <p:sp>
        <p:nvSpPr>
          <p:cNvPr id="106" name="Rounded Rectangle 22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endParaRPr lang="en-US" sz="2800"/>
          </a:p>
        </p:txBody>
      </p:sp>
      <p:sp>
        <p:nvSpPr>
          <p:cNvPr id="107" name="Rounded Rectangle 22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endParaRPr lang="en-US" sz="2800"/>
          </a:p>
        </p:txBody>
      </p:sp>
      <p:sp>
        <p:nvSpPr>
          <p:cNvPr id="108" name="Rounded Rectangle 22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endParaRPr lang="en-US" sz="2800"/>
          </a:p>
        </p:txBody>
      </p:sp>
      <p:sp>
        <p:nvSpPr>
          <p:cNvPr id="109" name="Rounded Rectangle 22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endParaRPr lang="en-US" sz="2800"/>
          </a:p>
        </p:txBody>
      </p:sp>
      <p:sp>
        <p:nvSpPr>
          <p:cNvPr id="110" name="Rounded Rectangle 22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endParaRPr lang="en-US" sz="2800"/>
          </a:p>
        </p:txBody>
      </p:sp>
      <p:sp>
        <p:nvSpPr>
          <p:cNvPr id="111" name="Rounded Rectangle 22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endParaRPr lang="en-US" sz="2800"/>
          </a:p>
        </p:txBody>
      </p:sp>
      <p:sp>
        <p:nvSpPr>
          <p:cNvPr id="112" name="Rounded Rectangle 22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endParaRPr lang="en-US" sz="2800"/>
          </a:p>
        </p:txBody>
      </p:sp>
      <p:sp>
        <p:nvSpPr>
          <p:cNvPr id="113" name="Rounded Rectangle 22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endParaRPr lang="en-US" sz="2800"/>
          </a:p>
        </p:txBody>
      </p:sp>
      <p:sp>
        <p:nvSpPr>
          <p:cNvPr id="114" name="Rounded Rectangle 23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endParaRPr lang="en-US" sz="2800"/>
          </a:p>
        </p:txBody>
      </p:sp>
      <p:sp>
        <p:nvSpPr>
          <p:cNvPr id="115" name="Rounded Rectangle 23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endParaRPr lang="en-US" sz="2800"/>
          </a:p>
        </p:txBody>
      </p:sp>
      <p:sp>
        <p:nvSpPr>
          <p:cNvPr id="116" name="Rounded Rectangle 23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endParaRPr lang="en-US" sz="2800"/>
          </a:p>
        </p:txBody>
      </p:sp>
      <p:sp>
        <p:nvSpPr>
          <p:cNvPr id="117" name="Rounded Rectangle 23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endParaRPr lang="en-US" sz="2800"/>
          </a:p>
        </p:txBody>
      </p:sp>
      <p:sp>
        <p:nvSpPr>
          <p:cNvPr id="118" name="Rounded Rectangle 23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endParaRPr lang="en-US" sz="2800"/>
          </a:p>
        </p:txBody>
      </p:sp>
      <p:sp>
        <p:nvSpPr>
          <p:cNvPr id="119" name="Rounded Rectangle 23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endParaRPr lang="en-US" sz="2800"/>
          </a:p>
        </p:txBody>
      </p:sp>
      <p:sp>
        <p:nvSpPr>
          <p:cNvPr id="120" name="Rounded Rectangle 23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endParaRPr lang="en-US" sz="2800"/>
          </a:p>
        </p:txBody>
      </p:sp>
      <p:sp>
        <p:nvSpPr>
          <p:cNvPr id="121" name="Rounded Rectangle 237"/>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endParaRPr lang="en-US" sz="2800"/>
          </a:p>
        </p:txBody>
      </p:sp>
      <p:sp>
        <p:nvSpPr>
          <p:cNvPr id="122" name="Rounded Rectangle 238"/>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endParaRPr lang="en-US" sz="2800"/>
          </a:p>
        </p:txBody>
      </p:sp>
      <p:sp>
        <p:nvSpPr>
          <p:cNvPr id="123" name="Rounded Rectangle 239"/>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endParaRPr lang="en-US" sz="2800"/>
          </a:p>
        </p:txBody>
      </p:sp>
      <p:sp>
        <p:nvSpPr>
          <p:cNvPr id="124" name="Rounded Rectangle 240"/>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endParaRPr lang="en-US" sz="2800"/>
          </a:p>
        </p:txBody>
      </p:sp>
      <p:sp>
        <p:nvSpPr>
          <p:cNvPr id="125" name="Rounded Rectangle 241"/>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endParaRPr lang="en-US" sz="2800"/>
          </a:p>
        </p:txBody>
      </p:sp>
      <p:sp>
        <p:nvSpPr>
          <p:cNvPr id="126" name="Rounded Rectangle 242"/>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endParaRPr lang="en-US" sz="2800"/>
          </a:p>
        </p:txBody>
      </p:sp>
      <p:sp>
        <p:nvSpPr>
          <p:cNvPr id="127" name="Rounded Rectangle 243"/>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endParaRPr lang="en-US" sz="2800"/>
          </a:p>
        </p:txBody>
      </p:sp>
      <p:sp>
        <p:nvSpPr>
          <p:cNvPr id="128" name="Rounded Rectangle 244"/>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endParaRPr lang="en-US" sz="2800"/>
          </a:p>
        </p:txBody>
      </p:sp>
      <p:sp>
        <p:nvSpPr>
          <p:cNvPr id="129" name="Rounded Rectangle 245"/>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endParaRPr lang="en-US" sz="2800"/>
          </a:p>
        </p:txBody>
      </p:sp>
      <p:sp>
        <p:nvSpPr>
          <p:cNvPr id="130" name="Rounded Rectangle 246"/>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00:01</a:t>
            </a:r>
            <a:endParaRPr lang="en-US" sz="2800" dirty="0"/>
          </a:p>
        </p:txBody>
      </p:sp>
      <p:sp>
        <p:nvSpPr>
          <p:cNvPr id="131" name="Rounded Rectangle 247"/>
          <p:cNvSpPr/>
          <p:nvPr/>
        </p:nvSpPr>
        <p:spPr>
          <a:xfrm>
            <a:off x="841677" y="5824499"/>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endParaRPr lang="en-US" sz="3200" dirty="0"/>
          </a:p>
        </p:txBody>
      </p:sp>
      <p:graphicFrame>
        <p:nvGraphicFramePr>
          <p:cNvPr id="7" name="Object 6"/>
          <p:cNvGraphicFramePr>
            <a:graphicFrameLocks noChangeAspect="1"/>
          </p:cNvGraphicFramePr>
          <p:nvPr/>
        </p:nvGraphicFramePr>
        <p:xfrm>
          <a:off x="3200400" y="2430973"/>
          <a:ext cx="1107174" cy="597977"/>
        </p:xfrm>
        <a:graphic>
          <a:graphicData uri="http://schemas.openxmlformats.org/presentationml/2006/ole">
            <mc:AlternateContent xmlns:mc="http://schemas.openxmlformats.org/markup-compatibility/2006">
              <mc:Choice xmlns:v="urn:schemas-microsoft-com:vml" Requires="v">
                <p:oleObj spid="_x0000_s6" name="Equation" r:id="rId7" imgW="10058400" imgH="6096000" progId="Equation.DSMT4">
                  <p:embed/>
                </p:oleObj>
              </mc:Choice>
              <mc:Fallback>
                <p:oleObj name="Equation" r:id="rId7" imgW="10058400" imgH="6096000" progId="Equation.DSMT4">
                  <p:embed/>
                  <p:pic>
                    <p:nvPicPr>
                      <p:cNvPr id="0" name="Picture 5"/>
                      <p:cNvPicPr/>
                      <p:nvPr/>
                    </p:nvPicPr>
                    <p:blipFill>
                      <a:blip r:embed="rId8"/>
                      <a:stretch>
                        <a:fillRect/>
                      </a:stretch>
                    </p:blipFill>
                    <p:spPr>
                      <a:xfrm>
                        <a:off x="3200400" y="2430973"/>
                        <a:ext cx="1107174" cy="597977"/>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5181600" y="2448582"/>
          <a:ext cx="1389042" cy="580368"/>
        </p:xfrm>
        <a:graphic>
          <a:graphicData uri="http://schemas.openxmlformats.org/presentationml/2006/ole">
            <mc:AlternateContent xmlns:mc="http://schemas.openxmlformats.org/markup-compatibility/2006">
              <mc:Choice xmlns:v="urn:schemas-microsoft-com:vml" Requires="v">
                <p:oleObj spid="_x0000_s8" name="Equation" r:id="rId9" imgW="14020800" imgH="6096000" progId="Equation.DSMT4">
                  <p:embed/>
                </p:oleObj>
              </mc:Choice>
              <mc:Fallback>
                <p:oleObj name="Equation" r:id="rId9" imgW="14020800" imgH="6096000" progId="Equation.DSMT4">
                  <p:embed/>
                  <p:pic>
                    <p:nvPicPr>
                      <p:cNvPr id="0" name="Picture 7"/>
                      <p:cNvPicPr/>
                      <p:nvPr/>
                    </p:nvPicPr>
                    <p:blipFill>
                      <a:blip r:embed="rId10"/>
                      <a:stretch>
                        <a:fillRect/>
                      </a:stretch>
                    </p:blipFill>
                    <p:spPr>
                      <a:xfrm>
                        <a:off x="5181600" y="2448582"/>
                        <a:ext cx="1389042" cy="580368"/>
                      </a:xfrm>
                      <a:prstGeom prst="rect">
                        <a:avLst/>
                      </a:prstGeom>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6"/>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7"/>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8"/>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5"/>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6"/>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7"/>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8"/>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9"/>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0"/>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1"/>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2"/>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3"/>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4"/>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5"/>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6"/>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7"/>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8"/>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9"/>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0"/>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1"/>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2"/>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3"/>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4"/>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5"/>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6"/>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7"/>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8"/>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9"/>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0"/>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1"/>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2"/>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3"/>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4"/>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5"/>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6"/>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7"/>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8"/>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9"/>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0"/>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1"/>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72"/>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73"/>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4"/>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5"/>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6"/>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7"/>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8"/>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9"/>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80"/>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81"/>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82"/>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83"/>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4"/>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5"/>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6"/>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7"/>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8"/>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9"/>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90"/>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91"/>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92"/>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93"/>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4"/>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5"/>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6"/>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7"/>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8"/>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9"/>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100"/>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101"/>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02"/>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03"/>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4"/>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5"/>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6"/>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7"/>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8"/>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9"/>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10"/>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11"/>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12"/>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13"/>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4"/>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5"/>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6"/>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7"/>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8"/>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9"/>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20"/>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21"/>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22"/>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23"/>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4"/>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5"/>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6"/>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7"/>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8"/>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9"/>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30"/>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27447" y="29950"/>
            <a:ext cx="919730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263020" y="145754"/>
            <a:ext cx="2054065" cy="463846"/>
          </a:xfrm>
          <a:prstGeom prst="rect">
            <a:avLst/>
          </a:prstGeom>
          <a:solidFill>
            <a:srgbClr val="FFFFFF"/>
          </a:solidFill>
          <a:ln w="25560" cap="sq">
            <a:solidFill>
              <a:srgbClr val="BBE0E3"/>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a:solidFill>
                  <a:srgbClr val="0000FF"/>
                </a:solidFill>
                <a:latin typeface="Times New Roman" panose="02020603050405020304" pitchFamily="18" charset="0"/>
                <a:cs typeface="Times New Roman" panose="02020603050405020304" pitchFamily="18" charset="0"/>
              </a:rPr>
              <a:t>VD2: (</a:t>
            </a:r>
            <a:r>
              <a:rPr lang="en-US" altLang="en-US" sz="2400" b="1" u="sng" dirty="0">
                <a:solidFill>
                  <a:srgbClr val="0000FF"/>
                </a:solidFill>
                <a:latin typeface="Times New Roman" panose="02020603050405020304" pitchFamily="18" charset="0"/>
                <a:cs typeface="Times New Roman" panose="02020603050405020304" pitchFamily="18" charset="0"/>
              </a:rPr>
              <a:t>SGK/5)</a:t>
            </a:r>
            <a:endParaRPr lang="en-US" altLang="en-US" sz="2400" b="1" u="sng" dirty="0">
              <a:solidFill>
                <a:srgbClr val="0000FF"/>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6179574" y="1219200"/>
          <a:ext cx="1524000" cy="406448"/>
        </p:xfrm>
        <a:graphic>
          <a:graphicData uri="http://schemas.openxmlformats.org/presentationml/2006/ole">
            <mc:AlternateContent xmlns:mc="http://schemas.openxmlformats.org/markup-compatibility/2006">
              <mc:Choice xmlns:v="urn:schemas-microsoft-com:vml" Requires="v">
                <p:oleObj spid="_x0000_s0" name="Equation" r:id="rId2" imgW="17068800" imgH="4876800" progId="Equation.DSMT4">
                  <p:embed/>
                </p:oleObj>
              </mc:Choice>
              <mc:Fallback>
                <p:oleObj name="Equation" r:id="rId2" imgW="17068800" imgH="4876800" progId="Equation.DSMT4">
                  <p:embed/>
                  <p:pic>
                    <p:nvPicPr>
                      <p:cNvPr id="0" name="Object 4"/>
                      <p:cNvPicPr/>
                      <p:nvPr/>
                    </p:nvPicPr>
                    <p:blipFill>
                      <a:blip r:embed="rId3"/>
                      <a:stretch>
                        <a:fillRect/>
                      </a:stretch>
                    </p:blipFill>
                    <p:spPr>
                      <a:xfrm>
                        <a:off x="6179574" y="1219200"/>
                        <a:ext cx="1524000" cy="406448"/>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33" name="Text Box 2"/>
              <p:cNvSpPr txBox="1">
                <a:spLocks noChangeArrowheads="1"/>
              </p:cNvSpPr>
              <p:nvPr/>
            </p:nvSpPr>
            <p:spPr bwMode="auto">
              <a:xfrm>
                <a:off x="336762" y="648010"/>
                <a:ext cx="8646027"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a</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1</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s-ES" altLang="en-US" sz="2400" i="1" dirty="0" smtClean="0">
                        <a:latin typeface="Cambria Math" panose="02040503050406030204" pitchFamily="18" charset="0"/>
                        <a:cs typeface="Times New Roman" panose="02020603050405020304" pitchFamily="18" charset="0"/>
                      </a:rPr>
                      <m:t>1</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endParaRPr lang="es-ES" altLang="en-US" sz="2400" dirty="0">
                  <a:latin typeface="Times New Roman" panose="02020603050405020304" pitchFamily="18" charset="0"/>
                  <a:cs typeface="Times New Roman" panose="02020603050405020304" pitchFamily="18" charset="0"/>
                </a:endParaRPr>
              </a:p>
            </p:txBody>
          </p:sp>
        </mc:Choice>
        <mc:Fallback>
          <p:sp>
            <p:nvSpPr>
              <p:cNvPr id="133" name="Text Box 2"/>
              <p:cNvSpPr txBox="1">
                <a:spLocks noRot="1" noChangeAspect="1" noMove="1" noResize="1" noEditPoints="1" noAdjustHandles="1" noChangeArrowheads="1" noChangeShapeType="1" noTextEdit="1"/>
              </p:cNvSpPr>
              <p:nvPr/>
            </p:nvSpPr>
            <p:spPr bwMode="auto">
              <a:xfrm>
                <a:off x="336762" y="648010"/>
                <a:ext cx="8646027" cy="463846"/>
              </a:xfrm>
              <a:prstGeom prst="rect">
                <a:avLst/>
              </a:prstGeom>
              <a:blipFill rotWithShape="1">
                <a:blip r:embed="rId4"/>
                <a:stretch>
                  <a:fillRect l="-2" t="-67" r="1" b="131"/>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ltLang="en-US">
                    <a:noFill/>
                  </a:rPr>
                  <a:t> </a:t>
                </a:r>
              </a:p>
            </p:txBody>
          </p:sp>
        </mc:Fallback>
      </mc:AlternateContent>
      <p:sp>
        <p:nvSpPr>
          <p:cNvPr id="134" name="Text Box 4"/>
          <p:cNvSpPr txBox="1">
            <a:spLocks noChangeArrowheads="1"/>
          </p:cNvSpPr>
          <p:nvPr/>
        </p:nvSpPr>
        <p:spPr bwMode="auto">
          <a:xfrm>
            <a:off x="336762" y="1155931"/>
            <a:ext cx="869406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vi-VN" altLang="en-US" sz="2400" dirty="0">
                <a:solidFill>
                  <a:srgbClr val="0000FF"/>
                </a:solidFill>
                <a:latin typeface="Times New Roman" panose="02020603050405020304" pitchFamily="18" charset="0"/>
                <a:cs typeface="Times New Roman" panose="02020603050405020304" pitchFamily="18" charset="0"/>
              </a:rPr>
              <a:t>Cặp số (</a:t>
            </a:r>
            <a:r>
              <a:rPr lang="en-US" altLang="en-US" sz="2400" dirty="0">
                <a:solidFill>
                  <a:srgbClr val="0000FF"/>
                </a:solidFill>
                <a:latin typeface="Times New Roman" panose="02020603050405020304" pitchFamily="18" charset="0"/>
                <a:cs typeface="Times New Roman" panose="02020603050405020304" pitchFamily="18" charset="0"/>
              </a:rPr>
              <a:t>1 ; 1</a:t>
            </a:r>
            <a:r>
              <a:rPr lang="vi-VN" altLang="en-US" sz="2400" dirty="0">
                <a:solidFill>
                  <a:srgbClr val="0000FF"/>
                </a:solidFill>
                <a:latin typeface="Times New Roman" panose="02020603050405020304" pitchFamily="18" charset="0"/>
                <a:cs typeface="Times New Roman" panose="02020603050405020304" pitchFamily="18" charset="0"/>
              </a:rPr>
              <a:t>) là </a:t>
            </a:r>
            <a:r>
              <a:rPr lang="vi-VN" altLang="en-US" sz="2400" dirty="0">
                <a:solidFill>
                  <a:srgbClr val="FF0000"/>
                </a:solidFill>
                <a:latin typeface="Times New Roman" panose="02020603050405020304" pitchFamily="18" charset="0"/>
                <a:cs typeface="Times New Roman" panose="02020603050405020304" pitchFamily="18" charset="0"/>
              </a:rPr>
              <a:t>một nghiệm </a:t>
            </a:r>
            <a:r>
              <a:rPr lang="vi-VN" altLang="en-US" sz="2400" dirty="0">
                <a:solidFill>
                  <a:srgbClr val="0000FF"/>
                </a:solidFill>
                <a:latin typeface="Times New Roman" panose="02020603050405020304" pitchFamily="18" charset="0"/>
                <a:cs typeface="Times New Roman" panose="02020603050405020304" pitchFamily="18" charset="0"/>
              </a:rPr>
              <a:t>của phương trình</a:t>
            </a:r>
            <a:r>
              <a:rPr lang="en-US" altLang="en-US" sz="2400" dirty="0">
                <a:solidFill>
                  <a:srgbClr val="0000FF"/>
                </a:solidFill>
                <a:latin typeface="Times New Roman" panose="02020603050405020304" pitchFamily="18" charset="0"/>
                <a:cs typeface="Times New Roman" panose="02020603050405020304" pitchFamily="18" charset="0"/>
              </a:rPr>
              <a:t> </a:t>
            </a:r>
            <a:endParaRPr lang="vi-VN" alt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135" name="Object 134"/>
          <p:cNvGraphicFramePr>
            <a:graphicFrameLocks noChangeAspect="1"/>
          </p:cNvGraphicFramePr>
          <p:nvPr/>
        </p:nvGraphicFramePr>
        <p:xfrm>
          <a:off x="4464498" y="681876"/>
          <a:ext cx="2763837" cy="468609"/>
        </p:xfrm>
        <a:graphic>
          <a:graphicData uri="http://schemas.openxmlformats.org/presentationml/2006/ole">
            <mc:AlternateContent xmlns:mc="http://schemas.openxmlformats.org/markup-compatibility/2006">
              <mc:Choice xmlns:v="urn:schemas-microsoft-com:vml" Requires="v">
                <p:oleObj spid="_x0000_s2" name="Equation" r:id="rId5" imgW="22250400" imgH="4876800" progId="Equation.DSMT4">
                  <p:embed/>
                </p:oleObj>
              </mc:Choice>
              <mc:Fallback>
                <p:oleObj name="Equation" r:id="rId5" imgW="22250400" imgH="4876800" progId="Equation.DSMT4">
                  <p:embed/>
                  <p:pic>
                    <p:nvPicPr>
                      <p:cNvPr id="0" name="Object 2"/>
                      <p:cNvPicPr/>
                      <p:nvPr/>
                    </p:nvPicPr>
                    <p:blipFill>
                      <a:blip r:embed="rId6"/>
                      <a:stretch>
                        <a:fillRect/>
                      </a:stretch>
                    </p:blipFill>
                    <p:spPr>
                      <a:xfrm>
                        <a:off x="4464498" y="681876"/>
                        <a:ext cx="2763837" cy="468609"/>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3" name="Text Box 2"/>
              <p:cNvSpPr txBox="1">
                <a:spLocks noChangeArrowheads="1"/>
              </p:cNvSpPr>
              <p:nvPr/>
            </p:nvSpPr>
            <p:spPr bwMode="auto">
              <a:xfrm>
                <a:off x="562675" y="3193754"/>
                <a:ext cx="8646027"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c</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2</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3</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endParaRPr lang="es-ES" altLang="en-US" sz="2400" dirty="0">
                  <a:latin typeface="Times New Roman" panose="02020603050405020304" pitchFamily="18" charset="0"/>
                  <a:cs typeface="Times New Roman" panose="02020603050405020304" pitchFamily="18" charset="0"/>
                </a:endParaRPr>
              </a:p>
            </p:txBody>
          </p:sp>
        </mc:Choice>
        <mc:Fallback>
          <p:sp>
            <p:nvSpPr>
              <p:cNvPr id="3" name="Text Box 2"/>
              <p:cNvSpPr txBox="1">
                <a:spLocks noRot="1" noChangeAspect="1" noMove="1" noResize="1" noEditPoints="1" noAdjustHandles="1" noChangeArrowheads="1" noChangeShapeType="1" noTextEdit="1"/>
              </p:cNvSpPr>
              <p:nvPr/>
            </p:nvSpPr>
            <p:spPr bwMode="auto">
              <a:xfrm>
                <a:off x="562675" y="3193754"/>
                <a:ext cx="8646027" cy="463846"/>
              </a:xfrm>
              <a:prstGeom prst="rect">
                <a:avLst/>
              </a:prstGeom>
              <a:blipFill rotWithShape="1">
                <a:blip r:embed="rId7"/>
                <a:stretch>
                  <a:fillRect l="-1" t="-73" r="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6" name="Text Box 2"/>
              <p:cNvSpPr txBox="1">
                <a:spLocks noChangeArrowheads="1"/>
              </p:cNvSpPr>
              <p:nvPr/>
            </p:nvSpPr>
            <p:spPr bwMode="auto">
              <a:xfrm>
                <a:off x="466292" y="1901247"/>
                <a:ext cx="8646027"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b</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0</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5</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endParaRPr lang="es-ES" altLang="en-US" sz="2400" dirty="0">
                  <a:latin typeface="Times New Roman" panose="02020603050405020304" pitchFamily="18" charset="0"/>
                  <a:cs typeface="Times New Roman" panose="02020603050405020304" pitchFamily="18" charset="0"/>
                </a:endParaRPr>
              </a:p>
            </p:txBody>
          </p:sp>
        </mc:Choice>
        <mc:Fallback>
          <p:sp>
            <p:nvSpPr>
              <p:cNvPr id="6" name="Text Box 2"/>
              <p:cNvSpPr txBox="1">
                <a:spLocks noRot="1" noChangeAspect="1" noMove="1" noResize="1" noEditPoints="1" noAdjustHandles="1" noChangeArrowheads="1" noChangeShapeType="1" noTextEdit="1"/>
              </p:cNvSpPr>
              <p:nvPr/>
            </p:nvSpPr>
            <p:spPr bwMode="auto">
              <a:xfrm>
                <a:off x="466292" y="1901247"/>
                <a:ext cx="8646027" cy="463846"/>
              </a:xfrm>
              <a:prstGeom prst="rect">
                <a:avLst/>
              </a:prstGeom>
              <a:blipFill rotWithShape="1">
                <a:blip r:embed="rId8"/>
                <a:stretch>
                  <a:fillRect l="-2" t="-12" r="1" b="76"/>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ltLang="en-US">
                    <a:noFill/>
                  </a:rPr>
                  <a:t> </a:t>
                </a:r>
              </a:p>
            </p:txBody>
          </p:sp>
        </mc:Fallback>
      </mc:AlternateContent>
      <p:graphicFrame>
        <p:nvGraphicFramePr>
          <p:cNvPr id="8" name="Object 7"/>
          <p:cNvGraphicFramePr>
            <a:graphicFrameLocks noChangeAspect="1"/>
          </p:cNvGraphicFramePr>
          <p:nvPr/>
        </p:nvGraphicFramePr>
        <p:xfrm>
          <a:off x="4358081" y="1962943"/>
          <a:ext cx="2195119" cy="399257"/>
        </p:xfrm>
        <a:graphic>
          <a:graphicData uri="http://schemas.openxmlformats.org/presentationml/2006/ole">
            <mc:AlternateContent xmlns:mc="http://schemas.openxmlformats.org/markup-compatibility/2006">
              <mc:Choice xmlns:v="urn:schemas-microsoft-com:vml" Requires="v">
                <p:oleObj spid="_x0000_s4" name="Equation" r:id="rId9" imgW="28346400" imgH="4876800" progId="Equation.DSMT4">
                  <p:embed/>
                </p:oleObj>
              </mc:Choice>
              <mc:Fallback>
                <p:oleObj name="Equation" r:id="rId9" imgW="28346400" imgH="4876800" progId="Equation.DSMT4">
                  <p:embed/>
                  <p:pic>
                    <p:nvPicPr>
                      <p:cNvPr id="0" name="Picture 3"/>
                      <p:cNvPicPr/>
                      <p:nvPr/>
                    </p:nvPicPr>
                    <p:blipFill>
                      <a:blip r:embed="rId10"/>
                      <a:stretch>
                        <a:fillRect/>
                      </a:stretch>
                    </p:blipFill>
                    <p:spPr>
                      <a:xfrm>
                        <a:off x="4358081" y="1962943"/>
                        <a:ext cx="2195119" cy="399257"/>
                      </a:xfrm>
                      <a:prstGeom prst="rect">
                        <a:avLst/>
                      </a:prstGeom>
                    </p:spPr>
                  </p:pic>
                </p:oleObj>
              </mc:Fallback>
            </mc:AlternateContent>
          </a:graphicData>
        </a:graphic>
      </p:graphicFrame>
      <p:sp>
        <p:nvSpPr>
          <p:cNvPr id="10" name="TextBox 9"/>
          <p:cNvSpPr txBox="1"/>
          <p:nvPr/>
        </p:nvSpPr>
        <p:spPr>
          <a:xfrm>
            <a:off x="287194" y="2518903"/>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6172200" y="3817683"/>
          <a:ext cx="1524000" cy="461665"/>
        </p:xfrm>
        <a:graphic>
          <a:graphicData uri="http://schemas.openxmlformats.org/presentationml/2006/ole">
            <mc:AlternateContent xmlns:mc="http://schemas.openxmlformats.org/markup-compatibility/2006">
              <mc:Choice xmlns:v="urn:schemas-microsoft-com:vml" Requires="v">
                <p:oleObj spid="_x0000_s7" name="Equation" r:id="rId11" imgW="1372870" imgH="364490" progId="Equation.DSMT4">
                  <p:embed/>
                </p:oleObj>
              </mc:Choice>
              <mc:Fallback>
                <p:oleObj name="Equation" r:id="rId11" imgW="1372870" imgH="364490" progId="Equation.DSMT4">
                  <p:embed/>
                  <p:pic>
                    <p:nvPicPr>
                      <p:cNvPr id="0" name="Picture 6"/>
                      <p:cNvPicPr/>
                      <p:nvPr/>
                    </p:nvPicPr>
                    <p:blipFill>
                      <a:blip r:embed="rId12"/>
                      <a:stretch>
                        <a:fillRect/>
                      </a:stretch>
                    </p:blipFill>
                    <p:spPr>
                      <a:xfrm>
                        <a:off x="6172200" y="3817683"/>
                        <a:ext cx="1524000" cy="46166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6132286" y="2590800"/>
          <a:ext cx="1371600" cy="399257"/>
        </p:xfrm>
        <a:graphic>
          <a:graphicData uri="http://schemas.openxmlformats.org/presentationml/2006/ole">
            <mc:AlternateContent xmlns:mc="http://schemas.openxmlformats.org/markup-compatibility/2006">
              <mc:Choice xmlns:v="urn:schemas-microsoft-com:vml" Requires="v">
                <p:oleObj spid="_x0000_s9" name="Equation" r:id="rId13" imgW="1372870" imgH="364490" progId="Equation.DSMT4">
                  <p:embed/>
                </p:oleObj>
              </mc:Choice>
              <mc:Fallback>
                <p:oleObj name="Equation" r:id="rId13" imgW="1372870" imgH="364490" progId="Equation.DSMT4">
                  <p:embed/>
                  <p:pic>
                    <p:nvPicPr>
                      <p:cNvPr id="0" name="Picture 8"/>
                      <p:cNvPicPr/>
                      <p:nvPr/>
                    </p:nvPicPr>
                    <p:blipFill>
                      <a:blip r:embed="rId14"/>
                      <a:stretch>
                        <a:fillRect/>
                      </a:stretch>
                    </p:blipFill>
                    <p:spPr>
                      <a:xfrm>
                        <a:off x="6132286" y="2590800"/>
                        <a:ext cx="1371600" cy="399257"/>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953000" y="3243971"/>
          <a:ext cx="1905000" cy="413629"/>
        </p:xfrm>
        <a:graphic>
          <a:graphicData uri="http://schemas.openxmlformats.org/presentationml/2006/ole">
            <mc:AlternateContent xmlns:mc="http://schemas.openxmlformats.org/markup-compatibility/2006">
              <mc:Choice xmlns:v="urn:schemas-microsoft-com:vml" Requires="v">
                <p:oleObj spid="_x0000_s13" name="Equation" r:id="rId15" imgW="27736800" imgH="4876800" progId="Equation.DSMT4">
                  <p:embed/>
                </p:oleObj>
              </mc:Choice>
              <mc:Fallback>
                <p:oleObj name="Equation" r:id="rId15" imgW="27736800" imgH="4876800" progId="Equation.DSMT4">
                  <p:embed/>
                  <p:pic>
                    <p:nvPicPr>
                      <p:cNvPr id="0" name="Picture 12"/>
                      <p:cNvPicPr/>
                      <p:nvPr/>
                    </p:nvPicPr>
                    <p:blipFill>
                      <a:blip r:embed="rId16"/>
                      <a:stretch>
                        <a:fillRect/>
                      </a:stretch>
                    </p:blipFill>
                    <p:spPr>
                      <a:xfrm>
                        <a:off x="4953000" y="3243971"/>
                        <a:ext cx="1905000" cy="413629"/>
                      </a:xfrm>
                      <a:prstGeom prst="rect">
                        <a:avLst/>
                      </a:prstGeom>
                    </p:spPr>
                  </p:pic>
                </p:oleObj>
              </mc:Fallback>
            </mc:AlternateContent>
          </a:graphicData>
        </a:graphic>
      </p:graphicFrame>
      <p:sp>
        <p:nvSpPr>
          <p:cNvPr id="17" name="TextBox 16"/>
          <p:cNvSpPr txBox="1"/>
          <p:nvPr/>
        </p:nvSpPr>
        <p:spPr>
          <a:xfrm>
            <a:off x="323480" y="3810000"/>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barn(inVertical)">
                                      <p:cBhvr>
                                        <p:cTn id="12" dur="500"/>
                                        <p:tgtEl>
                                          <p:spTgt spid="1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barn(inVertical)">
                                      <p:cBhvr>
                                        <p:cTn id="15" dur="500"/>
                                        <p:tgtEl>
                                          <p:spTgt spid="13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6" grpId="0"/>
      <p:bldP spid="10"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00+ hình nền powerpoint tiểu học - hinhanhsieudep.ne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849313"/>
            <a:ext cx="89916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Google Shape;1040;p39"/>
          <p:cNvSpPr txBox="1">
            <a:spLocks noChangeArrowheads="1"/>
          </p:cNvSpPr>
          <p:nvPr/>
        </p:nvSpPr>
        <p:spPr bwMode="auto">
          <a:xfrm>
            <a:off x="1447800" y="152400"/>
            <a:ext cx="68643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32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ctr" defTabSz="914400" eaLnBrk="1" hangingPunct="1">
              <a:lnSpc>
                <a:spcPct val="90000"/>
              </a:lnSpc>
            </a:pPr>
            <a:r>
              <a:rPr lang="en-US" altLang="en-US" sz="3000" b="1">
                <a:solidFill>
                  <a:srgbClr val="FF0000"/>
                </a:solidFill>
                <a:ea typeface="思源黑体 Normal"/>
                <a:cs typeface="思源黑体 Normal"/>
              </a:rPr>
              <a:t>THIẾT BỊ DẠY HỌC VÀ HỌC LIỆU</a:t>
            </a:r>
            <a:endParaRPr lang="en-US" altLang="en-US" sz="3000" b="1">
              <a:solidFill>
                <a:srgbClr val="FF0000"/>
              </a:solidFill>
              <a:ea typeface="思源黑体 Normal"/>
              <a:cs typeface="思源黑体 Normal"/>
            </a:endParaRPr>
          </a:p>
        </p:txBody>
      </p:sp>
      <p:sp>
        <p:nvSpPr>
          <p:cNvPr id="11268" name="Rectangle 14"/>
          <p:cNvSpPr>
            <a:spLocks noChangeArrowheads="1"/>
          </p:cNvSpPr>
          <p:nvPr/>
        </p:nvSpPr>
        <p:spPr bwMode="auto">
          <a:xfrm>
            <a:off x="2057400" y="2154238"/>
            <a:ext cx="66611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spcAft>
                <a:spcPts val="600"/>
              </a:spcAft>
            </a:pPr>
            <a:r>
              <a:rPr lang="en-US" altLang="en-US" sz="2800" b="1">
                <a:solidFill>
                  <a:srgbClr val="FF0000"/>
                </a:solidFill>
                <a:latin typeface="Times New Roman" panose="02020603050405020304" pitchFamily="18" charset="0"/>
                <a:cs typeface="Times New Roman" panose="02020603050405020304" pitchFamily="18" charset="0"/>
              </a:rPr>
              <a:t>1. Giáo viên: </a:t>
            </a:r>
            <a:r>
              <a:rPr lang="en-US" altLang="en-US" sz="2800">
                <a:solidFill>
                  <a:schemeClr val="tx1"/>
                </a:solidFill>
                <a:latin typeface="Times New Roman" panose="02020603050405020304" pitchFamily="18" charset="0"/>
                <a:cs typeface="Times New Roman" panose="02020603050405020304" pitchFamily="18" charset="0"/>
              </a:rPr>
              <a:t>Thước thẳng, thước đo góc, bảng phụ, bảng nhóm.</a:t>
            </a:r>
            <a:r>
              <a:rPr lang="en-US" altLang="en-US" sz="2800" b="1">
                <a:solidFill>
                  <a:srgbClr val="FF0000"/>
                </a:solidFill>
                <a:latin typeface="Times New Roman" panose="02020603050405020304" pitchFamily="18" charset="0"/>
                <a:cs typeface="Times New Roman" panose="02020603050405020304" pitchFamily="18" charset="0"/>
              </a:rPr>
              <a:t> </a:t>
            </a:r>
            <a:endParaRPr lang="en-US" altLang="en-US" sz="2800"/>
          </a:p>
        </p:txBody>
      </p:sp>
      <p:sp>
        <p:nvSpPr>
          <p:cNvPr id="11269" name="Rectangle 7"/>
          <p:cNvSpPr>
            <a:spLocks noChangeArrowheads="1"/>
          </p:cNvSpPr>
          <p:nvPr/>
        </p:nvSpPr>
        <p:spPr bwMode="auto">
          <a:xfrm>
            <a:off x="2171700" y="4051300"/>
            <a:ext cx="64325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spcAft>
                <a:spcPts val="600"/>
              </a:spcAft>
            </a:pPr>
            <a:r>
              <a:rPr lang="en-US" altLang="en-US" sz="3000" b="1" dirty="0">
                <a:solidFill>
                  <a:srgbClr val="FF0000"/>
                </a:solidFill>
                <a:latin typeface="Times New Roman" panose="02020603050405020304" pitchFamily="18" charset="0"/>
                <a:cs typeface="Times New Roman" panose="02020603050405020304" pitchFamily="18" charset="0"/>
              </a:rPr>
              <a:t>2. </a:t>
            </a:r>
            <a:r>
              <a:rPr lang="en-US" altLang="en-US" sz="3000" b="1" dirty="0" err="1">
                <a:solidFill>
                  <a:srgbClr val="FF0000"/>
                </a:solidFill>
                <a:latin typeface="Times New Roman" panose="02020603050405020304" pitchFamily="18" charset="0"/>
                <a:cs typeface="Times New Roman" panose="02020603050405020304" pitchFamily="18" charset="0"/>
              </a:rPr>
              <a:t>Học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sinh:</a:t>
            </a:r>
            <a:r>
              <a:rPr lang="en-US" altLang="en-US" sz="2800" dirty="0" err="1">
                <a:solidFill>
                  <a:schemeClr val="tx1"/>
                </a:solidFill>
                <a:latin typeface="Times New Roman" panose="02020603050405020304" pitchFamily="18" charset="0"/>
                <a:cs typeface="Times New Roman" panose="02020603050405020304" pitchFamily="18" charset="0"/>
              </a:rPr>
              <a:t>sách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giáo</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khoa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tài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liệu</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trên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mạng</a:t>
            </a:r>
            <a:r>
              <a:rPr lang="en-US" altLang="en-US" sz="2800" dirty="0">
                <a:solidFill>
                  <a:schemeClr val="tx1"/>
                </a:solidFill>
                <a:latin typeface="Times New Roman" panose="02020603050405020304" pitchFamily="18" charset="0"/>
                <a:cs typeface="Times New Roman" panose="02020603050405020304" pitchFamily="18" charset="0"/>
              </a:rPr>
              <a:t> internet, </a:t>
            </a:r>
            <a:r>
              <a:rPr lang="en-US" altLang="en-US" sz="2800" dirty="0" err="1">
                <a:solidFill>
                  <a:schemeClr val="tx1"/>
                </a:solidFill>
                <a:latin typeface="Times New Roman" panose="02020603050405020304" pitchFamily="18" charset="0"/>
                <a:cs typeface="Times New Roman" panose="02020603050405020304" pitchFamily="18" charset="0"/>
              </a:rPr>
              <a:t>th</a:t>
            </a:r>
            <a:r>
              <a:rPr lang="vi-VN" altLang="en-US" sz="2800" dirty="0">
                <a:solidFill>
                  <a:schemeClr val="tx1"/>
                </a:solidFill>
                <a:latin typeface="Times New Roman" panose="02020603050405020304" pitchFamily="18" charset="0"/>
                <a:cs typeface="Times New Roman" panose="02020603050405020304" pitchFamily="18" charset="0"/>
              </a:rPr>
              <a:t>ư</a:t>
            </a:r>
            <a:r>
              <a:rPr lang="en-US" altLang="en-US" sz="2800" dirty="0" err="1">
                <a:solidFill>
                  <a:schemeClr val="tx1"/>
                </a:solidFill>
                <a:latin typeface="Times New Roman" panose="02020603050405020304" pitchFamily="18" charset="0"/>
                <a:cs typeface="Times New Roman" panose="02020603050405020304" pitchFamily="18" charset="0"/>
              </a:rPr>
              <a:t>ớc</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thẳng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bảng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nhóm</a:t>
            </a:r>
            <a:r>
              <a:rPr lang="en-US" altLang="en-US" sz="2800" dirty="0">
                <a:solidFill>
                  <a:schemeClr val="tx1"/>
                </a:solidFill>
                <a:latin typeface="Times New Roman" panose="02020603050405020304" pitchFamily="18" charset="0"/>
                <a:cs typeface="Times New Roman" panose="02020603050405020304" pitchFamily="18" charset="0"/>
              </a:rPr>
              <a:t>.</a:t>
            </a:r>
            <a:r>
              <a:rPr lang="en-US" altLang="en-US" sz="3000" b="1" dirty="0">
                <a:solidFill>
                  <a:srgbClr val="FF0000"/>
                </a:solidFill>
                <a:latin typeface="Times New Roman" panose="02020603050405020304" pitchFamily="18" charset="0"/>
                <a:cs typeface="Times New Roman" panose="02020603050405020304" pitchFamily="18" charset="0"/>
              </a:rPr>
              <a:t> </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461" y="799499"/>
            <a:ext cx="7886700" cy="5017169"/>
          </a:xfrm>
        </p:spPr>
        <p:txBody>
          <a:bodyPr>
            <a:normAutofit fontScale="55000" lnSpcReduction="20000"/>
          </a:bodyPr>
          <a:lstStyle/>
          <a:p>
            <a:pPr marL="0" indent="0">
              <a:buNone/>
            </a:pPr>
            <a:endParaRPr lang="nl-NL" dirty="0">
              <a:latin typeface="Times New Roman" panose="02020603050405020304" pitchFamily="18" charset="0"/>
              <a:cs typeface="Times New Roman" panose="02020603050405020304" pitchFamily="18" charset="0"/>
            </a:endParaRPr>
          </a:p>
          <a:p>
            <a:pPr marL="0" indent="0" algn="ctr">
              <a:lnSpc>
                <a:spcPct val="120000"/>
              </a:lnSpc>
              <a:buNone/>
            </a:pPr>
            <a:r>
              <a:rPr lang="nl-NL" sz="3200" dirty="0">
                <a:solidFill>
                  <a:srgbClr val="0000FF"/>
                </a:solidFill>
                <a:latin typeface="Times New Roman" panose="02020603050405020304" pitchFamily="18" charset="0"/>
                <a:cs typeface="Times New Roman" panose="02020603050405020304" pitchFamily="18" charset="0"/>
              </a:rPr>
              <a:t>Hướng dẫn hoạt động nhóm (Áp dụng kĩ thuật dạy học:trạm)</a:t>
            </a:r>
            <a:endParaRPr lang="nl-NL" sz="3200" dirty="0">
              <a:solidFill>
                <a:srgbClr val="0000FF"/>
              </a:solidFill>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Chia lớp làm 2 cụm ( mỗi dãy bàn là một cụm), mỗi cụm có 3 nhóm.</a:t>
            </a:r>
            <a:endParaRPr lang="nl-NL"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Mỗi </a:t>
            </a:r>
            <a:r>
              <a:rPr lang="nl-NL" sz="3200">
                <a:latin typeface="Times New Roman" panose="02020603050405020304" pitchFamily="18" charset="0"/>
                <a:cs typeface="Times New Roman" panose="02020603050405020304" pitchFamily="18" charset="0"/>
              </a:rPr>
              <a:t>cụm dựng 3 </a:t>
            </a:r>
            <a:r>
              <a:rPr lang="nl-NL" sz="3200" dirty="0">
                <a:latin typeface="Times New Roman" panose="02020603050405020304" pitchFamily="18" charset="0"/>
                <a:cs typeface="Times New Roman" panose="02020603050405020304" pitchFamily="18" charset="0"/>
              </a:rPr>
              <a:t>trạm. Học sinh di chuyển trong cụm của mình.</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4: </a:t>
            </a:r>
            <a:r>
              <a:rPr lang="nl-NL" sz="3200" dirty="0">
                <a:latin typeface="Times New Roman" panose="02020603050405020304" pitchFamily="18" charset="0"/>
                <a:cs typeface="Times New Roman" panose="02020603050405020304" pitchFamily="18" charset="0"/>
              </a:rPr>
              <a:t>Trạm 1 </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5: </a:t>
            </a:r>
            <a:r>
              <a:rPr lang="nl-NL" sz="3200" dirty="0">
                <a:latin typeface="Times New Roman" panose="02020603050405020304" pitchFamily="18" charset="0"/>
                <a:cs typeface="Times New Roman" panose="02020603050405020304" pitchFamily="18" charset="0"/>
              </a:rPr>
              <a:t>Trạm 2</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6  : </a:t>
            </a:r>
            <a:r>
              <a:rPr lang="nl-NL" sz="3200" dirty="0">
                <a:latin typeface="Times New Roman" panose="02020603050405020304" pitchFamily="18" charset="0"/>
                <a:cs typeface="Times New Roman" panose="02020603050405020304" pitchFamily="18" charset="0"/>
              </a:rPr>
              <a:t>Trạm 3</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Mỗi trạm có sẵn 3 phiếu để các nhóm làm BT vào phiếu.</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Các nhóm bốc thăm câu hỏi, lựa chọn trạm lần 1.</a:t>
            </a:r>
            <a:endParaRPr lang="en-US" sz="3200" dirty="0">
              <a:latin typeface="Times New Roman" panose="02020603050405020304" pitchFamily="18" charset="0"/>
              <a:cs typeface="Times New Roman" panose="02020603050405020304" pitchFamily="18" charset="0"/>
            </a:endParaRPr>
          </a:p>
          <a:p>
            <a:pPr>
              <a:lnSpc>
                <a:spcPct val="170000"/>
              </a:lnSpc>
            </a:pPr>
            <a:r>
              <a:rPr lang="nl-NL" sz="3200" dirty="0">
                <a:latin typeface="Times New Roman" panose="02020603050405020304" pitchFamily="18" charset="0"/>
                <a:cs typeface="Times New Roman" panose="02020603050405020304" pitchFamily="18" charset="0"/>
              </a:rPr>
              <a:t>Trong thời gian 5 phút các nhóm sẽ di chuyển sang các trạm trong cụm theo chiều thuận chiều kim đồng hồ (Giải xong bài ra phiếu bài tập rồi mới chuyển đi trạm khác.) Nhóm nào qua hết được các trạm nhanh nhất và đúng nhất thì chiến thắng.</a:t>
            </a:r>
            <a:endParaRPr lang="en-US" sz="32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98C0CDE5-970C-4CC4-BF43-0DA127E73E82}" type="slidenum">
              <a:rPr lang="en-US">
                <a:solidFill>
                  <a:prstClr val="black">
                    <a:tint val="75000"/>
                  </a:prstClr>
                </a:solidFill>
                <a:latin typeface="Calibri" panose="020F0502020204030204"/>
                <a:cs typeface="+mn-cs"/>
              </a:rPr>
            </a:fld>
            <a:endParaRPr lang="en-US" dirty="0">
              <a:solidFill>
                <a:prstClr val="black">
                  <a:tint val="75000"/>
                </a:prstClr>
              </a:solidFill>
              <a:latin typeface="Calibri" panose="020F0502020204030204"/>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1349936" y="1722824"/>
            <a:ext cx="2400300" cy="2400300"/>
          </a:xfrm>
          <a:prstGeom prst="ellipse">
            <a:avLst/>
          </a:prstGeom>
          <a:solidFill>
            <a:srgbClr val="76ABDC"/>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1</a:t>
            </a:r>
            <a:endParaRPr lang="en-US" sz="2700" b="1" dirty="0">
              <a:solidFill>
                <a:prstClr val="black"/>
              </a:solidFill>
              <a:latin typeface="Times New Roman" panose="02020603050405020304" pitchFamily="18" charset="0"/>
              <a:cs typeface="Times New Roman" panose="02020603050405020304" pitchFamily="18" charset="0"/>
            </a:endParaRPr>
          </a:p>
        </p:txBody>
      </p:sp>
      <p:sp>
        <p:nvSpPr>
          <p:cNvPr id="31" name="Oval 30"/>
          <p:cNvSpPr/>
          <p:nvPr/>
        </p:nvSpPr>
        <p:spPr>
          <a:xfrm>
            <a:off x="2191624" y="1780512"/>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44" name="Oval 43"/>
          <p:cNvSpPr/>
          <p:nvPr/>
        </p:nvSpPr>
        <p:spPr>
          <a:xfrm>
            <a:off x="2919937" y="2010707"/>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45" name="Oval 44"/>
          <p:cNvSpPr/>
          <p:nvPr/>
        </p:nvSpPr>
        <p:spPr>
          <a:xfrm>
            <a:off x="3171858" y="2589291"/>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46" name="Oval 45"/>
          <p:cNvSpPr/>
          <p:nvPr/>
        </p:nvSpPr>
        <p:spPr>
          <a:xfrm>
            <a:off x="2380998" y="3634336"/>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47" name="Oval 46"/>
          <p:cNvSpPr/>
          <p:nvPr/>
        </p:nvSpPr>
        <p:spPr>
          <a:xfrm>
            <a:off x="3071746" y="3251790"/>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86" name="Oval 85"/>
          <p:cNvSpPr/>
          <p:nvPr/>
        </p:nvSpPr>
        <p:spPr>
          <a:xfrm>
            <a:off x="1686097" y="3375966"/>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87" name="Oval 86"/>
          <p:cNvSpPr/>
          <p:nvPr/>
        </p:nvSpPr>
        <p:spPr>
          <a:xfrm>
            <a:off x="1370976" y="2763733"/>
            <a:ext cx="506362"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88" name="Oval 87"/>
          <p:cNvSpPr/>
          <p:nvPr/>
        </p:nvSpPr>
        <p:spPr>
          <a:xfrm>
            <a:off x="1574506" y="2102767"/>
            <a:ext cx="476750"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1294" name="TextBox 1"/>
          <p:cNvSpPr txBox="1">
            <a:spLocks noChangeArrowheads="1"/>
          </p:cNvSpPr>
          <p:nvPr/>
        </p:nvSpPr>
        <p:spPr bwMode="auto">
          <a:xfrm>
            <a:off x="2217457" y="920690"/>
            <a:ext cx="4261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 NHÓM BAN ĐẦU </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53" name="Oval 52"/>
          <p:cNvSpPr/>
          <p:nvPr/>
        </p:nvSpPr>
        <p:spPr>
          <a:xfrm>
            <a:off x="5398960" y="1711981"/>
            <a:ext cx="2400300" cy="2400300"/>
          </a:xfrm>
          <a:prstGeom prst="ellipse">
            <a:avLst/>
          </a:prstGeom>
          <a:solidFill>
            <a:srgbClr val="FF7575"/>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2</a:t>
            </a:r>
            <a:endParaRPr lang="en-US" sz="2700" b="1" dirty="0">
              <a:solidFill>
                <a:prstClr val="black"/>
              </a:solidFill>
              <a:latin typeface="Times New Roman" panose="02020603050405020304" pitchFamily="18" charset="0"/>
              <a:cs typeface="Times New Roman" panose="02020603050405020304" pitchFamily="18" charset="0"/>
            </a:endParaRPr>
          </a:p>
        </p:txBody>
      </p:sp>
      <p:sp>
        <p:nvSpPr>
          <p:cNvPr id="73" name="Oval 72"/>
          <p:cNvSpPr/>
          <p:nvPr/>
        </p:nvSpPr>
        <p:spPr>
          <a:xfrm>
            <a:off x="6064081" y="1753929"/>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4" name="Oval 73"/>
          <p:cNvSpPr/>
          <p:nvPr/>
        </p:nvSpPr>
        <p:spPr>
          <a:xfrm>
            <a:off x="6909881" y="195549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5" name="Oval 74"/>
          <p:cNvSpPr/>
          <p:nvPr/>
        </p:nvSpPr>
        <p:spPr>
          <a:xfrm>
            <a:off x="7287059" y="267652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6" name="Oval 75"/>
          <p:cNvSpPr/>
          <p:nvPr/>
        </p:nvSpPr>
        <p:spPr>
          <a:xfrm>
            <a:off x="6272360" y="3664708"/>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7" name="Oval 76"/>
          <p:cNvSpPr/>
          <p:nvPr/>
        </p:nvSpPr>
        <p:spPr>
          <a:xfrm>
            <a:off x="6948362" y="3458273"/>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8" name="Oval 77"/>
          <p:cNvSpPr/>
          <p:nvPr/>
        </p:nvSpPr>
        <p:spPr>
          <a:xfrm>
            <a:off x="5666921" y="3362724"/>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9" name="Oval 78"/>
          <p:cNvSpPr/>
          <p:nvPr/>
        </p:nvSpPr>
        <p:spPr>
          <a:xfrm>
            <a:off x="5440971" y="2781644"/>
            <a:ext cx="497738"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80" name="Oval 79"/>
          <p:cNvSpPr/>
          <p:nvPr/>
        </p:nvSpPr>
        <p:spPr>
          <a:xfrm>
            <a:off x="5505717" y="2167898"/>
            <a:ext cx="499491"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26" name="Oval 125"/>
          <p:cNvSpPr/>
          <p:nvPr/>
        </p:nvSpPr>
        <p:spPr>
          <a:xfrm>
            <a:off x="3225302" y="3448809"/>
            <a:ext cx="2462948" cy="2517916"/>
          </a:xfrm>
          <a:prstGeom prst="ellipse">
            <a:avLst/>
          </a:prstGeom>
          <a:solidFill>
            <a:srgbClr val="80F8AE"/>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3</a:t>
            </a:r>
            <a:endParaRPr lang="en-US" sz="2700" b="1" dirty="0">
              <a:solidFill>
                <a:prstClr val="black"/>
              </a:solidFill>
              <a:latin typeface="Times New Roman" panose="02020603050405020304" pitchFamily="18" charset="0"/>
              <a:cs typeface="Times New Roman" panose="02020603050405020304" pitchFamily="18" charset="0"/>
            </a:endParaRPr>
          </a:p>
        </p:txBody>
      </p:sp>
      <p:sp>
        <p:nvSpPr>
          <p:cNvPr id="127" name="Oval 126"/>
          <p:cNvSpPr/>
          <p:nvPr/>
        </p:nvSpPr>
        <p:spPr>
          <a:xfrm>
            <a:off x="3897732" y="3551038"/>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28" name="Oval 127"/>
          <p:cNvSpPr/>
          <p:nvPr/>
        </p:nvSpPr>
        <p:spPr>
          <a:xfrm>
            <a:off x="4679681" y="3585438"/>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29" name="Oval 128"/>
          <p:cNvSpPr/>
          <p:nvPr/>
        </p:nvSpPr>
        <p:spPr>
          <a:xfrm>
            <a:off x="5032846" y="4172671"/>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30" name="Oval 129"/>
          <p:cNvSpPr/>
          <p:nvPr/>
        </p:nvSpPr>
        <p:spPr>
          <a:xfrm>
            <a:off x="4286910" y="5444626"/>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31" name="Oval 130"/>
          <p:cNvSpPr/>
          <p:nvPr/>
        </p:nvSpPr>
        <p:spPr>
          <a:xfrm>
            <a:off x="5023592" y="4990826"/>
            <a:ext cx="541234" cy="43137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32" name="Oval 131"/>
          <p:cNvSpPr/>
          <p:nvPr/>
        </p:nvSpPr>
        <p:spPr>
          <a:xfrm>
            <a:off x="3534891" y="5212987"/>
            <a:ext cx="541234"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33" name="Oval 132"/>
          <p:cNvSpPr/>
          <p:nvPr/>
        </p:nvSpPr>
        <p:spPr>
          <a:xfrm>
            <a:off x="3286568" y="4626489"/>
            <a:ext cx="539336"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34" name="Oval 133"/>
          <p:cNvSpPr/>
          <p:nvPr/>
        </p:nvSpPr>
        <p:spPr>
          <a:xfrm>
            <a:off x="3391607" y="3992440"/>
            <a:ext cx="541232"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pic>
        <p:nvPicPr>
          <p:cNvPr id="58" name="Đồng hồ đếm ngược 5 phút - 5 Minute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616531" y="5261336"/>
            <a:ext cx="1376456" cy="774257"/>
          </a:xfrm>
          <a:prstGeom prst="rect">
            <a:avLst/>
          </a:prstGeom>
        </p:spPr>
      </p:pic>
      <p:sp>
        <p:nvSpPr>
          <p:cNvPr id="60" name="Bent Arrow 55"/>
          <p:cNvSpPr/>
          <p:nvPr/>
        </p:nvSpPr>
        <p:spPr>
          <a:xfrm rot="2208221">
            <a:off x="4020193" y="1420508"/>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1" name="Bent Arrow 56"/>
          <p:cNvSpPr/>
          <p:nvPr/>
        </p:nvSpPr>
        <p:spPr>
          <a:xfrm rot="9938158">
            <a:off x="5983795" y="4298105"/>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2" name="Bent Arrow 57"/>
          <p:cNvSpPr/>
          <p:nvPr/>
        </p:nvSpPr>
        <p:spPr>
          <a:xfrm rot="16200000">
            <a:off x="1964460" y="4363167"/>
            <a:ext cx="1047750" cy="86320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3" name="TextBox 1"/>
          <p:cNvSpPr txBox="1">
            <a:spLocks noChangeArrowheads="1"/>
          </p:cNvSpPr>
          <p:nvPr/>
        </p:nvSpPr>
        <p:spPr bwMode="auto">
          <a:xfrm>
            <a:off x="-166380" y="4471038"/>
            <a:ext cx="32247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a:t>
            </a:r>
            <a:endParaRPr lang="en-US" altLang="en-US" sz="2400" b="1" dirty="0">
              <a:solidFill>
                <a:srgbClr val="002060"/>
              </a:solidFill>
              <a:latin typeface="Times New Roman" panose="02020603050405020304" pitchFamily="18" charset="0"/>
              <a:cs typeface="Times New Roman" panose="02020603050405020304" pitchFamily="18" charset="0"/>
            </a:endParaRPr>
          </a:p>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DI CHUYỂN NHÓM</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64" name="Picture 63" descr="A picture containing toy, doll&#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7522" y="1914289"/>
            <a:ext cx="1474130" cy="1474130"/>
          </a:xfrm>
          <a:prstGeom prst="rect">
            <a:avLst/>
          </a:prstGeom>
        </p:spPr>
      </p:pic>
      <p:sp>
        <p:nvSpPr>
          <p:cNvPr id="7" name="TextBox 6"/>
          <p:cNvSpPr txBox="1"/>
          <p:nvPr/>
        </p:nvSpPr>
        <p:spPr>
          <a:xfrm>
            <a:off x="36310" y="862954"/>
            <a:ext cx="1955215" cy="646331"/>
          </a:xfrm>
          <a:prstGeom prst="rect">
            <a:avLst/>
          </a:prstGeom>
          <a:solidFill>
            <a:srgbClr val="92D050"/>
          </a:solidFill>
          <a:ln>
            <a:solidFill>
              <a:srgbClr val="FFFF00"/>
            </a:solidFill>
          </a:ln>
        </p:spPr>
        <p:txBody>
          <a:bodyPr wrap="square" rtlCol="0">
            <a:spAutoFit/>
          </a:bodyPr>
          <a:lstStyle/>
          <a:p>
            <a:pPr algn="ctr" defTabSz="685800" eaLnBrk="1" fontAlgn="auto" hangingPunct="1">
              <a:spcBef>
                <a:spcPts val="0"/>
              </a:spcBef>
              <a:spcAft>
                <a:spcPts val="0"/>
              </a:spcAft>
            </a:pPr>
            <a:r>
              <a:rPr lang="en-US" sz="1800" dirty="0" err="1">
                <a:solidFill>
                  <a:prstClr val="black"/>
                </a:solidFill>
                <a:latin typeface="Times New Roman" panose="02020603050405020304" pitchFamily="18" charset="0"/>
                <a:cs typeface="Times New Roman" panose="02020603050405020304" pitchFamily="18" charset="0"/>
              </a:rPr>
              <a:t>Hoạt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động</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nhóm</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Kĩ</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thuật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trạm</a:t>
            </a:r>
            <a:endParaRPr lang="en-US" sz="18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5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1000"/>
                                        <p:tgtEl>
                                          <p:spTgt spid="60"/>
                                        </p:tgtEl>
                                      </p:cBhvr>
                                    </p:animEffect>
                                  </p:childTnLst>
                                </p:cTn>
                              </p:par>
                              <p:par>
                                <p:cTn id="19" presetID="22" presetClass="entr" presetSubtype="1"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1000"/>
                                        <p:tgtEl>
                                          <p:spTgt spid="61"/>
                                        </p:tgtEl>
                                      </p:cBhvr>
                                    </p:animEffect>
                                  </p:childTnLst>
                                </p:cTn>
                              </p:par>
                              <p:par>
                                <p:cTn id="22" presetID="22" presetClass="entr" presetSubtype="4"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10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circle(in)">
                                      <p:cBhvr>
                                        <p:cTn id="2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8"/>
                                        </p:tgtEl>
                                      </p:cBhvr>
                                    </p:cmd>
                                  </p:childTnLst>
                                </p:cTn>
                              </p:par>
                            </p:childTnLst>
                          </p:cTn>
                        </p:par>
                      </p:childTnLst>
                    </p:cTn>
                  </p:par>
                </p:childTnLst>
              </p:cTn>
              <p:nextCondLst>
                <p:cond evt="onClick" delay="0">
                  <p:tgtEl>
                    <p:spTgt spid="58"/>
                  </p:tgtEl>
                </p:cond>
              </p:nextCondLst>
            </p:seq>
            <p:video>
              <p:cMediaNode vol="80000">
                <p:cTn id="35" fill="hold" display="0">
                  <p:stCondLst>
                    <p:cond delay="indefinite"/>
                  </p:stCondLst>
                </p:cTn>
                <p:tgtEl>
                  <p:spTgt spid="58"/>
                </p:tgtEl>
              </p:cMediaNode>
            </p:video>
          </p:childTnLst>
        </p:cTn>
      </p:par>
    </p:tnLst>
    <p:bldLst>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6"/>
          <p:cNvSpPr txBox="1">
            <a:spLocks noChangeArrowheads="1"/>
          </p:cNvSpPr>
          <p:nvPr/>
        </p:nvSpPr>
        <p:spPr bwMode="auto">
          <a:xfrm>
            <a:off x="227806" y="506906"/>
            <a:ext cx="8686800"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1 </a:t>
            </a:r>
            <a:endParaRPr lang="en-US" sz="2000" b="1">
              <a:solidFill>
                <a:schemeClr val="accent2"/>
              </a:solidFill>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Ví dụ 4: Cho phương trình</a:t>
            </a:r>
            <a:endParaRPr lang="en-US" sz="2200">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endParaRPr lang="en-US" sz="2200">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a:t>
            </a:r>
            <a:endParaRPr lang="en-US" sz="2200">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  của phương trình trên</a:t>
            </a:r>
            <a:endParaRPr lang="en-US" sz="2200">
              <a:latin typeface="Times New Roman" panose="02020603050405020304" pitchFamily="18" charset="0"/>
              <a:cs typeface="Times New Roman" panose="02020603050405020304" pitchFamily="18" charset="0"/>
            </a:endParaRPr>
          </a:p>
        </p:txBody>
      </p:sp>
      <p:graphicFrame>
        <p:nvGraphicFramePr>
          <p:cNvPr id="62" name="Object 61"/>
          <p:cNvGraphicFramePr>
            <a:graphicFrameLocks noChangeAspect="1"/>
          </p:cNvGraphicFramePr>
          <p:nvPr/>
        </p:nvGraphicFramePr>
        <p:xfrm>
          <a:off x="3276600" y="914400"/>
          <a:ext cx="1504951" cy="420686"/>
        </p:xfrm>
        <a:graphic>
          <a:graphicData uri="http://schemas.openxmlformats.org/presentationml/2006/ole">
            <mc:AlternateContent xmlns:mc="http://schemas.openxmlformats.org/markup-compatibility/2006">
              <mc:Choice xmlns:v="urn:schemas-microsoft-com:vml" Requires="v">
                <p:oleObj spid="_x0000_s2" name="Equation" r:id="rId1" imgW="803275" imgH="239395" progId="Equation.DSMT4">
                  <p:embed/>
                </p:oleObj>
              </mc:Choice>
              <mc:Fallback>
                <p:oleObj name="Equation" r:id="rId1" imgW="803275" imgH="239395" progId="Equation.DSMT4">
                  <p:embed/>
                  <p:pic>
                    <p:nvPicPr>
                      <p:cNvPr id="0" name="Picture 1"/>
                      <p:cNvPicPr/>
                      <p:nvPr/>
                    </p:nvPicPr>
                    <p:blipFill>
                      <a:blip r:embed="rId2"/>
                      <a:stretch>
                        <a:fillRect/>
                      </a:stretch>
                    </p:blipFill>
                    <p:spPr>
                      <a:xfrm>
                        <a:off x="3276600" y="914400"/>
                        <a:ext cx="1504951" cy="420686"/>
                      </a:xfrm>
                      <a:prstGeom prst="rect">
                        <a:avLst/>
                      </a:prstGeom>
                    </p:spPr>
                  </p:pic>
                </p:oleObj>
              </mc:Fallback>
            </mc:AlternateContent>
          </a:graphicData>
        </a:graphic>
      </p:graphicFrame>
      <p:graphicFrame>
        <p:nvGraphicFramePr>
          <p:cNvPr id="84" name="Object 83"/>
          <p:cNvGraphicFramePr>
            <a:graphicFrameLocks noChangeAspect="1"/>
          </p:cNvGraphicFramePr>
          <p:nvPr/>
        </p:nvGraphicFramePr>
        <p:xfrm>
          <a:off x="3429000" y="1295400"/>
          <a:ext cx="1841500" cy="420687"/>
        </p:xfrm>
        <a:graphic>
          <a:graphicData uri="http://schemas.openxmlformats.org/presentationml/2006/ole">
            <mc:AlternateContent xmlns:mc="http://schemas.openxmlformats.org/markup-compatibility/2006">
              <mc:Choice xmlns:v="urn:schemas-microsoft-com:vml" Requires="v">
                <p:oleObj spid="_x0000_s3" name="Equation" r:id="rId3" imgW="25603200" imgH="6096000" progId="Equation.DSMT4">
                  <p:embed/>
                </p:oleObj>
              </mc:Choice>
              <mc:Fallback>
                <p:oleObj name="Equation" r:id="rId3" imgW="25603200" imgH="6096000" progId="Equation.DSMT4">
                  <p:embed/>
                  <p:pic>
                    <p:nvPicPr>
                      <p:cNvPr id="0" name="Picture 2"/>
                      <p:cNvPicPr/>
                      <p:nvPr/>
                    </p:nvPicPr>
                    <p:blipFill>
                      <a:blip r:embed="rId4"/>
                      <a:stretch>
                        <a:fillRect/>
                      </a:stretch>
                    </p:blipFill>
                    <p:spPr>
                      <a:xfrm>
                        <a:off x="3429000" y="1295400"/>
                        <a:ext cx="1841500" cy="420687"/>
                      </a:xfrm>
                      <a:prstGeom prst="rect">
                        <a:avLst/>
                      </a:prstGeom>
                    </p:spPr>
                  </p:pic>
                </p:oleObj>
              </mc:Fallback>
            </mc:AlternateContent>
          </a:graphicData>
        </a:graphic>
      </p:graphicFrame>
      <p:graphicFrame>
        <p:nvGraphicFramePr>
          <p:cNvPr id="89" name="Object 88"/>
          <p:cNvGraphicFramePr>
            <a:graphicFrameLocks noChangeAspect="1"/>
          </p:cNvGraphicFramePr>
          <p:nvPr/>
        </p:nvGraphicFramePr>
        <p:xfrm>
          <a:off x="3352801" y="2108201"/>
          <a:ext cx="609599" cy="330199"/>
        </p:xfrm>
        <a:graphic>
          <a:graphicData uri="http://schemas.openxmlformats.org/presentationml/2006/ole">
            <mc:AlternateContent xmlns:mc="http://schemas.openxmlformats.org/markup-compatibility/2006">
              <mc:Choice xmlns:v="urn:schemas-microsoft-com:vml" Requires="v">
                <p:oleObj spid="_x0000_s4" name="Equation" r:id="rId5" imgW="7010400" imgH="4876800" progId="Equation.DSMT4">
                  <p:embed/>
                </p:oleObj>
              </mc:Choice>
              <mc:Fallback>
                <p:oleObj name="Equation" r:id="rId5" imgW="7010400" imgH="4876800" progId="Equation.DSMT4">
                  <p:embed/>
                  <p:pic>
                    <p:nvPicPr>
                      <p:cNvPr id="0" name="Picture 3"/>
                      <p:cNvPicPr/>
                      <p:nvPr/>
                    </p:nvPicPr>
                    <p:blipFill>
                      <a:blip r:embed="rId6"/>
                      <a:stretch>
                        <a:fillRect/>
                      </a:stretch>
                    </p:blipFill>
                    <p:spPr>
                      <a:xfrm>
                        <a:off x="3352801" y="2108201"/>
                        <a:ext cx="609599" cy="330199"/>
                      </a:xfrm>
                      <a:prstGeom prst="rect">
                        <a:avLst/>
                      </a:prstGeom>
                    </p:spPr>
                  </p:pic>
                </p:oleObj>
              </mc:Fallback>
            </mc:AlternateContent>
          </a:graphicData>
        </a:graphic>
      </p:graphicFrame>
      <p:graphicFrame>
        <p:nvGraphicFramePr>
          <p:cNvPr id="90" name="Object 89"/>
          <p:cNvGraphicFramePr>
            <a:graphicFrameLocks noChangeAspect="1"/>
          </p:cNvGraphicFramePr>
          <p:nvPr/>
        </p:nvGraphicFramePr>
        <p:xfrm>
          <a:off x="6843713" y="2057400"/>
          <a:ext cx="1843087" cy="422275"/>
        </p:xfrm>
        <a:graphic>
          <a:graphicData uri="http://schemas.openxmlformats.org/presentationml/2006/ole">
            <mc:AlternateContent xmlns:mc="http://schemas.openxmlformats.org/markup-compatibility/2006">
              <mc:Choice xmlns:v="urn:schemas-microsoft-com:vml" Requires="v">
                <p:oleObj spid="_x0000_s5" name="Equation" r:id="rId7" imgW="1844040" imgH="423545" progId="Equation.DSMT4">
                  <p:embed/>
                </p:oleObj>
              </mc:Choice>
              <mc:Fallback>
                <p:oleObj name="Equation" r:id="rId7" imgW="1844040" imgH="423545" progId="Equation.DSMT4">
                  <p:embed/>
                  <p:pic>
                    <p:nvPicPr>
                      <p:cNvPr id="0" name="Picture 4"/>
                      <p:cNvPicPr/>
                      <p:nvPr/>
                    </p:nvPicPr>
                    <p:blipFill>
                      <a:blip r:embed="rId8"/>
                      <a:stretch>
                        <a:fillRect/>
                      </a:stretch>
                    </p:blipFill>
                    <p:spPr>
                      <a:xfrm>
                        <a:off x="6843713" y="2057400"/>
                        <a:ext cx="1843087" cy="422275"/>
                      </a:xfrm>
                      <a:prstGeom prst="rect">
                        <a:avLst/>
                      </a:prstGeom>
                    </p:spPr>
                  </p:pic>
                </p:oleObj>
              </mc:Fallback>
            </mc:AlternateContent>
          </a:graphicData>
        </a:graphic>
      </p:graphicFrame>
      <p:sp>
        <p:nvSpPr>
          <p:cNvPr id="95" name="Text Box 6"/>
          <p:cNvSpPr txBox="1">
            <a:spLocks noChangeArrowheads="1"/>
          </p:cNvSpPr>
          <p:nvPr/>
        </p:nvSpPr>
        <p:spPr bwMode="auto">
          <a:xfrm>
            <a:off x="214743" y="2689443"/>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2</a:t>
            </a:r>
            <a:endParaRPr lang="en-US" sz="2000" b="1">
              <a:solidFill>
                <a:schemeClr val="accent2"/>
              </a:solidFill>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Ví dụ 5: Cho phương trình</a:t>
            </a:r>
            <a:endParaRPr lang="en-US" sz="2200">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endParaRPr lang="en-US" sz="2200">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của phương trình trên</a:t>
            </a:r>
            <a:endParaRPr lang="en-US" sz="2200">
              <a:latin typeface="Times New Roman" panose="02020603050405020304" pitchFamily="18" charset="0"/>
              <a:cs typeface="Times New Roman" panose="02020603050405020304" pitchFamily="18" charset="0"/>
            </a:endParaRPr>
          </a:p>
        </p:txBody>
      </p:sp>
      <p:sp>
        <p:nvSpPr>
          <p:cNvPr id="96" name="Text Box 6"/>
          <p:cNvSpPr txBox="1">
            <a:spLocks noChangeArrowheads="1"/>
          </p:cNvSpPr>
          <p:nvPr/>
        </p:nvSpPr>
        <p:spPr bwMode="auto">
          <a:xfrm>
            <a:off x="214743" y="4644518"/>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3 </a:t>
            </a:r>
            <a:endParaRPr lang="en-US" sz="2000" b="1">
              <a:solidFill>
                <a:schemeClr val="accent2"/>
              </a:solidFill>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Ví dụ 6: Cho phương trình</a:t>
            </a:r>
            <a:endParaRPr lang="en-US" sz="2200">
              <a:latin typeface="Times New Roman" panose="02020603050405020304" pitchFamily="18" charset="0"/>
              <a:cs typeface="Times New Roman" panose="02020603050405020304" pitchFamily="18" charset="0"/>
            </a:endParaRPr>
          </a:p>
          <a:p>
            <a:pPr marL="514350" indent="-514350">
              <a:buAutoNum type="alphaLcParenR"/>
            </a:pPr>
            <a:r>
              <a:rPr lang="en-US" sz="2200">
                <a:latin typeface="Times New Roman" panose="02020603050405020304" pitchFamily="18" charset="0"/>
                <a:cs typeface="Times New Roman" panose="02020603050405020304" pitchFamily="18" charset="0"/>
              </a:rPr>
              <a:t>Chứng tỏ rằng các cặp số                    là nghiệm của phương trình trên </a:t>
            </a:r>
            <a:endParaRPr lang="en-US" sz="2200">
              <a:latin typeface="Times New Roman" panose="02020603050405020304" pitchFamily="18" charset="0"/>
              <a:cs typeface="Times New Roman" panose="02020603050405020304" pitchFamily="18" charset="0"/>
            </a:endParaRPr>
          </a:p>
          <a:p>
            <a:pPr marL="514350" indent="-514350">
              <a:buFontTx/>
              <a:buAutoNum type="alphaLcParenR"/>
            </a:pPr>
            <a:r>
              <a:rPr lang="en-US" sz="2200">
                <a:latin typeface="Times New Roman" panose="02020603050405020304" pitchFamily="18" charset="0"/>
                <a:cs typeface="Times New Roman" panose="02020603050405020304" pitchFamily="18" charset="0"/>
              </a:rPr>
              <a:t>Trong mặt phẳng tọa độ        , hãy biểu diễn các nghiệm                </a:t>
            </a:r>
            <a:endParaRPr lang="en-US" sz="2200">
              <a:latin typeface="Times New Roman" panose="02020603050405020304" pitchFamily="18" charset="0"/>
              <a:cs typeface="Times New Roman" panose="02020603050405020304" pitchFamily="18" charset="0"/>
            </a:endParaRPr>
          </a:p>
          <a:p>
            <a:pPr>
              <a:buNone/>
            </a:pPr>
            <a:r>
              <a:rPr lang="en-US" sz="2200">
                <a:latin typeface="Times New Roman" panose="02020603050405020304" pitchFamily="18" charset="0"/>
                <a:cs typeface="Times New Roman" panose="02020603050405020304" pitchFamily="18" charset="0"/>
              </a:rPr>
              <a:t>  của phương trình trên</a:t>
            </a:r>
            <a:endParaRPr lang="en-US" sz="2200">
              <a:latin typeface="Times New Roman" panose="02020603050405020304" pitchFamily="18" charset="0"/>
              <a:cs typeface="Times New Roman" panose="02020603050405020304" pitchFamily="18" charset="0"/>
            </a:endParaRPr>
          </a:p>
        </p:txBody>
      </p:sp>
      <p:graphicFrame>
        <p:nvGraphicFramePr>
          <p:cNvPr id="97" name="Object 96"/>
          <p:cNvGraphicFramePr>
            <a:graphicFrameLocks noChangeAspect="1"/>
          </p:cNvGraphicFramePr>
          <p:nvPr/>
        </p:nvGraphicFramePr>
        <p:xfrm>
          <a:off x="3465921" y="5045795"/>
          <a:ext cx="1315629" cy="364406"/>
        </p:xfrm>
        <a:graphic>
          <a:graphicData uri="http://schemas.openxmlformats.org/presentationml/2006/ole">
            <mc:AlternateContent xmlns:mc="http://schemas.openxmlformats.org/markup-compatibility/2006">
              <mc:Choice xmlns:v="urn:schemas-microsoft-com:vml" Requires="v">
                <p:oleObj spid="_x0000_s6" name="Equation" r:id="rId9" imgW="15849600" imgH="4876800" progId="Equation.DSMT4">
                  <p:embed/>
                </p:oleObj>
              </mc:Choice>
              <mc:Fallback>
                <p:oleObj name="Equation" r:id="rId9" imgW="15849600" imgH="4876800" progId="Equation.DSMT4">
                  <p:embed/>
                  <p:pic>
                    <p:nvPicPr>
                      <p:cNvPr id="0" name="Picture 5"/>
                      <p:cNvPicPr/>
                      <p:nvPr/>
                    </p:nvPicPr>
                    <p:blipFill>
                      <a:blip r:embed="rId10"/>
                      <a:stretch>
                        <a:fillRect/>
                      </a:stretch>
                    </p:blipFill>
                    <p:spPr>
                      <a:xfrm>
                        <a:off x="3465921" y="5045795"/>
                        <a:ext cx="1315629" cy="364406"/>
                      </a:xfrm>
                      <a:prstGeom prst="rect">
                        <a:avLst/>
                      </a:prstGeom>
                    </p:spPr>
                  </p:pic>
                </p:oleObj>
              </mc:Fallback>
            </mc:AlternateContent>
          </a:graphicData>
        </a:graphic>
      </p:graphicFrame>
      <p:graphicFrame>
        <p:nvGraphicFramePr>
          <p:cNvPr id="98" name="Object 97"/>
          <p:cNvGraphicFramePr>
            <a:graphicFrameLocks noChangeAspect="1"/>
          </p:cNvGraphicFramePr>
          <p:nvPr/>
        </p:nvGraphicFramePr>
        <p:xfrm>
          <a:off x="3465922" y="3074695"/>
          <a:ext cx="1182278" cy="370783"/>
        </p:xfrm>
        <a:graphic>
          <a:graphicData uri="http://schemas.openxmlformats.org/presentationml/2006/ole">
            <mc:AlternateContent xmlns:mc="http://schemas.openxmlformats.org/markup-compatibility/2006">
              <mc:Choice xmlns:v="urn:schemas-microsoft-com:vml" Requires="v">
                <p:oleObj spid="_x0000_s7" name="Equation" r:id="rId11" imgW="17678400" imgH="4876800" progId="Equation.DSMT4">
                  <p:embed/>
                </p:oleObj>
              </mc:Choice>
              <mc:Fallback>
                <p:oleObj name="Equation" r:id="rId11" imgW="17678400" imgH="4876800" progId="Equation.DSMT4">
                  <p:embed/>
                  <p:pic>
                    <p:nvPicPr>
                      <p:cNvPr id="0" name="Picture 6"/>
                      <p:cNvPicPr/>
                      <p:nvPr/>
                    </p:nvPicPr>
                    <p:blipFill>
                      <a:blip r:embed="rId12"/>
                      <a:stretch>
                        <a:fillRect/>
                      </a:stretch>
                    </p:blipFill>
                    <p:spPr>
                      <a:xfrm>
                        <a:off x="3465922" y="3074695"/>
                        <a:ext cx="1182278" cy="370783"/>
                      </a:xfrm>
                      <a:prstGeom prst="rect">
                        <a:avLst/>
                      </a:prstGeom>
                    </p:spPr>
                  </p:pic>
                </p:oleObj>
              </mc:Fallback>
            </mc:AlternateContent>
          </a:graphicData>
        </a:graphic>
      </p:graphicFrame>
      <p:graphicFrame>
        <p:nvGraphicFramePr>
          <p:cNvPr id="99" name="Object 98"/>
          <p:cNvGraphicFramePr>
            <a:graphicFrameLocks noChangeAspect="1"/>
          </p:cNvGraphicFramePr>
          <p:nvPr/>
        </p:nvGraphicFramePr>
        <p:xfrm>
          <a:off x="3542121" y="3498797"/>
          <a:ext cx="1563279" cy="417755"/>
        </p:xfrm>
        <a:graphic>
          <a:graphicData uri="http://schemas.openxmlformats.org/presentationml/2006/ole">
            <mc:AlternateContent xmlns:mc="http://schemas.openxmlformats.org/markup-compatibility/2006">
              <mc:Choice xmlns:v="urn:schemas-microsoft-com:vml" Requires="v">
                <p:oleObj spid="_x0000_s8" name="Equation" r:id="rId13" imgW="28346400" imgH="6096000" progId="Equation.DSMT4">
                  <p:embed/>
                </p:oleObj>
              </mc:Choice>
              <mc:Fallback>
                <p:oleObj name="Equation" r:id="rId13" imgW="28346400" imgH="6096000" progId="Equation.DSMT4">
                  <p:embed/>
                  <p:pic>
                    <p:nvPicPr>
                      <p:cNvPr id="0" name="Picture 7"/>
                      <p:cNvPicPr/>
                      <p:nvPr/>
                    </p:nvPicPr>
                    <p:blipFill>
                      <a:blip r:embed="rId14"/>
                      <a:stretch>
                        <a:fillRect/>
                      </a:stretch>
                    </p:blipFill>
                    <p:spPr>
                      <a:xfrm>
                        <a:off x="3542121" y="3498797"/>
                        <a:ext cx="1563279" cy="417755"/>
                      </a:xfrm>
                      <a:prstGeom prst="rect">
                        <a:avLst/>
                      </a:prstGeom>
                    </p:spPr>
                  </p:pic>
                </p:oleObj>
              </mc:Fallback>
            </mc:AlternateContent>
          </a:graphicData>
        </a:graphic>
      </p:graphicFrame>
      <p:graphicFrame>
        <p:nvGraphicFramePr>
          <p:cNvPr id="100" name="Object 99"/>
          <p:cNvGraphicFramePr>
            <a:graphicFrameLocks noChangeAspect="1"/>
          </p:cNvGraphicFramePr>
          <p:nvPr/>
        </p:nvGraphicFramePr>
        <p:xfrm>
          <a:off x="3789772" y="5502994"/>
          <a:ext cx="1087028" cy="364406"/>
        </p:xfrm>
        <a:graphic>
          <a:graphicData uri="http://schemas.openxmlformats.org/presentationml/2006/ole">
            <mc:AlternateContent xmlns:mc="http://schemas.openxmlformats.org/markup-compatibility/2006">
              <mc:Choice xmlns:v="urn:schemas-microsoft-com:vml" Requires="v">
                <p:oleObj spid="_x0000_s9" name="Equation" r:id="rId15" imgW="18288000" imgH="6096000" progId="Equation.DSMT4">
                  <p:embed/>
                </p:oleObj>
              </mc:Choice>
              <mc:Fallback>
                <p:oleObj name="Equation" r:id="rId15" imgW="18288000" imgH="6096000" progId="Equation.DSMT4">
                  <p:embed/>
                  <p:pic>
                    <p:nvPicPr>
                      <p:cNvPr id="0" name="Picture 8"/>
                      <p:cNvPicPr/>
                      <p:nvPr/>
                    </p:nvPicPr>
                    <p:blipFill>
                      <a:blip r:embed="rId16"/>
                      <a:stretch>
                        <a:fillRect/>
                      </a:stretch>
                    </p:blipFill>
                    <p:spPr>
                      <a:xfrm>
                        <a:off x="3789772" y="5502994"/>
                        <a:ext cx="1087028" cy="364406"/>
                      </a:xfrm>
                      <a:prstGeom prst="rect">
                        <a:avLst/>
                      </a:prstGeom>
                    </p:spPr>
                  </p:pic>
                </p:oleObj>
              </mc:Fallback>
            </mc:AlternateContent>
          </a:graphicData>
        </a:graphic>
      </p:graphicFrame>
      <p:graphicFrame>
        <p:nvGraphicFramePr>
          <p:cNvPr id="102" name="Object 101"/>
          <p:cNvGraphicFramePr>
            <a:graphicFrameLocks noChangeAspect="1"/>
          </p:cNvGraphicFramePr>
          <p:nvPr/>
        </p:nvGraphicFramePr>
        <p:xfrm>
          <a:off x="3276600" y="3994756"/>
          <a:ext cx="609600" cy="328613"/>
        </p:xfrm>
        <a:graphic>
          <a:graphicData uri="http://schemas.openxmlformats.org/presentationml/2006/ole">
            <mc:AlternateContent xmlns:mc="http://schemas.openxmlformats.org/markup-compatibility/2006">
              <mc:Choice xmlns:v="urn:schemas-microsoft-com:vml" Requires="v">
                <p:oleObj spid="_x0000_s10" name="Equation" r:id="rId17" imgW="610870" imgH="330835" progId="Equation.DSMT4">
                  <p:embed/>
                </p:oleObj>
              </mc:Choice>
              <mc:Fallback>
                <p:oleObj name="Equation" r:id="rId17" imgW="610870" imgH="330835" progId="Equation.DSMT4">
                  <p:embed/>
                  <p:pic>
                    <p:nvPicPr>
                      <p:cNvPr id="0" name="Picture 9"/>
                      <p:cNvPicPr/>
                      <p:nvPr/>
                    </p:nvPicPr>
                    <p:blipFill>
                      <a:blip r:embed="rId18"/>
                      <a:stretch>
                        <a:fillRect/>
                      </a:stretch>
                    </p:blipFill>
                    <p:spPr>
                      <a:xfrm>
                        <a:off x="3276600" y="3994756"/>
                        <a:ext cx="609600" cy="328613"/>
                      </a:xfrm>
                      <a:prstGeom prst="rect">
                        <a:avLst/>
                      </a:prstGeom>
                    </p:spPr>
                  </p:pic>
                </p:oleObj>
              </mc:Fallback>
            </mc:AlternateContent>
          </a:graphicData>
        </a:graphic>
      </p:graphicFrame>
      <p:graphicFrame>
        <p:nvGraphicFramePr>
          <p:cNvPr id="104" name="Object 103"/>
          <p:cNvGraphicFramePr>
            <a:graphicFrameLocks noChangeAspect="1"/>
          </p:cNvGraphicFramePr>
          <p:nvPr/>
        </p:nvGraphicFramePr>
        <p:xfrm>
          <a:off x="3505200" y="5919787"/>
          <a:ext cx="609600" cy="328613"/>
        </p:xfrm>
        <a:graphic>
          <a:graphicData uri="http://schemas.openxmlformats.org/presentationml/2006/ole">
            <mc:AlternateContent xmlns:mc="http://schemas.openxmlformats.org/markup-compatibility/2006">
              <mc:Choice xmlns:v="urn:schemas-microsoft-com:vml" Requires="v">
                <p:oleObj spid="_x0000_s11" name="Equation" r:id="rId19" imgW="610870" imgH="330835" progId="Equation.DSMT4">
                  <p:embed/>
                </p:oleObj>
              </mc:Choice>
              <mc:Fallback>
                <p:oleObj name="Equation" r:id="rId19" imgW="610870" imgH="330835" progId="Equation.DSMT4">
                  <p:embed/>
                  <p:pic>
                    <p:nvPicPr>
                      <p:cNvPr id="0" name="Picture 10"/>
                      <p:cNvPicPr/>
                      <p:nvPr/>
                    </p:nvPicPr>
                    <p:blipFill>
                      <a:blip r:embed="rId20"/>
                      <a:stretch>
                        <a:fillRect/>
                      </a:stretch>
                    </p:blipFill>
                    <p:spPr>
                      <a:xfrm>
                        <a:off x="3505200" y="5919787"/>
                        <a:ext cx="609600" cy="328613"/>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6" presetClass="entr" presetSubtype="21"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barn(inVertical)">
                                      <p:cBhvr>
                                        <p:cTn id="25" dur="500"/>
                                        <p:tgtEl>
                                          <p:spTgt spid="98"/>
                                        </p:tgtEl>
                                      </p:cBhvr>
                                    </p:animEffect>
                                  </p:childTnLst>
                                </p:cTn>
                              </p:par>
                              <p:par>
                                <p:cTn id="26" presetID="16" presetClass="entr" presetSubtype="21" fill="hold"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par>
                                <p:cTn id="29" presetID="16" presetClass="entr" presetSubtype="21"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barn(inVertical)">
                                      <p:cBhvr>
                                        <p:cTn id="31" dur="500"/>
                                        <p:tgtEl>
                                          <p:spTgt spid="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par>
                                <p:cTn id="37" presetID="10"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par>
                                <p:cTn id="40" presetID="10"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5" grpId="0"/>
      <p:bldP spid="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49" name="Group 81"/>
          <p:cNvGraphicFramePr>
            <a:graphicFrameLocks noGrp="1"/>
          </p:cNvGraphicFramePr>
          <p:nvPr/>
        </p:nvGraphicFramePr>
        <p:xfrm>
          <a:off x="179387" y="1066800"/>
          <a:ext cx="8785225" cy="5675922"/>
        </p:xfrm>
        <a:graphic>
          <a:graphicData uri="http://schemas.openxmlformats.org/drawingml/2006/table">
            <a:tbl>
              <a:tblPr/>
              <a:tblGrid>
                <a:gridCol w="2963713"/>
                <a:gridCol w="2581144"/>
                <a:gridCol w="3240368"/>
              </a:tblGrid>
              <a:tr h="732561">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PT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bậc</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nhất</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hai</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ẩn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biểu diễn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Minh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hoạ</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tập</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nghiệm</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r>
              <a:tr h="1656301">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1"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5315">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1745">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9640" name="Text Box 72"/>
          <p:cNvSpPr txBox="1">
            <a:spLocks noChangeArrowheads="1"/>
          </p:cNvSpPr>
          <p:nvPr/>
        </p:nvSpPr>
        <p:spPr bwMode="auto">
          <a:xfrm>
            <a:off x="345059" y="605135"/>
            <a:ext cx="1654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Nhận xét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14405" name="Picture 6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56287" y="1891794"/>
            <a:ext cx="2847975" cy="137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06" name="Picture 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012" y="3494522"/>
            <a:ext cx="2790825" cy="118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42"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4" name="Rectangle 4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8" name="Group 7"/>
          <p:cNvGrpSpPr/>
          <p:nvPr/>
        </p:nvGrpSpPr>
        <p:grpSpPr>
          <a:xfrm>
            <a:off x="5793693" y="5149598"/>
            <a:ext cx="2847975" cy="1587500"/>
            <a:chOff x="6011863" y="1557338"/>
            <a:chExt cx="2847975" cy="1587500"/>
          </a:xfrm>
        </p:grpSpPr>
        <p:pic>
          <p:nvPicPr>
            <p:cNvPr id="17"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557338"/>
              <a:ext cx="2847975"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nvGraphicFramePr>
          <p:xfrm>
            <a:off x="7240588" y="1557338"/>
            <a:ext cx="644525" cy="658812"/>
          </p:xfrm>
          <a:graphic>
            <a:graphicData uri="http://schemas.openxmlformats.org/presentationml/2006/ole">
              <mc:AlternateContent xmlns:mc="http://schemas.openxmlformats.org/markup-compatibility/2006">
                <mc:Choice xmlns:v="urn:schemas-microsoft-com:vml" Requires="v">
                  <p:oleObj spid="_x0000_s0" name="Equation" r:id="rId4" imgW="419100" imgH="431800" progId="Equation.DSMT4">
                    <p:embed/>
                  </p:oleObj>
                </mc:Choice>
                <mc:Fallback>
                  <p:oleObj name="Equation" r:id="rId4" imgW="419100" imgH="4318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588" y="1557338"/>
                          <a:ext cx="6445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8118475" y="1989138"/>
            <a:ext cx="630238" cy="603250"/>
          </p:xfrm>
          <a:graphic>
            <a:graphicData uri="http://schemas.openxmlformats.org/presentationml/2006/ole">
              <mc:AlternateContent xmlns:mc="http://schemas.openxmlformats.org/markup-compatibility/2006">
                <mc:Choice xmlns:v="urn:schemas-microsoft-com:vml" Requires="v">
                  <p:oleObj spid="_x0000_s2" name="Equation" r:id="rId6" imgW="444500" imgH="431800" progId="Equation.DSMT4">
                    <p:embed/>
                  </p:oleObj>
                </mc:Choice>
                <mc:Fallback>
                  <p:oleObj name="Equation" r:id="rId6" imgW="444500" imgH="43180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8475" y="1989138"/>
                          <a:ext cx="6302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7" name="Straight Arrow Connector 6"/>
          <p:cNvCxnSpPr/>
          <p:nvPr/>
        </p:nvCxnSpPr>
        <p:spPr>
          <a:xfrm flipH="1">
            <a:off x="7543800" y="59277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05600" y="56229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nvGraphicFramePr>
        <p:xfrm>
          <a:off x="3276600" y="5715000"/>
          <a:ext cx="1422400" cy="617538"/>
        </p:xfrm>
        <a:graphic>
          <a:graphicData uri="http://schemas.openxmlformats.org/presentationml/2006/ole">
            <mc:AlternateContent xmlns:mc="http://schemas.openxmlformats.org/markup-compatibility/2006">
              <mc:Choice xmlns:v="urn:schemas-microsoft-com:vml" Requires="v">
                <p:oleObj spid="_x0000_s4" name="Equation" r:id="rId8" imgW="30175200" imgH="13106400" progId="Equation.DSMT4">
                  <p:embed/>
                </p:oleObj>
              </mc:Choice>
              <mc:Fallback>
                <p:oleObj name="Equation" r:id="rId8" imgW="30175200" imgH="13106400" progId="Equation.DSMT4">
                  <p:embed/>
                  <p:pic>
                    <p:nvPicPr>
                      <p:cNvPr id="0" name="Object 1"/>
                      <p:cNvPicPr/>
                      <p:nvPr/>
                    </p:nvPicPr>
                    <p:blipFill>
                      <a:blip r:embed="rId9"/>
                      <a:stretch>
                        <a:fillRect/>
                      </a:stretch>
                    </p:blipFill>
                    <p:spPr>
                      <a:xfrm>
                        <a:off x="3276600" y="5715000"/>
                        <a:ext cx="1422400" cy="617538"/>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3958660" y="2133600"/>
          <a:ext cx="434975" cy="397592"/>
        </p:xfrm>
        <a:graphic>
          <a:graphicData uri="http://schemas.openxmlformats.org/presentationml/2006/ole">
            <mc:AlternateContent xmlns:mc="http://schemas.openxmlformats.org/markup-compatibility/2006">
              <mc:Choice xmlns:v="urn:schemas-microsoft-com:vml" Requires="v">
                <p:oleObj spid="_x0000_s6" name="Equation" r:id="rId10" imgW="4267200" imgH="5791200" progId="Equation.DSMT4">
                  <p:embed/>
                </p:oleObj>
              </mc:Choice>
              <mc:Fallback>
                <p:oleObj name="Equation" r:id="rId10" imgW="4267200" imgH="5791200" progId="Equation.DSMT4">
                  <p:embed/>
                  <p:pic>
                    <p:nvPicPr>
                      <p:cNvPr id="0" name="Object 2"/>
                      <p:cNvPicPr/>
                      <p:nvPr/>
                    </p:nvPicPr>
                    <p:blipFill>
                      <a:blip r:embed="rId11"/>
                      <a:stretch>
                        <a:fillRect/>
                      </a:stretch>
                    </p:blipFill>
                    <p:spPr>
                      <a:xfrm>
                        <a:off x="3958660" y="2133600"/>
                        <a:ext cx="434975" cy="397592"/>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838691" y="5442110"/>
          <a:ext cx="1783457" cy="1111006"/>
        </p:xfrm>
        <a:graphic>
          <a:graphicData uri="http://schemas.openxmlformats.org/presentationml/2006/ole">
            <mc:AlternateContent xmlns:mc="http://schemas.openxmlformats.org/markup-compatibility/2006">
              <mc:Choice xmlns:v="urn:schemas-microsoft-com:vml" Requires="v">
                <p:oleObj spid="_x0000_s9" name="Equation" r:id="rId12" imgW="18592800" imgH="11582400" progId="Equation.DSMT4">
                  <p:embed/>
                </p:oleObj>
              </mc:Choice>
              <mc:Fallback>
                <p:oleObj name="Equation" r:id="rId12" imgW="18592800" imgH="11582400" progId="Equation.DSMT4">
                  <p:embed/>
                  <p:pic>
                    <p:nvPicPr>
                      <p:cNvPr id="0" name="Object 3"/>
                      <p:cNvPicPr/>
                      <p:nvPr/>
                    </p:nvPicPr>
                    <p:blipFill>
                      <a:blip r:embed="rId13"/>
                      <a:stretch>
                        <a:fillRect/>
                      </a:stretch>
                    </p:blipFill>
                    <p:spPr>
                      <a:xfrm>
                        <a:off x="838691" y="5442110"/>
                        <a:ext cx="1783457" cy="1111006"/>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807870" y="3711038"/>
          <a:ext cx="1636044" cy="1019175"/>
        </p:xfrm>
        <a:graphic>
          <a:graphicData uri="http://schemas.openxmlformats.org/presentationml/2006/ole">
            <mc:AlternateContent xmlns:mc="http://schemas.openxmlformats.org/markup-compatibility/2006">
              <mc:Choice xmlns:v="urn:schemas-microsoft-com:vml" Requires="v">
                <p:oleObj spid="_x0000_s10" name="Equation" r:id="rId14" imgW="18592800" imgH="11582400" progId="Equation.DSMT4">
                  <p:embed/>
                </p:oleObj>
              </mc:Choice>
              <mc:Fallback>
                <p:oleObj name="Equation" r:id="rId14" imgW="18592800" imgH="11582400" progId="Equation.DSMT4">
                  <p:embed/>
                  <p:pic>
                    <p:nvPicPr>
                      <p:cNvPr id="0" name="Object 4"/>
                      <p:cNvPicPr/>
                      <p:nvPr/>
                    </p:nvPicPr>
                    <p:blipFill>
                      <a:blip r:embed="rId15"/>
                      <a:stretch>
                        <a:fillRect/>
                      </a:stretch>
                    </p:blipFill>
                    <p:spPr>
                      <a:xfrm>
                        <a:off x="807870" y="3711038"/>
                        <a:ext cx="1636044" cy="1019175"/>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838691" y="1942687"/>
          <a:ext cx="1657318" cy="962314"/>
        </p:xfrm>
        <a:graphic>
          <a:graphicData uri="http://schemas.openxmlformats.org/presentationml/2006/ole">
            <mc:AlternateContent xmlns:mc="http://schemas.openxmlformats.org/markup-compatibility/2006">
              <mc:Choice xmlns:v="urn:schemas-microsoft-com:vml" Requires="v">
                <p:oleObj spid="_x0000_s11" name="Equation" r:id="rId16" imgW="18897600" imgH="10972800" progId="Equation.DSMT4">
                  <p:embed/>
                </p:oleObj>
              </mc:Choice>
              <mc:Fallback>
                <p:oleObj name="Equation" r:id="rId16" imgW="18897600" imgH="10972800" progId="Equation.DSMT4">
                  <p:embed/>
                  <p:pic>
                    <p:nvPicPr>
                      <p:cNvPr id="0" name="Object 5"/>
                      <p:cNvPicPr/>
                      <p:nvPr/>
                    </p:nvPicPr>
                    <p:blipFill>
                      <a:blip r:embed="rId17"/>
                      <a:stretch>
                        <a:fillRect/>
                      </a:stretch>
                    </p:blipFill>
                    <p:spPr>
                      <a:xfrm>
                        <a:off x="838691" y="1942687"/>
                        <a:ext cx="1657318" cy="962314"/>
                      </a:xfrm>
                      <a:prstGeom prst="rect">
                        <a:avLst/>
                      </a:prstGeom>
                    </p:spPr>
                  </p:pic>
                </p:oleObj>
              </mc:Fallback>
            </mc:AlternateContent>
          </a:graphicData>
        </a:graphic>
      </p:graphicFrame>
      <p:sp>
        <p:nvSpPr>
          <p:cNvPr id="12" name="Rectangle: Rounded Corners 6"/>
          <p:cNvSpPr/>
          <p:nvPr/>
        </p:nvSpPr>
        <p:spPr bwMode="auto">
          <a:xfrm>
            <a:off x="773193" y="50980"/>
            <a:ext cx="7837407" cy="630775"/>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eaLnBrk="1" hangingPunct="1">
              <a:buClr>
                <a:srgbClr val="000000"/>
              </a:buClr>
              <a:buSzPct val="100000"/>
              <a:buFont typeface="Times New Roman" panose="02020603050405020304" pitchFamily="18" charset="0"/>
              <a:buNone/>
              <a:defRPr/>
            </a:pPr>
            <a:r>
              <a:rPr lang="vi-VN" sz="1800" b="1">
                <a:solidFill>
                  <a:schemeClr val="accent6"/>
                </a:solidFill>
                <a:latin typeface="Times New Roman" panose="02020603050405020304" pitchFamily="18" charset="0"/>
                <a:cs typeface="Times New Roman" panose="02020603050405020304" pitchFamily="18" charset="0"/>
              </a:rPr>
              <a:t>BÀI 2: PHƯƠNG TRÌNH BẬC NHẤT HAI ẨN. HỆ HAI PHƯƠNG TRÌNH BẬC NHẤT HAI ẨN </a:t>
            </a:r>
            <a:endParaRPr lang="en-US" sz="1800" b="1" dirty="0">
              <a:solidFill>
                <a:schemeClr val="accent6"/>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nvGraphicFramePr>
        <p:xfrm>
          <a:off x="3479530" y="2526070"/>
          <a:ext cx="711470" cy="740883"/>
        </p:xfrm>
        <a:graphic>
          <a:graphicData uri="http://schemas.openxmlformats.org/presentationml/2006/ole">
            <mc:AlternateContent xmlns:mc="http://schemas.openxmlformats.org/markup-compatibility/2006">
              <mc:Choice xmlns:v="urn:schemas-microsoft-com:vml" Requires="v">
                <p:oleObj spid="_x0000_s14" name="Equation" r:id="rId18" imgW="857885" imgH="547370" progId="Equation.DSMT4">
                  <p:embed/>
                </p:oleObj>
              </mc:Choice>
              <mc:Fallback>
                <p:oleObj name="Equation" r:id="rId18" imgW="857885" imgH="547370" progId="Equation.DSMT4">
                  <p:embed/>
                  <p:pic>
                    <p:nvPicPr>
                      <p:cNvPr id="0" name="Picture 13"/>
                      <p:cNvPicPr/>
                      <p:nvPr/>
                    </p:nvPicPr>
                    <p:blipFill>
                      <a:blip r:embed="rId19"/>
                      <a:stretch>
                        <a:fillRect/>
                      </a:stretch>
                    </p:blipFill>
                    <p:spPr>
                      <a:xfrm>
                        <a:off x="3479530" y="2526070"/>
                        <a:ext cx="711470" cy="740883"/>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3946525" y="5394325"/>
          <a:ext cx="466725" cy="396875"/>
        </p:xfrm>
        <a:graphic>
          <a:graphicData uri="http://schemas.openxmlformats.org/presentationml/2006/ole">
            <mc:AlternateContent xmlns:mc="http://schemas.openxmlformats.org/markup-compatibility/2006">
              <mc:Choice xmlns:v="urn:schemas-microsoft-com:vml" Requires="v">
                <p:oleObj spid="_x0000_s16" name="Equation" r:id="rId20" imgW="4572000" imgH="5791200" progId="Equation.DSMT4">
                  <p:embed/>
                </p:oleObj>
              </mc:Choice>
              <mc:Fallback>
                <p:oleObj name="Equation" r:id="rId20" imgW="4572000" imgH="5791200" progId="Equation.DSMT4">
                  <p:embed/>
                  <p:pic>
                    <p:nvPicPr>
                      <p:cNvPr id="0" name="Object 25"/>
                      <p:cNvPicPr/>
                      <p:nvPr/>
                    </p:nvPicPr>
                    <p:blipFill>
                      <a:blip r:embed="rId21"/>
                      <a:stretch>
                        <a:fillRect/>
                      </a:stretch>
                    </p:blipFill>
                    <p:spPr>
                      <a:xfrm>
                        <a:off x="3946525" y="5394325"/>
                        <a:ext cx="466725" cy="396875"/>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3962400" y="3794125"/>
          <a:ext cx="465138" cy="396875"/>
        </p:xfrm>
        <a:graphic>
          <a:graphicData uri="http://schemas.openxmlformats.org/presentationml/2006/ole">
            <mc:AlternateContent xmlns:mc="http://schemas.openxmlformats.org/markup-compatibility/2006">
              <mc:Choice xmlns:v="urn:schemas-microsoft-com:vml" Requires="v">
                <p:oleObj spid="_x0000_s19" name="Equation" r:id="rId22" imgW="4572000" imgH="5791200" progId="Equation.DSMT4">
                  <p:embed/>
                </p:oleObj>
              </mc:Choice>
              <mc:Fallback>
                <p:oleObj name="Equation" r:id="rId22" imgW="4572000" imgH="5791200" progId="Equation.DSMT4">
                  <p:embed/>
                  <p:pic>
                    <p:nvPicPr>
                      <p:cNvPr id="0" name="Object 25"/>
                      <p:cNvPicPr/>
                      <p:nvPr/>
                    </p:nvPicPr>
                    <p:blipFill>
                      <a:blip r:embed="rId23"/>
                      <a:stretch>
                        <a:fillRect/>
                      </a:stretch>
                    </p:blipFill>
                    <p:spPr>
                      <a:xfrm>
                        <a:off x="3962400" y="3794125"/>
                        <a:ext cx="465138" cy="396875"/>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3711573" y="4112311"/>
          <a:ext cx="682062" cy="814387"/>
        </p:xfrm>
        <a:graphic>
          <a:graphicData uri="http://schemas.openxmlformats.org/presentationml/2006/ole">
            <mc:AlternateContent xmlns:mc="http://schemas.openxmlformats.org/markup-compatibility/2006">
              <mc:Choice xmlns:v="urn:schemas-microsoft-com:vml" Requires="v">
                <p:oleObj spid="_x0000_s21" name="Equation" r:id="rId24" imgW="14325600" imgH="13106400" progId="Equation.DSMT4">
                  <p:embed/>
                </p:oleObj>
              </mc:Choice>
              <mc:Fallback>
                <p:oleObj name="Equation" r:id="rId24" imgW="14325600" imgH="13106400" progId="Equation.DSMT4">
                  <p:embed/>
                  <p:pic>
                    <p:nvPicPr>
                      <p:cNvPr id="0" name="Object 9"/>
                      <p:cNvPicPr/>
                      <p:nvPr/>
                    </p:nvPicPr>
                    <p:blipFill>
                      <a:blip r:embed="rId25"/>
                      <a:stretch>
                        <a:fillRect/>
                      </a:stretch>
                    </p:blipFill>
                    <p:spPr>
                      <a:xfrm>
                        <a:off x="3711573" y="4112311"/>
                        <a:ext cx="682062" cy="814387"/>
                      </a:xfrm>
                      <a:prstGeom prst="rect">
                        <a:avLst/>
                      </a:prstGeom>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457200" y="309822"/>
            <a:ext cx="859992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Nhận xét cặp số (6000; 3000) có là nghiệm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trình</a:t>
            </a:r>
            <a:r>
              <a:rPr lang="en-US" altLang="en-US" sz="2400">
                <a:latin typeface="Times New Roman" panose="02020603050405020304" pitchFamily="18" charset="0"/>
                <a:cs typeface="Times New Roman" panose="02020603050405020304" pitchFamily="18" charset="0"/>
              </a:rPr>
              <a:t> bậc </a:t>
            </a:r>
            <a:r>
              <a:rPr lang="en-US" altLang="en-US" sz="2400" dirty="0" err="1">
                <a:latin typeface="Times New Roman" panose="02020603050405020304" pitchFamily="18" charset="0"/>
                <a:cs typeface="Times New Roman" panose="02020603050405020304" pitchFamily="18" charset="0"/>
              </a:rPr>
              <a:t>nhất</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hai</a:t>
            </a:r>
            <a:r>
              <a:rPr lang="en-US" altLang="en-US" sz="2400">
                <a:latin typeface="Times New Roman" panose="02020603050405020304" pitchFamily="18" charset="0"/>
                <a:cs typeface="Times New Roman" panose="02020603050405020304" pitchFamily="18" charset="0"/>
              </a:rPr>
              <a:t> ẩn                             và   </a:t>
            </a:r>
            <a:endParaRPr lang="en-US" alt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1447800" y="685800"/>
          <a:ext cx="1981200" cy="443736"/>
        </p:xfrm>
        <a:graphic>
          <a:graphicData uri="http://schemas.openxmlformats.org/presentationml/2006/ole">
            <mc:AlternateContent xmlns:mc="http://schemas.openxmlformats.org/markup-compatibility/2006">
              <mc:Choice xmlns:v="urn:schemas-microsoft-com:vml" Requires="v">
                <p:oleObj spid="_x0000_s2" name="Equation" r:id="rId2" imgW="1021080" imgH="201295" progId="Equation.DSMT4">
                  <p:embed/>
                </p:oleObj>
              </mc:Choice>
              <mc:Fallback>
                <p:oleObj name="Equation" r:id="rId2" imgW="1021080" imgH="201295" progId="Equation.DSMT4">
                  <p:embed/>
                  <p:pic>
                    <p:nvPicPr>
                      <p:cNvPr id="0" name="Picture 1"/>
                      <p:cNvPicPr/>
                      <p:nvPr/>
                    </p:nvPicPr>
                    <p:blipFill>
                      <a:blip r:embed="rId3"/>
                      <a:stretch>
                        <a:fillRect/>
                      </a:stretch>
                    </p:blipFill>
                    <p:spPr>
                      <a:xfrm>
                        <a:off x="1447800" y="685800"/>
                        <a:ext cx="1981200" cy="443736"/>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3886200" y="685800"/>
          <a:ext cx="1981200" cy="443736"/>
        </p:xfrm>
        <a:graphic>
          <a:graphicData uri="http://schemas.openxmlformats.org/presentationml/2006/ole">
            <mc:AlternateContent xmlns:mc="http://schemas.openxmlformats.org/markup-compatibility/2006">
              <mc:Choice xmlns:v="urn:schemas-microsoft-com:vml" Requires="v">
                <p:oleObj spid="_x0000_s4" name="Equation" r:id="rId4" imgW="1041400" imgH="201295" progId="Equation.DSMT4">
                  <p:embed/>
                </p:oleObj>
              </mc:Choice>
              <mc:Fallback>
                <p:oleObj name="Equation" r:id="rId4" imgW="1041400" imgH="201295" progId="Equation.DSMT4">
                  <p:embed/>
                  <p:pic>
                    <p:nvPicPr>
                      <p:cNvPr id="0" name="Picture 3"/>
                      <p:cNvPicPr/>
                      <p:nvPr/>
                    </p:nvPicPr>
                    <p:blipFill>
                      <a:blip r:embed="rId5"/>
                      <a:stretch>
                        <a:fillRect/>
                      </a:stretch>
                    </p:blipFill>
                    <p:spPr>
                      <a:xfrm>
                        <a:off x="3886200" y="685800"/>
                        <a:ext cx="1981200" cy="443736"/>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447800" y="2099102"/>
          <a:ext cx="4257676" cy="415498"/>
        </p:xfrm>
        <a:graphic>
          <a:graphicData uri="http://schemas.openxmlformats.org/presentationml/2006/ole">
            <mc:AlternateContent xmlns:mc="http://schemas.openxmlformats.org/markup-compatibility/2006">
              <mc:Choice xmlns:v="urn:schemas-microsoft-com:vml" Requires="v">
                <p:oleObj spid="_x0000_s6" name="Equation" r:id="rId6" imgW="2642235" imgH="210820" progId="Equation.DSMT4">
                  <p:embed/>
                </p:oleObj>
              </mc:Choice>
              <mc:Fallback>
                <p:oleObj name="Equation" r:id="rId6" imgW="2642235" imgH="210820" progId="Equation.DSMT4">
                  <p:embed/>
                  <p:pic>
                    <p:nvPicPr>
                      <p:cNvPr id="0" name="Picture 5"/>
                      <p:cNvPicPr/>
                      <p:nvPr/>
                    </p:nvPicPr>
                    <p:blipFill>
                      <a:blip r:embed="rId7"/>
                      <a:stretch>
                        <a:fillRect/>
                      </a:stretch>
                    </p:blipFill>
                    <p:spPr>
                      <a:xfrm>
                        <a:off x="1447800" y="2099102"/>
                        <a:ext cx="4257676" cy="415498"/>
                      </a:xfrm>
                      <a:prstGeom prst="rect">
                        <a:avLst/>
                      </a:prstGeom>
                    </p:spPr>
                  </p:pic>
                </p:oleObj>
              </mc:Fallback>
            </mc:AlternateContent>
          </a:graphicData>
        </a:graphic>
      </p:graphicFrame>
      <p:sp>
        <p:nvSpPr>
          <p:cNvPr id="9" name="TextBox 8"/>
          <p:cNvSpPr txBox="1"/>
          <p:nvPr/>
        </p:nvSpPr>
        <p:spPr>
          <a:xfrm>
            <a:off x="3463834" y="1197626"/>
            <a:ext cx="1055077" cy="415498"/>
          </a:xfrm>
          <a:prstGeom prst="rect">
            <a:avLst/>
          </a:prstGeom>
          <a:noFill/>
        </p:spPr>
        <p:txBody>
          <a:bodyPr wrap="square" rtlCol="0">
            <a:spAutoFit/>
          </a:bodyPr>
          <a:lstStyle/>
          <a:p>
            <a:r>
              <a:rPr lang="en-US" sz="2100" b="1">
                <a:solidFill>
                  <a:srgbClr val="FF0000"/>
                </a:solidFill>
                <a:latin typeface="Times New Roman" panose="02020603050405020304" pitchFamily="18" charset="0"/>
                <a:cs typeface="Times New Roman" panose="02020603050405020304" pitchFamily="18" charset="0"/>
              </a:rPr>
              <a:t>Giải </a:t>
            </a:r>
            <a:endParaRPr lang="en-US" sz="2100" b="1">
              <a:solidFill>
                <a:srgbClr val="FF0000"/>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520052" y="3108689"/>
          <a:ext cx="4575948" cy="430887"/>
        </p:xfrm>
        <a:graphic>
          <a:graphicData uri="http://schemas.openxmlformats.org/presentationml/2006/ole">
            <mc:AlternateContent xmlns:mc="http://schemas.openxmlformats.org/markup-compatibility/2006">
              <mc:Choice xmlns:v="urn:schemas-microsoft-com:vml" Requires="v">
                <p:oleObj spid="_x0000_s8" name="Equation" r:id="rId8" imgW="2670175" imgH="210820" progId="Equation.DSMT4">
                  <p:embed/>
                </p:oleObj>
              </mc:Choice>
              <mc:Fallback>
                <p:oleObj name="Equation" r:id="rId8" imgW="2670175" imgH="210820" progId="Equation.DSMT4">
                  <p:embed/>
                  <p:pic>
                    <p:nvPicPr>
                      <p:cNvPr id="0" name="Picture 7"/>
                      <p:cNvPicPr/>
                      <p:nvPr/>
                    </p:nvPicPr>
                    <p:blipFill>
                      <a:blip r:embed="rId9"/>
                      <a:stretch>
                        <a:fillRect/>
                      </a:stretch>
                    </p:blipFill>
                    <p:spPr>
                      <a:xfrm>
                        <a:off x="1520052" y="3108689"/>
                        <a:ext cx="4575948" cy="430887"/>
                      </a:xfrm>
                      <a:prstGeom prst="rect">
                        <a:avLst/>
                      </a:prstGeom>
                    </p:spPr>
                  </p:pic>
                </p:oleObj>
              </mc:Fallback>
            </mc:AlternateContent>
          </a:graphicData>
        </a:graphic>
      </p:graphicFrame>
      <p:sp>
        <p:nvSpPr>
          <p:cNvPr id="14" name="TextBox 13"/>
          <p:cNvSpPr txBox="1"/>
          <p:nvPr/>
        </p:nvSpPr>
        <p:spPr>
          <a:xfrm>
            <a:off x="467710" y="1162704"/>
            <a:ext cx="7696200" cy="815608"/>
          </a:xfrm>
          <a:prstGeom prst="rect">
            <a:avLst/>
          </a:prstGeom>
          <a:noFill/>
        </p:spPr>
        <p:txBody>
          <a:bodyPr wrap="square">
            <a:spAutoFit/>
          </a:bodyPr>
          <a:lstStyle/>
          <a:p>
            <a:pPr>
              <a:spcBef>
                <a:spcPts val="300"/>
              </a:spcBef>
              <a:spcAft>
                <a:spcPts val="300"/>
              </a:spcAft>
            </a:pPr>
            <a:r>
              <a:rPr lang="en-US" sz="1800">
                <a:effectLst/>
                <a:latin typeface="Times New Roman" panose="02020603050405020304" pitchFamily="18" charset="0"/>
                <a:ea typeface="Times New Roman" panose="02020603050405020304" pitchFamily="18" charset="0"/>
              </a:rPr>
              <a:t>là phương trình vì:</a:t>
            </a:r>
            <a:endParaRPr lang="en-US" sz="1800">
              <a:effectLst/>
              <a:latin typeface="Times New Roman" panose="02020603050405020304" pitchFamily="18" charset="0"/>
              <a:ea typeface="Times New Roman" panose="02020603050405020304" pitchFamily="18" charset="0"/>
            </a:endParaRPr>
          </a:p>
          <a:p>
            <a:pPr>
              <a:spcBef>
                <a:spcPts val="300"/>
              </a:spcBef>
              <a:spcAft>
                <a:spcPts val="300"/>
              </a:spcAft>
            </a:pPr>
            <a:r>
              <a:rPr lang="en-US" altLang="en-US" sz="2400">
                <a:solidFill>
                  <a:schemeClr val="tx1"/>
                </a:solidFill>
                <a:latin typeface="Times New Roman" panose="02020603050405020304" pitchFamily="18" charset="0"/>
                <a:cs typeface="Times New Roman" panose="02020603050405020304" pitchFamily="18" charset="0"/>
              </a:rPr>
              <a:t>Cặp số (6000; 3000) </a:t>
            </a:r>
            <a:r>
              <a:rPr lang="en-US" sz="2400">
                <a:solidFill>
                  <a:schemeClr val="tx1"/>
                </a:solidFill>
                <a:effectLst/>
                <a:latin typeface="Times New Roman" panose="02020603050405020304" pitchFamily="18" charset="0"/>
                <a:ea typeface="Times New Roman" panose="02020603050405020304" pitchFamily="18" charset="0"/>
              </a:rPr>
              <a:t>là nghiệm của từng phương trình vì:</a:t>
            </a:r>
            <a:endParaRPr lang="en-US" sz="2400">
              <a:solidFill>
                <a:schemeClr val="tx1"/>
              </a:solidFill>
              <a:effectLst/>
              <a:latin typeface="Times New Roman" panose="02020603050405020304" pitchFamily="18" charset="0"/>
              <a:ea typeface="Times New Roman" panose="02020603050405020304" pitchFamily="18" charset="0"/>
            </a:endParaRPr>
          </a:p>
        </p:txBody>
      </p:sp>
      <p:sp>
        <p:nvSpPr>
          <p:cNvPr id="21" name="TextBox 20"/>
          <p:cNvSpPr txBox="1"/>
          <p:nvPr/>
        </p:nvSpPr>
        <p:spPr>
          <a:xfrm>
            <a:off x="518411" y="2540913"/>
            <a:ext cx="8001000" cy="430887"/>
          </a:xfrm>
          <a:prstGeom prst="rect">
            <a:avLst/>
          </a:prstGeom>
          <a:noFill/>
        </p:spPr>
        <p:txBody>
          <a:bodyPr wrap="square">
            <a:spAutoFit/>
          </a:bodyPr>
          <a:lstStyle/>
          <a:p>
            <a:pPr>
              <a:spcBef>
                <a:spcPts val="300"/>
              </a:spcBef>
              <a:spcAft>
                <a:spcPts val="300"/>
              </a:spcAft>
            </a:pPr>
            <a:r>
              <a:rPr lang="en-US" altLang="en-US" sz="2200">
                <a:solidFill>
                  <a:schemeClr val="tx1"/>
                </a:solidFill>
                <a:latin typeface="Times New Roman" panose="02020603050405020304" pitchFamily="18" charset="0"/>
                <a:cs typeface="Times New Roman" panose="02020603050405020304" pitchFamily="18" charset="0"/>
              </a:rPr>
              <a:t>Cặp số (6000; 3000) </a:t>
            </a:r>
            <a:r>
              <a:rPr lang="en-US" sz="2200">
                <a:solidFill>
                  <a:schemeClr val="tx1"/>
                </a:solidFill>
                <a:effectLst/>
                <a:latin typeface="Times New Roman" panose="02020603050405020304" pitchFamily="18" charset="0"/>
                <a:ea typeface="Times New Roman" panose="02020603050405020304" pitchFamily="18" charset="0"/>
              </a:rPr>
              <a:t>là nghiệm của từng phương trình vì:</a:t>
            </a:r>
            <a:endParaRPr lang="en-US" sz="2200">
              <a:solidFill>
                <a:schemeClr val="tx1"/>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34"/>
                                        </p:tgtEl>
                                        <p:attrNameLst>
                                          <p:attrName>style.visibility</p:attrName>
                                        </p:attrNameLst>
                                      </p:cBhvr>
                                      <p:to>
                                        <p:strVal val="visible"/>
                                      </p:to>
                                    </p:set>
                                    <p:animEffect transition="in" filter="wipe(down)">
                                      <p:cBhvr>
                                        <p:cTn id="10" dur="500"/>
                                        <p:tgtEl>
                                          <p:spTgt spid="513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P spid="9" grpId="0"/>
      <p:bldP spid="14"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4"/>
          <p:cNvSpPr>
            <a:spLocks noChangeArrowheads="1"/>
          </p:cNvSpPr>
          <p:nvPr/>
        </p:nvSpPr>
        <p:spPr bwMode="auto">
          <a:xfrm>
            <a:off x="-198080" y="1849712"/>
            <a:ext cx="8763000" cy="2501573"/>
          </a:xfrm>
          <a:prstGeom prst="cloudCallout">
            <a:avLst>
              <a:gd name="adj1" fmla="val -39674"/>
              <a:gd name="adj2" fmla="val 92197"/>
            </a:avLst>
          </a:prstGeom>
          <a:solidFill>
            <a:schemeClr val="accent6">
              <a:lumMod val="20000"/>
              <a:lumOff val="80000"/>
            </a:schemeClr>
          </a:solidFill>
          <a:ln w="9525">
            <a:solidFill>
              <a:schemeClr val="tx1"/>
            </a:solidFill>
            <a:round/>
          </a:ln>
        </p:spPr>
        <p:txBody>
          <a:bodyPr anchor="ctr"/>
          <a:lstStyle/>
          <a:p>
            <a:pPr algn="ctr">
              <a:buClr>
                <a:srgbClr val="000000"/>
              </a:buClr>
              <a:buSzPct val="100000"/>
              <a:buFont typeface="Times New Roman" panose="02020603050405020304" pitchFamily="18" charset="0"/>
              <a:buNone/>
              <a:defRPr/>
            </a:pPr>
            <a:endParaRPr lang="en-US" altLang="en-US" sz="2800" i="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805466" y="2346531"/>
            <a:ext cx="6738334" cy="1754327"/>
            <a:chOff x="1040427" y="927627"/>
            <a:chExt cx="8984445" cy="2339103"/>
          </a:xfrm>
        </p:grpSpPr>
        <p:sp>
          <p:nvSpPr>
            <p:cNvPr id="7" name="Rectangle 6"/>
            <p:cNvSpPr/>
            <p:nvPr/>
          </p:nvSpPr>
          <p:spPr>
            <a:xfrm>
              <a:off x="1040427" y="927627"/>
              <a:ext cx="8984445" cy="2339103"/>
            </a:xfrm>
            <a:prstGeom prst="rect">
              <a:avLst/>
            </a:prstGeom>
          </p:spPr>
          <p:txBody>
            <a:bodyPr wrap="square">
              <a:spAutoFit/>
            </a:bodyPr>
            <a:lstStyle/>
            <a:p>
              <a:pPr lvl="0" algn="just" fontAlgn="base">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Ta còn nói rằng cặp số (6000; 3000) là một nghiệm của hệ phương trình:                                                            </a:t>
              </a:r>
              <a:endParaRPr lang="en-US" altLang="en-US" sz="2400" b="1">
                <a:solidFill>
                  <a:srgbClr val="000000"/>
                </a:solidFill>
                <a:latin typeface="Times New Roman" panose="02020603050405020304" pitchFamily="18" charset="0"/>
                <a:cs typeface="Times New Roman" panose="02020603050405020304" pitchFamily="18" charset="0"/>
              </a:endParaRPr>
            </a:p>
            <a:p>
              <a:pPr lvl="0" algn="just"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                                                          </a:t>
              </a:r>
              <a:endParaRPr lang="en-US" altLang="en-US" sz="2400" b="1">
                <a:solidFill>
                  <a:srgbClr val="000000"/>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pPr>
              <a:endParaRPr lang="en-US" altLang="en-US" sz="2400" b="1">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4157472" y="2237570"/>
            <a:ext cx="3304117" cy="990600"/>
          </p:xfrm>
          <a:graphic>
            <a:graphicData uri="http://schemas.openxmlformats.org/presentationml/2006/ole">
              <mc:AlternateContent xmlns:mc="http://schemas.openxmlformats.org/markup-compatibility/2006">
                <mc:Choice xmlns:v="urn:schemas-microsoft-com:vml" Requires="v">
                  <p:oleObj spid="_x0000_s0" name="Equation" r:id="rId1" imgW="74371200" imgH="23774400" progId="Equation.DSMT4">
                    <p:embed/>
                  </p:oleObj>
                </mc:Choice>
                <mc:Fallback>
                  <p:oleObj name="Equation" r:id="rId1" imgW="74371200" imgH="23774400" progId="Equation.DSMT4">
                    <p:embed/>
                    <p:pic>
                      <p:nvPicPr>
                        <p:cNvPr id="0" name="Object 9"/>
                        <p:cNvPicPr/>
                        <p:nvPr/>
                      </p:nvPicPr>
                      <p:blipFill>
                        <a:blip r:embed="rId2"/>
                        <a:stretch>
                          <a:fillRect/>
                        </a:stretch>
                      </p:blipFill>
                      <p:spPr>
                        <a:xfrm>
                          <a:off x="4157472" y="2237570"/>
                          <a:ext cx="3304117" cy="990600"/>
                        </a:xfrm>
                        <a:prstGeom prst="rect">
                          <a:avLst/>
                        </a:prstGeom>
                      </p:spPr>
                    </p:pic>
                  </p:oleObj>
                </mc:Fallback>
              </mc:AlternateContent>
            </a:graphicData>
          </a:graphic>
        </p:graphicFrame>
      </p:grpSp>
      <p:sp>
        <p:nvSpPr>
          <p:cNvPr id="12" name="Oval 11"/>
          <p:cNvSpPr/>
          <p:nvPr/>
        </p:nvSpPr>
        <p:spPr>
          <a:xfrm>
            <a:off x="3018833" y="3050472"/>
            <a:ext cx="2379975" cy="13008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5D2E7A"/>
                </a:solidFill>
              </a:ln>
            </a:endParaRPr>
          </a:p>
        </p:txBody>
      </p:sp>
      <p:grpSp>
        <p:nvGrpSpPr>
          <p:cNvPr id="19" name="Group 18"/>
          <p:cNvGrpSpPr/>
          <p:nvPr/>
        </p:nvGrpSpPr>
        <p:grpSpPr>
          <a:xfrm>
            <a:off x="6510271" y="4026871"/>
            <a:ext cx="2173310" cy="1227184"/>
            <a:chOff x="8654604" y="3157215"/>
            <a:chExt cx="2897746" cy="1636245"/>
          </a:xfrm>
          <a:solidFill>
            <a:schemeClr val="accent4">
              <a:lumMod val="40000"/>
              <a:lumOff val="60000"/>
            </a:schemeClr>
          </a:solidFill>
        </p:grpSpPr>
        <p:sp>
          <p:nvSpPr>
            <p:cNvPr id="13" name="Rectangular Callout 12"/>
            <p:cNvSpPr/>
            <p:nvPr/>
          </p:nvSpPr>
          <p:spPr>
            <a:xfrm>
              <a:off x="8654604" y="3170722"/>
              <a:ext cx="2897746" cy="1622738"/>
            </a:xfrm>
            <a:prstGeom prst="wedgeRectCallout">
              <a:avLst>
                <a:gd name="adj1" fmla="val -107055"/>
                <a:gd name="adj2" fmla="val -47818"/>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TextBox 13"/>
            <p:cNvSpPr txBox="1"/>
            <p:nvPr/>
          </p:nvSpPr>
          <p:spPr>
            <a:xfrm>
              <a:off x="8654604" y="3157215"/>
              <a:ext cx="2897746" cy="1600438"/>
            </a:xfrm>
            <a:prstGeom prst="rect">
              <a:avLst/>
            </a:prstGeom>
            <a:grpFill/>
          </p:spPr>
          <p:txBody>
            <a:bodyPr wrap="square" rtlCol="0">
              <a:spAutoFit/>
            </a:bodyPr>
            <a:lstStyle/>
            <a:p>
              <a:pPr algn="l"/>
              <a:r>
                <a:rPr lang="en-US" sz="2400">
                  <a:latin typeface="Times New Roman" panose="02020603050405020304" pitchFamily="18" charset="0"/>
                  <a:cs typeface="Times New Roman" panose="02020603050405020304" pitchFamily="18" charset="0"/>
                </a:rPr>
                <a:t>Hệ phương trình bậc nhất hai ẩn </a:t>
              </a:r>
              <a:endParaRPr lang="en-US" sz="2400">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nvGraphicFramePr>
          <p:xfrm>
            <a:off x="9854842" y="4353953"/>
            <a:ext cx="685800" cy="342900"/>
          </p:xfrm>
          <a:graphic>
            <a:graphicData uri="http://schemas.openxmlformats.org/presentationml/2006/ole">
              <mc:AlternateContent xmlns:mc="http://schemas.openxmlformats.org/markup-compatibility/2006">
                <mc:Choice xmlns:v="urn:schemas-microsoft-com:vml" Requires="v">
                  <p:oleObj spid="_x0000_s2" name="Equation" r:id="rId3" imgW="16459200" imgH="8229600" progId="Equation.DSMT4">
                    <p:embed/>
                  </p:oleObj>
                </mc:Choice>
                <mc:Fallback>
                  <p:oleObj name="Equation" r:id="rId3" imgW="16459200" imgH="8229600" progId="Equation.DSMT4">
                    <p:embed/>
                    <p:pic>
                      <p:nvPicPr>
                        <p:cNvPr id="0" name="Object 17"/>
                        <p:cNvPicPr/>
                        <p:nvPr/>
                      </p:nvPicPr>
                      <p:blipFill>
                        <a:blip r:embed="rId4"/>
                        <a:stretch>
                          <a:fillRect/>
                        </a:stretch>
                      </p:blipFill>
                      <p:spPr>
                        <a:xfrm>
                          <a:off x="9854842" y="4353953"/>
                          <a:ext cx="685800" cy="342900"/>
                        </a:xfrm>
                        <a:prstGeom prst="rect">
                          <a:avLst/>
                        </a:prstGeom>
                      </p:spPr>
                    </p:pic>
                  </p:oleObj>
                </mc:Fallback>
              </mc:AlternateContent>
            </a:graphicData>
          </a:graphic>
        </p:graphicFrame>
      </p:grpSp>
      <p:sp>
        <p:nvSpPr>
          <p:cNvPr id="21" name="TextBox 20"/>
          <p:cNvSpPr txBox="1"/>
          <p:nvPr/>
        </p:nvSpPr>
        <p:spPr>
          <a:xfrm>
            <a:off x="82564" y="821977"/>
            <a:ext cx="8601017" cy="954107"/>
          </a:xfrm>
          <a:prstGeom prst="rect">
            <a:avLst/>
          </a:prstGeom>
          <a:noFill/>
        </p:spPr>
        <p:txBody>
          <a:bodyPr wrap="square">
            <a:spAutoFit/>
          </a:bodyPr>
          <a:lstStyle/>
          <a:p>
            <a:r>
              <a:rPr lang="vi-VN" sz="2400">
                <a:solidFill>
                  <a:schemeClr val="tx2"/>
                </a:solidFill>
                <a:latin typeface="Times New Roman" panose="02020603050405020304" pitchFamily="18" charset="0"/>
                <a:cs typeface="Times New Roman" panose="02020603050405020304" pitchFamily="18" charset="0"/>
              </a:rPr>
              <a:t>Nhận xét cặp số (6000; 3000) có là nghiệm phương trình bậc nhất hai ẩn</a:t>
            </a:r>
            <a:r>
              <a:rPr lang="vi-VN">
                <a:solidFill>
                  <a:schemeClr val="tx2"/>
                </a:solidFill>
                <a:latin typeface="Times New Roman" panose="02020603050405020304" pitchFamily="18" charset="0"/>
                <a:cs typeface="Times New Roman" panose="02020603050405020304" pitchFamily="18" charset="0"/>
              </a:rPr>
              <a:t>                     </a:t>
            </a:r>
            <a:r>
              <a:rPr lang="en-US">
                <a:solidFill>
                  <a:schemeClr val="tx2"/>
                </a:solidFill>
                <a:latin typeface="Times New Roman" panose="02020603050405020304" pitchFamily="18" charset="0"/>
                <a:cs typeface="Times New Roman" panose="02020603050405020304" pitchFamily="18" charset="0"/>
              </a:rPr>
              <a:t> </a:t>
            </a:r>
            <a:r>
              <a:rPr lang="vi-VN">
                <a:solidFill>
                  <a:schemeClr val="tx2"/>
                </a:solidFill>
                <a:latin typeface="Times New Roman" panose="02020603050405020304" pitchFamily="18" charset="0"/>
                <a:cs typeface="Times New Roman" panose="02020603050405020304" pitchFamily="18" charset="0"/>
              </a:rPr>
              <a:t>và   </a:t>
            </a:r>
            <a:endParaRPr lang="vi-VN">
              <a:solidFill>
                <a:schemeClr val="tx2"/>
              </a:solidFill>
              <a:latin typeface="Times New Roman" panose="02020603050405020304" pitchFamily="18" charset="0"/>
              <a:cs typeface="Times New Roman" panose="02020603050405020304" pitchFamily="18" charset="0"/>
            </a:endParaRPr>
          </a:p>
        </p:txBody>
      </p:sp>
      <p:graphicFrame>
        <p:nvGraphicFramePr>
          <p:cNvPr id="22" name="Object 21"/>
          <p:cNvGraphicFramePr>
            <a:graphicFrameLocks noChangeAspect="1"/>
          </p:cNvGraphicFramePr>
          <p:nvPr/>
        </p:nvGraphicFramePr>
        <p:xfrm>
          <a:off x="1131910" y="1356311"/>
          <a:ext cx="1981200" cy="443736"/>
        </p:xfrm>
        <a:graphic>
          <a:graphicData uri="http://schemas.openxmlformats.org/presentationml/2006/ole">
            <mc:AlternateContent xmlns:mc="http://schemas.openxmlformats.org/markup-compatibility/2006">
              <mc:Choice xmlns:v="urn:schemas-microsoft-com:vml" Requires="v">
                <p:oleObj spid="_x0000_s3" name="Equation" r:id="rId5" imgW="1021080" imgH="201295" progId="Equation.DSMT4">
                  <p:embed/>
                </p:oleObj>
              </mc:Choice>
              <mc:Fallback>
                <p:oleObj name="Equation" r:id="rId5" imgW="1021080" imgH="201295" progId="Equation.DSMT4">
                  <p:embed/>
                  <p:pic>
                    <p:nvPicPr>
                      <p:cNvPr id="0" name="Object 2"/>
                      <p:cNvPicPr/>
                      <p:nvPr/>
                    </p:nvPicPr>
                    <p:blipFill>
                      <a:blip r:embed="rId6"/>
                      <a:stretch>
                        <a:fillRect/>
                      </a:stretch>
                    </p:blipFill>
                    <p:spPr>
                      <a:xfrm>
                        <a:off x="1131910" y="1356311"/>
                        <a:ext cx="1981200" cy="443736"/>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3570009" y="1331110"/>
          <a:ext cx="1981200" cy="443736"/>
        </p:xfrm>
        <a:graphic>
          <a:graphicData uri="http://schemas.openxmlformats.org/presentationml/2006/ole">
            <mc:AlternateContent xmlns:mc="http://schemas.openxmlformats.org/markup-compatibility/2006">
              <mc:Choice xmlns:v="urn:schemas-microsoft-com:vml" Requires="v">
                <p:oleObj spid="_x0000_s4" name="Equation" r:id="rId7" imgW="1041400" imgH="201295" progId="Equation.DSMT4">
                  <p:embed/>
                </p:oleObj>
              </mc:Choice>
              <mc:Fallback>
                <p:oleObj name="Equation" r:id="rId7" imgW="1041400" imgH="201295" progId="Equation.DSMT4">
                  <p:embed/>
                  <p:pic>
                    <p:nvPicPr>
                      <p:cNvPr id="0" name="Object 4"/>
                      <p:cNvPicPr/>
                      <p:nvPr/>
                    </p:nvPicPr>
                    <p:blipFill>
                      <a:blip r:embed="rId8"/>
                      <a:stretch>
                        <a:fillRect/>
                      </a:stretch>
                    </p:blipFill>
                    <p:spPr>
                      <a:xfrm>
                        <a:off x="3570009" y="1331110"/>
                        <a:ext cx="1981200" cy="443736"/>
                      </a:xfrm>
                      <a:prstGeom prst="rect">
                        <a:avLst/>
                      </a:prstGeom>
                    </p:spPr>
                  </p:pic>
                </p:oleObj>
              </mc:Fallback>
            </mc:AlternateContent>
          </a:graphicData>
        </a:graphic>
      </p:graphicFrame>
      <p:pic>
        <p:nvPicPr>
          <p:cNvPr id="26" name="Picture 14" descr="Hiểu cho đúng về công suất của bóng đèn chiếu sáng hiện n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48418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66" y="265456"/>
            <a:ext cx="9144000" cy="464234"/>
          </a:xfrm>
          <a:prstGeom prst="rect">
            <a:avLst/>
          </a:prstGeom>
          <a:noFill/>
          <a:ln w="25400" cap="flat" cmpd="sng" algn="ctr">
            <a:solidFill>
              <a:srgbClr val="BBE0E3">
                <a:shade val="50000"/>
              </a:srgbClr>
            </a:solidFill>
            <a:prstDash val="solid"/>
          </a:ln>
          <a:effectLst/>
        </p:spPr>
        <p:txBody>
          <a:bodyPr rtlCol="0" anchor="ctr"/>
          <a:lstStyle/>
          <a:p>
            <a:pPr defTabSz="685800" eaLnBrk="1" fontAlgn="auto" hangingPunct="1">
              <a:spcBef>
                <a:spcPts val="0"/>
              </a:spcBef>
              <a:spcAft>
                <a:spcPts val="0"/>
              </a:spcAft>
              <a:defRPr/>
            </a:pPr>
            <a:r>
              <a:rPr lang="en-US" sz="2800" b="1" kern="0">
                <a:solidFill>
                  <a:schemeClr val="accent2"/>
                </a:solidFill>
                <a:latin typeface="Times New Roman" panose="02020603050405020304" pitchFamily="18" charset="0"/>
                <a:cs typeface="Times New Roman" panose="02020603050405020304" pitchFamily="18" charset="0"/>
              </a:rPr>
              <a:t>II. Khái niệm về hệ hai phương trình bậc nhất hai ẩn</a:t>
            </a:r>
            <a:endParaRPr lang="en-US" sz="2800" b="1" kern="0">
              <a:solidFill>
                <a:schemeClr val="accent2"/>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69071" y="890428"/>
            <a:ext cx="8335985" cy="2043127"/>
            <a:chOff x="122956" y="1880689"/>
            <a:chExt cx="11114646" cy="2724168"/>
          </a:xfrm>
        </p:grpSpPr>
        <p:sp>
          <p:nvSpPr>
            <p:cNvPr id="2" name="Text Box 5"/>
            <p:cNvSpPr txBox="1">
              <a:spLocks noChangeArrowheads="1"/>
            </p:cNvSpPr>
            <p:nvPr/>
          </p:nvSpPr>
          <p:spPr bwMode="auto">
            <a:xfrm>
              <a:off x="122956" y="1880689"/>
              <a:ext cx="11114646" cy="69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Tx/>
                <a:buNone/>
              </a:pPr>
              <a:r>
                <a:rPr lang="en-US" altLang="en-US" sz="2800">
                  <a:solidFill>
                    <a:srgbClr val="000000"/>
                  </a:solidFill>
                  <a:latin typeface="Times New Roman" panose="02020603050405020304" pitchFamily="18" charset="0"/>
                  <a:cs typeface="Times New Roman" panose="02020603050405020304" pitchFamily="18" charset="0"/>
                </a:rPr>
                <a:t>Hệ hai phương trình bậc nhất hai ẩn có dạng: </a:t>
              </a:r>
              <a:r>
                <a:rPr lang="en-US" sz="2800">
                  <a:solidFill>
                    <a:schemeClr val="bg2">
                      <a:lumMod val="10000"/>
                    </a:schemeClr>
                  </a:solidFill>
                  <a:latin typeface="Times New Roman" panose="02020603050405020304" pitchFamily="18" charset="0"/>
                  <a:cs typeface="Times New Roman" panose="02020603050405020304" pitchFamily="18" charset="0"/>
                </a:rPr>
                <a:t> </a:t>
              </a:r>
              <a:endParaRPr lang="en-US" altLang="en-US" sz="280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237756" y="4173057"/>
            <a:ext cx="1778000" cy="431800"/>
          </p:xfrm>
          <a:graphic>
            <a:graphicData uri="http://schemas.openxmlformats.org/presentationml/2006/ole">
              <mc:AlternateContent xmlns:mc="http://schemas.openxmlformats.org/markup-compatibility/2006">
                <mc:Choice xmlns:v="urn:schemas-microsoft-com:vml" Requires="v">
                  <p:oleObj spid="_x0000_s0" name="Equation" r:id="rId1" imgW="42672000" imgH="10363200" progId="Equation.DSMT4">
                    <p:embed/>
                  </p:oleObj>
                </mc:Choice>
                <mc:Fallback>
                  <p:oleObj name="Equation" r:id="rId1" imgW="42672000" imgH="10363200" progId="Equation.DSMT4">
                    <p:embed/>
                    <p:pic>
                      <p:nvPicPr>
                        <p:cNvPr id="0" name="Object 3"/>
                        <p:cNvPicPr/>
                        <p:nvPr/>
                      </p:nvPicPr>
                      <p:blipFill>
                        <a:blip r:embed="rId2"/>
                        <a:stretch>
                          <a:fillRect/>
                        </a:stretch>
                      </p:blipFill>
                      <p:spPr>
                        <a:xfrm>
                          <a:off x="4237756" y="4173057"/>
                          <a:ext cx="1778000" cy="43180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7030055" y="4134957"/>
            <a:ext cx="2032000" cy="444500"/>
          </p:xfrm>
          <a:graphic>
            <a:graphicData uri="http://schemas.openxmlformats.org/presentationml/2006/ole">
              <mc:AlternateContent xmlns:mc="http://schemas.openxmlformats.org/markup-compatibility/2006">
                <mc:Choice xmlns:v="urn:schemas-microsoft-com:vml" Requires="v">
                  <p:oleObj spid="_x0000_s6" name="Equation" r:id="rId3" imgW="48768000" imgH="10668000" progId="Equation.DSMT4">
                    <p:embed/>
                  </p:oleObj>
                </mc:Choice>
                <mc:Fallback>
                  <p:oleObj name="Equation" r:id="rId3" imgW="48768000" imgH="10668000" progId="Equation.DSMT4">
                    <p:embed/>
                    <p:pic>
                      <p:nvPicPr>
                        <p:cNvPr id="0" name="Object 4"/>
                        <p:cNvPicPr/>
                        <p:nvPr/>
                      </p:nvPicPr>
                      <p:blipFill>
                        <a:blip r:embed="rId4"/>
                        <a:stretch>
                          <a:fillRect/>
                        </a:stretch>
                      </p:blipFill>
                      <p:spPr>
                        <a:xfrm>
                          <a:off x="7030055" y="4134957"/>
                          <a:ext cx="2032000" cy="4445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646956" y="2492669"/>
            <a:ext cx="3149601" cy="1485899"/>
          </p:xfrm>
          <a:graphic>
            <a:graphicData uri="http://schemas.openxmlformats.org/presentationml/2006/ole">
              <mc:AlternateContent xmlns:mc="http://schemas.openxmlformats.org/markup-compatibility/2006">
                <mc:Choice xmlns:v="urn:schemas-microsoft-com:vml" Requires="v">
                  <p:oleObj spid="_x0000_s9" name="Equation" r:id="rId5" imgW="83515200" imgH="35661600" progId="Equation.DSMT4">
                    <p:embed/>
                  </p:oleObj>
                </mc:Choice>
                <mc:Fallback>
                  <p:oleObj name="Equation" r:id="rId5" imgW="83515200" imgH="35661600" progId="Equation.DSMT4">
                    <p:embed/>
                    <p:pic>
                      <p:nvPicPr>
                        <p:cNvPr id="0" name="Object 5"/>
                        <p:cNvPicPr/>
                        <p:nvPr/>
                      </p:nvPicPr>
                      <p:blipFill>
                        <a:blip r:embed="rId6"/>
                        <a:stretch>
                          <a:fillRect/>
                        </a:stretch>
                      </p:blipFill>
                      <p:spPr>
                        <a:xfrm>
                          <a:off x="1646956" y="2492669"/>
                          <a:ext cx="3149601" cy="1485899"/>
                        </a:xfrm>
                        <a:prstGeom prst="rect">
                          <a:avLst/>
                        </a:prstGeom>
                      </p:spPr>
                    </p:pic>
                  </p:oleObj>
                </mc:Fallback>
              </mc:AlternateContent>
            </a:graphicData>
          </a:graphic>
        </p:graphicFrame>
      </p:grpSp>
      <p:grpSp>
        <p:nvGrpSpPr>
          <p:cNvPr id="11" name="Group 10"/>
          <p:cNvGrpSpPr/>
          <p:nvPr/>
        </p:nvGrpSpPr>
        <p:grpSpPr>
          <a:xfrm>
            <a:off x="67718" y="3612380"/>
            <a:ext cx="8771482" cy="1200329"/>
            <a:chOff x="321971" y="2949011"/>
            <a:chExt cx="11695309" cy="1600440"/>
          </a:xfrm>
        </p:grpSpPr>
        <p:sp>
          <p:nvSpPr>
            <p:cNvPr id="10" name="TextBox 7"/>
            <p:cNvSpPr txBox="1"/>
            <p:nvPr/>
          </p:nvSpPr>
          <p:spPr>
            <a:xfrm>
              <a:off x="321971" y="2949011"/>
              <a:ext cx="11695309" cy="1600440"/>
            </a:xfrm>
            <a:prstGeom prst="rect">
              <a:avLst/>
            </a:prstGeom>
            <a:noFill/>
          </p:spPr>
          <p:txBody>
            <a:bodyPr wrap="square" rtlCol="0">
              <a:spAutoFit/>
            </a:bodyPr>
            <a:lstStyle/>
            <a:p>
              <a:r>
                <a:rPr lang="en-US" sz="2400">
                  <a:solidFill>
                    <a:schemeClr val="bg2">
                      <a:lumMod val="10000"/>
                    </a:schemeClr>
                  </a:solidFill>
                  <a:latin typeface="Times New Roman" panose="02020603050405020304" pitchFamily="18" charset="0"/>
                  <a:cs typeface="Times New Roman" panose="02020603050405020304" pitchFamily="18" charset="0"/>
                </a:rPr>
                <a:t>Nếu cặp số               là nghiệm của từng phương trình trong hệ  ( I ) thì cặp số              thì được gọi là nghiệm của hệ (I)</a:t>
              </a:r>
              <a:endParaRPr lang="en-US" sz="2400">
                <a:solidFill>
                  <a:schemeClr val="bg2">
                    <a:lumMod val="10000"/>
                  </a:schemeClr>
                </a:solidFill>
                <a:latin typeface="Times New Roman" panose="02020603050405020304" pitchFamily="18" charset="0"/>
                <a:cs typeface="Times New Roman" panose="02020603050405020304" pitchFamily="18" charset="0"/>
              </a:endParaRPr>
            </a:p>
            <a:p>
              <a:r>
                <a:rPr lang="en-US" sz="2400" i="1">
                  <a:solidFill>
                    <a:srgbClr val="C00000"/>
                  </a:solidFill>
                  <a:latin typeface="Times New Roman" panose="02020603050405020304" pitchFamily="18" charset="0"/>
                  <a:cs typeface="Times New Roman" panose="02020603050405020304" pitchFamily="18" charset="0"/>
                </a:rPr>
                <a:t>Giải hệ phương trình là tìm tất cả các nghiệm của hệ phương trình đó</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2325352" y="3038272"/>
            <a:ext cx="1308100" cy="482600"/>
          </p:xfrm>
          <a:graphic>
            <a:graphicData uri="http://schemas.openxmlformats.org/presentationml/2006/ole">
              <mc:AlternateContent xmlns:mc="http://schemas.openxmlformats.org/markup-compatibility/2006">
                <mc:Choice xmlns:v="urn:schemas-microsoft-com:vml" Requires="v">
                  <p:oleObj spid="_x0000_s13" name="Equation" r:id="rId7" imgW="31394400" imgH="11582400" progId="Equation.DSMT4">
                    <p:embed/>
                  </p:oleObj>
                </mc:Choice>
                <mc:Fallback>
                  <p:oleObj name="Equation" r:id="rId7" imgW="31394400" imgH="11582400" progId="Equation.DSMT4">
                    <p:embed/>
                    <p:pic>
                      <p:nvPicPr>
                        <p:cNvPr id="0" name="Object 8"/>
                        <p:cNvPicPr/>
                        <p:nvPr/>
                      </p:nvPicPr>
                      <p:blipFill>
                        <a:blip r:embed="rId8"/>
                        <a:stretch>
                          <a:fillRect/>
                        </a:stretch>
                      </p:blipFill>
                      <p:spPr>
                        <a:xfrm>
                          <a:off x="2325352" y="3038272"/>
                          <a:ext cx="1308100" cy="482600"/>
                        </a:xfrm>
                        <a:prstGeom prst="rect">
                          <a:avLst/>
                        </a:prstGeom>
                      </p:spPr>
                    </p:pic>
                  </p:oleObj>
                </mc:Fallback>
              </mc:AlternateContent>
            </a:graphicData>
          </a:graphic>
        </p:graphicFrame>
      </p:grpSp>
      <p:sp>
        <p:nvSpPr>
          <p:cNvPr id="14" name="TextBox 11"/>
          <p:cNvSpPr txBox="1"/>
          <p:nvPr/>
        </p:nvSpPr>
        <p:spPr>
          <a:xfrm>
            <a:off x="41329" y="2484628"/>
            <a:ext cx="9123692" cy="1015663"/>
          </a:xfrm>
          <a:prstGeom prst="rect">
            <a:avLst/>
          </a:prstGeom>
          <a:noFill/>
        </p:spPr>
        <p:txBody>
          <a:bodyPr wrap="square">
            <a:spAutoFit/>
          </a:bodyPr>
          <a:lstStyle/>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Ở đó mỗi phương trình                       và                        </a:t>
            </a:r>
            <a:endParaRPr lang="en-US" altLang="en-US" sz="2400">
              <a:solidFill>
                <a:srgbClr val="00000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đều là phương trình bậc nhất hai ẩn              </a:t>
            </a:r>
            <a:endParaRPr lang="en-US" altLang="en-US" sz="2400">
              <a:solidFill>
                <a:srgbClr val="000000"/>
              </a:solidFill>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990600" y="4057650"/>
          <a:ext cx="981075" cy="361950"/>
        </p:xfrm>
        <a:graphic>
          <a:graphicData uri="http://schemas.openxmlformats.org/presentationml/2006/ole">
            <mc:AlternateContent xmlns:mc="http://schemas.openxmlformats.org/markup-compatibility/2006">
              <mc:Choice xmlns:v="urn:schemas-microsoft-com:vml" Requires="v">
                <p:oleObj spid="_x0000_s15" name="Equation" r:id="rId9" imgW="982980" imgH="362585" progId="Equation.DSMT4">
                  <p:embed/>
                </p:oleObj>
              </mc:Choice>
              <mc:Fallback>
                <p:oleObj name="Equation" r:id="rId9" imgW="982980" imgH="362585" progId="Equation.DSMT4">
                  <p:embed/>
                  <p:pic>
                    <p:nvPicPr>
                      <p:cNvPr id="0" name="Picture 14"/>
                      <p:cNvPicPr/>
                      <p:nvPr/>
                    </p:nvPicPr>
                    <p:blipFill>
                      <a:blip r:embed="rId10"/>
                      <a:stretch>
                        <a:fillRect/>
                      </a:stretch>
                    </p:blipFill>
                    <p:spPr>
                      <a:xfrm>
                        <a:off x="990600" y="4057650"/>
                        <a:ext cx="981075" cy="36195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0180" name="图片 30"/>
          <p:cNvPicPr>
            <a:picLocks noChangeAspect="1" noChangeArrowheads="1"/>
          </p:cNvPicPr>
          <p:nvPr/>
        </p:nvPicPr>
        <p:blipFill>
          <a:blip r:embed="rId2">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94990" y="3733800"/>
            <a:ext cx="4154022"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LUYỆN TẬP</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4" y="724551"/>
            <a:ext cx="4702175"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2">
            <a:hlinkClick r:id="rId3" action="ppaction://hlinksldjump"/>
          </p:cNvPr>
          <p:cNvSpPr/>
          <p:nvPr/>
        </p:nvSpPr>
        <p:spPr>
          <a:xfrm>
            <a:off x="398464" y="724550"/>
            <a:ext cx="2344736" cy="248350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1</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0" name="Right Arrow 9">
            <a:hlinkClick r:id="rId4" action="ppaction://hlinksldjump"/>
          </p:cNvPr>
          <p:cNvSpPr/>
          <p:nvPr/>
        </p:nvSpPr>
        <p:spPr>
          <a:xfrm>
            <a:off x="8077200" y="6324601"/>
            <a:ext cx="898525"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a:hlinkClick r:id="rId5" action="ppaction://hlinksldjump"/>
          </p:cNvPr>
          <p:cNvSpPr/>
          <p:nvPr/>
        </p:nvSpPr>
        <p:spPr>
          <a:xfrm>
            <a:off x="4436753" y="724551"/>
            <a:ext cx="1985817" cy="2552700"/>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2</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98464" y="3217058"/>
            <a:ext cx="2261608" cy="2667000"/>
          </a:xfrm>
          <a:prstGeom prst="roundRect">
            <a:avLst/>
          </a:prstGeom>
          <a:solidFill>
            <a:srgbClr val="00B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hlinkClick r:id="rId6" action="ppaction://hlinksldjump"/>
              </a:rPr>
              <a:t>3</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5" name="Rounded Rectangle 14">
            <a:hlinkClick r:id="rId7" action="ppaction://hlinksldjump"/>
          </p:cNvPr>
          <p:cNvSpPr/>
          <p:nvPr/>
        </p:nvSpPr>
        <p:spPr>
          <a:xfrm>
            <a:off x="4329595" y="3265923"/>
            <a:ext cx="2092975" cy="2564028"/>
          </a:xfrm>
          <a:prstGeom prst="roundRect">
            <a:avLst/>
          </a:prstGeom>
          <a:solidFill>
            <a:srgbClr val="00B0F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4</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15">
            <a:hlinkClick r:id="rId8" action="ppaction://hlinksldjump"/>
          </p:cNvPr>
          <p:cNvSpPr/>
          <p:nvPr/>
        </p:nvSpPr>
        <p:spPr>
          <a:xfrm>
            <a:off x="2660072" y="724550"/>
            <a:ext cx="1948440" cy="51054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5</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AutoShape 2"/>
          <p:cNvSpPr>
            <a:spLocks noChangeArrowheads="1"/>
          </p:cNvSpPr>
          <p:nvPr/>
        </p:nvSpPr>
        <p:spPr bwMode="auto">
          <a:xfrm rot="10800000">
            <a:off x="6652633" y="493714"/>
            <a:ext cx="2323092" cy="5608638"/>
          </a:xfrm>
          <a:prstGeom prst="foldedCorner">
            <a:avLst>
              <a:gd name="adj" fmla="val 7940"/>
            </a:avLst>
          </a:prstGeom>
          <a:gradFill rotWithShape="1">
            <a:gsLst>
              <a:gs pos="0">
                <a:srgbClr val="FFFF99"/>
              </a:gs>
              <a:gs pos="50000">
                <a:schemeClr val="bg1"/>
              </a:gs>
              <a:gs pos="100000">
                <a:srgbClr val="FFFF99"/>
              </a:gs>
            </a:gsLst>
            <a:lin ang="18900000" scaled="1"/>
          </a:gradFill>
          <a:ln w="9525">
            <a:solidFill>
              <a:schemeClr val="tx1"/>
            </a:solidFill>
            <a:round/>
          </a:ln>
          <a:effectLst>
            <a:outerShdw dist="53882" dir="2700000" algn="ctr" rotWithShape="0">
              <a:schemeClr val="bg2"/>
            </a:outerShdw>
          </a:effectLst>
        </p:spPr>
        <p:txBody>
          <a:bodyPr wrap="none" anchor="ctr"/>
          <a:lstStyle/>
          <a:p>
            <a:pPr>
              <a:defRPr/>
            </a:pPr>
            <a:endParaRPr lang="en-US" sz="1800">
              <a:solidFill>
                <a:prstClr val="black"/>
              </a:solidFill>
              <a:latin typeface="Calibri" panose="020F0502020204030204" pitchFamily="34" charset="0"/>
              <a:cs typeface="Arial" panose="020B0604020202020204" pitchFamily="34" charset="0"/>
            </a:endParaRPr>
          </a:p>
        </p:txBody>
      </p:sp>
      <p:sp>
        <p:nvSpPr>
          <p:cNvPr id="12" name="Rectangle 11"/>
          <p:cNvSpPr/>
          <p:nvPr/>
        </p:nvSpPr>
        <p:spPr>
          <a:xfrm>
            <a:off x="6643114" y="3210782"/>
            <a:ext cx="2332563" cy="1569660"/>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Ông</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là</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17" name="TextBox 2">
            <a:hlinkClick r:id="rId9" action="ppaction://hlinksldjump"/>
          </p:cNvPr>
          <p:cNvSpPr txBox="1">
            <a:spLocks noChangeArrowheads="1"/>
          </p:cNvSpPr>
          <p:nvPr/>
        </p:nvSpPr>
        <p:spPr bwMode="auto">
          <a:xfrm>
            <a:off x="758799" y="6028531"/>
            <a:ext cx="5491270" cy="584775"/>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b="1" dirty="0"/>
              <a:t>Diophantus </a:t>
            </a:r>
            <a:r>
              <a:rPr lang="en-US" altLang="en-US" b="1" dirty="0" err="1"/>
              <a:t>xứ</a:t>
            </a:r>
            <a:r>
              <a:rPr lang="en-US" altLang="en-US" b="1" dirty="0"/>
              <a:t> Alexandria</a:t>
            </a:r>
            <a:r>
              <a:rPr lang="en-US" altLang="en-US" dirty="0"/>
              <a:t> </a:t>
            </a:r>
            <a:endParaRPr lang="en-US" altLang="en-US" dirty="0"/>
          </a:p>
        </p:txBody>
      </p:sp>
      <p:sp>
        <p:nvSpPr>
          <p:cNvPr id="18" name="Rectangle 17"/>
          <p:cNvSpPr/>
          <p:nvPr/>
        </p:nvSpPr>
        <p:spPr>
          <a:xfrm>
            <a:off x="6422570" y="1135583"/>
            <a:ext cx="3000829" cy="1477328"/>
          </a:xfrm>
          <a:prstGeom prst="rect">
            <a:avLst/>
          </a:prstGeom>
          <a:noFill/>
        </p:spPr>
        <p:txBody>
          <a:bodyPr>
            <a:spAutoFit/>
          </a:bodyPr>
          <a:lstStyle/>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Tro</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chơi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endPar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endParaRPr>
          </a:p>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giải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mã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bức</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tranh</a:t>
            </a:r>
            <a:endPar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3"/>
          <p:cNvSpPr txBox="1">
            <a:spLocks noChangeArrowheads="1"/>
          </p:cNvSpPr>
          <p:nvPr/>
        </p:nvSpPr>
        <p:spPr bwMode="auto">
          <a:xfrm>
            <a:off x="312738" y="592138"/>
            <a:ext cx="8518525" cy="461962"/>
          </a:xfrm>
          <a:prstGeom prst="rect">
            <a:avLst/>
          </a:prstGeom>
          <a:solidFill>
            <a:schemeClr val="bg1"/>
          </a:solidFill>
          <a:ln w="9525">
            <a:solidFill>
              <a:schemeClr val="tx1"/>
            </a:solidFill>
            <a:miter lim="800000"/>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b="1" i="1">
                <a:solidFill>
                  <a:schemeClr val="tx1"/>
                </a:solidFill>
                <a:latin typeface="Times New Roman" panose="02020603050405020304" pitchFamily="18" charset="0"/>
                <a:cs typeface="Calibri" panose="020F0502020204030204" pitchFamily="34" charset="0"/>
              </a:rPr>
              <a:t>Câu 1</a:t>
            </a:r>
            <a:r>
              <a:rPr lang="en-US" altLang="en-US" sz="2400">
                <a:solidFill>
                  <a:schemeClr val="tx1"/>
                </a:solidFill>
                <a:latin typeface="Times New Roman" panose="02020603050405020304" pitchFamily="18" charset="0"/>
                <a:cs typeface="Calibri" panose="020F0502020204030204" pitchFamily="34" charset="0"/>
              </a:rPr>
              <a:t>: Phương trình nào sau đây là phương trình bậc nhất hai ẩn?</a:t>
            </a:r>
            <a:endParaRPr lang="en-US" altLang="en-US" sz="2400">
              <a:solidFill>
                <a:schemeClr val="tx1"/>
              </a:solidFill>
            </a:endParaRPr>
          </a:p>
        </p:txBody>
      </p:sp>
      <p:sp>
        <p:nvSpPr>
          <p:cNvPr id="26" name="Rounded Rectangle 25"/>
          <p:cNvSpPr/>
          <p:nvPr/>
        </p:nvSpPr>
        <p:spPr>
          <a:xfrm>
            <a:off x="1752600" y="1871663"/>
            <a:ext cx="447516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Rounded Rectangle 31"/>
          <p:cNvSpPr/>
          <p:nvPr/>
        </p:nvSpPr>
        <p:spPr>
          <a:xfrm>
            <a:off x="1771650" y="2814638"/>
            <a:ext cx="445611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Rounded Rectangle 32"/>
          <p:cNvSpPr/>
          <p:nvPr/>
        </p:nvSpPr>
        <p:spPr>
          <a:xfrm>
            <a:off x="1763713" y="3729038"/>
            <a:ext cx="4464050"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ounded Rectangle 33"/>
          <p:cNvSpPr/>
          <p:nvPr/>
        </p:nvSpPr>
        <p:spPr>
          <a:xfrm>
            <a:off x="1762125" y="4691063"/>
            <a:ext cx="4465638"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Box 30"/>
          <p:cNvSpPr txBox="1">
            <a:spLocks noChangeArrowheads="1"/>
          </p:cNvSpPr>
          <p:nvPr/>
        </p:nvSpPr>
        <p:spPr bwMode="auto">
          <a:xfrm>
            <a:off x="6553200" y="1930400"/>
            <a:ext cx="695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endParaRPr lang="en-US" altLang="en-US" sz="2400">
              <a:solidFill>
                <a:srgbClr val="002060"/>
              </a:solidFill>
              <a:latin typeface="Arial Unicode MS"/>
              <a:ea typeface="Arial Unicode MS"/>
              <a:cs typeface="Arial Unicode MS"/>
            </a:endParaRPr>
          </a:p>
        </p:txBody>
      </p:sp>
      <p:sp>
        <p:nvSpPr>
          <p:cNvPr id="37" name="TextBox 36"/>
          <p:cNvSpPr txBox="1">
            <a:spLocks noChangeArrowheads="1"/>
          </p:cNvSpPr>
          <p:nvPr/>
        </p:nvSpPr>
        <p:spPr bwMode="auto">
          <a:xfrm>
            <a:off x="6581775" y="2874963"/>
            <a:ext cx="6572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endParaRPr lang="en-US" altLang="en-US" sz="2400">
              <a:solidFill>
                <a:srgbClr val="002060"/>
              </a:solidFill>
              <a:latin typeface="Arial Unicode MS"/>
              <a:ea typeface="Arial Unicode MS"/>
              <a:cs typeface="Arial Unicode MS"/>
            </a:endParaRPr>
          </a:p>
        </p:txBody>
      </p:sp>
      <p:sp>
        <p:nvSpPr>
          <p:cNvPr id="38" name="TextBox 37"/>
          <p:cNvSpPr txBox="1">
            <a:spLocks noChangeArrowheads="1"/>
          </p:cNvSpPr>
          <p:nvPr/>
        </p:nvSpPr>
        <p:spPr bwMode="auto">
          <a:xfrm>
            <a:off x="6581775" y="3789363"/>
            <a:ext cx="10144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Arial Unicode MS"/>
                <a:ea typeface="Arial Unicode MS"/>
                <a:cs typeface="Arial Unicode MS"/>
              </a:rPr>
              <a:t>Đúng</a:t>
            </a:r>
            <a:endParaRPr lang="en-US" altLang="en-US" sz="2400">
              <a:solidFill>
                <a:srgbClr val="FF0000"/>
              </a:solidFill>
              <a:latin typeface="Arial Unicode MS"/>
              <a:ea typeface="Arial Unicode MS"/>
              <a:cs typeface="Arial Unicode MS"/>
            </a:endParaRPr>
          </a:p>
        </p:txBody>
      </p:sp>
      <p:sp>
        <p:nvSpPr>
          <p:cNvPr id="39" name="TextBox 38"/>
          <p:cNvSpPr txBox="1">
            <a:spLocks noChangeArrowheads="1"/>
          </p:cNvSpPr>
          <p:nvPr/>
        </p:nvSpPr>
        <p:spPr bwMode="auto">
          <a:xfrm>
            <a:off x="6638925" y="4751388"/>
            <a:ext cx="812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endParaRPr lang="en-US" altLang="en-US" sz="2400">
              <a:solidFill>
                <a:srgbClr val="002060"/>
              </a:solidFill>
              <a:latin typeface="Arial Unicode MS"/>
              <a:ea typeface="Arial Unicode MS"/>
              <a:cs typeface="Arial Unicode MS"/>
            </a:endParaRPr>
          </a:p>
        </p:txBody>
      </p:sp>
      <p:sp>
        <p:nvSpPr>
          <p:cNvPr id="2" name="Action Button: Beginning 1">
            <a:hlinkClick r:id="rId2" action="ppaction://hlinksldjump" highlightClick="1"/>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p:cNvSpPr/>
          <p:nvPr/>
        </p:nvSpPr>
        <p:spPr>
          <a:xfrm>
            <a:off x="774700" y="1812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endParaRPr lang="en-US" sz="2400" b="1" dirty="0">
              <a:solidFill>
                <a:srgbClr val="FFFF00"/>
              </a:solidFill>
            </a:endParaRPr>
          </a:p>
        </p:txBody>
      </p:sp>
      <p:sp>
        <p:nvSpPr>
          <p:cNvPr id="17" name="Oval 16"/>
          <p:cNvSpPr/>
          <p:nvPr/>
        </p:nvSpPr>
        <p:spPr>
          <a:xfrm>
            <a:off x="774700" y="2803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endParaRPr lang="en-US" sz="2400" b="1" dirty="0">
              <a:solidFill>
                <a:srgbClr val="FFFF00"/>
              </a:solidFill>
            </a:endParaRPr>
          </a:p>
        </p:txBody>
      </p:sp>
      <p:sp>
        <p:nvSpPr>
          <p:cNvPr id="18" name="Oval 17"/>
          <p:cNvSpPr/>
          <p:nvPr/>
        </p:nvSpPr>
        <p:spPr>
          <a:xfrm>
            <a:off x="774700" y="3717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endParaRPr lang="en-US" sz="2400" b="1" dirty="0">
              <a:solidFill>
                <a:srgbClr val="FFFF00"/>
              </a:solidFill>
            </a:endParaRPr>
          </a:p>
        </p:txBody>
      </p:sp>
      <p:sp>
        <p:nvSpPr>
          <p:cNvPr id="19" name="Oval 18"/>
          <p:cNvSpPr/>
          <p:nvPr/>
        </p:nvSpPr>
        <p:spPr>
          <a:xfrm>
            <a:off x="784225" y="4708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endParaRPr lang="en-US" sz="2400" b="1" dirty="0">
              <a:solidFill>
                <a:srgbClr val="FFFF00"/>
              </a:solidFill>
            </a:endParaRPr>
          </a:p>
        </p:txBody>
      </p:sp>
      <p:sp>
        <p:nvSpPr>
          <p:cNvPr id="59409" name="Rectangle 2"/>
          <p:cNvSpPr>
            <a:spLocks noChangeArrowheads="1"/>
          </p:cNvSpPr>
          <p:nvPr/>
        </p:nvSpPr>
        <p:spPr bwMode="auto">
          <a:xfrm>
            <a:off x="1895475" y="1885950"/>
            <a:ext cx="16214725" cy="44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7" name="Object 6"/>
          <p:cNvGraphicFramePr>
            <a:graphicFrameLocks noChangeAspect="1"/>
          </p:cNvGraphicFramePr>
          <p:nvPr/>
        </p:nvGraphicFramePr>
        <p:xfrm>
          <a:off x="1895475" y="1885950"/>
          <a:ext cx="1831975" cy="534988"/>
        </p:xfrm>
        <a:graphic>
          <a:graphicData uri="http://schemas.openxmlformats.org/presentationml/2006/ole">
            <mc:AlternateContent xmlns:mc="http://schemas.openxmlformats.org/markup-compatibility/2006">
              <mc:Choice xmlns:v="urn:schemas-microsoft-com:vml" Requires="v">
                <p:oleObj spid="_x0000_s3" name="Equation" r:id="rId3" imgW="18897600" imgH="5486400" progId="Equation.DSMT4">
                  <p:embed/>
                </p:oleObj>
              </mc:Choice>
              <mc:Fallback>
                <p:oleObj name="Equation" r:id="rId3" imgW="18897600" imgH="5486400" progId="Equation.DSMT4">
                  <p:embed/>
                  <p:pic>
                    <p:nvPicPr>
                      <p:cNvPr id="0" name="Object 6"/>
                      <p:cNvPicPr>
                        <a:picLocks noChangeAspect="1" noChangeArrowheads="1"/>
                      </p:cNvPicPr>
                      <p:nvPr/>
                    </p:nvPicPr>
                    <p:blipFill>
                      <a:blip r:embed="rId4"/>
                      <a:srcRect/>
                      <a:stretch>
                        <a:fillRect/>
                      </a:stretch>
                    </p:blipFill>
                    <p:spPr bwMode="auto">
                      <a:xfrm>
                        <a:off x="1895475" y="1885950"/>
                        <a:ext cx="18319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1" name="Rectangle 4"/>
          <p:cNvSpPr>
            <a:spLocks noChangeArrowheads="1"/>
          </p:cNvSpPr>
          <p:nvPr/>
        </p:nvSpPr>
        <p:spPr bwMode="auto">
          <a:xfrm>
            <a:off x="1905000" y="2886075"/>
            <a:ext cx="14760575" cy="73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0" name="Object 9"/>
          <p:cNvGraphicFramePr>
            <a:graphicFrameLocks noChangeAspect="1"/>
          </p:cNvGraphicFramePr>
          <p:nvPr/>
        </p:nvGraphicFramePr>
        <p:xfrm>
          <a:off x="1905000" y="2886075"/>
          <a:ext cx="1268413" cy="461963"/>
        </p:xfrm>
        <a:graphic>
          <a:graphicData uri="http://schemas.openxmlformats.org/presentationml/2006/ole">
            <mc:AlternateContent xmlns:mc="http://schemas.openxmlformats.org/markup-compatibility/2006">
              <mc:Choice xmlns:v="urn:schemas-microsoft-com:vml" Requires="v">
                <p:oleObj spid="_x0000_s4" name="Equation" r:id="rId5" imgW="635000" imgH="228600" progId="Equation.DSMT4">
                  <p:embed/>
                </p:oleObj>
              </mc:Choice>
              <mc:Fallback>
                <p:oleObj name="Equation" r:id="rId5" imgW="635000" imgH="2286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886075"/>
                        <a:ext cx="126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3" name="Rectangle 6"/>
          <p:cNvSpPr>
            <a:spLocks noChangeArrowheads="1"/>
          </p:cNvSpPr>
          <p:nvPr/>
        </p:nvSpPr>
        <p:spPr bwMode="auto">
          <a:xfrm>
            <a:off x="2603500" y="4565650"/>
            <a:ext cx="12512675"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3" name="Object 12"/>
          <p:cNvGraphicFramePr>
            <a:graphicFrameLocks noChangeAspect="1"/>
          </p:cNvGraphicFramePr>
          <p:nvPr/>
        </p:nvGraphicFramePr>
        <p:xfrm>
          <a:off x="1895475" y="3833813"/>
          <a:ext cx="1685925" cy="466725"/>
        </p:xfrm>
        <a:graphic>
          <a:graphicData uri="http://schemas.openxmlformats.org/presentationml/2006/ole">
            <mc:AlternateContent xmlns:mc="http://schemas.openxmlformats.org/markup-compatibility/2006">
              <mc:Choice xmlns:v="urn:schemas-microsoft-com:vml" Requires="v">
                <p:oleObj spid="_x0000_s5" name="Equation" r:id="rId7" imgW="723900" imgH="203200" progId="Equation.DSMT4">
                  <p:embed/>
                </p:oleObj>
              </mc:Choice>
              <mc:Fallback>
                <p:oleObj name="Equation" r:id="rId7" imgW="723900" imgH="203200" progId="Equation.DSMT4">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5475" y="3833813"/>
                        <a:ext cx="1685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5" name="Rectangle 8"/>
          <p:cNvSpPr>
            <a:spLocks noChangeArrowheads="1"/>
          </p:cNvSpPr>
          <p:nvPr/>
        </p:nvSpPr>
        <p:spPr bwMode="auto">
          <a:xfrm>
            <a:off x="1876425" y="4762500"/>
            <a:ext cx="11418888"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21" name="Object 20"/>
          <p:cNvGraphicFramePr>
            <a:graphicFrameLocks noChangeAspect="1"/>
          </p:cNvGraphicFramePr>
          <p:nvPr/>
        </p:nvGraphicFramePr>
        <p:xfrm>
          <a:off x="1876425" y="4762500"/>
          <a:ext cx="1450975" cy="461963"/>
        </p:xfrm>
        <a:graphic>
          <a:graphicData uri="http://schemas.openxmlformats.org/presentationml/2006/ole">
            <mc:AlternateContent xmlns:mc="http://schemas.openxmlformats.org/markup-compatibility/2006">
              <mc:Choice xmlns:v="urn:schemas-microsoft-com:vml" Requires="v">
                <p:oleObj spid="_x0000_s6" name="Equation" r:id="rId9" imgW="622300" imgH="203200" progId="Equation.DSMT4">
                  <p:embed/>
                </p:oleObj>
              </mc:Choice>
              <mc:Fallback>
                <p:oleObj name="Equation" r:id="rId9" imgW="622300" imgH="203200" progId="Equation.DSMT4">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6425" y="4762500"/>
                        <a:ext cx="145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500"/>
                                        <p:tgtEl>
                                          <p:spTgt spid="34"/>
                                        </p:tgtEl>
                                      </p:cBhvr>
                                    </p:animEffect>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animEffect transition="in" filter="fade">
                                      <p:cBhvr>
                                        <p:cTn id="68" dur="500"/>
                                        <p:tgtEl>
                                          <p:spTgt spid="38"/>
                                        </p:tgtEl>
                                      </p:cBhvr>
                                    </p:animEffec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20349" r="20345" b="-4"/>
          <a:stretch>
            <a:fillRect/>
          </a:stretch>
        </p:blipFill>
        <p:spPr>
          <a:xfrm>
            <a:off x="809248" y="2637241"/>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17382" r="20120" b="2"/>
          <a:stretch>
            <a:fillRect/>
          </a:stretch>
        </p:blipFill>
        <p:spPr>
          <a:xfrm>
            <a:off x="2537628" y="1977497"/>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6012" r="14448" b="2"/>
          <a:stretch>
            <a:fillRect/>
          </a:stretch>
        </p:blipFill>
        <p:spPr>
          <a:xfrm>
            <a:off x="5614402" y="2387513"/>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245" name="Picture 16" descr="A picture containing toy, doll&#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288" y="2081213"/>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p:cNvPicPr>
            <a:picLocks noChangeAspect="1" noChangeArrowheads="1"/>
          </p:cNvPicPr>
          <p:nvPr/>
        </p:nvPicPr>
        <p:blipFill>
          <a:blip r:embed="rId5">
            <a:extLst>
              <a:ext uri="{28A0092B-C50C-407E-A947-70E740481C1C}">
                <a14:useLocalDpi xmlns:a14="http://schemas.microsoft.com/office/drawing/2010/main" val="0"/>
              </a:ext>
            </a:extLst>
          </a:blip>
          <a:srcRect b="8820"/>
          <a:stretch>
            <a:fillRect/>
          </a:stretch>
        </p:blipFill>
        <p:spPr bwMode="auto">
          <a:xfrm>
            <a:off x="5678491" y="275826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313" y="278606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p:cNvSpPr/>
          <p:nvPr/>
        </p:nvSpPr>
        <p:spPr>
          <a:xfrm rot="5400000">
            <a:off x="-101385" y="156417"/>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024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930128">
            <a:off x="-238919" y="700881"/>
            <a:ext cx="20510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7938" y="117475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60960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0938" y="930275"/>
            <a:ext cx="21764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000" advClick="0" advTm="5000">
        <p:random/>
      </p:transition>
    </mc:Choice>
    <mc:Fallback>
      <p:transition spd="slow" advClick="0" advTm="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3"/>
          <p:cNvSpPr txBox="1">
            <a:spLocks noChangeArrowheads="1"/>
          </p:cNvSpPr>
          <p:nvPr/>
        </p:nvSpPr>
        <p:spPr bwMode="auto">
          <a:xfrm>
            <a:off x="225264" y="472281"/>
            <a:ext cx="882047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2:</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Đường</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thẳng</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(d)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trên</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hình</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vẽ</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biểu</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diễn</a:t>
            </a:r>
            <a:r>
              <a:rPr lang="en-US" alt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endPar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4" name="Oval 3"/>
          <p:cNvSpPr/>
          <p:nvPr/>
        </p:nvSpPr>
        <p:spPr>
          <a:xfrm>
            <a:off x="990600" y="18505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endParaRPr lang="en-US" sz="24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828800" y="18510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6" name="Object 5"/>
          <p:cNvGraphicFramePr>
            <a:graphicFrameLocks noChangeAspect="1"/>
          </p:cNvGraphicFramePr>
          <p:nvPr/>
        </p:nvGraphicFramePr>
        <p:xfrm>
          <a:off x="1939925" y="1916113"/>
          <a:ext cx="1322388" cy="471487"/>
        </p:xfrm>
        <a:graphic>
          <a:graphicData uri="http://schemas.openxmlformats.org/presentationml/2006/ole">
            <mc:AlternateContent xmlns:mc="http://schemas.openxmlformats.org/markup-compatibility/2006">
              <mc:Choice xmlns:v="urn:schemas-microsoft-com:vml" Requires="v">
                <p:oleObj spid="_x0000_s0" name="Equation" r:id="rId2" imgW="13716000" imgH="4876800" progId="Equation.DSMT4">
                  <p:embed/>
                </p:oleObj>
              </mc:Choice>
              <mc:Fallback>
                <p:oleObj name="Equation" r:id="rId2" imgW="13716000" imgH="4876800" progId="Equation.DSMT4">
                  <p:embed/>
                  <p:pic>
                    <p:nvPicPr>
                      <p:cNvPr id="0" name="Object 5"/>
                      <p:cNvPicPr>
                        <a:picLocks noChangeAspect="1" noChangeArrowheads="1"/>
                      </p:cNvPicPr>
                      <p:nvPr/>
                    </p:nvPicPr>
                    <p:blipFill>
                      <a:blip r:embed="rId3"/>
                      <a:srcRect/>
                      <a:stretch>
                        <a:fillRect/>
                      </a:stretch>
                    </p:blipFill>
                    <p:spPr bwMode="auto">
                      <a:xfrm>
                        <a:off x="1939925" y="1916113"/>
                        <a:ext cx="132238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Oval 6"/>
          <p:cNvSpPr/>
          <p:nvPr/>
        </p:nvSpPr>
        <p:spPr>
          <a:xfrm>
            <a:off x="990600" y="28411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endParaRPr lang="en-US" sz="2400" b="1" dirty="0">
              <a:solidFill>
                <a:srgbClr val="FFFF00"/>
              </a:solidFill>
              <a:latin typeface="Arial" panose="020B0604020202020204" pitchFamily="34" charset="0"/>
              <a:cs typeface="Arial" panose="020B0604020202020204" pitchFamily="34" charset="0"/>
            </a:endParaRPr>
          </a:p>
        </p:txBody>
      </p:sp>
      <p:sp>
        <p:nvSpPr>
          <p:cNvPr id="8" name="Oval 7"/>
          <p:cNvSpPr/>
          <p:nvPr/>
        </p:nvSpPr>
        <p:spPr>
          <a:xfrm>
            <a:off x="990600" y="3827512"/>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endParaRPr lang="en-US" sz="2400" b="1" dirty="0">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a:off x="1828800" y="28416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0" name="Rectangle 9"/>
          <p:cNvSpPr/>
          <p:nvPr/>
        </p:nvSpPr>
        <p:spPr>
          <a:xfrm>
            <a:off x="1828800" y="3827463"/>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1" name="TextBox 10"/>
          <p:cNvSpPr txBox="1">
            <a:spLocks noChangeArrowheads="1"/>
          </p:cNvSpPr>
          <p:nvPr/>
        </p:nvSpPr>
        <p:spPr bwMode="auto">
          <a:xfrm>
            <a:off x="3697288" y="2962275"/>
            <a:ext cx="874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Calibri" panose="020F0502020204030204" pitchFamily="34" charset="0"/>
              </a:rPr>
              <a:t>Đúng</a:t>
            </a:r>
            <a:endParaRPr lang="en-US" altLang="en-US" sz="2400">
              <a:solidFill>
                <a:srgbClr val="FF0000"/>
              </a:solidFill>
              <a:latin typeface="Calibri" panose="020F0502020204030204" pitchFamily="34" charset="0"/>
            </a:endParaRPr>
          </a:p>
        </p:txBody>
      </p:sp>
      <p:sp>
        <p:nvSpPr>
          <p:cNvPr id="12" name="TextBox 11"/>
          <p:cNvSpPr txBox="1">
            <a:spLocks noChangeArrowheads="1"/>
          </p:cNvSpPr>
          <p:nvPr/>
        </p:nvSpPr>
        <p:spPr bwMode="auto">
          <a:xfrm>
            <a:off x="3771900" y="3995738"/>
            <a:ext cx="5715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endParaRPr lang="en-US" altLang="en-US" sz="2400">
              <a:solidFill>
                <a:srgbClr val="002060"/>
              </a:solidFill>
              <a:latin typeface="Calibri" panose="020F0502020204030204" pitchFamily="34" charset="0"/>
            </a:endParaRPr>
          </a:p>
        </p:txBody>
      </p:sp>
      <p:sp>
        <p:nvSpPr>
          <p:cNvPr id="13" name="TextBox 12"/>
          <p:cNvSpPr txBox="1">
            <a:spLocks noChangeArrowheads="1"/>
          </p:cNvSpPr>
          <p:nvPr/>
        </p:nvSpPr>
        <p:spPr bwMode="auto">
          <a:xfrm>
            <a:off x="3771900" y="1971675"/>
            <a:ext cx="571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endParaRPr lang="en-US" altLang="en-US" sz="2400">
              <a:solidFill>
                <a:srgbClr val="002060"/>
              </a:solidFill>
              <a:latin typeface="Calibri" panose="020F0502020204030204" pitchFamily="34" charset="0"/>
            </a:endParaRPr>
          </a:p>
        </p:txBody>
      </p:sp>
      <p:graphicFrame>
        <p:nvGraphicFramePr>
          <p:cNvPr id="2" name="Object 1"/>
          <p:cNvGraphicFramePr>
            <a:graphicFrameLocks noChangeAspect="1"/>
          </p:cNvGraphicFramePr>
          <p:nvPr/>
        </p:nvGraphicFramePr>
        <p:xfrm>
          <a:off x="1925638" y="2924175"/>
          <a:ext cx="1287462" cy="446088"/>
        </p:xfrm>
        <a:graphic>
          <a:graphicData uri="http://schemas.openxmlformats.org/presentationml/2006/ole">
            <mc:AlternateContent xmlns:mc="http://schemas.openxmlformats.org/markup-compatibility/2006">
              <mc:Choice xmlns:v="urn:schemas-microsoft-com:vml" Requires="v">
                <p:oleObj spid="_x0000_s3" name="Equation" r:id="rId4" imgW="14020800" imgH="4876800" progId="Equation.DSMT4">
                  <p:embed/>
                </p:oleObj>
              </mc:Choice>
              <mc:Fallback>
                <p:oleObj name="Equation" r:id="rId4" imgW="14020800" imgH="4876800" progId="Equation.DSMT4">
                  <p:embed/>
                  <p:pic>
                    <p:nvPicPr>
                      <p:cNvPr id="0" name="Object 1"/>
                      <p:cNvPicPr>
                        <a:picLocks noChangeAspect="1" noChangeArrowheads="1"/>
                      </p:cNvPicPr>
                      <p:nvPr/>
                    </p:nvPicPr>
                    <p:blipFill>
                      <a:blip r:embed="rId5"/>
                      <a:srcRect/>
                      <a:stretch>
                        <a:fillRect/>
                      </a:stretch>
                    </p:blipFill>
                    <p:spPr bwMode="auto">
                      <a:xfrm>
                        <a:off x="1925638" y="2924175"/>
                        <a:ext cx="12874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1963738" y="3871913"/>
          <a:ext cx="1406525" cy="493712"/>
        </p:xfrm>
        <a:graphic>
          <a:graphicData uri="http://schemas.openxmlformats.org/presentationml/2006/ole">
            <mc:AlternateContent xmlns:mc="http://schemas.openxmlformats.org/markup-compatibility/2006">
              <mc:Choice xmlns:v="urn:schemas-microsoft-com:vml" Requires="v">
                <p:oleObj spid="_x0000_s14" name="Equation" r:id="rId6" imgW="15849600" imgH="4876800" progId="Equation.DSMT4">
                  <p:embed/>
                </p:oleObj>
              </mc:Choice>
              <mc:Fallback>
                <p:oleObj name="Equation" r:id="rId6" imgW="15849600" imgH="4876800" progId="Equation.DSMT4">
                  <p:embed/>
                  <p:pic>
                    <p:nvPicPr>
                      <p:cNvPr id="0" name="Object 16"/>
                      <p:cNvPicPr>
                        <a:picLocks noChangeAspect="1" noChangeArrowheads="1"/>
                      </p:cNvPicPr>
                      <p:nvPr/>
                    </p:nvPicPr>
                    <p:blipFill>
                      <a:blip r:embed="rId7"/>
                      <a:srcRect/>
                      <a:stretch>
                        <a:fillRect/>
                      </a:stretch>
                    </p:blipFill>
                    <p:spPr bwMode="auto">
                      <a:xfrm>
                        <a:off x="1963738" y="3871913"/>
                        <a:ext cx="14065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70"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9638" y="1336675"/>
            <a:ext cx="3956050"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ction Button: Beginning 19">
            <a:hlinkClick r:id="rId9" action="ppaction://hlinksldjump" highlightClick="1"/>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nextCondLst>
                <p:cond evt="onClick" delay="0">
                  <p:tgtEl>
                    <p:spTgt spid="8"/>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0"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611188" y="476250"/>
            <a:ext cx="8012112" cy="830263"/>
          </a:xfrm>
          <a:prstGeom prst="rect">
            <a:avLst/>
          </a:prstGeom>
          <a:solidFill>
            <a:schemeClr val="bg1"/>
          </a:solidFill>
          <a:ln w="9525">
            <a:solidFill>
              <a:schemeClr val="tx1"/>
            </a:solidFill>
            <a:miter lim="800000"/>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3:</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Cặp</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sô</a:t>
            </a:r>
            <a:r>
              <a:rPr lang="en-US" alt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a:latin typeface="Times New Roman" panose="02020603050405020304" pitchFamily="18" charset="0"/>
                <a:ea typeface="Arial Unicode MS" panose="020B0604020202020204" pitchFamily="34" charset="-128"/>
                <a:cs typeface="Times New Roman" panose="02020603050405020304" pitchFamily="18" charset="0"/>
              </a:rPr>
              <a:t>(1; -1</a:t>
            </a:r>
            <a:r>
              <a:rPr lang="en-US" altLang="en-US" sz="2400" dirty="0">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là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trong</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các</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endPar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7" name="Oval 6"/>
          <p:cNvSpPr/>
          <p:nvPr/>
        </p:nvSpPr>
        <p:spPr>
          <a:xfrm>
            <a:off x="1749425" y="2225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endParaRPr lang="en-US" sz="2400" b="1"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2587625" y="22256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9" name="Object 8"/>
          <p:cNvGraphicFramePr>
            <a:graphicFrameLocks noChangeAspect="1"/>
          </p:cNvGraphicFramePr>
          <p:nvPr/>
        </p:nvGraphicFramePr>
        <p:xfrm>
          <a:off x="2667000" y="2333553"/>
          <a:ext cx="1317625" cy="412750"/>
        </p:xfrm>
        <a:graphic>
          <a:graphicData uri="http://schemas.openxmlformats.org/presentationml/2006/ole">
            <mc:AlternateContent xmlns:mc="http://schemas.openxmlformats.org/markup-compatibility/2006">
              <mc:Choice xmlns:v="urn:schemas-microsoft-com:vml" Requires="v">
                <p:oleObj spid="_x0000_s0" name="Equation" r:id="rId2" imgW="15544800" imgH="4876800" progId="Equation.DSMT4">
                  <p:embed/>
                </p:oleObj>
              </mc:Choice>
              <mc:Fallback>
                <p:oleObj name="Equation" r:id="rId2" imgW="15544800" imgH="4876800" progId="Equation.DSMT4">
                  <p:embed/>
                  <p:pic>
                    <p:nvPicPr>
                      <p:cNvPr id="0" name="Object 8"/>
                      <p:cNvPicPr>
                        <a:picLocks noChangeAspect="1" noChangeArrowheads="1"/>
                      </p:cNvPicPr>
                      <p:nvPr/>
                    </p:nvPicPr>
                    <p:blipFill>
                      <a:blip r:embed="rId3"/>
                      <a:srcRect/>
                      <a:stretch>
                        <a:fillRect/>
                      </a:stretch>
                    </p:blipFill>
                    <p:spPr bwMode="auto">
                      <a:xfrm>
                        <a:off x="2667000" y="2333553"/>
                        <a:ext cx="13176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Oval 9"/>
          <p:cNvSpPr/>
          <p:nvPr/>
        </p:nvSpPr>
        <p:spPr>
          <a:xfrm>
            <a:off x="1749425" y="3216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endParaRPr lang="en-US" sz="2400" b="1" dirty="0">
              <a:solidFill>
                <a:srgbClr val="FFFF00"/>
              </a:solidFill>
              <a:latin typeface="Arial" panose="020B0604020202020204" pitchFamily="34" charset="0"/>
              <a:cs typeface="Arial" panose="020B0604020202020204" pitchFamily="34" charset="0"/>
            </a:endParaRPr>
          </a:p>
        </p:txBody>
      </p:sp>
      <p:sp>
        <p:nvSpPr>
          <p:cNvPr id="11" name="Oval 10"/>
          <p:cNvSpPr/>
          <p:nvPr/>
        </p:nvSpPr>
        <p:spPr>
          <a:xfrm>
            <a:off x="1749425" y="4130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endParaRPr lang="en-US" sz="2400" b="1" dirty="0">
              <a:solidFill>
                <a:srgbClr val="FFFF00"/>
              </a:solidFill>
              <a:latin typeface="Arial" panose="020B0604020202020204" pitchFamily="34" charset="0"/>
              <a:cs typeface="Arial" panose="020B0604020202020204" pitchFamily="34" charset="0"/>
            </a:endParaRPr>
          </a:p>
        </p:txBody>
      </p:sp>
      <p:sp>
        <p:nvSpPr>
          <p:cNvPr id="12" name="Rectangle 11"/>
          <p:cNvSpPr/>
          <p:nvPr/>
        </p:nvSpPr>
        <p:spPr>
          <a:xfrm>
            <a:off x="2486025" y="3290887"/>
            <a:ext cx="1778000" cy="5349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3" name="Rectangle 12"/>
          <p:cNvSpPr/>
          <p:nvPr/>
        </p:nvSpPr>
        <p:spPr>
          <a:xfrm>
            <a:off x="2587625" y="4127428"/>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4" name="TextBox 13"/>
          <p:cNvSpPr txBox="1">
            <a:spLocks noChangeArrowheads="1"/>
          </p:cNvSpPr>
          <p:nvPr/>
        </p:nvSpPr>
        <p:spPr bwMode="auto">
          <a:xfrm>
            <a:off x="4543425" y="3336853"/>
            <a:ext cx="931863" cy="461963"/>
          </a:xfrm>
          <a:prstGeom prst="rect">
            <a:avLst/>
          </a:prstGeom>
          <a:solidFill>
            <a:schemeClr val="bg1"/>
          </a:solidFill>
          <a:ln>
            <a:noFill/>
          </a:ln>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400" dirty="0" err="1">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Đúng</a:t>
            </a:r>
            <a:endParaRPr lang="en-US" altLang="en-US" sz="2400" dirty="0">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a:spLocks noChangeArrowheads="1"/>
          </p:cNvSpPr>
          <p:nvPr/>
        </p:nvSpPr>
        <p:spPr bwMode="auto">
          <a:xfrm>
            <a:off x="4530725" y="4246491"/>
            <a:ext cx="685800" cy="461962"/>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endParaRPr lang="en-US" altLang="en-US" dirty="0"/>
          </a:p>
        </p:txBody>
      </p:sp>
      <p:sp>
        <p:nvSpPr>
          <p:cNvPr id="16" name="TextBox 15"/>
          <p:cNvSpPr txBox="1">
            <a:spLocks noChangeArrowheads="1"/>
          </p:cNvSpPr>
          <p:nvPr/>
        </p:nvSpPr>
        <p:spPr bwMode="auto">
          <a:xfrm>
            <a:off x="4530725" y="2346253"/>
            <a:ext cx="685800" cy="461963"/>
          </a:xfrm>
          <a:prstGeom prst="rect">
            <a:avLst/>
          </a:prstGeom>
          <a:solidFill>
            <a:schemeClr val="bg1"/>
          </a:solidFill>
          <a:ln>
            <a:noFill/>
          </a:ln>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400" b="1" dirty="0">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Sai</a:t>
            </a:r>
            <a:endParaRPr lang="en-US" altLang="en-US" sz="2400" b="1" dirty="0">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Oval 16"/>
          <p:cNvSpPr/>
          <p:nvPr/>
        </p:nvSpPr>
        <p:spPr>
          <a:xfrm>
            <a:off x="1758950" y="5121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D</a:t>
            </a:r>
            <a:endParaRPr lang="en-US" sz="2400" b="1" dirty="0">
              <a:solidFill>
                <a:srgbClr val="FFFF00"/>
              </a:solidFill>
              <a:latin typeface="Arial" panose="020B0604020202020204" pitchFamily="34" charset="0"/>
              <a:cs typeface="Arial" panose="020B0604020202020204" pitchFamily="34" charset="0"/>
            </a:endParaRPr>
          </a:p>
        </p:txBody>
      </p:sp>
      <p:sp>
        <p:nvSpPr>
          <p:cNvPr id="18" name="Rectangle 17"/>
          <p:cNvSpPr/>
          <p:nvPr/>
        </p:nvSpPr>
        <p:spPr>
          <a:xfrm>
            <a:off x="2587625" y="51212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9" name="TextBox 18"/>
          <p:cNvSpPr txBox="1">
            <a:spLocks noChangeArrowheads="1"/>
          </p:cNvSpPr>
          <p:nvPr/>
        </p:nvSpPr>
        <p:spPr bwMode="auto">
          <a:xfrm>
            <a:off x="4511675" y="5241853"/>
            <a:ext cx="685800" cy="461963"/>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endParaRPr lang="en-US" altLang="en-US" dirty="0"/>
          </a:p>
        </p:txBody>
      </p:sp>
      <p:graphicFrame>
        <p:nvGraphicFramePr>
          <p:cNvPr id="20" name="Object 19"/>
          <p:cNvGraphicFramePr>
            <a:graphicFrameLocks noChangeAspect="1"/>
          </p:cNvGraphicFramePr>
          <p:nvPr/>
        </p:nvGraphicFramePr>
        <p:xfrm>
          <a:off x="2486025" y="3379788"/>
          <a:ext cx="1708150" cy="446087"/>
        </p:xfrm>
        <a:graphic>
          <a:graphicData uri="http://schemas.openxmlformats.org/presentationml/2006/ole">
            <mc:AlternateContent xmlns:mc="http://schemas.openxmlformats.org/markup-compatibility/2006">
              <mc:Choice xmlns:v="urn:schemas-microsoft-com:vml" Requires="v">
                <p:oleObj spid="_x0000_s2" name="Equation" r:id="rId4" imgW="18592800" imgH="4876800" progId="Equation.DSMT4">
                  <p:embed/>
                </p:oleObj>
              </mc:Choice>
              <mc:Fallback>
                <p:oleObj name="Equation" r:id="rId4" imgW="18592800" imgH="4876800" progId="Equation.DSMT4">
                  <p:embed/>
                  <p:pic>
                    <p:nvPicPr>
                      <p:cNvPr id="0" name="Object 19"/>
                      <p:cNvPicPr>
                        <a:picLocks noChangeAspect="1" noChangeArrowheads="1"/>
                      </p:cNvPicPr>
                      <p:nvPr/>
                    </p:nvPicPr>
                    <p:blipFill>
                      <a:blip r:embed="rId5"/>
                      <a:srcRect/>
                      <a:stretch>
                        <a:fillRect/>
                      </a:stretch>
                    </p:blipFill>
                    <p:spPr bwMode="auto">
                      <a:xfrm>
                        <a:off x="2486025" y="3379788"/>
                        <a:ext cx="1708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nvGraphicFramePr>
        <p:xfrm>
          <a:off x="2630488" y="4246491"/>
          <a:ext cx="1463675" cy="409575"/>
        </p:xfrm>
        <a:graphic>
          <a:graphicData uri="http://schemas.openxmlformats.org/presentationml/2006/ole">
            <mc:AlternateContent xmlns:mc="http://schemas.openxmlformats.org/markup-compatibility/2006">
              <mc:Choice xmlns:v="urn:schemas-microsoft-com:vml" Requires="v">
                <p:oleObj spid="_x0000_s3" name="Equation" r:id="rId6" imgW="17373600" imgH="4876800" progId="Equation.DSMT4">
                  <p:embed/>
                </p:oleObj>
              </mc:Choice>
              <mc:Fallback>
                <p:oleObj name="Equation" r:id="rId6" imgW="17373600" imgH="4876800" progId="Equation.DSMT4">
                  <p:embed/>
                  <p:pic>
                    <p:nvPicPr>
                      <p:cNvPr id="0" name="Object 20"/>
                      <p:cNvPicPr>
                        <a:picLocks noChangeAspect="1" noChangeArrowheads="1"/>
                      </p:cNvPicPr>
                      <p:nvPr/>
                    </p:nvPicPr>
                    <p:blipFill>
                      <a:blip r:embed="rId7"/>
                      <a:srcRect/>
                      <a:stretch>
                        <a:fillRect/>
                      </a:stretch>
                    </p:blipFill>
                    <p:spPr bwMode="auto">
                      <a:xfrm>
                        <a:off x="2630488" y="4246491"/>
                        <a:ext cx="1463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nvGraphicFramePr>
        <p:xfrm>
          <a:off x="2646363" y="5241853"/>
          <a:ext cx="1374775" cy="441325"/>
        </p:xfrm>
        <a:graphic>
          <a:graphicData uri="http://schemas.openxmlformats.org/presentationml/2006/ole">
            <mc:AlternateContent xmlns:mc="http://schemas.openxmlformats.org/markup-compatibility/2006">
              <mc:Choice xmlns:v="urn:schemas-microsoft-com:vml" Requires="v">
                <p:oleObj spid="_x0000_s4" name="Equation" r:id="rId8" imgW="15240000" imgH="4876800" progId="Equation.DSMT4">
                  <p:embed/>
                </p:oleObj>
              </mc:Choice>
              <mc:Fallback>
                <p:oleObj name="Equation" r:id="rId8" imgW="15240000" imgH="4876800" progId="Equation.DSMT4">
                  <p:embed/>
                  <p:pic>
                    <p:nvPicPr>
                      <p:cNvPr id="0" name="Object 21"/>
                      <p:cNvPicPr>
                        <a:picLocks noChangeAspect="1" noChangeArrowheads="1"/>
                      </p:cNvPicPr>
                      <p:nvPr/>
                    </p:nvPicPr>
                    <p:blipFill>
                      <a:blip r:embed="rId9"/>
                      <a:srcRect/>
                      <a:stretch>
                        <a:fillRect/>
                      </a:stretch>
                    </p:blipFill>
                    <p:spPr bwMode="auto">
                      <a:xfrm>
                        <a:off x="2646363" y="5241853"/>
                        <a:ext cx="1374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Action Button: Beginning 24">
            <a:hlinkClick r:id="rId10" action="ppaction://hlinksldjump" highlightClick="1"/>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p:stCondLst>
                              <p:cond delay="1500"/>
                            </p:stCondLst>
                            <p:childTnLst>
                              <p:par>
                                <p:cTn id="35" presetID="16" presetClass="entr" presetSubtype="2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childTnLst>
              </p:cTn>
              <p:nextCondLst>
                <p:cond evt="onClick" delay="0">
                  <p:tgtEl>
                    <p:spTgt spid="17"/>
                  </p:tgtEl>
                </p:cond>
              </p:nextCondLst>
            </p:seq>
          </p:childTnLst>
        </p:cTn>
      </p:par>
    </p:tnLst>
    <p:bldLst>
      <p:bldP spid="8" grpId="0" animBg="1"/>
      <p:bldP spid="12" grpId="0" animBg="1"/>
      <p:bldP spid="13" grpId="0" animBg="1"/>
      <p:bldP spid="14" grpId="0" animBg="1"/>
      <p:bldP spid="15" grpId="0" animBg="1"/>
      <p:bldP spid="16"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85235" y="-14288"/>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3"/>
          <p:cNvSpPr txBox="1">
            <a:spLocks noChangeArrowheads="1"/>
          </p:cNvSpPr>
          <p:nvPr/>
        </p:nvSpPr>
        <p:spPr bwMode="auto">
          <a:xfrm>
            <a:off x="1327150" y="387350"/>
            <a:ext cx="6791325" cy="1569660"/>
          </a:xfrm>
          <a:prstGeom prst="rect">
            <a:avLst/>
          </a:prstGeom>
          <a:solidFill>
            <a:schemeClr val="bg1"/>
          </a:solidFill>
          <a:ln w="9525">
            <a:solidFill>
              <a:schemeClr val="tx1"/>
            </a:solidFill>
            <a:miter lim="800000"/>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150000"/>
              </a:lnSpc>
              <a:spcBef>
                <a:spcPct val="0"/>
              </a:spcBef>
              <a:buClrTx/>
              <a:buSzTx/>
              <a:buFontTx/>
              <a:buNone/>
            </a:pPr>
            <a:r>
              <a:rPr lang="en-US" altLang="en-US"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4: </a:t>
            </a:r>
            <a:r>
              <a:rPr lang="en-US" alt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 những trường hợp sau, hệ  phương trình nào không  là hệ phương trình bậc nhất hai ẩn  </a:t>
            </a:r>
            <a:endPar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SzTx/>
              <a:buFontTx/>
              <a:buNone/>
            </a:pPr>
            <a:r>
              <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5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p:cNvSpPr/>
          <p:nvPr/>
        </p:nvSpPr>
        <p:spPr>
          <a:xfrm>
            <a:off x="1752600" y="1871663"/>
            <a:ext cx="4475163" cy="749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2" name="Rounded Rectangle 31"/>
          <p:cNvSpPr/>
          <p:nvPr/>
        </p:nvSpPr>
        <p:spPr>
          <a:xfrm>
            <a:off x="1762125" y="2743201"/>
            <a:ext cx="4456113" cy="8105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a:p>
            <a:pPr>
              <a:defRPr/>
            </a:pPr>
            <a:endParaRPr lang="en-US" sz="24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a:p>
            <a:pPr>
              <a:defRPr/>
            </a:pPr>
            <a:endParaRPr lang="en-US" sz="24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3" name="Rounded Rectangle 32"/>
          <p:cNvSpPr/>
          <p:nvPr/>
        </p:nvSpPr>
        <p:spPr>
          <a:xfrm>
            <a:off x="1704975" y="4143374"/>
            <a:ext cx="4464050" cy="884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4" name="Rounded Rectangle 33"/>
          <p:cNvSpPr/>
          <p:nvPr/>
        </p:nvSpPr>
        <p:spPr>
          <a:xfrm>
            <a:off x="1762125" y="5332413"/>
            <a:ext cx="4465638" cy="8302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1" name="TextBox 30"/>
          <p:cNvSpPr txBox="1">
            <a:spLocks noChangeArrowheads="1"/>
          </p:cNvSpPr>
          <p:nvPr/>
        </p:nvSpPr>
        <p:spPr bwMode="auto">
          <a:xfrm>
            <a:off x="6553200" y="1930400"/>
            <a:ext cx="8985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endParaRPr lang="en-US" altLang="en-US" sz="2400">
              <a:solidFill>
                <a:schemeClr val="tx1"/>
              </a:solidFill>
              <a:latin typeface="Times New Roman" panose="02020603050405020304" pitchFamily="18" charset="0"/>
              <a:ea typeface="Arial Unicode MS"/>
              <a:cs typeface="Times New Roman" panose="02020603050405020304" pitchFamily="18" charset="0"/>
            </a:endParaRPr>
          </a:p>
        </p:txBody>
      </p:sp>
      <p:sp>
        <p:nvSpPr>
          <p:cNvPr id="37" name="TextBox 36"/>
          <p:cNvSpPr txBox="1">
            <a:spLocks noChangeArrowheads="1"/>
          </p:cNvSpPr>
          <p:nvPr/>
        </p:nvSpPr>
        <p:spPr bwMode="auto">
          <a:xfrm>
            <a:off x="6382299" y="2917474"/>
            <a:ext cx="869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Times New Roman" panose="02020603050405020304" pitchFamily="18" charset="0"/>
                <a:ea typeface="Arial Unicode MS"/>
                <a:cs typeface="Times New Roman" panose="02020603050405020304" pitchFamily="18" charset="0"/>
              </a:rPr>
              <a:t>Sai</a:t>
            </a:r>
            <a:endParaRPr lang="en-US" altLang="en-US" sz="2400">
              <a:solidFill>
                <a:srgbClr val="FF0000"/>
              </a:solidFill>
              <a:latin typeface="Times New Roman" panose="02020603050405020304" pitchFamily="18" charset="0"/>
              <a:ea typeface="Arial Unicode MS"/>
              <a:cs typeface="Times New Roman" panose="02020603050405020304" pitchFamily="18" charset="0"/>
            </a:endParaRPr>
          </a:p>
        </p:txBody>
      </p:sp>
      <p:sp>
        <p:nvSpPr>
          <p:cNvPr id="38" name="TextBox 37"/>
          <p:cNvSpPr txBox="1">
            <a:spLocks noChangeArrowheads="1"/>
          </p:cNvSpPr>
          <p:nvPr/>
        </p:nvSpPr>
        <p:spPr bwMode="auto">
          <a:xfrm>
            <a:off x="6581775" y="4108450"/>
            <a:ext cx="10144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endParaRPr lang="en-US" altLang="en-US" sz="2400">
              <a:solidFill>
                <a:schemeClr val="tx1"/>
              </a:solidFill>
              <a:latin typeface="Times New Roman" panose="02020603050405020304" pitchFamily="18" charset="0"/>
              <a:ea typeface="Arial Unicode MS"/>
              <a:cs typeface="Times New Roman" panose="02020603050405020304" pitchFamily="18" charset="0"/>
            </a:endParaRPr>
          </a:p>
        </p:txBody>
      </p:sp>
      <p:sp>
        <p:nvSpPr>
          <p:cNvPr id="39" name="TextBox 38"/>
          <p:cNvSpPr txBox="1">
            <a:spLocks noChangeArrowheads="1"/>
          </p:cNvSpPr>
          <p:nvPr/>
        </p:nvSpPr>
        <p:spPr bwMode="auto">
          <a:xfrm>
            <a:off x="6553200" y="5461445"/>
            <a:ext cx="9572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Đúng</a:t>
            </a:r>
            <a:r>
              <a:rPr lang="en-US" altLang="en-US" sz="2400">
                <a:solidFill>
                  <a:srgbClr val="FF0000"/>
                </a:solidFill>
                <a:latin typeface="Times New Roman" panose="02020603050405020304" pitchFamily="18" charset="0"/>
                <a:ea typeface="Arial Unicode MS"/>
                <a:cs typeface="Times New Roman" panose="02020603050405020304" pitchFamily="18" charset="0"/>
              </a:rPr>
              <a:t> </a:t>
            </a:r>
            <a:endParaRPr lang="en-US" altLang="en-US" sz="2400">
              <a:solidFill>
                <a:srgbClr val="FF0000"/>
              </a:solidFill>
              <a:latin typeface="Times New Roman" panose="02020603050405020304" pitchFamily="18" charset="0"/>
              <a:ea typeface="Arial Unicode MS"/>
              <a:cs typeface="Times New Roman" panose="02020603050405020304" pitchFamily="18" charset="0"/>
            </a:endParaRPr>
          </a:p>
        </p:txBody>
      </p:sp>
      <p:sp>
        <p:nvSpPr>
          <p:cNvPr id="16" name="Oval 15"/>
          <p:cNvSpPr/>
          <p:nvPr/>
        </p:nvSpPr>
        <p:spPr>
          <a:xfrm>
            <a:off x="879475" y="1930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endParaRPr lang="en-US" sz="2400" b="1" dirty="0">
              <a:solidFill>
                <a:srgbClr val="FFFF00"/>
              </a:solidFill>
            </a:endParaRPr>
          </a:p>
        </p:txBody>
      </p:sp>
      <p:sp>
        <p:nvSpPr>
          <p:cNvPr id="17" name="Oval 16"/>
          <p:cNvSpPr/>
          <p:nvPr/>
        </p:nvSpPr>
        <p:spPr>
          <a:xfrm>
            <a:off x="879475" y="296227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endParaRPr lang="en-US" sz="2400" b="1" dirty="0">
              <a:solidFill>
                <a:srgbClr val="FFFF00"/>
              </a:solidFill>
            </a:endParaRPr>
          </a:p>
        </p:txBody>
      </p:sp>
      <p:sp>
        <p:nvSpPr>
          <p:cNvPr id="18" name="Oval 17"/>
          <p:cNvSpPr/>
          <p:nvPr/>
        </p:nvSpPr>
        <p:spPr>
          <a:xfrm>
            <a:off x="850900" y="4129088"/>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endParaRPr lang="en-US" sz="2400" b="1" dirty="0">
              <a:solidFill>
                <a:srgbClr val="FFFF00"/>
              </a:solidFill>
            </a:endParaRPr>
          </a:p>
        </p:txBody>
      </p:sp>
      <p:sp>
        <p:nvSpPr>
          <p:cNvPr id="19" name="Oval 18"/>
          <p:cNvSpPr/>
          <p:nvPr/>
        </p:nvSpPr>
        <p:spPr>
          <a:xfrm>
            <a:off x="850900" y="529431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endParaRPr lang="en-US" sz="2400" b="1" dirty="0">
              <a:solidFill>
                <a:srgbClr val="FFFF00"/>
              </a:solidFill>
            </a:endParaRPr>
          </a:p>
        </p:txBody>
      </p:sp>
      <p:sp>
        <p:nvSpPr>
          <p:cNvPr id="62482" name="Rectangle 6"/>
          <p:cNvSpPr>
            <a:spLocks noChangeArrowheads="1"/>
          </p:cNvSpPr>
          <p:nvPr/>
        </p:nvSpPr>
        <p:spPr bwMode="auto">
          <a:xfrm>
            <a:off x="1876425" y="1968500"/>
            <a:ext cx="12539663"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sp>
        <p:nvSpPr>
          <p:cNvPr id="24" name="Action Button: Beginning 23">
            <a:hlinkClick r:id="rId2" action="ppaction://hlinksldjump" highlightClick="1"/>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2" name="Object 1"/>
          <p:cNvGraphicFramePr>
            <a:graphicFrameLocks noChangeAspect="1"/>
          </p:cNvGraphicFramePr>
          <p:nvPr/>
        </p:nvGraphicFramePr>
        <p:xfrm>
          <a:off x="2133600" y="1871988"/>
          <a:ext cx="1566863" cy="797485"/>
        </p:xfrm>
        <a:graphic>
          <a:graphicData uri="http://schemas.openxmlformats.org/presentationml/2006/ole">
            <mc:AlternateContent xmlns:mc="http://schemas.openxmlformats.org/markup-compatibility/2006">
              <mc:Choice xmlns:v="urn:schemas-microsoft-com:vml" Requires="v">
                <p:oleObj spid="_x0000_s0" name="Equation" r:id="rId3" imgW="21031200" imgH="10972800" progId="Equation.DSMT4">
                  <p:embed/>
                </p:oleObj>
              </mc:Choice>
              <mc:Fallback>
                <p:oleObj name="Equation" r:id="rId3" imgW="21031200" imgH="10972800" progId="Equation.DSMT4">
                  <p:embed/>
                  <p:pic>
                    <p:nvPicPr>
                      <p:cNvPr id="0" name="Object 3"/>
                      <p:cNvPicPr>
                        <a:picLocks noChangeAspect="1" noChangeArrowheads="1"/>
                      </p:cNvPicPr>
                      <p:nvPr/>
                    </p:nvPicPr>
                    <p:blipFill>
                      <a:blip r:embed="rId4"/>
                      <a:srcRect/>
                      <a:stretch>
                        <a:fillRect/>
                      </a:stretch>
                    </p:blipFill>
                    <p:spPr bwMode="auto">
                      <a:xfrm>
                        <a:off x="2133600" y="1871988"/>
                        <a:ext cx="1566863" cy="79748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nvGraphicFramePr>
        <p:xfrm>
          <a:off x="2027238" y="2829953"/>
          <a:ext cx="1673225" cy="797485"/>
        </p:xfrm>
        <a:graphic>
          <a:graphicData uri="http://schemas.openxmlformats.org/presentationml/2006/ole">
            <mc:AlternateContent xmlns:mc="http://schemas.openxmlformats.org/markup-compatibility/2006">
              <mc:Choice xmlns:v="urn:schemas-microsoft-com:vml" Requires="v">
                <p:oleObj spid="_x0000_s3" name="Equation" r:id="rId5" imgW="19202400" imgH="10972800" progId="Equation.DSMT4">
                  <p:embed/>
                </p:oleObj>
              </mc:Choice>
              <mc:Fallback>
                <p:oleObj name="Equation" r:id="rId5" imgW="19202400" imgH="10972800" progId="Equation.DSMT4">
                  <p:embed/>
                  <p:pic>
                    <p:nvPicPr>
                      <p:cNvPr id="0" name="Picture 2"/>
                      <p:cNvPicPr/>
                      <p:nvPr/>
                    </p:nvPicPr>
                    <p:blipFill>
                      <a:blip r:embed="rId6"/>
                      <a:stretch>
                        <a:fillRect/>
                      </a:stretch>
                    </p:blipFill>
                    <p:spPr>
                      <a:xfrm>
                        <a:off x="2027238" y="2829953"/>
                        <a:ext cx="1673225" cy="79748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2111188" y="4217102"/>
          <a:ext cx="1698812" cy="810509"/>
        </p:xfrm>
        <a:graphic>
          <a:graphicData uri="http://schemas.openxmlformats.org/presentationml/2006/ole">
            <mc:AlternateContent xmlns:mc="http://schemas.openxmlformats.org/markup-compatibility/2006">
              <mc:Choice xmlns:v="urn:schemas-microsoft-com:vml" Requires="v">
                <p:oleObj spid="_x0000_s4" name="Equation" r:id="rId7" imgW="21031200" imgH="10972800" progId="Equation.DSMT4">
                  <p:embed/>
                </p:oleObj>
              </mc:Choice>
              <mc:Fallback>
                <p:oleObj name="Equation" r:id="rId7" imgW="21031200" imgH="10972800" progId="Equation.DSMT4">
                  <p:embed/>
                  <p:pic>
                    <p:nvPicPr>
                      <p:cNvPr id="0" name="Picture 3"/>
                      <p:cNvPicPr/>
                      <p:nvPr/>
                    </p:nvPicPr>
                    <p:blipFill>
                      <a:blip r:embed="rId8"/>
                      <a:stretch>
                        <a:fillRect/>
                      </a:stretch>
                    </p:blipFill>
                    <p:spPr>
                      <a:xfrm>
                        <a:off x="2111188" y="4217102"/>
                        <a:ext cx="1698812" cy="810509"/>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514599" y="5406141"/>
          <a:ext cx="1295401" cy="756534"/>
        </p:xfrm>
        <a:graphic>
          <a:graphicData uri="http://schemas.openxmlformats.org/presentationml/2006/ole">
            <mc:AlternateContent xmlns:mc="http://schemas.openxmlformats.org/markup-compatibility/2006">
              <mc:Choice xmlns:v="urn:schemas-microsoft-com:vml" Requires="v">
                <p:oleObj spid="_x0000_s6" name="Equation" r:id="rId9" imgW="21945600" imgH="11582400" progId="Equation.DSMT4">
                  <p:embed/>
                </p:oleObj>
              </mc:Choice>
              <mc:Fallback>
                <p:oleObj name="Equation" r:id="rId9" imgW="21945600" imgH="11582400" progId="Equation.DSMT4">
                  <p:embed/>
                  <p:pic>
                    <p:nvPicPr>
                      <p:cNvPr id="0" name="Picture 5"/>
                      <p:cNvPicPr/>
                      <p:nvPr/>
                    </p:nvPicPr>
                    <p:blipFill>
                      <a:blip r:embed="rId10"/>
                      <a:stretch>
                        <a:fillRect/>
                      </a:stretch>
                    </p:blipFill>
                    <p:spPr>
                      <a:xfrm>
                        <a:off x="2514599" y="5406141"/>
                        <a:ext cx="1295401" cy="756534"/>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Effect transition="in" filter="fade">
                                      <p:cBhvr>
                                        <p:cTn id="6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73025" y="-21934"/>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309958" y="452094"/>
            <a:ext cx="8524082" cy="1200329"/>
          </a:xfrm>
          <a:prstGeom prst="rect">
            <a:avLst/>
          </a:prstGeom>
          <a:solidFill>
            <a:schemeClr val="bg1"/>
          </a:solidFill>
          <a:ln w="9525">
            <a:solidFill>
              <a:schemeClr val="tx1"/>
            </a:solidFill>
            <a:miter lim="800000"/>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Câu</a:t>
            </a:r>
            <a:r>
              <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5</a:t>
            </a:r>
            <a:r>
              <a:rPr lang="en-US" alt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Cho hệ phương trình : </a:t>
            </a:r>
            <a:endParaRPr lang="en-US" alt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endParaRPr>
          </a:p>
          <a:p>
            <a:pPr eaLnBrk="1" hangingPunct="1">
              <a:spcBef>
                <a:spcPct val="0"/>
              </a:spcBef>
              <a:buFontTx/>
              <a:buNone/>
            </a:pPr>
            <a:endParaRPr lang="en-US" alt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endParaRPr>
          </a:p>
          <a:p>
            <a:pPr eaLnBrk="1" hangingPunct="1">
              <a:spcBef>
                <a:spcPct val="0"/>
              </a:spcBef>
              <a:buFontTx/>
              <a:buNone/>
            </a:pPr>
            <a:r>
              <a:rPr lang="en-US" alt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Cặp số nào là nghiệm của hệ phương trình đã cho?</a:t>
            </a:r>
            <a:endParaRPr lang="en-US" alt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8" name="Oval 7"/>
          <p:cNvSpPr/>
          <p:nvPr/>
        </p:nvSpPr>
        <p:spPr>
          <a:xfrm>
            <a:off x="605865" y="2133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endParaRPr lang="en-US" sz="2400" b="1" dirty="0">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a:off x="1444065" y="21336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0" name="Oval 9"/>
          <p:cNvSpPr/>
          <p:nvPr/>
        </p:nvSpPr>
        <p:spPr>
          <a:xfrm>
            <a:off x="605865" y="31242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endParaRPr lang="en-US" sz="2400" b="1" dirty="0">
              <a:solidFill>
                <a:srgbClr val="FFFF00"/>
              </a:solidFill>
              <a:latin typeface="Arial" panose="020B0604020202020204" pitchFamily="34" charset="0"/>
              <a:cs typeface="Arial" panose="020B0604020202020204" pitchFamily="34" charset="0"/>
            </a:endParaRPr>
          </a:p>
        </p:txBody>
      </p:sp>
      <p:sp>
        <p:nvSpPr>
          <p:cNvPr id="11" name="Oval 10"/>
          <p:cNvSpPr/>
          <p:nvPr/>
        </p:nvSpPr>
        <p:spPr>
          <a:xfrm>
            <a:off x="605865" y="4038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endParaRPr lang="en-US" sz="2400" b="1" dirty="0">
              <a:solidFill>
                <a:srgbClr val="FFFF00"/>
              </a:solidFill>
              <a:latin typeface="Arial" panose="020B0604020202020204" pitchFamily="34" charset="0"/>
              <a:cs typeface="Arial" panose="020B0604020202020204" pitchFamily="34" charset="0"/>
            </a:endParaRPr>
          </a:p>
        </p:txBody>
      </p:sp>
      <p:sp>
        <p:nvSpPr>
          <p:cNvPr id="12" name="Rectangle 11"/>
          <p:cNvSpPr/>
          <p:nvPr/>
        </p:nvSpPr>
        <p:spPr>
          <a:xfrm>
            <a:off x="1444065" y="31242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(1;-1).</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3" name="Rectangle 12"/>
          <p:cNvSpPr/>
          <p:nvPr/>
        </p:nvSpPr>
        <p:spPr>
          <a:xfrm>
            <a:off x="1434540" y="4038600"/>
            <a:ext cx="54578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4" name="TextBox 13"/>
          <p:cNvSpPr txBox="1">
            <a:spLocks noChangeArrowheads="1"/>
          </p:cNvSpPr>
          <p:nvPr/>
        </p:nvSpPr>
        <p:spPr bwMode="auto">
          <a:xfrm>
            <a:off x="7133336" y="2215063"/>
            <a:ext cx="10683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anose="020B0604020202020204" pitchFamily="34" charset="-128"/>
                <a:cs typeface="Times New Roman" panose="02020603050405020304" pitchFamily="18" charset="0"/>
              </a:rPr>
              <a:t>Đúng</a:t>
            </a:r>
            <a:endParaRPr lang="en-US" altLang="en-US" sz="2400">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5" name="TextBox 14"/>
          <p:cNvSpPr txBox="1">
            <a:spLocks noChangeArrowheads="1"/>
          </p:cNvSpPr>
          <p:nvPr/>
        </p:nvSpPr>
        <p:spPr bwMode="auto">
          <a:xfrm>
            <a:off x="6949515" y="3271837"/>
            <a:ext cx="685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anose="020B0604020202020204" pitchFamily="34" charset="-128"/>
                <a:cs typeface="Times New Roman" panose="02020603050405020304" pitchFamily="18" charset="0"/>
              </a:rPr>
              <a:t>Sai</a:t>
            </a:r>
            <a:endParaRPr lang="en-US" altLang="en-US" sz="2400">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6" name="TextBox 15"/>
          <p:cNvSpPr txBox="1">
            <a:spLocks noChangeArrowheads="1"/>
          </p:cNvSpPr>
          <p:nvPr/>
        </p:nvSpPr>
        <p:spPr bwMode="auto">
          <a:xfrm>
            <a:off x="7139940" y="4065458"/>
            <a:ext cx="10683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Sai</a:t>
            </a:r>
            <a:endParaRPr lang="en-US" altLang="en-US" sz="240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20" name="Action Button: Beginning 19">
            <a:hlinkClick r:id="rId2" action="ppaction://hlinksldjump" highlightClick="1"/>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6" name="Object 5"/>
          <p:cNvGraphicFramePr>
            <a:graphicFrameLocks noChangeAspect="1"/>
          </p:cNvGraphicFramePr>
          <p:nvPr/>
        </p:nvGraphicFramePr>
        <p:xfrm>
          <a:off x="4038600" y="438943"/>
          <a:ext cx="1566863" cy="798513"/>
        </p:xfrm>
        <a:graphic>
          <a:graphicData uri="http://schemas.openxmlformats.org/presentationml/2006/ole">
            <mc:AlternateContent xmlns:mc="http://schemas.openxmlformats.org/markup-compatibility/2006">
              <mc:Choice xmlns:v="urn:schemas-microsoft-com:vml" Requires="v">
                <p:oleObj spid="_x0000_s2" name="Equation" r:id="rId3" imgW="1568450" imgH="800100" progId="Equation.DSMT4">
                  <p:embed/>
                </p:oleObj>
              </mc:Choice>
              <mc:Fallback>
                <p:oleObj name="Equation" r:id="rId3" imgW="1568450" imgH="800100" progId="Equation.DSMT4">
                  <p:embed/>
                  <p:pic>
                    <p:nvPicPr>
                      <p:cNvPr id="0" name="Picture 1"/>
                      <p:cNvPicPr/>
                      <p:nvPr/>
                    </p:nvPicPr>
                    <p:blipFill>
                      <a:blip r:embed="rId4"/>
                      <a:stretch>
                        <a:fillRect/>
                      </a:stretch>
                    </p:blipFill>
                    <p:spPr>
                      <a:xfrm>
                        <a:off x="4038600" y="438943"/>
                        <a:ext cx="1566863" cy="798513"/>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nextCondLst>
                <p:cond evt="onClick" delay="0">
                  <p:tgtEl>
                    <p:spTgt spid="11"/>
                  </p:tgtEl>
                </p:cond>
              </p:nextCondLst>
            </p:seq>
          </p:childTnLst>
        </p:cTn>
      </p:par>
    </p:tnLst>
    <p:bldLst>
      <p:bldP spid="9" grpId="0" animBg="1"/>
      <p:bldP spid="12" grpId="0"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223838" y="3933825"/>
            <a:ext cx="3052762" cy="1106488"/>
          </a:xfrm>
          <a:prstGeom prst="rect">
            <a:avLst/>
          </a:prstGeom>
          <a:solidFill>
            <a:schemeClr val="accent5">
              <a:lumMod val="60000"/>
              <a:lumOff val="40000"/>
            </a:schemeClr>
          </a:solidFill>
          <a:ln w="9525">
            <a:solidFill>
              <a:srgbClr val="000000"/>
            </a:solidFill>
            <a:miter lim="800000"/>
          </a:ln>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200" b="1"/>
              <a:t>Diofantus xứ Alexandria</a:t>
            </a:r>
            <a:r>
              <a:rPr lang="en-US" altLang="en-US" sz="2200"/>
              <a:t> </a:t>
            </a:r>
            <a:endParaRPr lang="en-US" altLang="en-US" sz="2200"/>
          </a:p>
          <a:p>
            <a:pPr algn="ctr" eaLnBrk="1" hangingPunct="1">
              <a:defRPr/>
            </a:pPr>
            <a:r>
              <a:rPr lang="en-US" altLang="en-US" sz="2200"/>
              <a:t>khoảng năm 250</a:t>
            </a:r>
            <a:endParaRPr lang="en-US" altLang="en-US" sz="2200">
              <a:solidFill>
                <a:srgbClr val="000000"/>
              </a:solidFill>
              <a:latin typeface="Calibri" panose="020F0502020204030204" pitchFamily="34" charset="0"/>
            </a:endParaRPr>
          </a:p>
        </p:txBody>
      </p:sp>
      <p:pic>
        <p:nvPicPr>
          <p:cNvPr id="6656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6863" y="549275"/>
            <a:ext cx="2906712" cy="336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88913"/>
            <a:ext cx="518477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50925"/>
            <a:ext cx="55086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708275"/>
            <a:ext cx="56388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050" y="5472113"/>
            <a:ext cx="70659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3763" y="1055688"/>
            <a:ext cx="57102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tion Button: End 9">
            <a:hlinkClick r:id="rId7" action="ppaction://hlinksldjump"/>
          </p:cNvPr>
          <p:cNvSpPr/>
          <p:nvPr/>
        </p:nvSpPr>
        <p:spPr>
          <a:xfrm>
            <a:off x="8574088" y="6477000"/>
            <a:ext cx="384175" cy="288925"/>
          </a:xfrm>
          <a:prstGeom prst="actionButtonE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wipe(down)">
                                      <p:cBhvr>
                                        <p:cTn id="7" dur="500"/>
                                        <p:tgtEl>
                                          <p:spTgt spid="327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781"/>
                                        </p:tgtEl>
                                        <p:attrNameLst>
                                          <p:attrName>style.visibility</p:attrName>
                                        </p:attrNameLst>
                                      </p:cBhvr>
                                      <p:to>
                                        <p:strVal val="visible"/>
                                      </p:to>
                                    </p:set>
                                    <p:animEffect transition="in" filter="wipe(down)">
                                      <p:cBhvr>
                                        <p:cTn id="12" dur="500"/>
                                        <p:tgtEl>
                                          <p:spTgt spid="327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32781"/>
                                        </p:tgtEl>
                                      </p:cBhvr>
                                    </p:animEffect>
                                    <p:set>
                                      <p:cBhvr>
                                        <p:cTn id="17" dur="1" fill="hold">
                                          <p:stCondLst>
                                            <p:cond delay="499"/>
                                          </p:stCondLst>
                                        </p:cTn>
                                        <p:tgtEl>
                                          <p:spTgt spid="3278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777"/>
                                        </p:tgtEl>
                                        <p:attrNameLst>
                                          <p:attrName>style.visibility</p:attrName>
                                        </p:attrNameLst>
                                      </p:cBhvr>
                                      <p:to>
                                        <p:strVal val="visible"/>
                                      </p:to>
                                    </p:set>
                                    <p:animEffect transition="in" filter="wipe(down)">
                                      <p:cBhvr>
                                        <p:cTn id="22" dur="500"/>
                                        <p:tgtEl>
                                          <p:spTgt spid="327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778"/>
                                        </p:tgtEl>
                                        <p:attrNameLst>
                                          <p:attrName>style.visibility</p:attrName>
                                        </p:attrNameLst>
                                      </p:cBhvr>
                                      <p:to>
                                        <p:strVal val="visible"/>
                                      </p:to>
                                    </p:set>
                                    <p:animEffect transition="in" filter="wipe(down)">
                                      <p:cBhvr>
                                        <p:cTn id="27" dur="500"/>
                                        <p:tgtEl>
                                          <p:spTgt spid="327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780"/>
                                        </p:tgtEl>
                                        <p:attrNameLst>
                                          <p:attrName>style.visibility</p:attrName>
                                        </p:attrNameLst>
                                      </p:cBhvr>
                                      <p:to>
                                        <p:strVal val="visible"/>
                                      </p:to>
                                    </p:set>
                                    <p:animEffect transition="in" filter="wipe(down)">
                                      <p:cBhvr>
                                        <p:cTn id="32" dur="500"/>
                                        <p:tgtEl>
                                          <p:spTgt spid="32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6324" name="图片 30"/>
          <p:cNvPicPr>
            <a:picLocks noChangeAspect="1" noChangeArrowheads="1"/>
          </p:cNvPicPr>
          <p:nvPr/>
        </p:nvPicPr>
        <p:blipFill>
          <a:blip r:embed="rId2">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54223" y="3733800"/>
            <a:ext cx="3435557"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CỦNG CỐ</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55"/>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2628503" y="274638"/>
            <a:ext cx="4495800" cy="584775"/>
          </a:xfrm>
          <a:prstGeom prst="rect">
            <a:avLst/>
          </a:prstGeom>
          <a:noFill/>
        </p:spPr>
        <p:txBody>
          <a:bodyPr wrap="square" rtlCol="0">
            <a:spAutoFit/>
          </a:bodyPr>
          <a:lstStyle/>
          <a:p>
            <a:r>
              <a:rPr lang="en-US">
                <a:solidFill>
                  <a:srgbClr val="FF0000"/>
                </a:solidFill>
                <a:latin typeface="Times New Roman" panose="02020603050405020304" pitchFamily="18" charset="0"/>
                <a:cs typeface="Times New Roman" panose="02020603050405020304" pitchFamily="18" charset="0"/>
              </a:rPr>
              <a:t>Bài tập thực tế</a:t>
            </a:r>
            <a:endParaRPr lang="en-US">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47700" y="1244851"/>
            <a:ext cx="7847012" cy="236988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Bài toán:</a:t>
            </a:r>
            <a:endParaRPr lang="en-US" sz="2800">
              <a:solidFill>
                <a:srgbClr val="FF0000"/>
              </a:solidFill>
              <a:latin typeface="Times New Roman" panose="02020603050405020304" pitchFamily="18" charset="0"/>
              <a:cs typeface="Times New Roman" panose="02020603050405020304" pitchFamily="18" charset="0"/>
            </a:endParaRPr>
          </a:p>
          <a:p>
            <a:pPr algn="just"/>
            <a:r>
              <a:rPr lang="en-US" sz="2400">
                <a:solidFill>
                  <a:schemeClr val="tx1"/>
                </a:solidFill>
                <a:latin typeface="Times New Roman" panose="02020603050405020304" pitchFamily="18" charset="0"/>
                <a:cs typeface="Times New Roman" panose="02020603050405020304" pitchFamily="18" charset="0"/>
              </a:rPr>
              <a:t>Cô Hạnh </a:t>
            </a:r>
            <a:r>
              <a:rPr lang="en-US" sz="2400">
                <a:solidFill>
                  <a:schemeClr val="tx1"/>
                </a:solidFill>
                <a:effectLst/>
                <a:latin typeface="Times New Roman" panose="02020603050405020304" pitchFamily="18" charset="0"/>
                <a:ea typeface="Times New Roman" panose="02020603050405020304" pitchFamily="18" charset="0"/>
              </a:rPr>
              <a:t>có hai khoản đầu tư với lãi suất là và  mỗi năm. Cô Hạnh thu được tiền lãi từ hai khoản đầu tư đó là 160 triệu đồng mỗi  năm. Viết phương trình bậc nhất hai ẩn cho hai khoản đầu tư của cô Hạnh và chỉ ra ba nghiệm của phương trình đó.  </a:t>
            </a:r>
            <a:endParaRPr lang="en-US" sz="240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25929" y="3614731"/>
            <a:ext cx="8228013" cy="3108543"/>
            <a:chOff x="457201" y="3289958"/>
            <a:chExt cx="8228013" cy="3108543"/>
          </a:xfrm>
        </p:grpSpPr>
        <p:sp>
          <p:nvSpPr>
            <p:cNvPr id="7" name="TextBox 6"/>
            <p:cNvSpPr txBox="1"/>
            <p:nvPr/>
          </p:nvSpPr>
          <p:spPr>
            <a:xfrm>
              <a:off x="457201" y="3289958"/>
              <a:ext cx="8228013" cy="3108543"/>
            </a:xfrm>
            <a:prstGeom prst="rect">
              <a:avLst/>
            </a:prstGeom>
            <a:noFill/>
          </p:spPr>
          <p:txBody>
            <a:bodyPr wrap="square" rtlCol="0">
              <a:spAutoFit/>
            </a:bodyPr>
            <a:lstStyle/>
            <a:p>
              <a:r>
                <a:rPr lang="en-US" sz="2400">
                  <a:solidFill>
                    <a:schemeClr val="tx1"/>
                  </a:solidFill>
                  <a:latin typeface="Times New Roman" panose="02020603050405020304" pitchFamily="18" charset="0"/>
                  <a:cs typeface="Times New Roman" panose="02020603050405020304" pitchFamily="18" charset="0"/>
                </a:rPr>
                <a:t>Hướng dẫn: Gọi x( triệu đồng) là khoản đầu tư với lãi suất là 8% mỗi năm ( x&gt;0). Khi đó, tiền lãi thu được mỗi năm từ khoản đầu tư này là 8%.x</a:t>
              </a:r>
              <a:endParaRPr lang="en-US" sz="2400">
                <a:solidFill>
                  <a:schemeClr val="tx1"/>
                </a:solidFill>
                <a:latin typeface="Times New Roman" panose="02020603050405020304" pitchFamily="18" charset="0"/>
                <a:cs typeface="Times New Roman" panose="02020603050405020304" pitchFamily="18" charset="0"/>
              </a:endParaRPr>
            </a:p>
            <a:p>
              <a:r>
                <a:rPr lang="en-US" sz="2400">
                  <a:solidFill>
                    <a:schemeClr val="tx1"/>
                  </a:solidFill>
                  <a:latin typeface="Times New Roman" panose="02020603050405020304" pitchFamily="18" charset="0"/>
                  <a:cs typeface="Times New Roman" panose="02020603050405020304" pitchFamily="18" charset="0"/>
                </a:rPr>
                <a:t> Gọi y( triệu đồng) là khoản đầu tư với lãi suất là 8% mỗi năm ( y&gt;0). Khi đó,  tiền lãi thu được mỗi năm từ khoản đầu tư này là 10%.x.</a:t>
              </a:r>
              <a:endParaRPr lang="en-US" sz="2400">
                <a:solidFill>
                  <a:schemeClr val="tx1"/>
                </a:solidFill>
                <a:latin typeface="Times New Roman" panose="02020603050405020304" pitchFamily="18" charset="0"/>
                <a:cs typeface="Times New Roman" panose="02020603050405020304" pitchFamily="18" charset="0"/>
              </a:endParaRPr>
            </a:p>
            <a:p>
              <a:r>
                <a:rPr lang="en-US" sz="2400">
                  <a:solidFill>
                    <a:schemeClr val="tx1"/>
                  </a:solidFill>
                  <a:latin typeface="Times New Roman" panose="02020603050405020304" pitchFamily="18" charset="0"/>
                  <a:cs typeface="Times New Roman" panose="02020603050405020304" pitchFamily="18" charset="0"/>
                </a:rPr>
                <a:t>Ta có phương trình bậc nhất hai ẩn: </a:t>
              </a:r>
              <a:endParaRPr lang="en-US" sz="2400">
                <a:solidFill>
                  <a:schemeClr val="tx1"/>
                </a:solidFill>
                <a:latin typeface="Times New Roman" panose="02020603050405020304" pitchFamily="18" charset="0"/>
                <a:cs typeface="Times New Roman" panose="02020603050405020304" pitchFamily="18" charset="0"/>
              </a:endParaRPr>
            </a:p>
            <a:p>
              <a:endParaRPr lang="en-US" sz="2800">
                <a:solidFill>
                  <a:schemeClr val="tx1"/>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4871585" y="5561677"/>
            <a:ext cx="1752600" cy="361950"/>
          </p:xfrm>
          <a:graphic>
            <a:graphicData uri="http://schemas.openxmlformats.org/presentationml/2006/ole">
              <mc:AlternateContent xmlns:mc="http://schemas.openxmlformats.org/markup-compatibility/2006">
                <mc:Choice xmlns:v="urn:schemas-microsoft-com:vml" Requires="v">
                  <p:oleObj spid="_x0000_s0" name="Equation" r:id="rId2" imgW="26517600" imgH="5486400" progId="Equation.DSMT4">
                    <p:embed/>
                  </p:oleObj>
                </mc:Choice>
                <mc:Fallback>
                  <p:oleObj name="Equation" r:id="rId2" imgW="26517600" imgH="5486400" progId="Equation.DSMT4">
                    <p:embed/>
                    <p:pic>
                      <p:nvPicPr>
                        <p:cNvPr id="0" name="Object 7"/>
                        <p:cNvPicPr/>
                        <p:nvPr/>
                      </p:nvPicPr>
                      <p:blipFill>
                        <a:blip r:embed="rId3"/>
                        <a:stretch>
                          <a:fillRect/>
                        </a:stretch>
                      </p:blipFill>
                      <p:spPr>
                        <a:xfrm>
                          <a:off x="4871585" y="5561677"/>
                          <a:ext cx="1752600" cy="361950"/>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47800" y="0"/>
            <a:ext cx="3947289" cy="3464122"/>
            <a:chOff x="1893144" y="161652"/>
            <a:chExt cx="4039618" cy="3320446"/>
          </a:xfrm>
        </p:grpSpPr>
        <p:pic>
          <p:nvPicPr>
            <p:cNvPr id="2" name="Picture 1"/>
            <p:cNvPicPr>
              <a:picLocks noChangeAspect="1"/>
            </p:cNvPicPr>
            <p:nvPr/>
          </p:nvPicPr>
          <p:blipFill rotWithShape="1">
            <a:blip r:embed="rId1"/>
            <a:srcRect l="66646"/>
            <a:stretch>
              <a:fillRect/>
            </a:stretch>
          </p:blipFill>
          <p:spPr>
            <a:xfrm>
              <a:off x="3192429" y="799626"/>
              <a:ext cx="1586062" cy="2682472"/>
            </a:xfrm>
            <a:prstGeom prst="rect">
              <a:avLst/>
            </a:prstGeom>
          </p:spPr>
        </p:pic>
        <p:sp>
          <p:nvSpPr>
            <p:cNvPr id="4" name="Rectangle: Rounded Corners 3"/>
            <p:cNvSpPr/>
            <p:nvPr/>
          </p:nvSpPr>
          <p:spPr>
            <a:xfrm>
              <a:off x="1893144" y="161652"/>
              <a:ext cx="4039618" cy="1727105"/>
            </a:xfrm>
            <a:prstGeom prst="roundRect">
              <a:avLst/>
            </a:prstGeom>
            <a:solidFill>
              <a:schemeClr val="accent1">
                <a:lumMod val="20000"/>
                <a:lumOff val="80000"/>
              </a:schemeClr>
            </a:solidFill>
            <a:ln w="28575">
              <a:solidFill>
                <a:srgbClr val="13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phương trình bậc nhất hai ẩn</a:t>
              </a:r>
              <a:endParaRPr lang="en-US" sz="2400" dirty="0">
                <a:solidFill>
                  <a:srgbClr val="1306BA"/>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95387" y="3922163"/>
            <a:ext cx="3812636" cy="2698564"/>
            <a:chOff x="-2605" y="3874665"/>
            <a:chExt cx="4906741" cy="2456901"/>
          </a:xfrm>
        </p:grpSpPr>
        <p:pic>
          <p:nvPicPr>
            <p:cNvPr id="8" name="Picture 7"/>
            <p:cNvPicPr>
              <a:picLocks noChangeAspect="1"/>
            </p:cNvPicPr>
            <p:nvPr/>
          </p:nvPicPr>
          <p:blipFill rotWithShape="1">
            <a:blip r:embed="rId2"/>
            <a:srcRect l="62288"/>
            <a:stretch>
              <a:fillRect/>
            </a:stretch>
          </p:blipFill>
          <p:spPr>
            <a:xfrm>
              <a:off x="3238227" y="3874665"/>
              <a:ext cx="1612735" cy="2456901"/>
            </a:xfrm>
            <a:prstGeom prst="rect">
              <a:avLst/>
            </a:prstGeom>
          </p:spPr>
        </p:pic>
        <p:sp>
          <p:nvSpPr>
            <p:cNvPr id="10" name="Rectangle: Rounded Corners 9"/>
            <p:cNvSpPr/>
            <p:nvPr/>
          </p:nvSpPr>
          <p:spPr>
            <a:xfrm>
              <a:off x="-2605" y="4927934"/>
              <a:ext cx="4906741" cy="1375587"/>
            </a:xfrm>
            <a:prstGeom prst="roundRect">
              <a:avLst/>
            </a:prstGeom>
            <a:solidFill>
              <a:srgbClr val="BAF2B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Nhận biết được khái niệm nghiệm của hệ phương trình bậc nhất hai ẩn</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solidFill>
                  <a:srgbClr val="336600"/>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130090" y="3112599"/>
            <a:ext cx="4837506" cy="3624397"/>
            <a:chOff x="5137764" y="-281027"/>
            <a:chExt cx="5672967" cy="3325048"/>
          </a:xfrm>
        </p:grpSpPr>
        <p:pic>
          <p:nvPicPr>
            <p:cNvPr id="3" name="Picture 2"/>
            <p:cNvPicPr>
              <a:picLocks noChangeAspect="1"/>
            </p:cNvPicPr>
            <p:nvPr/>
          </p:nvPicPr>
          <p:blipFill rotWithShape="1">
            <a:blip r:embed="rId3"/>
            <a:srcRect l="-1291" t="4685" r="68645" b="-4685"/>
            <a:stretch>
              <a:fillRect/>
            </a:stretch>
          </p:blipFill>
          <p:spPr>
            <a:xfrm rot="5603237">
              <a:off x="6404973" y="-848150"/>
              <a:ext cx="1299780" cy="3834197"/>
            </a:xfrm>
            <a:prstGeom prst="rect">
              <a:avLst/>
            </a:prstGeom>
          </p:spPr>
        </p:pic>
        <p:sp>
          <p:nvSpPr>
            <p:cNvPr id="11" name="Rectangle: Rounded Corners 10"/>
            <p:cNvSpPr/>
            <p:nvPr/>
          </p:nvSpPr>
          <p:spPr>
            <a:xfrm>
              <a:off x="7633455" y="-281027"/>
              <a:ext cx="3177276" cy="3325048"/>
            </a:xfrm>
            <a:prstGeom prst="roundRect">
              <a:avLst>
                <a:gd name="adj" fmla="val 18562"/>
              </a:avLst>
            </a:prstGeom>
            <a:solidFill>
              <a:srgbClr val="D8F99D"/>
            </a:solidFill>
            <a:ln w="28575">
              <a:solidFill>
                <a:srgbClr val="5AF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nghiệm của phương trình bậc nhất hai ẩn.</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3" name="Rectangle: Rounded Corners 12"/>
          <p:cNvSpPr/>
          <p:nvPr/>
        </p:nvSpPr>
        <p:spPr>
          <a:xfrm>
            <a:off x="2557625" y="2859468"/>
            <a:ext cx="3408516" cy="1401756"/>
          </a:xfrm>
          <a:prstGeom prst="roundRect">
            <a:avLst/>
          </a:prstGeom>
          <a:solidFill>
            <a:srgbClr val="FFFF4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PHƯƠNG TRÌNH BẬC </a:t>
            </a:r>
            <a:endPar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NHẤT </a:t>
            </a: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HAI ẨN VÀ HỆ HAI PT </a:t>
            </a:r>
            <a:endPar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BẬC NHẤT HAI ẨN</a:t>
            </a:r>
            <a:endPar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8752" y="80444"/>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630" indent="-34163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9pPr>
          </a:lstStyle>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Học kỹ lại lý thuyết, xem lại các bài toán, bài tập theo SGK đã làm tại lớp</a:t>
            </a:r>
            <a:r>
              <a:rPr lang="vi-VN" altLang="en-US" sz="280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Làm </a:t>
            </a:r>
            <a:r>
              <a:rPr lang="en-US" altLang="en-US" sz="2800" err="1">
                <a:latin typeface="Times New Roman" panose="02020603050405020304" pitchFamily="18" charset="0"/>
                <a:cs typeface="Times New Roman" panose="02020603050405020304" pitchFamily="18" charset="0"/>
              </a:rPr>
              <a:t>bài</a:t>
            </a:r>
            <a:r>
              <a:rPr lang="en-US" altLang="en-US" sz="2800">
                <a:latin typeface="Times New Roman" panose="02020603050405020304" pitchFamily="18" charset="0"/>
                <a:cs typeface="Times New Roman" panose="02020603050405020304" pitchFamily="18" charset="0"/>
              </a:rPr>
              <a:t> tập SGK</a:t>
            </a:r>
            <a:endParaRPr lang="en-US" altLang="en-US" sz="2800" dirty="0">
              <a:latin typeface="Times New Roman" panose="02020603050405020304" pitchFamily="18" charset="0"/>
              <a:cs typeface="Times New Roman" panose="02020603050405020304" pitchFamily="18" charset="0"/>
            </a:endParaRPr>
          </a:p>
        </p:txBody>
      </p:sp>
      <p:sp>
        <p:nvSpPr>
          <p:cNvPr id="64516" name="Scroll: Horizontal 1"/>
          <p:cNvSpPr>
            <a:spLocks noChangeArrowheads="1"/>
          </p:cNvSpPr>
          <p:nvPr/>
        </p:nvSpPr>
        <p:spPr bwMode="auto">
          <a:xfrm>
            <a:off x="1371600" y="449263"/>
            <a:ext cx="6097588" cy="809625"/>
          </a:xfrm>
          <a:prstGeom prst="horizontalScroll">
            <a:avLst>
              <a:gd name="adj" fmla="val 12500"/>
            </a:avLst>
          </a:prstGeom>
          <a:solidFill>
            <a:schemeClr val="bg1"/>
          </a:solidFill>
          <a:ln w="38100" algn="ctr">
            <a:solidFill>
              <a:srgbClr val="FF0000"/>
            </a:solidFill>
            <a:round/>
          </a:ln>
        </p:spPr>
        <p:txBody>
          <a:bodyPr/>
          <a:lstStyle/>
          <a:p>
            <a:pPr algn="ctr" eaLnBrk="1" hangingPunct="1">
              <a:buClr>
                <a:srgbClr val="000000"/>
              </a:buClr>
              <a:buSzPct val="100000"/>
              <a:buFont typeface="Times New Roman" panose="02020603050405020304" pitchFamily="18" charset="0"/>
              <a:buNone/>
            </a:pPr>
            <a:r>
              <a:rPr lang="en-US" altLang="en-US" sz="4000" b="1" dirty="0">
                <a:solidFill>
                  <a:schemeClr val="tx1"/>
                </a:solidFill>
                <a:latin typeface="Times New Roman" panose="02020603050405020304" pitchFamily="18" charset="0"/>
                <a:cs typeface="Times New Roman" panose="02020603050405020304" pitchFamily="18" charset="0"/>
              </a:rPr>
              <a:t>H</a:t>
            </a:r>
            <a:r>
              <a:rPr lang="vi-VN" altLang="en-US" sz="4000" b="1" dirty="0">
                <a:solidFill>
                  <a:schemeClr val="tx1"/>
                </a:solidFill>
                <a:latin typeface="Times New Roman" panose="02020603050405020304" pitchFamily="18" charset="0"/>
                <a:cs typeface="Times New Roman" panose="02020603050405020304" pitchFamily="18" charset="0"/>
              </a:rPr>
              <a:t>Ư</a:t>
            </a:r>
            <a:r>
              <a:rPr lang="en-US" altLang="en-US" sz="4000" b="1" dirty="0">
                <a:solidFill>
                  <a:schemeClr val="tx1"/>
                </a:solidFill>
                <a:latin typeface="Times New Roman" panose="02020603050405020304" pitchFamily="18" charset="0"/>
                <a:cs typeface="Times New Roman" panose="02020603050405020304" pitchFamily="18" charset="0"/>
              </a:rPr>
              <a:t>ỚNG DẪN VỀ NHÀ</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Hình ảnh Slide cảm ơn, lời kết thúc slide đẹp mắt, chuyên nghiệ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p:cNvSpPr/>
          <p:nvPr/>
        </p:nvSpPr>
        <p:spPr>
          <a:xfrm rot="5400000">
            <a:off x="8236744" y="3806031"/>
            <a:ext cx="936625"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endParaRPr sz="1050" b="1" dirty="0">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p:cNvSpPr/>
          <p:nvPr/>
        </p:nvSpPr>
        <p:spPr>
          <a:xfrm rot="16200000">
            <a:off x="-77787" y="954087"/>
            <a:ext cx="935038"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r>
              <a:rPr lang="en-GB" sz="1050" b="1" dirty="0">
                <a:latin typeface="思源黑体 Heavy" panose="020B0A00000000000000" pitchFamily="34" charset="-122"/>
                <a:ea typeface="思源黑体 Heavy" panose="020B0A00000000000000" pitchFamily="34" charset="-122"/>
                <a:cs typeface="Catamaran"/>
                <a:sym typeface="Catamaran"/>
              </a:rPr>
              <a:t>NOTES</a:t>
            </a:r>
            <a:endParaRPr sz="1050" b="1" dirty="0">
              <a:latin typeface="思源黑体 Heavy" panose="020B0A00000000000000" pitchFamily="34" charset="-122"/>
              <a:ea typeface="思源黑体 Heavy" panose="020B0A00000000000000" pitchFamily="34" charset="-122"/>
              <a:cs typeface="Catamaran"/>
              <a:sym typeface="Catamaran"/>
            </a:endParaRPr>
          </a:p>
        </p:txBody>
      </p:sp>
      <p:pic>
        <p:nvPicPr>
          <p:cNvPr id="9220"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54038" y="3519488"/>
            <a:ext cx="1212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p:nvPr/>
        </p:nvGrpSpPr>
        <p:grpSpPr bwMode="auto">
          <a:xfrm rot="-990406">
            <a:off x="2820988" y="1841500"/>
            <a:ext cx="5721350" cy="2078038"/>
            <a:chOff x="3524814" y="2883746"/>
            <a:chExt cx="5507082" cy="2077839"/>
          </a:xfrm>
        </p:grpSpPr>
        <p:pic>
          <p:nvPicPr>
            <p:cNvPr id="9232" name="Picture 6" descr="Cover"/>
            <p:cNvPicPr>
              <a:picLocks noChangeAspect="1" noChangeArrowheads="1"/>
            </p:cNvPicPr>
            <p:nvPr/>
          </p:nvPicPr>
          <p:blipFill>
            <a:blip r:embed="rId2">
              <a:extLst>
                <a:ext uri="{28A0092B-C50C-407E-A947-70E740481C1C}">
                  <a14:useLocalDpi xmlns:a14="http://schemas.microsoft.com/office/drawing/2010/main" val="0"/>
                </a:ext>
              </a:extLst>
            </a:blip>
            <a:srcRect r="44859"/>
            <a:stretch>
              <a:fillRect/>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p:cNvSpPr/>
            <p:nvPr/>
          </p:nvSpPr>
          <p:spPr>
            <a:xfrm rot="990406">
              <a:off x="5016037" y="3558540"/>
              <a:ext cx="4006540" cy="90796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2:</a:t>
              </a:r>
              <a:endParaRPr lang="en-US" sz="2400" b="1" dirty="0">
                <a:solidFill>
                  <a:srgbClr val="0000FF"/>
                </a:solidFill>
                <a:latin typeface="Times New Roman" panose="02020603050405020304" pitchFamily="18" charset="0"/>
                <a:cs typeface="Times New Roman" panose="02020603050405020304" pitchFamily="18" charset="0"/>
              </a:endParaRPr>
            </a:p>
            <a:p>
              <a:pPr algn="ctr">
                <a:defRPr/>
              </a:pPr>
              <a:r>
                <a:rPr lang="en-US" sz="2400" b="1" dirty="0">
                  <a:solidFill>
                    <a:srgbClr val="0000FF"/>
                  </a:solidFill>
                  <a:latin typeface="Times New Roman" panose="02020603050405020304" pitchFamily="18" charset="0"/>
                  <a:cs typeface="Times New Roman" panose="02020603050405020304" pitchFamily="18" charset="0"/>
                </a:rPr>
                <a:t>HÌNH THÀNH KIẾN THỨC</a:t>
              </a:r>
              <a:endParaRPr lang="en-US" sz="2400" b="1" dirty="0">
                <a:solidFill>
                  <a:srgbClr val="0000FF"/>
                </a:solidFill>
                <a:latin typeface="Times New Roman" panose="02020603050405020304" pitchFamily="18" charset="0"/>
                <a:cs typeface="Times New Roman" panose="02020603050405020304" pitchFamily="18" charset="0"/>
              </a:endParaRPr>
            </a:p>
          </p:txBody>
        </p:sp>
      </p:grpSp>
      <p:grpSp>
        <p:nvGrpSpPr>
          <p:cNvPr id="3" name="Group 37"/>
          <p:cNvGrpSpPr/>
          <p:nvPr/>
        </p:nvGrpSpPr>
        <p:grpSpPr bwMode="auto">
          <a:xfrm flipV="1">
            <a:off x="1651000" y="3940175"/>
            <a:ext cx="6535738" cy="2227263"/>
            <a:chOff x="2204742" y="967987"/>
            <a:chExt cx="6052451" cy="1522409"/>
          </a:xfrm>
        </p:grpSpPr>
        <p:sp>
          <p:nvSpPr>
            <p:cNvPr id="39" name="Rectangle: Rounded Corners 5"/>
            <p:cNvSpPr/>
            <p:nvPr/>
          </p:nvSpPr>
          <p:spPr>
            <a:xfrm rot="10800000">
              <a:off x="5020007" y="967987"/>
              <a:ext cx="3237186" cy="59898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4:</a:t>
              </a:r>
              <a:endParaRPr lang="en-US" sz="2400" b="1" dirty="0">
                <a:solidFill>
                  <a:srgbClr val="0000FF"/>
                </a:solidFill>
                <a:latin typeface="Times New Roman" panose="02020603050405020304" pitchFamily="18" charset="0"/>
                <a:cs typeface="Times New Roman" panose="02020603050405020304" pitchFamily="18" charset="0"/>
              </a:endParaRPr>
            </a:p>
            <a:p>
              <a:pPr algn="ctr">
                <a:defRPr/>
              </a:pPr>
              <a:r>
                <a:rPr lang="en-US" sz="2400" b="1">
                  <a:solidFill>
                    <a:srgbClr val="0000FF"/>
                  </a:solidFill>
                  <a:latin typeface="Times New Roman" panose="02020603050405020304" pitchFamily="18" charset="0"/>
                  <a:cs typeface="Times New Roman" panose="02020603050405020304" pitchFamily="18" charset="0"/>
                </a:rPr>
                <a:t>VẬN DỤNG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231" name="Picture 6"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35602">
              <a:off x="2204742" y="1141776"/>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0"/>
          <p:cNvGrpSpPr/>
          <p:nvPr/>
        </p:nvGrpSpPr>
        <p:grpSpPr bwMode="auto">
          <a:xfrm>
            <a:off x="2855913" y="2624138"/>
            <a:ext cx="5257800" cy="2740025"/>
            <a:chOff x="1835974" y="3091254"/>
            <a:chExt cx="5848629" cy="2739378"/>
          </a:xfrm>
        </p:grpSpPr>
        <p:sp>
          <p:nvSpPr>
            <p:cNvPr id="42" name="Rectangle: Rounded Corners 15"/>
            <p:cNvSpPr/>
            <p:nvPr/>
          </p:nvSpPr>
          <p:spPr>
            <a:xfrm>
              <a:off x="4271136" y="4426026"/>
              <a:ext cx="3413467" cy="89196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3:</a:t>
              </a:r>
              <a:endParaRPr lang="en-US" sz="2400" b="1" dirty="0">
                <a:solidFill>
                  <a:srgbClr val="0000FF"/>
                </a:solidFill>
                <a:latin typeface="Times New Roman" panose="02020603050405020304" pitchFamily="18" charset="0"/>
                <a:cs typeface="Times New Roman" panose="02020603050405020304" pitchFamily="18" charset="0"/>
              </a:endParaRPr>
            </a:p>
            <a:p>
              <a:pPr algn="ctr">
                <a:defRPr/>
              </a:pPr>
              <a:r>
                <a:rPr lang="en-US" sz="2400" b="1" dirty="0">
                  <a:solidFill>
                    <a:srgbClr val="0000FF"/>
                  </a:solidFill>
                  <a:latin typeface="Times New Roman" panose="02020603050405020304" pitchFamily="18" charset="0"/>
                  <a:cs typeface="Times New Roman" panose="02020603050405020304" pitchFamily="18" charset="0"/>
                </a:rPr>
                <a:t>LUYỆN TẬP</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229"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7"/>
          <p:cNvGrpSpPr/>
          <p:nvPr/>
        </p:nvGrpSpPr>
        <p:grpSpPr bwMode="auto">
          <a:xfrm>
            <a:off x="2673350" y="909638"/>
            <a:ext cx="5456238" cy="3067050"/>
            <a:chOff x="548994" y="-396534"/>
            <a:chExt cx="3614654" cy="3796392"/>
          </a:xfrm>
        </p:grpSpPr>
        <p:pic>
          <p:nvPicPr>
            <p:cNvPr id="9226" name="Hình ảnh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548994" y="-396534"/>
              <a:ext cx="3483185" cy="37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Hộp Văn bản 5"/>
            <p:cNvSpPr txBox="1">
              <a:spLocks noChangeArrowheads="1"/>
            </p:cNvSpPr>
            <p:nvPr/>
          </p:nvSpPr>
          <p:spPr bwMode="auto">
            <a:xfrm>
              <a:off x="1485763" y="-260949"/>
              <a:ext cx="2677885" cy="5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0000"/>
                  </a:solidFill>
                  <a:latin typeface="Arial" panose="020B0604020202020204" pitchFamily="34" charset="0"/>
                  <a:cs typeface="Arial" panose="020B0604020202020204" pitchFamily="34" charset="0"/>
                </a:defRPr>
              </a:lvl1pPr>
              <a:lvl2pPr>
                <a:defRPr sz="2800">
                  <a:solidFill>
                    <a:srgbClr val="000000"/>
                  </a:solidFill>
                  <a:latin typeface="Arial" panose="020B0604020202020204" pitchFamily="34" charset="0"/>
                  <a:cs typeface="Arial" panose="020B0604020202020204" pitchFamily="34" charset="0"/>
                </a:defRPr>
              </a:lvl2pPr>
              <a:lvl3pPr>
                <a:defRPr sz="2400">
                  <a:solidFill>
                    <a:srgbClr val="000000"/>
                  </a:solidFill>
                  <a:latin typeface="Arial" panose="020B0604020202020204" pitchFamily="34" charset="0"/>
                  <a:cs typeface="Arial" panose="020B0604020202020204" pitchFamily="34" charset="0"/>
                </a:defRPr>
              </a:lvl3pPr>
              <a:lvl4pPr>
                <a:defRPr sz="2000">
                  <a:solidFill>
                    <a:srgbClr val="000000"/>
                  </a:solidFill>
                  <a:latin typeface="Arial" panose="020B0604020202020204" pitchFamily="34" charset="0"/>
                  <a:cs typeface="Arial" panose="020B0604020202020204" pitchFamily="34" charset="0"/>
                </a:defRPr>
              </a:lvl4pPr>
              <a:lvl5pPr>
                <a:defRPr sz="2000">
                  <a:solidFill>
                    <a:srgbClr val="000000"/>
                  </a:solidFill>
                  <a:latin typeface="Arial" panose="020B0604020202020204" pitchFamily="34" charset="0"/>
                  <a:cs typeface="Arial" panose="020B0604020202020204" pitchFamily="34" charset="0"/>
                </a:defRPr>
              </a:lvl5pPr>
              <a:lvl6pPr defTabSz="449580" eaLnBrk="0" fontAlgn="base" hangingPunct="0">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defTabSz="449580" eaLnBrk="0" fontAlgn="base" hangingPunct="0">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defTabSz="449580" eaLnBrk="0" fontAlgn="base" hangingPunct="0">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defTabSz="449580" eaLnBrk="0" fontAlgn="base" hangingPunct="0">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gn="ctr"/>
              <a:r>
                <a:rPr lang="en-US" altLang="en-US" sz="2400" b="1">
                  <a:solidFill>
                    <a:schemeClr val="tx1"/>
                  </a:solidFill>
                  <a:latin typeface="Times New Roman" panose="02020603050405020304" pitchFamily="18" charset="0"/>
                  <a:cs typeface="Times New Roman" panose="02020603050405020304" pitchFamily="18" charset="0"/>
                </a:rPr>
                <a:t>Phần 1: KHỞI ĐỘNG</a:t>
              </a:r>
              <a:endParaRPr lang="vi-VN" altLang="en-US" sz="2400" b="1">
                <a:solidFill>
                  <a:schemeClr val="tx1"/>
                </a:solidFill>
                <a:latin typeface="Times New Roman" panose="02020603050405020304" pitchFamily="18" charset="0"/>
                <a:cs typeface="Times New Roman" panose="02020603050405020304" pitchFamily="18" charset="0"/>
              </a:endParaRPr>
            </a:p>
          </p:txBody>
        </p:sp>
      </p:grpSp>
      <p:pic>
        <p:nvPicPr>
          <p:cNvPr id="21" name="Picture 4"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875" y="2335213"/>
            <a:ext cx="2482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575522" y="5053248"/>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28" name="Oval 27"/>
          <p:cNvSpPr/>
          <p:nvPr/>
        </p:nvSpPr>
        <p:spPr>
          <a:xfrm>
            <a:off x="1544783" y="2318410"/>
            <a:ext cx="726932" cy="675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 name="Oval 2"/>
          <p:cNvSpPr/>
          <p:nvPr/>
        </p:nvSpPr>
        <p:spPr>
          <a:xfrm>
            <a:off x="1544783" y="3639735"/>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0" name="Rectangle 23"/>
          <p:cNvSpPr>
            <a:spLocks noChangeArrowheads="1"/>
          </p:cNvSpPr>
          <p:nvPr/>
        </p:nvSpPr>
        <p:spPr bwMode="auto">
          <a:xfrm>
            <a:off x="214313" y="1282700"/>
            <a:ext cx="87153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800" b="1" dirty="0" err="1">
                <a:solidFill>
                  <a:srgbClr val="800000"/>
                </a:solidFill>
                <a:latin typeface="Times New Roman" panose="02020603050405020304" pitchFamily="18" charset="0"/>
                <a:cs typeface="Times New Roman" panose="02020603050405020304" pitchFamily="18" charset="0"/>
              </a:rPr>
              <a:t>Trong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các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sau</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nào</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là</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bậc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nhất</a:t>
            </a:r>
            <a:r>
              <a:rPr lang="en-US" altLang="en-US" sz="2800" b="1" dirty="0">
                <a:solidFill>
                  <a:srgbClr val="800000"/>
                </a:solidFill>
                <a:latin typeface="Times New Roman" panose="02020603050405020304" pitchFamily="18" charset="0"/>
                <a:cs typeface="Times New Roman" panose="02020603050405020304" pitchFamily="18" charset="0"/>
              </a:rPr>
              <a:t> 2 </a:t>
            </a:r>
            <a:r>
              <a:rPr lang="en-US" altLang="en-US" sz="2800" b="1" dirty="0" err="1">
                <a:solidFill>
                  <a:srgbClr val="800000"/>
                </a:solidFill>
                <a:latin typeface="Times New Roman" panose="02020603050405020304" pitchFamily="18" charset="0"/>
                <a:cs typeface="Times New Roman" panose="02020603050405020304" pitchFamily="18" charset="0"/>
              </a:rPr>
              <a:t>ẩn</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Hãy</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xác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định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hệ</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số</a:t>
            </a:r>
            <a:r>
              <a:rPr lang="en-US" altLang="en-US" sz="2800" b="1" dirty="0">
                <a:solidFill>
                  <a:srgbClr val="800000"/>
                </a:solidFill>
                <a:latin typeface="Times New Roman" panose="02020603050405020304" pitchFamily="18" charset="0"/>
                <a:cs typeface="Times New Roman" panose="02020603050405020304" pitchFamily="18" charset="0"/>
              </a:rPr>
              <a:t> a, b, c?</a:t>
            </a:r>
            <a:endParaRPr lang="en-US" altLang="en-US" sz="2800" b="1" dirty="0">
              <a:solidFill>
                <a:srgbClr val="800000"/>
              </a:solidFill>
              <a:latin typeface="Times New Roman" panose="02020603050405020304" pitchFamily="18" charset="0"/>
              <a:cs typeface="Times New Roman" panose="02020603050405020304" pitchFamily="18" charset="0"/>
            </a:endParaRPr>
          </a:p>
        </p:txBody>
      </p:sp>
      <p:pic>
        <p:nvPicPr>
          <p:cNvPr id="21514" name="Picture 3" descr="amaryllis0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953626">
            <a:off x="44450" y="106363"/>
            <a:ext cx="9334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5" name="Object 38"/>
          <p:cNvGraphicFramePr>
            <a:graphicFrameLocks noChangeAspect="1"/>
          </p:cNvGraphicFramePr>
          <p:nvPr/>
        </p:nvGraphicFramePr>
        <p:xfrm>
          <a:off x="0" y="5662613"/>
          <a:ext cx="1095375" cy="1195387"/>
        </p:xfrm>
        <a:graphic>
          <a:graphicData uri="http://schemas.openxmlformats.org/presentationml/2006/ole">
            <mc:AlternateContent xmlns:mc="http://schemas.openxmlformats.org/markup-compatibility/2006">
              <mc:Choice xmlns:v="urn:schemas-microsoft-com:vml" Requires="v">
                <p:oleObj spid="_x0000_s2" name="Clip" r:id="rId2" imgW="1999615" imgH="1831340" progId="">
                  <p:embed/>
                </p:oleObj>
              </mc:Choice>
              <mc:Fallback>
                <p:oleObj name="Clip" r:id="rId2" imgW="1999615" imgH="1831340" progId="">
                  <p:embed/>
                  <p:pic>
                    <p:nvPicPr>
                      <p:cNvPr id="0" name="Object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6" name="Object 43"/>
          <p:cNvGraphicFramePr>
            <a:graphicFrameLocks noChangeAspect="1"/>
          </p:cNvGraphicFramePr>
          <p:nvPr/>
        </p:nvGraphicFramePr>
        <p:xfrm>
          <a:off x="8039100" y="5662613"/>
          <a:ext cx="1095375" cy="1195387"/>
        </p:xfrm>
        <a:graphic>
          <a:graphicData uri="http://schemas.openxmlformats.org/presentationml/2006/ole">
            <mc:AlternateContent xmlns:mc="http://schemas.openxmlformats.org/markup-compatibility/2006">
              <mc:Choice xmlns:v="urn:schemas-microsoft-com:vml" Requires="v">
                <p:oleObj spid="_x0000_s4" name="Clip" r:id="rId4" imgW="1999615" imgH="1831340" progId="">
                  <p:embed/>
                </p:oleObj>
              </mc:Choice>
              <mc:Fallback>
                <p:oleObj name="Clip" r:id="rId4" imgW="1999615" imgH="1831340" progId="">
                  <p:embed/>
                  <p:pic>
                    <p:nvPicPr>
                      <p:cNvPr id="0" name="Object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17" name="Picture 3" descr="amaryllis0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953626">
            <a:off x="8231188" y="141288"/>
            <a:ext cx="9318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pic>
        <p:nvPicPr>
          <p:cNvPr id="2152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b="8820"/>
          <a:stretch>
            <a:fillRect/>
          </a:stretch>
        </p:blipFill>
        <p:spPr bwMode="auto">
          <a:xfrm>
            <a:off x="-215610" y="36183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nvGraphicFramePr>
        <p:xfrm>
          <a:off x="1575522" y="2309215"/>
          <a:ext cx="3152775" cy="3481388"/>
        </p:xfrm>
        <a:graphic>
          <a:graphicData uri="http://schemas.openxmlformats.org/presentationml/2006/ole">
            <mc:AlternateContent xmlns:mc="http://schemas.openxmlformats.org/markup-compatibility/2006">
              <mc:Choice xmlns:v="urn:schemas-microsoft-com:vml" Requires="v">
                <p:oleObj spid="_x0000_s6" name="Equation" r:id="rId6" imgW="22250400" imgH="30784800" progId="Equation.DSMT4">
                  <p:embed/>
                </p:oleObj>
              </mc:Choice>
              <mc:Fallback>
                <p:oleObj name="Equation" r:id="rId6" imgW="22250400" imgH="30784800" progId="Equation.DSMT4">
                  <p:embed/>
                  <p:pic>
                    <p:nvPicPr>
                      <p:cNvPr id="0" name="Picture 5"/>
                      <p:cNvPicPr/>
                      <p:nvPr/>
                    </p:nvPicPr>
                    <p:blipFill>
                      <a:blip r:embed="rId7"/>
                      <a:stretch>
                        <a:fillRect/>
                      </a:stretch>
                    </p:blipFill>
                    <p:spPr>
                      <a:xfrm>
                        <a:off x="1575522" y="2309215"/>
                        <a:ext cx="3152775" cy="3481388"/>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4738688" y="2362353"/>
          <a:ext cx="3545133" cy="676866"/>
        </p:xfrm>
        <a:graphic>
          <a:graphicData uri="http://schemas.openxmlformats.org/presentationml/2006/ole">
            <mc:AlternateContent xmlns:mc="http://schemas.openxmlformats.org/markup-compatibility/2006">
              <mc:Choice xmlns:v="urn:schemas-microsoft-com:vml" Requires="v">
                <p:oleObj spid="_x0000_s7" name="Equation" r:id="rId8" imgW="32004000" imgH="6096000" progId="Equation.DSMT4">
                  <p:embed/>
                </p:oleObj>
              </mc:Choice>
              <mc:Fallback>
                <p:oleObj name="Equation" r:id="rId8" imgW="32004000" imgH="6096000" progId="Equation.DSMT4">
                  <p:embed/>
                  <p:pic>
                    <p:nvPicPr>
                      <p:cNvPr id="0" name="Object 9"/>
                      <p:cNvPicPr/>
                      <p:nvPr/>
                    </p:nvPicPr>
                    <p:blipFill>
                      <a:blip r:embed="rId9"/>
                      <a:stretch>
                        <a:fillRect/>
                      </a:stretch>
                    </p:blipFill>
                    <p:spPr>
                      <a:xfrm>
                        <a:off x="4738688" y="2362353"/>
                        <a:ext cx="3545133" cy="676866"/>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4823547" y="3674632"/>
          <a:ext cx="3272385" cy="719205"/>
        </p:xfrm>
        <a:graphic>
          <a:graphicData uri="http://schemas.openxmlformats.org/presentationml/2006/ole">
            <mc:AlternateContent xmlns:mc="http://schemas.openxmlformats.org/markup-compatibility/2006">
              <mc:Choice xmlns:v="urn:schemas-microsoft-com:vml" Requires="v">
                <p:oleObj spid="_x0000_s9" name="Equation" r:id="rId10" imgW="27736800" imgH="6096000" progId="Equation.DSMT4">
                  <p:embed/>
                </p:oleObj>
              </mc:Choice>
              <mc:Fallback>
                <p:oleObj name="Equation" r:id="rId10" imgW="27736800" imgH="6096000" progId="Equation.DSMT4">
                  <p:embed/>
                  <p:pic>
                    <p:nvPicPr>
                      <p:cNvPr id="0" name="Picture 8"/>
                      <p:cNvPicPr/>
                      <p:nvPr/>
                    </p:nvPicPr>
                    <p:blipFill>
                      <a:blip r:embed="rId11"/>
                      <a:stretch>
                        <a:fillRect/>
                      </a:stretch>
                    </p:blipFill>
                    <p:spPr>
                      <a:xfrm>
                        <a:off x="4823547" y="3674632"/>
                        <a:ext cx="3272385" cy="719205"/>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790643" y="5108781"/>
          <a:ext cx="3000017" cy="681822"/>
        </p:xfrm>
        <a:graphic>
          <a:graphicData uri="http://schemas.openxmlformats.org/presentationml/2006/ole">
            <mc:AlternateContent xmlns:mc="http://schemas.openxmlformats.org/markup-compatibility/2006">
              <mc:Choice xmlns:v="urn:schemas-microsoft-com:vml" Requires="v">
                <p:oleObj spid="_x0000_s11" name="Equation" r:id="rId12" imgW="26822400" imgH="6096000" progId="Equation.DSMT4">
                  <p:embed/>
                </p:oleObj>
              </mc:Choice>
              <mc:Fallback>
                <p:oleObj name="Equation" r:id="rId12" imgW="26822400" imgH="6096000" progId="Equation.DSMT4">
                  <p:embed/>
                  <p:pic>
                    <p:nvPicPr>
                      <p:cNvPr id="0" name="Picture 10"/>
                      <p:cNvPicPr/>
                      <p:nvPr/>
                    </p:nvPicPr>
                    <p:blipFill>
                      <a:blip r:embed="rId13"/>
                      <a:stretch>
                        <a:fillRect/>
                      </a:stretch>
                    </p:blipFill>
                    <p:spPr>
                      <a:xfrm>
                        <a:off x="4790643" y="5108781"/>
                        <a:ext cx="3000017" cy="681822"/>
                      </a:xfrm>
                      <a:prstGeom prst="rect">
                        <a:avLst/>
                      </a:prstGeom>
                    </p:spPr>
                  </p:pic>
                </p:oleObj>
              </mc:Fallback>
            </mc:AlternateContent>
          </a:graphicData>
        </a:graphic>
      </p:graphicFrame>
      <p:sp>
        <p:nvSpPr>
          <p:cNvPr id="16" name="Rounded Rectangle 4"/>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01:00</a:t>
            </a:r>
            <a:endParaRPr lang="en-US" sz="3200"/>
          </a:p>
        </p:txBody>
      </p:sp>
      <p:sp>
        <p:nvSpPr>
          <p:cNvPr id="17" name="Rounded Rectangle 5"/>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00:59</a:t>
            </a:r>
            <a:endParaRPr lang="en-US" sz="3200"/>
          </a:p>
        </p:txBody>
      </p:sp>
      <p:sp>
        <p:nvSpPr>
          <p:cNvPr id="18" name="Rounded Rectangle 6"/>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00:58</a:t>
            </a:r>
            <a:endParaRPr lang="en-US" sz="3200"/>
          </a:p>
        </p:txBody>
      </p:sp>
      <p:sp>
        <p:nvSpPr>
          <p:cNvPr id="20" name="Rounded Rectangle 7"/>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00:57</a:t>
            </a:r>
            <a:endParaRPr lang="en-US" sz="3200"/>
          </a:p>
        </p:txBody>
      </p:sp>
      <p:sp>
        <p:nvSpPr>
          <p:cNvPr id="21" name="Rounded Rectangle 8"/>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00:56</a:t>
            </a:r>
            <a:endParaRPr lang="en-US" sz="3200"/>
          </a:p>
        </p:txBody>
      </p:sp>
      <p:sp>
        <p:nvSpPr>
          <p:cNvPr id="22" name="Rounded Rectangle 9"/>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00:55</a:t>
            </a:r>
            <a:endParaRPr lang="en-US" sz="3200"/>
          </a:p>
        </p:txBody>
      </p:sp>
      <p:sp>
        <p:nvSpPr>
          <p:cNvPr id="23" name="Rounded Rectangle 10"/>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00:54</a:t>
            </a:r>
            <a:endParaRPr lang="en-US" sz="3200"/>
          </a:p>
        </p:txBody>
      </p:sp>
      <p:sp>
        <p:nvSpPr>
          <p:cNvPr id="24" name="Rounded Rectangle 11"/>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00:53</a:t>
            </a:r>
            <a:endParaRPr lang="en-US" sz="3200"/>
          </a:p>
        </p:txBody>
      </p:sp>
      <p:sp>
        <p:nvSpPr>
          <p:cNvPr id="25" name="Rounded Rectangle 12"/>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00:52</a:t>
            </a:r>
            <a:endParaRPr lang="en-US" sz="3200"/>
          </a:p>
        </p:txBody>
      </p:sp>
      <p:sp>
        <p:nvSpPr>
          <p:cNvPr id="26" name="Rounded Rectangle 13"/>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00:51</a:t>
            </a:r>
            <a:endParaRPr lang="en-US" sz="3200"/>
          </a:p>
        </p:txBody>
      </p:sp>
      <p:sp>
        <p:nvSpPr>
          <p:cNvPr id="27" name="Rounded Rectangle 14"/>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00:50</a:t>
            </a:r>
            <a:endParaRPr lang="en-US" sz="3200"/>
          </a:p>
        </p:txBody>
      </p:sp>
      <p:sp>
        <p:nvSpPr>
          <p:cNvPr id="29" name="Rounded Rectangle 15"/>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00:49</a:t>
            </a:r>
            <a:endParaRPr lang="en-US" sz="3200"/>
          </a:p>
        </p:txBody>
      </p:sp>
      <p:sp>
        <p:nvSpPr>
          <p:cNvPr id="31" name="Rounded Rectangle 16"/>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00:48</a:t>
            </a:r>
            <a:endParaRPr lang="en-US" sz="3200"/>
          </a:p>
        </p:txBody>
      </p:sp>
      <p:sp>
        <p:nvSpPr>
          <p:cNvPr id="32" name="Rounded Rectangle 17"/>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00:47</a:t>
            </a:r>
            <a:endParaRPr lang="en-US" sz="3200"/>
          </a:p>
        </p:txBody>
      </p:sp>
      <p:sp>
        <p:nvSpPr>
          <p:cNvPr id="33" name="Rounded Rectangle 18"/>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00:46</a:t>
            </a:r>
            <a:endParaRPr lang="en-US" sz="3200"/>
          </a:p>
        </p:txBody>
      </p:sp>
      <p:sp>
        <p:nvSpPr>
          <p:cNvPr id="34" name="Rounded Rectangle 19"/>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endParaRPr lang="en-US" sz="3200"/>
          </a:p>
        </p:txBody>
      </p:sp>
      <p:sp>
        <p:nvSpPr>
          <p:cNvPr id="35" name="Rounded Rectangle 20"/>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endParaRPr lang="en-US" sz="3200"/>
          </a:p>
        </p:txBody>
      </p:sp>
      <p:sp>
        <p:nvSpPr>
          <p:cNvPr id="36" name="Rounded Rectangle 21"/>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00:43</a:t>
            </a:r>
            <a:endParaRPr lang="en-US" sz="3200"/>
          </a:p>
        </p:txBody>
      </p:sp>
      <p:sp>
        <p:nvSpPr>
          <p:cNvPr id="37" name="Rounded Rectangle 22"/>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endParaRPr lang="en-US" sz="3200"/>
          </a:p>
        </p:txBody>
      </p:sp>
      <p:sp>
        <p:nvSpPr>
          <p:cNvPr id="38" name="Rounded Rectangle 23"/>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endParaRPr lang="en-US" sz="3200"/>
          </a:p>
        </p:txBody>
      </p:sp>
      <p:sp>
        <p:nvSpPr>
          <p:cNvPr id="39" name="Rounded Rectangle 24"/>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endParaRPr lang="en-US" sz="3200"/>
          </a:p>
        </p:txBody>
      </p:sp>
      <p:sp>
        <p:nvSpPr>
          <p:cNvPr id="40" name="Rounded Rectangle 25"/>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endParaRPr lang="en-US" sz="3200"/>
          </a:p>
        </p:txBody>
      </p:sp>
      <p:sp>
        <p:nvSpPr>
          <p:cNvPr id="41" name="Rounded Rectangle 26"/>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endParaRPr lang="en-US" sz="3200"/>
          </a:p>
        </p:txBody>
      </p:sp>
      <p:sp>
        <p:nvSpPr>
          <p:cNvPr id="42" name="Rounded Rectangle 27"/>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endParaRPr lang="en-US" sz="3200"/>
          </a:p>
        </p:txBody>
      </p:sp>
      <p:sp>
        <p:nvSpPr>
          <p:cNvPr id="43" name="Rounded Rectangle 28"/>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endParaRPr lang="en-US" sz="3200"/>
          </a:p>
        </p:txBody>
      </p:sp>
      <p:sp>
        <p:nvSpPr>
          <p:cNvPr id="44" name="Rounded Rectangle 29"/>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endParaRPr lang="en-US" sz="3200"/>
          </a:p>
        </p:txBody>
      </p:sp>
      <p:sp>
        <p:nvSpPr>
          <p:cNvPr id="45" name="Rounded Rectangle 30"/>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endParaRPr lang="en-US" sz="3200"/>
          </a:p>
        </p:txBody>
      </p:sp>
      <p:sp>
        <p:nvSpPr>
          <p:cNvPr id="46" name="Rounded Rectangle 31"/>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endParaRPr lang="en-US" sz="3200"/>
          </a:p>
        </p:txBody>
      </p:sp>
      <p:sp>
        <p:nvSpPr>
          <p:cNvPr id="47" name="Rounded Rectangle 32"/>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endParaRPr lang="en-US" sz="3200"/>
          </a:p>
        </p:txBody>
      </p:sp>
      <p:sp>
        <p:nvSpPr>
          <p:cNvPr id="48" name="Rounded Rectangle 33"/>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00:31</a:t>
            </a:r>
            <a:endParaRPr lang="en-US" sz="3200"/>
          </a:p>
        </p:txBody>
      </p:sp>
      <p:sp>
        <p:nvSpPr>
          <p:cNvPr id="49" name="Rounded Rectangle 34"/>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endParaRPr lang="en-US" sz="3200"/>
          </a:p>
        </p:txBody>
      </p:sp>
      <p:sp>
        <p:nvSpPr>
          <p:cNvPr id="50" name="Rounded Rectangle 35"/>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00:29</a:t>
            </a:r>
            <a:endParaRPr lang="en-US" sz="3200"/>
          </a:p>
        </p:txBody>
      </p:sp>
      <p:sp>
        <p:nvSpPr>
          <p:cNvPr id="51" name="Rounded Rectangle 36"/>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endParaRPr lang="en-US" sz="3200"/>
          </a:p>
        </p:txBody>
      </p:sp>
      <p:sp>
        <p:nvSpPr>
          <p:cNvPr id="52" name="Rounded Rectangle 37"/>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endParaRPr lang="en-US" sz="3200"/>
          </a:p>
        </p:txBody>
      </p:sp>
      <p:sp>
        <p:nvSpPr>
          <p:cNvPr id="53" name="Rounded Rectangle 38"/>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endParaRPr lang="en-US" sz="3200"/>
          </a:p>
        </p:txBody>
      </p:sp>
      <p:sp>
        <p:nvSpPr>
          <p:cNvPr id="54" name="Rounded Rectangle 39"/>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00:25</a:t>
            </a:r>
            <a:endParaRPr lang="en-US" sz="3200"/>
          </a:p>
        </p:txBody>
      </p:sp>
      <p:sp>
        <p:nvSpPr>
          <p:cNvPr id="55" name="Rounded Rectangle 40"/>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endParaRPr lang="en-US" sz="3200"/>
          </a:p>
        </p:txBody>
      </p:sp>
      <p:sp>
        <p:nvSpPr>
          <p:cNvPr id="56" name="Rounded Rectangle 41"/>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endParaRPr lang="en-US" sz="3200"/>
          </a:p>
        </p:txBody>
      </p:sp>
      <p:sp>
        <p:nvSpPr>
          <p:cNvPr id="57" name="Rounded Rectangle 42"/>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endParaRPr lang="en-US" sz="3200"/>
          </a:p>
        </p:txBody>
      </p:sp>
      <p:sp>
        <p:nvSpPr>
          <p:cNvPr id="58" name="Rounded Rectangle 43"/>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endParaRPr lang="en-US" sz="3200"/>
          </a:p>
        </p:txBody>
      </p:sp>
      <p:sp>
        <p:nvSpPr>
          <p:cNvPr id="59" name="Rounded Rectangle 44"/>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00:20</a:t>
            </a:r>
            <a:endParaRPr lang="en-US" sz="3200"/>
          </a:p>
        </p:txBody>
      </p:sp>
      <p:sp>
        <p:nvSpPr>
          <p:cNvPr id="60" name="Rounded Rectangle 45"/>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endParaRPr lang="en-US" sz="3200"/>
          </a:p>
        </p:txBody>
      </p:sp>
      <p:sp>
        <p:nvSpPr>
          <p:cNvPr id="61" name="Rounded Rectangle 46"/>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endParaRPr lang="en-US" sz="3200"/>
          </a:p>
        </p:txBody>
      </p:sp>
      <p:sp>
        <p:nvSpPr>
          <p:cNvPr id="62" name="Rounded Rectangle 47"/>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endParaRPr lang="en-US" sz="3200"/>
          </a:p>
        </p:txBody>
      </p:sp>
      <p:sp>
        <p:nvSpPr>
          <p:cNvPr id="63" name="Rounded Rectangle 48"/>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00:16</a:t>
            </a:r>
            <a:endParaRPr lang="en-US" sz="3200"/>
          </a:p>
        </p:txBody>
      </p:sp>
      <p:sp>
        <p:nvSpPr>
          <p:cNvPr id="64" name="Rounded Rectangle 49"/>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endParaRPr lang="en-US" sz="3200"/>
          </a:p>
        </p:txBody>
      </p:sp>
      <p:sp>
        <p:nvSpPr>
          <p:cNvPr id="65" name="Rounded Rectangle 50"/>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endParaRPr lang="en-US" sz="3200"/>
          </a:p>
        </p:txBody>
      </p:sp>
      <p:sp>
        <p:nvSpPr>
          <p:cNvPr id="66" name="Rounded Rectangle 51"/>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00:13</a:t>
            </a:r>
            <a:endParaRPr lang="en-US" sz="3200"/>
          </a:p>
        </p:txBody>
      </p:sp>
      <p:sp>
        <p:nvSpPr>
          <p:cNvPr id="67" name="Rounded Rectangle 52"/>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00:12</a:t>
            </a:r>
            <a:endParaRPr lang="en-US" sz="3200"/>
          </a:p>
        </p:txBody>
      </p:sp>
      <p:sp>
        <p:nvSpPr>
          <p:cNvPr id="68" name="Rounded Rectangle 53"/>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endParaRPr lang="en-US" sz="3200"/>
          </a:p>
        </p:txBody>
      </p:sp>
      <p:sp>
        <p:nvSpPr>
          <p:cNvPr id="69" name="Rounded Rectangle 54"/>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endParaRPr lang="en-US" sz="3200"/>
          </a:p>
        </p:txBody>
      </p:sp>
      <p:sp>
        <p:nvSpPr>
          <p:cNvPr id="70" name="Rounded Rectangle 55"/>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endParaRPr lang="en-US" sz="3200"/>
          </a:p>
        </p:txBody>
      </p:sp>
      <p:sp>
        <p:nvSpPr>
          <p:cNvPr id="71" name="Rounded Rectangle 56"/>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endParaRPr lang="en-US" sz="3200"/>
          </a:p>
        </p:txBody>
      </p:sp>
      <p:sp>
        <p:nvSpPr>
          <p:cNvPr id="72" name="Rounded Rectangle 57"/>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endParaRPr lang="en-US" sz="3200"/>
          </a:p>
        </p:txBody>
      </p:sp>
      <p:sp>
        <p:nvSpPr>
          <p:cNvPr id="73" name="Rounded Rectangle 58"/>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endParaRPr lang="en-US" sz="3200"/>
          </a:p>
        </p:txBody>
      </p:sp>
      <p:sp>
        <p:nvSpPr>
          <p:cNvPr id="74" name="Rounded Rectangle 59"/>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endParaRPr lang="en-US" sz="3200"/>
          </a:p>
        </p:txBody>
      </p:sp>
      <p:sp>
        <p:nvSpPr>
          <p:cNvPr id="75" name="Rounded Rectangle 60"/>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endParaRPr lang="en-US" sz="3200"/>
          </a:p>
        </p:txBody>
      </p:sp>
      <p:sp>
        <p:nvSpPr>
          <p:cNvPr id="76" name="Rounded Rectangle 61"/>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endParaRPr lang="en-US" sz="3200"/>
          </a:p>
        </p:txBody>
      </p:sp>
      <p:sp>
        <p:nvSpPr>
          <p:cNvPr id="77" name="Rounded Rectangle 62"/>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endParaRPr lang="en-US" sz="3200"/>
          </a:p>
        </p:txBody>
      </p:sp>
      <p:sp>
        <p:nvSpPr>
          <p:cNvPr id="78" name="Rounded Rectangle 63"/>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endParaRPr lang="en-US" sz="3200"/>
          </a:p>
        </p:txBody>
      </p:sp>
      <p:sp>
        <p:nvSpPr>
          <p:cNvPr id="79" name="Rounded Rectangle 64"/>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1000">
                                          <p:stCondLst>
                                            <p:cond delay="0"/>
                                          </p:stCondLst>
                                        </p:cTn>
                                        <p:tgtEl>
                                          <p:spTgt spid="16"/>
                                        </p:tgtEl>
                                        <p:attrNameLst>
                                          <p:attrName>style.visibility</p:attrName>
                                        </p:attrNameLst>
                                      </p:cBhvr>
                                      <p:to>
                                        <p:strVal val="visible"/>
                                      </p:to>
                                    </p:set>
                                  </p:childTnLst>
                                </p:cTn>
                              </p:par>
                            </p:childTnLst>
                          </p:cTn>
                        </p:par>
                        <p:par>
                          <p:cTn id="12" fill="hold">
                            <p:stCondLst>
                              <p:cond delay="1000"/>
                            </p:stCondLst>
                            <p:childTnLst>
                              <p:par>
                                <p:cTn id="13" presetID="11" presetClass="entr" presetSubtype="0" fill="hold" grpId="0" nodeType="afterEffect">
                                  <p:stCondLst>
                                    <p:cond delay="0"/>
                                  </p:stCondLst>
                                  <p:childTnLst>
                                    <p:set>
                                      <p:cBhvr>
                                        <p:cTn id="14" dur="1000">
                                          <p:stCondLst>
                                            <p:cond delay="0"/>
                                          </p:stCondLst>
                                        </p:cTn>
                                        <p:tgtEl>
                                          <p:spTgt spid="17"/>
                                        </p:tgtEl>
                                        <p:attrNameLst>
                                          <p:attrName>style.visibility</p:attrName>
                                        </p:attrNameLst>
                                      </p:cBhvr>
                                      <p:to>
                                        <p:strVal val="visible"/>
                                      </p:to>
                                    </p:set>
                                  </p:childTnLst>
                                </p:cTn>
                              </p:par>
                            </p:childTnLst>
                          </p:cTn>
                        </p:par>
                        <p:par>
                          <p:cTn id="15" fill="hold">
                            <p:stCondLst>
                              <p:cond delay="2000"/>
                            </p:stCondLst>
                            <p:childTnLst>
                              <p:par>
                                <p:cTn id="16" presetID="11" presetClass="entr" presetSubtype="0" fill="hold" grpId="0" nodeType="afterEffect">
                                  <p:stCondLst>
                                    <p:cond delay="0"/>
                                  </p:stCondLst>
                                  <p:childTnLst>
                                    <p:set>
                                      <p:cBhvr>
                                        <p:cTn id="17" dur="1000">
                                          <p:stCondLst>
                                            <p:cond delay="0"/>
                                          </p:stCondLst>
                                        </p:cTn>
                                        <p:tgtEl>
                                          <p:spTgt spid="18"/>
                                        </p:tgtEl>
                                        <p:attrNameLst>
                                          <p:attrName>style.visibility</p:attrName>
                                        </p:attrNameLst>
                                      </p:cBhvr>
                                      <p:to>
                                        <p:strVal val="visible"/>
                                      </p:to>
                                    </p:set>
                                  </p:childTnLst>
                                </p:cTn>
                              </p:par>
                            </p:childTnLst>
                          </p:cTn>
                        </p:par>
                        <p:par>
                          <p:cTn id="18" fill="hold">
                            <p:stCondLst>
                              <p:cond delay="3000"/>
                            </p:stCondLst>
                            <p:childTnLst>
                              <p:par>
                                <p:cTn id="19" presetID="11" presetClass="entr" presetSubtype="0" fill="hold" grpId="0" nodeType="afterEffect">
                                  <p:stCondLst>
                                    <p:cond delay="0"/>
                                  </p:stCondLst>
                                  <p:childTnLst>
                                    <p:set>
                                      <p:cBhvr>
                                        <p:cTn id="20" dur="1000">
                                          <p:stCondLst>
                                            <p:cond delay="0"/>
                                          </p:stCondLst>
                                        </p:cTn>
                                        <p:tgtEl>
                                          <p:spTgt spid="20"/>
                                        </p:tgtEl>
                                        <p:attrNameLst>
                                          <p:attrName>style.visibility</p:attrName>
                                        </p:attrNameLst>
                                      </p:cBhvr>
                                      <p:to>
                                        <p:strVal val="visible"/>
                                      </p:to>
                                    </p:set>
                                  </p:childTnLst>
                                </p:cTn>
                              </p:par>
                            </p:childTnLst>
                          </p:cTn>
                        </p:par>
                        <p:par>
                          <p:cTn id="21" fill="hold">
                            <p:stCondLst>
                              <p:cond delay="4000"/>
                            </p:stCondLst>
                            <p:childTnLst>
                              <p:par>
                                <p:cTn id="22" presetID="11" presetClass="entr" presetSubtype="0" fill="hold" grpId="0" nodeType="afterEffect">
                                  <p:stCondLst>
                                    <p:cond delay="0"/>
                                  </p:stCondLst>
                                  <p:childTnLst>
                                    <p:set>
                                      <p:cBhvr>
                                        <p:cTn id="23" dur="1000">
                                          <p:stCondLst>
                                            <p:cond delay="0"/>
                                          </p:stCondLst>
                                        </p:cTn>
                                        <p:tgtEl>
                                          <p:spTgt spid="21"/>
                                        </p:tgtEl>
                                        <p:attrNameLst>
                                          <p:attrName>style.visibility</p:attrName>
                                        </p:attrNameLst>
                                      </p:cBhvr>
                                      <p:to>
                                        <p:strVal val="visible"/>
                                      </p:to>
                                    </p:set>
                                  </p:childTnLst>
                                </p:cTn>
                              </p:par>
                            </p:childTnLst>
                          </p:cTn>
                        </p:par>
                        <p:par>
                          <p:cTn id="24" fill="hold">
                            <p:stCondLst>
                              <p:cond delay="5000"/>
                            </p:stCondLst>
                            <p:childTnLst>
                              <p:par>
                                <p:cTn id="25" presetID="11" presetClass="entr" presetSubtype="0" fill="hold" grpId="0" nodeType="afterEffect">
                                  <p:stCondLst>
                                    <p:cond delay="0"/>
                                  </p:stCondLst>
                                  <p:childTnLst>
                                    <p:set>
                                      <p:cBhvr>
                                        <p:cTn id="26" dur="1000">
                                          <p:stCondLst>
                                            <p:cond delay="0"/>
                                          </p:stCondLst>
                                        </p:cTn>
                                        <p:tgtEl>
                                          <p:spTgt spid="22"/>
                                        </p:tgtEl>
                                        <p:attrNameLst>
                                          <p:attrName>style.visibility</p:attrName>
                                        </p:attrNameLst>
                                      </p:cBhvr>
                                      <p:to>
                                        <p:strVal val="visible"/>
                                      </p:to>
                                    </p:set>
                                  </p:childTnLst>
                                </p:cTn>
                              </p:par>
                            </p:childTnLst>
                          </p:cTn>
                        </p:par>
                        <p:par>
                          <p:cTn id="27" fill="hold">
                            <p:stCondLst>
                              <p:cond delay="6000"/>
                            </p:stCondLst>
                            <p:childTnLst>
                              <p:par>
                                <p:cTn id="28" presetID="11" presetClass="entr" presetSubtype="0" fill="hold" grpId="0" nodeType="afterEffect">
                                  <p:stCondLst>
                                    <p:cond delay="0"/>
                                  </p:stCondLst>
                                  <p:childTnLst>
                                    <p:set>
                                      <p:cBhvr>
                                        <p:cTn id="29" dur="1000">
                                          <p:stCondLst>
                                            <p:cond delay="0"/>
                                          </p:stCondLst>
                                        </p:cTn>
                                        <p:tgtEl>
                                          <p:spTgt spid="23"/>
                                        </p:tgtEl>
                                        <p:attrNameLst>
                                          <p:attrName>style.visibility</p:attrName>
                                        </p:attrNameLst>
                                      </p:cBhvr>
                                      <p:to>
                                        <p:strVal val="visible"/>
                                      </p:to>
                                    </p:set>
                                  </p:childTnLst>
                                </p:cTn>
                              </p:par>
                            </p:childTnLst>
                          </p:cTn>
                        </p:par>
                        <p:par>
                          <p:cTn id="30" fill="hold">
                            <p:stCondLst>
                              <p:cond delay="700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p:stCondLst>
                              <p:cond delay="8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p:stCondLst>
                              <p:cond delay="9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p:stCondLst>
                              <p:cond delay="10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p:stCondLst>
                              <p:cond delay="11000"/>
                            </p:stCondLst>
                            <p:childTnLst>
                              <p:par>
                                <p:cTn id="43" presetID="11" presetClass="entr" presetSubtype="0" fill="hold" grpId="0" nodeType="afterEffect">
                                  <p:stCondLst>
                                    <p:cond delay="0"/>
                                  </p:stCondLst>
                                  <p:childTnLst>
                                    <p:set>
                                      <p:cBhvr>
                                        <p:cTn id="44" dur="1000">
                                          <p:stCondLst>
                                            <p:cond delay="0"/>
                                          </p:stCondLst>
                                        </p:cTn>
                                        <p:tgtEl>
                                          <p:spTgt spid="29"/>
                                        </p:tgtEl>
                                        <p:attrNameLst>
                                          <p:attrName>style.visibility</p:attrName>
                                        </p:attrNameLst>
                                      </p:cBhvr>
                                      <p:to>
                                        <p:strVal val="visible"/>
                                      </p:to>
                                    </p:set>
                                  </p:childTnLst>
                                </p:cTn>
                              </p:par>
                            </p:childTnLst>
                          </p:cTn>
                        </p:par>
                        <p:par>
                          <p:cTn id="45" fill="hold">
                            <p:stCondLst>
                              <p:cond delay="12000"/>
                            </p:stCondLst>
                            <p:childTnLst>
                              <p:par>
                                <p:cTn id="46" presetID="11" presetClass="entr" presetSubtype="0" fill="hold" grpId="0" nodeType="afterEffect">
                                  <p:stCondLst>
                                    <p:cond delay="0"/>
                                  </p:stCondLst>
                                  <p:childTnLst>
                                    <p:set>
                                      <p:cBhvr>
                                        <p:cTn id="47" dur="1000">
                                          <p:stCondLst>
                                            <p:cond delay="0"/>
                                          </p:stCondLst>
                                        </p:cTn>
                                        <p:tgtEl>
                                          <p:spTgt spid="31"/>
                                        </p:tgtEl>
                                        <p:attrNameLst>
                                          <p:attrName>style.visibility</p:attrName>
                                        </p:attrNameLst>
                                      </p:cBhvr>
                                      <p:to>
                                        <p:strVal val="visible"/>
                                      </p:to>
                                    </p:set>
                                  </p:childTnLst>
                                </p:cTn>
                              </p:par>
                            </p:childTnLst>
                          </p:cTn>
                        </p:par>
                        <p:par>
                          <p:cTn id="48" fill="hold">
                            <p:stCondLst>
                              <p:cond delay="13000"/>
                            </p:stCondLst>
                            <p:childTnLst>
                              <p:par>
                                <p:cTn id="49" presetID="11" presetClass="entr" presetSubtype="0" fill="hold" grpId="0" nodeType="afterEffect">
                                  <p:stCondLst>
                                    <p:cond delay="0"/>
                                  </p:stCondLst>
                                  <p:childTnLst>
                                    <p:set>
                                      <p:cBhvr>
                                        <p:cTn id="50" dur="1000">
                                          <p:stCondLst>
                                            <p:cond delay="0"/>
                                          </p:stCondLst>
                                        </p:cTn>
                                        <p:tgtEl>
                                          <p:spTgt spid="32"/>
                                        </p:tgtEl>
                                        <p:attrNameLst>
                                          <p:attrName>style.visibility</p:attrName>
                                        </p:attrNameLst>
                                      </p:cBhvr>
                                      <p:to>
                                        <p:strVal val="visible"/>
                                      </p:to>
                                    </p:set>
                                  </p:childTnLst>
                                </p:cTn>
                              </p:par>
                            </p:childTnLst>
                          </p:cTn>
                        </p:par>
                        <p:par>
                          <p:cTn id="51" fill="hold">
                            <p:stCondLst>
                              <p:cond delay="14000"/>
                            </p:stCondLst>
                            <p:childTnLst>
                              <p:par>
                                <p:cTn id="52" presetID="11" presetClass="entr" presetSubtype="0" fill="hold" grpId="0" nodeType="afterEffect">
                                  <p:stCondLst>
                                    <p:cond delay="0"/>
                                  </p:stCondLst>
                                  <p:childTnLst>
                                    <p:set>
                                      <p:cBhvr>
                                        <p:cTn id="53" dur="1000">
                                          <p:stCondLst>
                                            <p:cond delay="0"/>
                                          </p:stCondLst>
                                        </p:cTn>
                                        <p:tgtEl>
                                          <p:spTgt spid="33"/>
                                        </p:tgtEl>
                                        <p:attrNameLst>
                                          <p:attrName>style.visibility</p:attrName>
                                        </p:attrNameLst>
                                      </p:cBhvr>
                                      <p:to>
                                        <p:strVal val="visible"/>
                                      </p:to>
                                    </p:set>
                                  </p:childTnLst>
                                </p:cTn>
                              </p:par>
                            </p:childTnLst>
                          </p:cTn>
                        </p:par>
                        <p:par>
                          <p:cTn id="54" fill="hold">
                            <p:stCondLst>
                              <p:cond delay="15000"/>
                            </p:stCondLst>
                            <p:childTnLst>
                              <p:par>
                                <p:cTn id="55" presetID="11" presetClass="entr" presetSubtype="0" fill="hold" grpId="0" nodeType="afterEffect">
                                  <p:stCondLst>
                                    <p:cond delay="0"/>
                                  </p:stCondLst>
                                  <p:childTnLst>
                                    <p:set>
                                      <p:cBhvr>
                                        <p:cTn id="56" dur="1000">
                                          <p:stCondLst>
                                            <p:cond delay="0"/>
                                          </p:stCondLst>
                                        </p:cTn>
                                        <p:tgtEl>
                                          <p:spTgt spid="34"/>
                                        </p:tgtEl>
                                        <p:attrNameLst>
                                          <p:attrName>style.visibility</p:attrName>
                                        </p:attrNameLst>
                                      </p:cBhvr>
                                      <p:to>
                                        <p:strVal val="visible"/>
                                      </p:to>
                                    </p:set>
                                  </p:childTnLst>
                                </p:cTn>
                              </p:par>
                            </p:childTnLst>
                          </p:cTn>
                        </p:par>
                        <p:par>
                          <p:cTn id="57" fill="hold">
                            <p:stCondLst>
                              <p:cond delay="16000"/>
                            </p:stCondLst>
                            <p:childTnLst>
                              <p:par>
                                <p:cTn id="58" presetID="11" presetClass="entr" presetSubtype="0" fill="hold" grpId="0" nodeType="afterEffect">
                                  <p:stCondLst>
                                    <p:cond delay="0"/>
                                  </p:stCondLst>
                                  <p:childTnLst>
                                    <p:set>
                                      <p:cBhvr>
                                        <p:cTn id="59" dur="1000">
                                          <p:stCondLst>
                                            <p:cond delay="0"/>
                                          </p:stCondLst>
                                        </p:cTn>
                                        <p:tgtEl>
                                          <p:spTgt spid="35"/>
                                        </p:tgtEl>
                                        <p:attrNameLst>
                                          <p:attrName>style.visibility</p:attrName>
                                        </p:attrNameLst>
                                      </p:cBhvr>
                                      <p:to>
                                        <p:strVal val="visible"/>
                                      </p:to>
                                    </p:set>
                                  </p:childTnLst>
                                </p:cTn>
                              </p:par>
                            </p:childTnLst>
                          </p:cTn>
                        </p:par>
                        <p:par>
                          <p:cTn id="60" fill="hold">
                            <p:stCondLst>
                              <p:cond delay="17000"/>
                            </p:stCondLst>
                            <p:childTnLst>
                              <p:par>
                                <p:cTn id="61" presetID="11" presetClass="entr" presetSubtype="0" fill="hold" grpId="0" nodeType="afterEffect">
                                  <p:stCondLst>
                                    <p:cond delay="0"/>
                                  </p:stCondLst>
                                  <p:childTnLst>
                                    <p:set>
                                      <p:cBhvr>
                                        <p:cTn id="62" dur="1000">
                                          <p:stCondLst>
                                            <p:cond delay="0"/>
                                          </p:stCondLst>
                                        </p:cTn>
                                        <p:tgtEl>
                                          <p:spTgt spid="36"/>
                                        </p:tgtEl>
                                        <p:attrNameLst>
                                          <p:attrName>style.visibility</p:attrName>
                                        </p:attrNameLst>
                                      </p:cBhvr>
                                      <p:to>
                                        <p:strVal val="visible"/>
                                      </p:to>
                                    </p:set>
                                  </p:childTnLst>
                                </p:cTn>
                              </p:par>
                            </p:childTnLst>
                          </p:cTn>
                        </p:par>
                        <p:par>
                          <p:cTn id="63" fill="hold">
                            <p:stCondLst>
                              <p:cond delay="18000"/>
                            </p:stCondLst>
                            <p:childTnLst>
                              <p:par>
                                <p:cTn id="64" presetID="11" presetClass="entr" presetSubtype="0" fill="hold" grpId="0" nodeType="afterEffect">
                                  <p:stCondLst>
                                    <p:cond delay="0"/>
                                  </p:stCondLst>
                                  <p:childTnLst>
                                    <p:set>
                                      <p:cBhvr>
                                        <p:cTn id="65" dur="1000">
                                          <p:stCondLst>
                                            <p:cond delay="0"/>
                                          </p:stCondLst>
                                        </p:cTn>
                                        <p:tgtEl>
                                          <p:spTgt spid="37"/>
                                        </p:tgtEl>
                                        <p:attrNameLst>
                                          <p:attrName>style.visibility</p:attrName>
                                        </p:attrNameLst>
                                      </p:cBhvr>
                                      <p:to>
                                        <p:strVal val="visible"/>
                                      </p:to>
                                    </p:set>
                                  </p:childTnLst>
                                </p:cTn>
                              </p:par>
                            </p:childTnLst>
                          </p:cTn>
                        </p:par>
                        <p:par>
                          <p:cTn id="66" fill="hold">
                            <p:stCondLst>
                              <p:cond delay="19000"/>
                            </p:stCondLst>
                            <p:childTnLst>
                              <p:par>
                                <p:cTn id="67" presetID="11" presetClass="entr" presetSubtype="0" fill="hold" grpId="0" nodeType="afterEffect">
                                  <p:stCondLst>
                                    <p:cond delay="0"/>
                                  </p:stCondLst>
                                  <p:childTnLst>
                                    <p:set>
                                      <p:cBhvr>
                                        <p:cTn id="68" dur="1000">
                                          <p:stCondLst>
                                            <p:cond delay="0"/>
                                          </p:stCondLst>
                                        </p:cTn>
                                        <p:tgtEl>
                                          <p:spTgt spid="38"/>
                                        </p:tgtEl>
                                        <p:attrNameLst>
                                          <p:attrName>style.visibility</p:attrName>
                                        </p:attrNameLst>
                                      </p:cBhvr>
                                      <p:to>
                                        <p:strVal val="visible"/>
                                      </p:to>
                                    </p:set>
                                  </p:childTnLst>
                                </p:cTn>
                              </p:par>
                            </p:childTnLst>
                          </p:cTn>
                        </p:par>
                        <p:par>
                          <p:cTn id="69" fill="hold">
                            <p:stCondLst>
                              <p:cond delay="20000"/>
                            </p:stCondLst>
                            <p:childTnLst>
                              <p:par>
                                <p:cTn id="70" presetID="11" presetClass="entr" presetSubtype="0" fill="hold" grpId="0" nodeType="afterEffect">
                                  <p:stCondLst>
                                    <p:cond delay="0"/>
                                  </p:stCondLst>
                                  <p:childTnLst>
                                    <p:set>
                                      <p:cBhvr>
                                        <p:cTn id="71" dur="1000">
                                          <p:stCondLst>
                                            <p:cond delay="0"/>
                                          </p:stCondLst>
                                        </p:cTn>
                                        <p:tgtEl>
                                          <p:spTgt spid="39"/>
                                        </p:tgtEl>
                                        <p:attrNameLst>
                                          <p:attrName>style.visibility</p:attrName>
                                        </p:attrNameLst>
                                      </p:cBhvr>
                                      <p:to>
                                        <p:strVal val="visible"/>
                                      </p:to>
                                    </p:set>
                                  </p:childTnLst>
                                </p:cTn>
                              </p:par>
                            </p:childTnLst>
                          </p:cTn>
                        </p:par>
                        <p:par>
                          <p:cTn id="72" fill="hold">
                            <p:stCondLst>
                              <p:cond delay="21000"/>
                            </p:stCondLst>
                            <p:childTnLst>
                              <p:par>
                                <p:cTn id="73" presetID="11" presetClass="entr" presetSubtype="0" fill="hold" grpId="0" nodeType="afterEffect">
                                  <p:stCondLst>
                                    <p:cond delay="0"/>
                                  </p:stCondLst>
                                  <p:childTnLst>
                                    <p:set>
                                      <p:cBhvr>
                                        <p:cTn id="74" dur="1000">
                                          <p:stCondLst>
                                            <p:cond delay="0"/>
                                          </p:stCondLst>
                                        </p:cTn>
                                        <p:tgtEl>
                                          <p:spTgt spid="40"/>
                                        </p:tgtEl>
                                        <p:attrNameLst>
                                          <p:attrName>style.visibility</p:attrName>
                                        </p:attrNameLst>
                                      </p:cBhvr>
                                      <p:to>
                                        <p:strVal val="visible"/>
                                      </p:to>
                                    </p:set>
                                  </p:childTnLst>
                                </p:cTn>
                              </p:par>
                            </p:childTnLst>
                          </p:cTn>
                        </p:par>
                        <p:par>
                          <p:cTn id="75" fill="hold">
                            <p:stCondLst>
                              <p:cond delay="22000"/>
                            </p:stCondLst>
                            <p:childTnLst>
                              <p:par>
                                <p:cTn id="76" presetID="11" presetClass="entr" presetSubtype="0" fill="hold" grpId="0" nodeType="afterEffect">
                                  <p:stCondLst>
                                    <p:cond delay="0"/>
                                  </p:stCondLst>
                                  <p:childTnLst>
                                    <p:set>
                                      <p:cBhvr>
                                        <p:cTn id="77" dur="1000">
                                          <p:stCondLst>
                                            <p:cond delay="0"/>
                                          </p:stCondLst>
                                        </p:cTn>
                                        <p:tgtEl>
                                          <p:spTgt spid="41"/>
                                        </p:tgtEl>
                                        <p:attrNameLst>
                                          <p:attrName>style.visibility</p:attrName>
                                        </p:attrNameLst>
                                      </p:cBhvr>
                                      <p:to>
                                        <p:strVal val="visible"/>
                                      </p:to>
                                    </p:set>
                                  </p:childTnLst>
                                </p:cTn>
                              </p:par>
                            </p:childTnLst>
                          </p:cTn>
                        </p:par>
                        <p:par>
                          <p:cTn id="78" fill="hold">
                            <p:stCondLst>
                              <p:cond delay="23000"/>
                            </p:stCondLst>
                            <p:childTnLst>
                              <p:par>
                                <p:cTn id="79" presetID="11" presetClass="entr" presetSubtype="0" fill="hold" grpId="0" nodeType="afterEffect">
                                  <p:stCondLst>
                                    <p:cond delay="0"/>
                                  </p:stCondLst>
                                  <p:childTnLst>
                                    <p:set>
                                      <p:cBhvr>
                                        <p:cTn id="80" dur="1000">
                                          <p:stCondLst>
                                            <p:cond delay="0"/>
                                          </p:stCondLst>
                                        </p:cTn>
                                        <p:tgtEl>
                                          <p:spTgt spid="42"/>
                                        </p:tgtEl>
                                        <p:attrNameLst>
                                          <p:attrName>style.visibility</p:attrName>
                                        </p:attrNameLst>
                                      </p:cBhvr>
                                      <p:to>
                                        <p:strVal val="visible"/>
                                      </p:to>
                                    </p:set>
                                  </p:childTnLst>
                                </p:cTn>
                              </p:par>
                            </p:childTnLst>
                          </p:cTn>
                        </p:par>
                        <p:par>
                          <p:cTn id="81" fill="hold">
                            <p:stCondLst>
                              <p:cond delay="24000"/>
                            </p:stCondLst>
                            <p:childTnLst>
                              <p:par>
                                <p:cTn id="82" presetID="11" presetClass="entr" presetSubtype="0" fill="hold" grpId="0" nodeType="afterEffect">
                                  <p:stCondLst>
                                    <p:cond delay="0"/>
                                  </p:stCondLst>
                                  <p:childTnLst>
                                    <p:set>
                                      <p:cBhvr>
                                        <p:cTn id="83" dur="1000">
                                          <p:stCondLst>
                                            <p:cond delay="0"/>
                                          </p:stCondLst>
                                        </p:cTn>
                                        <p:tgtEl>
                                          <p:spTgt spid="43"/>
                                        </p:tgtEl>
                                        <p:attrNameLst>
                                          <p:attrName>style.visibility</p:attrName>
                                        </p:attrNameLst>
                                      </p:cBhvr>
                                      <p:to>
                                        <p:strVal val="visible"/>
                                      </p:to>
                                    </p:set>
                                  </p:childTnLst>
                                </p:cTn>
                              </p:par>
                            </p:childTnLst>
                          </p:cTn>
                        </p:par>
                        <p:par>
                          <p:cTn id="84" fill="hold">
                            <p:stCondLst>
                              <p:cond delay="25000"/>
                            </p:stCondLst>
                            <p:childTnLst>
                              <p:par>
                                <p:cTn id="85" presetID="11" presetClass="entr" presetSubtype="0" fill="hold" grpId="0" nodeType="afterEffect">
                                  <p:stCondLst>
                                    <p:cond delay="0"/>
                                  </p:stCondLst>
                                  <p:childTnLst>
                                    <p:set>
                                      <p:cBhvr>
                                        <p:cTn id="86" dur="1000">
                                          <p:stCondLst>
                                            <p:cond delay="0"/>
                                          </p:stCondLst>
                                        </p:cTn>
                                        <p:tgtEl>
                                          <p:spTgt spid="44"/>
                                        </p:tgtEl>
                                        <p:attrNameLst>
                                          <p:attrName>style.visibility</p:attrName>
                                        </p:attrNameLst>
                                      </p:cBhvr>
                                      <p:to>
                                        <p:strVal val="visible"/>
                                      </p:to>
                                    </p:set>
                                  </p:childTnLst>
                                </p:cTn>
                              </p:par>
                            </p:childTnLst>
                          </p:cTn>
                        </p:par>
                        <p:par>
                          <p:cTn id="87" fill="hold">
                            <p:stCondLst>
                              <p:cond delay="26000"/>
                            </p:stCondLst>
                            <p:childTnLst>
                              <p:par>
                                <p:cTn id="88" presetID="11" presetClass="entr" presetSubtype="0" fill="hold" grpId="0" nodeType="afterEffect">
                                  <p:stCondLst>
                                    <p:cond delay="0"/>
                                  </p:stCondLst>
                                  <p:childTnLst>
                                    <p:set>
                                      <p:cBhvr>
                                        <p:cTn id="89" dur="1000">
                                          <p:stCondLst>
                                            <p:cond delay="0"/>
                                          </p:stCondLst>
                                        </p:cTn>
                                        <p:tgtEl>
                                          <p:spTgt spid="45"/>
                                        </p:tgtEl>
                                        <p:attrNameLst>
                                          <p:attrName>style.visibility</p:attrName>
                                        </p:attrNameLst>
                                      </p:cBhvr>
                                      <p:to>
                                        <p:strVal val="visible"/>
                                      </p:to>
                                    </p:set>
                                  </p:childTnLst>
                                </p:cTn>
                              </p:par>
                            </p:childTnLst>
                          </p:cTn>
                        </p:par>
                        <p:par>
                          <p:cTn id="90" fill="hold">
                            <p:stCondLst>
                              <p:cond delay="27000"/>
                            </p:stCondLst>
                            <p:childTnLst>
                              <p:par>
                                <p:cTn id="91" presetID="11" presetClass="entr" presetSubtype="0" fill="hold" grpId="0" nodeType="afterEffect">
                                  <p:stCondLst>
                                    <p:cond delay="0"/>
                                  </p:stCondLst>
                                  <p:childTnLst>
                                    <p:set>
                                      <p:cBhvr>
                                        <p:cTn id="92" dur="1000">
                                          <p:stCondLst>
                                            <p:cond delay="0"/>
                                          </p:stCondLst>
                                        </p:cTn>
                                        <p:tgtEl>
                                          <p:spTgt spid="46"/>
                                        </p:tgtEl>
                                        <p:attrNameLst>
                                          <p:attrName>style.visibility</p:attrName>
                                        </p:attrNameLst>
                                      </p:cBhvr>
                                      <p:to>
                                        <p:strVal val="visible"/>
                                      </p:to>
                                    </p:set>
                                  </p:childTnLst>
                                </p:cTn>
                              </p:par>
                            </p:childTnLst>
                          </p:cTn>
                        </p:par>
                        <p:par>
                          <p:cTn id="93" fill="hold">
                            <p:stCondLst>
                              <p:cond delay="28000"/>
                            </p:stCondLst>
                            <p:childTnLst>
                              <p:par>
                                <p:cTn id="94" presetID="11" presetClass="entr" presetSubtype="0" fill="hold" grpId="0" nodeType="afterEffect">
                                  <p:stCondLst>
                                    <p:cond delay="0"/>
                                  </p:stCondLst>
                                  <p:childTnLst>
                                    <p:set>
                                      <p:cBhvr>
                                        <p:cTn id="95" dur="1000">
                                          <p:stCondLst>
                                            <p:cond delay="0"/>
                                          </p:stCondLst>
                                        </p:cTn>
                                        <p:tgtEl>
                                          <p:spTgt spid="47"/>
                                        </p:tgtEl>
                                        <p:attrNameLst>
                                          <p:attrName>style.visibility</p:attrName>
                                        </p:attrNameLst>
                                      </p:cBhvr>
                                      <p:to>
                                        <p:strVal val="visible"/>
                                      </p:to>
                                    </p:set>
                                  </p:childTnLst>
                                </p:cTn>
                              </p:par>
                            </p:childTnLst>
                          </p:cTn>
                        </p:par>
                        <p:par>
                          <p:cTn id="96" fill="hold">
                            <p:stCondLst>
                              <p:cond delay="29000"/>
                            </p:stCondLst>
                            <p:childTnLst>
                              <p:par>
                                <p:cTn id="97" presetID="11" presetClass="entr" presetSubtype="0" fill="hold" grpId="0" nodeType="afterEffect">
                                  <p:stCondLst>
                                    <p:cond delay="0"/>
                                  </p:stCondLst>
                                  <p:childTnLst>
                                    <p:set>
                                      <p:cBhvr>
                                        <p:cTn id="98" dur="1000">
                                          <p:stCondLst>
                                            <p:cond delay="0"/>
                                          </p:stCondLst>
                                        </p:cTn>
                                        <p:tgtEl>
                                          <p:spTgt spid="48"/>
                                        </p:tgtEl>
                                        <p:attrNameLst>
                                          <p:attrName>style.visibility</p:attrName>
                                        </p:attrNameLst>
                                      </p:cBhvr>
                                      <p:to>
                                        <p:strVal val="visible"/>
                                      </p:to>
                                    </p:set>
                                  </p:childTnLst>
                                </p:cTn>
                              </p:par>
                            </p:childTnLst>
                          </p:cTn>
                        </p:par>
                        <p:par>
                          <p:cTn id="99" fill="hold">
                            <p:stCondLst>
                              <p:cond delay="30000"/>
                            </p:stCondLst>
                            <p:childTnLst>
                              <p:par>
                                <p:cTn id="100" presetID="11" presetClass="entr" presetSubtype="0" fill="hold" grpId="0" nodeType="afterEffect">
                                  <p:stCondLst>
                                    <p:cond delay="0"/>
                                  </p:stCondLst>
                                  <p:childTnLst>
                                    <p:set>
                                      <p:cBhvr>
                                        <p:cTn id="101" dur="1000">
                                          <p:stCondLst>
                                            <p:cond delay="0"/>
                                          </p:stCondLst>
                                        </p:cTn>
                                        <p:tgtEl>
                                          <p:spTgt spid="49"/>
                                        </p:tgtEl>
                                        <p:attrNameLst>
                                          <p:attrName>style.visibility</p:attrName>
                                        </p:attrNameLst>
                                      </p:cBhvr>
                                      <p:to>
                                        <p:strVal val="visible"/>
                                      </p:to>
                                    </p:set>
                                  </p:childTnLst>
                                </p:cTn>
                              </p:par>
                            </p:childTnLst>
                          </p:cTn>
                        </p:par>
                        <p:par>
                          <p:cTn id="102" fill="hold">
                            <p:stCondLst>
                              <p:cond delay="31000"/>
                            </p:stCondLst>
                            <p:childTnLst>
                              <p:par>
                                <p:cTn id="103" presetID="11" presetClass="entr" presetSubtype="0" fill="hold" grpId="0" nodeType="afterEffect">
                                  <p:stCondLst>
                                    <p:cond delay="0"/>
                                  </p:stCondLst>
                                  <p:childTnLst>
                                    <p:set>
                                      <p:cBhvr>
                                        <p:cTn id="104" dur="1000">
                                          <p:stCondLst>
                                            <p:cond delay="0"/>
                                          </p:stCondLst>
                                        </p:cTn>
                                        <p:tgtEl>
                                          <p:spTgt spid="50"/>
                                        </p:tgtEl>
                                        <p:attrNameLst>
                                          <p:attrName>style.visibility</p:attrName>
                                        </p:attrNameLst>
                                      </p:cBhvr>
                                      <p:to>
                                        <p:strVal val="visible"/>
                                      </p:to>
                                    </p:set>
                                  </p:childTnLst>
                                </p:cTn>
                              </p:par>
                            </p:childTnLst>
                          </p:cTn>
                        </p:par>
                        <p:par>
                          <p:cTn id="105" fill="hold">
                            <p:stCondLst>
                              <p:cond delay="32000"/>
                            </p:stCondLst>
                            <p:childTnLst>
                              <p:par>
                                <p:cTn id="106" presetID="11" presetClass="entr" presetSubtype="0" fill="hold" grpId="0" nodeType="afterEffect">
                                  <p:stCondLst>
                                    <p:cond delay="0"/>
                                  </p:stCondLst>
                                  <p:childTnLst>
                                    <p:set>
                                      <p:cBhvr>
                                        <p:cTn id="107" dur="1000">
                                          <p:stCondLst>
                                            <p:cond delay="0"/>
                                          </p:stCondLst>
                                        </p:cTn>
                                        <p:tgtEl>
                                          <p:spTgt spid="51"/>
                                        </p:tgtEl>
                                        <p:attrNameLst>
                                          <p:attrName>style.visibility</p:attrName>
                                        </p:attrNameLst>
                                      </p:cBhvr>
                                      <p:to>
                                        <p:strVal val="visible"/>
                                      </p:to>
                                    </p:set>
                                  </p:childTnLst>
                                </p:cTn>
                              </p:par>
                            </p:childTnLst>
                          </p:cTn>
                        </p:par>
                        <p:par>
                          <p:cTn id="108" fill="hold">
                            <p:stCondLst>
                              <p:cond delay="33000"/>
                            </p:stCondLst>
                            <p:childTnLst>
                              <p:par>
                                <p:cTn id="109" presetID="11" presetClass="entr" presetSubtype="0" fill="hold" grpId="0" nodeType="afterEffect">
                                  <p:stCondLst>
                                    <p:cond delay="0"/>
                                  </p:stCondLst>
                                  <p:childTnLst>
                                    <p:set>
                                      <p:cBhvr>
                                        <p:cTn id="110" dur="1000">
                                          <p:stCondLst>
                                            <p:cond delay="0"/>
                                          </p:stCondLst>
                                        </p:cTn>
                                        <p:tgtEl>
                                          <p:spTgt spid="52"/>
                                        </p:tgtEl>
                                        <p:attrNameLst>
                                          <p:attrName>style.visibility</p:attrName>
                                        </p:attrNameLst>
                                      </p:cBhvr>
                                      <p:to>
                                        <p:strVal val="visible"/>
                                      </p:to>
                                    </p:set>
                                  </p:childTnLst>
                                </p:cTn>
                              </p:par>
                            </p:childTnLst>
                          </p:cTn>
                        </p:par>
                        <p:par>
                          <p:cTn id="111" fill="hold">
                            <p:stCondLst>
                              <p:cond delay="34000"/>
                            </p:stCondLst>
                            <p:childTnLst>
                              <p:par>
                                <p:cTn id="112" presetID="11" presetClass="entr" presetSubtype="0" fill="hold" grpId="0" nodeType="afterEffect">
                                  <p:stCondLst>
                                    <p:cond delay="0"/>
                                  </p:stCondLst>
                                  <p:childTnLst>
                                    <p:set>
                                      <p:cBhvr>
                                        <p:cTn id="113" dur="1000">
                                          <p:stCondLst>
                                            <p:cond delay="0"/>
                                          </p:stCondLst>
                                        </p:cTn>
                                        <p:tgtEl>
                                          <p:spTgt spid="53"/>
                                        </p:tgtEl>
                                        <p:attrNameLst>
                                          <p:attrName>style.visibility</p:attrName>
                                        </p:attrNameLst>
                                      </p:cBhvr>
                                      <p:to>
                                        <p:strVal val="visible"/>
                                      </p:to>
                                    </p:set>
                                  </p:childTnLst>
                                </p:cTn>
                              </p:par>
                            </p:childTnLst>
                          </p:cTn>
                        </p:par>
                        <p:par>
                          <p:cTn id="114" fill="hold">
                            <p:stCondLst>
                              <p:cond delay="35000"/>
                            </p:stCondLst>
                            <p:childTnLst>
                              <p:par>
                                <p:cTn id="115" presetID="11" presetClass="entr" presetSubtype="0" fill="hold" grpId="0" nodeType="afterEffect">
                                  <p:stCondLst>
                                    <p:cond delay="0"/>
                                  </p:stCondLst>
                                  <p:childTnLst>
                                    <p:set>
                                      <p:cBhvr>
                                        <p:cTn id="116" dur="1000">
                                          <p:stCondLst>
                                            <p:cond delay="0"/>
                                          </p:stCondLst>
                                        </p:cTn>
                                        <p:tgtEl>
                                          <p:spTgt spid="54"/>
                                        </p:tgtEl>
                                        <p:attrNameLst>
                                          <p:attrName>style.visibility</p:attrName>
                                        </p:attrNameLst>
                                      </p:cBhvr>
                                      <p:to>
                                        <p:strVal val="visible"/>
                                      </p:to>
                                    </p:set>
                                  </p:childTnLst>
                                </p:cTn>
                              </p:par>
                            </p:childTnLst>
                          </p:cTn>
                        </p:par>
                        <p:par>
                          <p:cTn id="117" fill="hold">
                            <p:stCondLst>
                              <p:cond delay="36000"/>
                            </p:stCondLst>
                            <p:childTnLst>
                              <p:par>
                                <p:cTn id="118" presetID="11" presetClass="entr" presetSubtype="0" fill="hold" grpId="0" nodeType="afterEffect">
                                  <p:stCondLst>
                                    <p:cond delay="0"/>
                                  </p:stCondLst>
                                  <p:childTnLst>
                                    <p:set>
                                      <p:cBhvr>
                                        <p:cTn id="119" dur="1000">
                                          <p:stCondLst>
                                            <p:cond delay="0"/>
                                          </p:stCondLst>
                                        </p:cTn>
                                        <p:tgtEl>
                                          <p:spTgt spid="55"/>
                                        </p:tgtEl>
                                        <p:attrNameLst>
                                          <p:attrName>style.visibility</p:attrName>
                                        </p:attrNameLst>
                                      </p:cBhvr>
                                      <p:to>
                                        <p:strVal val="visible"/>
                                      </p:to>
                                    </p:set>
                                  </p:childTnLst>
                                </p:cTn>
                              </p:par>
                            </p:childTnLst>
                          </p:cTn>
                        </p:par>
                        <p:par>
                          <p:cTn id="120" fill="hold">
                            <p:stCondLst>
                              <p:cond delay="37000"/>
                            </p:stCondLst>
                            <p:childTnLst>
                              <p:par>
                                <p:cTn id="121" presetID="11" presetClass="entr" presetSubtype="0" fill="hold" grpId="0" nodeType="afterEffect">
                                  <p:stCondLst>
                                    <p:cond delay="0"/>
                                  </p:stCondLst>
                                  <p:childTnLst>
                                    <p:set>
                                      <p:cBhvr>
                                        <p:cTn id="122" dur="1000">
                                          <p:stCondLst>
                                            <p:cond delay="0"/>
                                          </p:stCondLst>
                                        </p:cTn>
                                        <p:tgtEl>
                                          <p:spTgt spid="56"/>
                                        </p:tgtEl>
                                        <p:attrNameLst>
                                          <p:attrName>style.visibility</p:attrName>
                                        </p:attrNameLst>
                                      </p:cBhvr>
                                      <p:to>
                                        <p:strVal val="visible"/>
                                      </p:to>
                                    </p:set>
                                  </p:childTnLst>
                                </p:cTn>
                              </p:par>
                            </p:childTnLst>
                          </p:cTn>
                        </p:par>
                        <p:par>
                          <p:cTn id="123" fill="hold">
                            <p:stCondLst>
                              <p:cond delay="38000"/>
                            </p:stCondLst>
                            <p:childTnLst>
                              <p:par>
                                <p:cTn id="124" presetID="11" presetClass="entr" presetSubtype="0" fill="hold" grpId="0" nodeType="afterEffect">
                                  <p:stCondLst>
                                    <p:cond delay="0"/>
                                  </p:stCondLst>
                                  <p:childTnLst>
                                    <p:set>
                                      <p:cBhvr>
                                        <p:cTn id="125" dur="1000">
                                          <p:stCondLst>
                                            <p:cond delay="0"/>
                                          </p:stCondLst>
                                        </p:cTn>
                                        <p:tgtEl>
                                          <p:spTgt spid="57"/>
                                        </p:tgtEl>
                                        <p:attrNameLst>
                                          <p:attrName>style.visibility</p:attrName>
                                        </p:attrNameLst>
                                      </p:cBhvr>
                                      <p:to>
                                        <p:strVal val="visible"/>
                                      </p:to>
                                    </p:set>
                                  </p:childTnLst>
                                </p:cTn>
                              </p:par>
                            </p:childTnLst>
                          </p:cTn>
                        </p:par>
                        <p:par>
                          <p:cTn id="126" fill="hold">
                            <p:stCondLst>
                              <p:cond delay="39000"/>
                            </p:stCondLst>
                            <p:childTnLst>
                              <p:par>
                                <p:cTn id="127" presetID="11" presetClass="entr" presetSubtype="0" fill="hold" grpId="0" nodeType="afterEffect">
                                  <p:stCondLst>
                                    <p:cond delay="0"/>
                                  </p:stCondLst>
                                  <p:childTnLst>
                                    <p:set>
                                      <p:cBhvr>
                                        <p:cTn id="128" dur="1000">
                                          <p:stCondLst>
                                            <p:cond delay="0"/>
                                          </p:stCondLst>
                                        </p:cTn>
                                        <p:tgtEl>
                                          <p:spTgt spid="58"/>
                                        </p:tgtEl>
                                        <p:attrNameLst>
                                          <p:attrName>style.visibility</p:attrName>
                                        </p:attrNameLst>
                                      </p:cBhvr>
                                      <p:to>
                                        <p:strVal val="visible"/>
                                      </p:to>
                                    </p:set>
                                  </p:childTnLst>
                                </p:cTn>
                              </p:par>
                            </p:childTnLst>
                          </p:cTn>
                        </p:par>
                        <p:par>
                          <p:cTn id="129" fill="hold">
                            <p:stCondLst>
                              <p:cond delay="40000"/>
                            </p:stCondLst>
                            <p:childTnLst>
                              <p:par>
                                <p:cTn id="130" presetID="11" presetClass="entr" presetSubtype="0" fill="hold" grpId="0" nodeType="afterEffect">
                                  <p:stCondLst>
                                    <p:cond delay="0"/>
                                  </p:stCondLst>
                                  <p:childTnLst>
                                    <p:set>
                                      <p:cBhvr>
                                        <p:cTn id="131" dur="1000">
                                          <p:stCondLst>
                                            <p:cond delay="0"/>
                                          </p:stCondLst>
                                        </p:cTn>
                                        <p:tgtEl>
                                          <p:spTgt spid="59"/>
                                        </p:tgtEl>
                                        <p:attrNameLst>
                                          <p:attrName>style.visibility</p:attrName>
                                        </p:attrNameLst>
                                      </p:cBhvr>
                                      <p:to>
                                        <p:strVal val="visible"/>
                                      </p:to>
                                    </p:set>
                                  </p:childTnLst>
                                </p:cTn>
                              </p:par>
                            </p:childTnLst>
                          </p:cTn>
                        </p:par>
                        <p:par>
                          <p:cTn id="132" fill="hold">
                            <p:stCondLst>
                              <p:cond delay="41000"/>
                            </p:stCondLst>
                            <p:childTnLst>
                              <p:par>
                                <p:cTn id="133" presetID="11" presetClass="entr" presetSubtype="0" fill="hold" grpId="0" nodeType="afterEffect">
                                  <p:stCondLst>
                                    <p:cond delay="0"/>
                                  </p:stCondLst>
                                  <p:childTnLst>
                                    <p:set>
                                      <p:cBhvr>
                                        <p:cTn id="134" dur="1000">
                                          <p:stCondLst>
                                            <p:cond delay="0"/>
                                          </p:stCondLst>
                                        </p:cTn>
                                        <p:tgtEl>
                                          <p:spTgt spid="60"/>
                                        </p:tgtEl>
                                        <p:attrNameLst>
                                          <p:attrName>style.visibility</p:attrName>
                                        </p:attrNameLst>
                                      </p:cBhvr>
                                      <p:to>
                                        <p:strVal val="visible"/>
                                      </p:to>
                                    </p:set>
                                  </p:childTnLst>
                                </p:cTn>
                              </p:par>
                            </p:childTnLst>
                          </p:cTn>
                        </p:par>
                        <p:par>
                          <p:cTn id="135" fill="hold">
                            <p:stCondLst>
                              <p:cond delay="42000"/>
                            </p:stCondLst>
                            <p:childTnLst>
                              <p:par>
                                <p:cTn id="136" presetID="11" presetClass="entr" presetSubtype="0" fill="hold" grpId="0" nodeType="afterEffect">
                                  <p:stCondLst>
                                    <p:cond delay="0"/>
                                  </p:stCondLst>
                                  <p:childTnLst>
                                    <p:set>
                                      <p:cBhvr>
                                        <p:cTn id="137" dur="1000">
                                          <p:stCondLst>
                                            <p:cond delay="0"/>
                                          </p:stCondLst>
                                        </p:cTn>
                                        <p:tgtEl>
                                          <p:spTgt spid="61"/>
                                        </p:tgtEl>
                                        <p:attrNameLst>
                                          <p:attrName>style.visibility</p:attrName>
                                        </p:attrNameLst>
                                      </p:cBhvr>
                                      <p:to>
                                        <p:strVal val="visible"/>
                                      </p:to>
                                    </p:set>
                                  </p:childTnLst>
                                </p:cTn>
                              </p:par>
                            </p:childTnLst>
                          </p:cTn>
                        </p:par>
                        <p:par>
                          <p:cTn id="138" fill="hold">
                            <p:stCondLst>
                              <p:cond delay="43000"/>
                            </p:stCondLst>
                            <p:childTnLst>
                              <p:par>
                                <p:cTn id="139" presetID="11" presetClass="entr" presetSubtype="0" fill="hold" grpId="0" nodeType="afterEffect">
                                  <p:stCondLst>
                                    <p:cond delay="0"/>
                                  </p:stCondLst>
                                  <p:childTnLst>
                                    <p:set>
                                      <p:cBhvr>
                                        <p:cTn id="140" dur="1000">
                                          <p:stCondLst>
                                            <p:cond delay="0"/>
                                          </p:stCondLst>
                                        </p:cTn>
                                        <p:tgtEl>
                                          <p:spTgt spid="62"/>
                                        </p:tgtEl>
                                        <p:attrNameLst>
                                          <p:attrName>style.visibility</p:attrName>
                                        </p:attrNameLst>
                                      </p:cBhvr>
                                      <p:to>
                                        <p:strVal val="visible"/>
                                      </p:to>
                                    </p:set>
                                  </p:childTnLst>
                                </p:cTn>
                              </p:par>
                            </p:childTnLst>
                          </p:cTn>
                        </p:par>
                        <p:par>
                          <p:cTn id="141" fill="hold">
                            <p:stCondLst>
                              <p:cond delay="44000"/>
                            </p:stCondLst>
                            <p:childTnLst>
                              <p:par>
                                <p:cTn id="142" presetID="11" presetClass="entr" presetSubtype="0" fill="hold" grpId="0" nodeType="afterEffect">
                                  <p:stCondLst>
                                    <p:cond delay="0"/>
                                  </p:stCondLst>
                                  <p:childTnLst>
                                    <p:set>
                                      <p:cBhvr>
                                        <p:cTn id="143" dur="1000">
                                          <p:stCondLst>
                                            <p:cond delay="0"/>
                                          </p:stCondLst>
                                        </p:cTn>
                                        <p:tgtEl>
                                          <p:spTgt spid="63"/>
                                        </p:tgtEl>
                                        <p:attrNameLst>
                                          <p:attrName>style.visibility</p:attrName>
                                        </p:attrNameLst>
                                      </p:cBhvr>
                                      <p:to>
                                        <p:strVal val="visible"/>
                                      </p:to>
                                    </p:set>
                                  </p:childTnLst>
                                </p:cTn>
                              </p:par>
                            </p:childTnLst>
                          </p:cTn>
                        </p:par>
                        <p:par>
                          <p:cTn id="144" fill="hold">
                            <p:stCondLst>
                              <p:cond delay="45000"/>
                            </p:stCondLst>
                            <p:childTnLst>
                              <p:par>
                                <p:cTn id="145" presetID="11" presetClass="entr" presetSubtype="0" fill="hold" grpId="0" nodeType="afterEffect">
                                  <p:stCondLst>
                                    <p:cond delay="0"/>
                                  </p:stCondLst>
                                  <p:childTnLst>
                                    <p:set>
                                      <p:cBhvr>
                                        <p:cTn id="146" dur="1000">
                                          <p:stCondLst>
                                            <p:cond delay="0"/>
                                          </p:stCondLst>
                                        </p:cTn>
                                        <p:tgtEl>
                                          <p:spTgt spid="64"/>
                                        </p:tgtEl>
                                        <p:attrNameLst>
                                          <p:attrName>style.visibility</p:attrName>
                                        </p:attrNameLst>
                                      </p:cBhvr>
                                      <p:to>
                                        <p:strVal val="visible"/>
                                      </p:to>
                                    </p:set>
                                  </p:childTnLst>
                                </p:cTn>
                              </p:par>
                            </p:childTnLst>
                          </p:cTn>
                        </p:par>
                        <p:par>
                          <p:cTn id="147" fill="hold">
                            <p:stCondLst>
                              <p:cond delay="46000"/>
                            </p:stCondLst>
                            <p:childTnLst>
                              <p:par>
                                <p:cTn id="148" presetID="11" presetClass="entr" presetSubtype="0" fill="hold" grpId="0" nodeType="afterEffect">
                                  <p:stCondLst>
                                    <p:cond delay="0"/>
                                  </p:stCondLst>
                                  <p:childTnLst>
                                    <p:set>
                                      <p:cBhvr>
                                        <p:cTn id="149" dur="1000">
                                          <p:stCondLst>
                                            <p:cond delay="0"/>
                                          </p:stCondLst>
                                        </p:cTn>
                                        <p:tgtEl>
                                          <p:spTgt spid="65"/>
                                        </p:tgtEl>
                                        <p:attrNameLst>
                                          <p:attrName>style.visibility</p:attrName>
                                        </p:attrNameLst>
                                      </p:cBhvr>
                                      <p:to>
                                        <p:strVal val="visible"/>
                                      </p:to>
                                    </p:set>
                                  </p:childTnLst>
                                </p:cTn>
                              </p:par>
                            </p:childTnLst>
                          </p:cTn>
                        </p:par>
                        <p:par>
                          <p:cTn id="150" fill="hold">
                            <p:stCondLst>
                              <p:cond delay="47000"/>
                            </p:stCondLst>
                            <p:childTnLst>
                              <p:par>
                                <p:cTn id="151" presetID="11" presetClass="entr" presetSubtype="0" fill="hold" grpId="0" nodeType="afterEffect">
                                  <p:stCondLst>
                                    <p:cond delay="0"/>
                                  </p:stCondLst>
                                  <p:childTnLst>
                                    <p:set>
                                      <p:cBhvr>
                                        <p:cTn id="152" dur="1000">
                                          <p:stCondLst>
                                            <p:cond delay="0"/>
                                          </p:stCondLst>
                                        </p:cTn>
                                        <p:tgtEl>
                                          <p:spTgt spid="66"/>
                                        </p:tgtEl>
                                        <p:attrNameLst>
                                          <p:attrName>style.visibility</p:attrName>
                                        </p:attrNameLst>
                                      </p:cBhvr>
                                      <p:to>
                                        <p:strVal val="visible"/>
                                      </p:to>
                                    </p:set>
                                  </p:childTnLst>
                                </p:cTn>
                              </p:par>
                            </p:childTnLst>
                          </p:cTn>
                        </p:par>
                        <p:par>
                          <p:cTn id="153" fill="hold">
                            <p:stCondLst>
                              <p:cond delay="48000"/>
                            </p:stCondLst>
                            <p:childTnLst>
                              <p:par>
                                <p:cTn id="154" presetID="11" presetClass="entr" presetSubtype="0" fill="hold" grpId="0" nodeType="afterEffect">
                                  <p:stCondLst>
                                    <p:cond delay="0"/>
                                  </p:stCondLst>
                                  <p:childTnLst>
                                    <p:set>
                                      <p:cBhvr>
                                        <p:cTn id="155" dur="1000">
                                          <p:stCondLst>
                                            <p:cond delay="0"/>
                                          </p:stCondLst>
                                        </p:cTn>
                                        <p:tgtEl>
                                          <p:spTgt spid="67"/>
                                        </p:tgtEl>
                                        <p:attrNameLst>
                                          <p:attrName>style.visibility</p:attrName>
                                        </p:attrNameLst>
                                      </p:cBhvr>
                                      <p:to>
                                        <p:strVal val="visible"/>
                                      </p:to>
                                    </p:set>
                                  </p:childTnLst>
                                </p:cTn>
                              </p:par>
                            </p:childTnLst>
                          </p:cTn>
                        </p:par>
                        <p:par>
                          <p:cTn id="156" fill="hold">
                            <p:stCondLst>
                              <p:cond delay="49000"/>
                            </p:stCondLst>
                            <p:childTnLst>
                              <p:par>
                                <p:cTn id="157" presetID="11" presetClass="entr" presetSubtype="0" fill="hold" grpId="0" nodeType="afterEffect">
                                  <p:stCondLst>
                                    <p:cond delay="0"/>
                                  </p:stCondLst>
                                  <p:childTnLst>
                                    <p:set>
                                      <p:cBhvr>
                                        <p:cTn id="158" dur="1000">
                                          <p:stCondLst>
                                            <p:cond delay="0"/>
                                          </p:stCondLst>
                                        </p:cTn>
                                        <p:tgtEl>
                                          <p:spTgt spid="68"/>
                                        </p:tgtEl>
                                        <p:attrNameLst>
                                          <p:attrName>style.visibility</p:attrName>
                                        </p:attrNameLst>
                                      </p:cBhvr>
                                      <p:to>
                                        <p:strVal val="visible"/>
                                      </p:to>
                                    </p:set>
                                  </p:childTnLst>
                                </p:cTn>
                              </p:par>
                            </p:childTnLst>
                          </p:cTn>
                        </p:par>
                        <p:par>
                          <p:cTn id="159" fill="hold">
                            <p:stCondLst>
                              <p:cond delay="50000"/>
                            </p:stCondLst>
                            <p:childTnLst>
                              <p:par>
                                <p:cTn id="160" presetID="11" presetClass="entr" presetSubtype="0" fill="hold" grpId="0" nodeType="afterEffect">
                                  <p:stCondLst>
                                    <p:cond delay="0"/>
                                  </p:stCondLst>
                                  <p:childTnLst>
                                    <p:set>
                                      <p:cBhvr>
                                        <p:cTn id="161" dur="1000">
                                          <p:stCondLst>
                                            <p:cond delay="0"/>
                                          </p:stCondLst>
                                        </p:cTn>
                                        <p:tgtEl>
                                          <p:spTgt spid="69"/>
                                        </p:tgtEl>
                                        <p:attrNameLst>
                                          <p:attrName>style.visibility</p:attrName>
                                        </p:attrNameLst>
                                      </p:cBhvr>
                                      <p:to>
                                        <p:strVal val="visible"/>
                                      </p:to>
                                    </p:set>
                                  </p:childTnLst>
                                </p:cTn>
                              </p:par>
                            </p:childTnLst>
                          </p:cTn>
                        </p:par>
                        <p:par>
                          <p:cTn id="162" fill="hold">
                            <p:stCondLst>
                              <p:cond delay="51000"/>
                            </p:stCondLst>
                            <p:childTnLst>
                              <p:par>
                                <p:cTn id="163" presetID="11" presetClass="entr" presetSubtype="0" fill="hold" grpId="0" nodeType="afterEffect">
                                  <p:stCondLst>
                                    <p:cond delay="0"/>
                                  </p:stCondLst>
                                  <p:childTnLst>
                                    <p:set>
                                      <p:cBhvr>
                                        <p:cTn id="164" dur="1000">
                                          <p:stCondLst>
                                            <p:cond delay="0"/>
                                          </p:stCondLst>
                                        </p:cTn>
                                        <p:tgtEl>
                                          <p:spTgt spid="70"/>
                                        </p:tgtEl>
                                        <p:attrNameLst>
                                          <p:attrName>style.visibility</p:attrName>
                                        </p:attrNameLst>
                                      </p:cBhvr>
                                      <p:to>
                                        <p:strVal val="visible"/>
                                      </p:to>
                                    </p:set>
                                  </p:childTnLst>
                                </p:cTn>
                              </p:par>
                            </p:childTnLst>
                          </p:cTn>
                        </p:par>
                        <p:par>
                          <p:cTn id="165" fill="hold">
                            <p:stCondLst>
                              <p:cond delay="52000"/>
                            </p:stCondLst>
                            <p:childTnLst>
                              <p:par>
                                <p:cTn id="166" presetID="11" presetClass="entr" presetSubtype="0" fill="hold" grpId="0" nodeType="afterEffect">
                                  <p:stCondLst>
                                    <p:cond delay="0"/>
                                  </p:stCondLst>
                                  <p:childTnLst>
                                    <p:set>
                                      <p:cBhvr>
                                        <p:cTn id="167" dur="1000">
                                          <p:stCondLst>
                                            <p:cond delay="0"/>
                                          </p:stCondLst>
                                        </p:cTn>
                                        <p:tgtEl>
                                          <p:spTgt spid="71"/>
                                        </p:tgtEl>
                                        <p:attrNameLst>
                                          <p:attrName>style.visibility</p:attrName>
                                        </p:attrNameLst>
                                      </p:cBhvr>
                                      <p:to>
                                        <p:strVal val="visible"/>
                                      </p:to>
                                    </p:set>
                                  </p:childTnLst>
                                </p:cTn>
                              </p:par>
                            </p:childTnLst>
                          </p:cTn>
                        </p:par>
                        <p:par>
                          <p:cTn id="168" fill="hold">
                            <p:stCondLst>
                              <p:cond delay="53000"/>
                            </p:stCondLst>
                            <p:childTnLst>
                              <p:par>
                                <p:cTn id="169" presetID="11" presetClass="entr" presetSubtype="0" fill="hold" grpId="0" nodeType="afterEffect">
                                  <p:stCondLst>
                                    <p:cond delay="0"/>
                                  </p:stCondLst>
                                  <p:childTnLst>
                                    <p:set>
                                      <p:cBhvr>
                                        <p:cTn id="170" dur="1000">
                                          <p:stCondLst>
                                            <p:cond delay="0"/>
                                          </p:stCondLst>
                                        </p:cTn>
                                        <p:tgtEl>
                                          <p:spTgt spid="72"/>
                                        </p:tgtEl>
                                        <p:attrNameLst>
                                          <p:attrName>style.visibility</p:attrName>
                                        </p:attrNameLst>
                                      </p:cBhvr>
                                      <p:to>
                                        <p:strVal val="visible"/>
                                      </p:to>
                                    </p:set>
                                  </p:childTnLst>
                                </p:cTn>
                              </p:par>
                            </p:childTnLst>
                          </p:cTn>
                        </p:par>
                        <p:par>
                          <p:cTn id="171" fill="hold">
                            <p:stCondLst>
                              <p:cond delay="54000"/>
                            </p:stCondLst>
                            <p:childTnLst>
                              <p:par>
                                <p:cTn id="172" presetID="11" presetClass="entr" presetSubtype="0" fill="hold" grpId="0" nodeType="afterEffect">
                                  <p:stCondLst>
                                    <p:cond delay="0"/>
                                  </p:stCondLst>
                                  <p:childTnLst>
                                    <p:set>
                                      <p:cBhvr>
                                        <p:cTn id="173" dur="1000">
                                          <p:stCondLst>
                                            <p:cond delay="0"/>
                                          </p:stCondLst>
                                        </p:cTn>
                                        <p:tgtEl>
                                          <p:spTgt spid="73"/>
                                        </p:tgtEl>
                                        <p:attrNameLst>
                                          <p:attrName>style.visibility</p:attrName>
                                        </p:attrNameLst>
                                      </p:cBhvr>
                                      <p:to>
                                        <p:strVal val="visible"/>
                                      </p:to>
                                    </p:set>
                                  </p:childTnLst>
                                </p:cTn>
                              </p:par>
                            </p:childTnLst>
                          </p:cTn>
                        </p:par>
                        <p:par>
                          <p:cTn id="174" fill="hold">
                            <p:stCondLst>
                              <p:cond delay="55000"/>
                            </p:stCondLst>
                            <p:childTnLst>
                              <p:par>
                                <p:cTn id="175" presetID="11" presetClass="entr" presetSubtype="0" fill="hold" grpId="0" nodeType="afterEffect">
                                  <p:stCondLst>
                                    <p:cond delay="0"/>
                                  </p:stCondLst>
                                  <p:childTnLst>
                                    <p:set>
                                      <p:cBhvr>
                                        <p:cTn id="176" dur="1000">
                                          <p:stCondLst>
                                            <p:cond delay="0"/>
                                          </p:stCondLst>
                                        </p:cTn>
                                        <p:tgtEl>
                                          <p:spTgt spid="74"/>
                                        </p:tgtEl>
                                        <p:attrNameLst>
                                          <p:attrName>style.visibility</p:attrName>
                                        </p:attrNameLst>
                                      </p:cBhvr>
                                      <p:to>
                                        <p:strVal val="visible"/>
                                      </p:to>
                                    </p:set>
                                  </p:childTnLst>
                                </p:cTn>
                              </p:par>
                            </p:childTnLst>
                          </p:cTn>
                        </p:par>
                        <p:par>
                          <p:cTn id="177" fill="hold">
                            <p:stCondLst>
                              <p:cond delay="56000"/>
                            </p:stCondLst>
                            <p:childTnLst>
                              <p:par>
                                <p:cTn id="178" presetID="11" presetClass="entr" presetSubtype="0" fill="hold" grpId="0" nodeType="afterEffect">
                                  <p:stCondLst>
                                    <p:cond delay="0"/>
                                  </p:stCondLst>
                                  <p:childTnLst>
                                    <p:set>
                                      <p:cBhvr>
                                        <p:cTn id="179" dur="1000">
                                          <p:stCondLst>
                                            <p:cond delay="0"/>
                                          </p:stCondLst>
                                        </p:cTn>
                                        <p:tgtEl>
                                          <p:spTgt spid="75"/>
                                        </p:tgtEl>
                                        <p:attrNameLst>
                                          <p:attrName>style.visibility</p:attrName>
                                        </p:attrNameLst>
                                      </p:cBhvr>
                                      <p:to>
                                        <p:strVal val="visible"/>
                                      </p:to>
                                    </p:set>
                                  </p:childTnLst>
                                </p:cTn>
                              </p:par>
                            </p:childTnLst>
                          </p:cTn>
                        </p:par>
                        <p:par>
                          <p:cTn id="180" fill="hold">
                            <p:stCondLst>
                              <p:cond delay="57000"/>
                            </p:stCondLst>
                            <p:childTnLst>
                              <p:par>
                                <p:cTn id="181" presetID="11" presetClass="entr" presetSubtype="0" fill="hold" grpId="0" nodeType="afterEffect">
                                  <p:stCondLst>
                                    <p:cond delay="0"/>
                                  </p:stCondLst>
                                  <p:childTnLst>
                                    <p:set>
                                      <p:cBhvr>
                                        <p:cTn id="182" dur="1000">
                                          <p:stCondLst>
                                            <p:cond delay="0"/>
                                          </p:stCondLst>
                                        </p:cTn>
                                        <p:tgtEl>
                                          <p:spTgt spid="76"/>
                                        </p:tgtEl>
                                        <p:attrNameLst>
                                          <p:attrName>style.visibility</p:attrName>
                                        </p:attrNameLst>
                                      </p:cBhvr>
                                      <p:to>
                                        <p:strVal val="visible"/>
                                      </p:to>
                                    </p:set>
                                  </p:childTnLst>
                                </p:cTn>
                              </p:par>
                            </p:childTnLst>
                          </p:cTn>
                        </p:par>
                        <p:par>
                          <p:cTn id="183" fill="hold">
                            <p:stCondLst>
                              <p:cond delay="58000"/>
                            </p:stCondLst>
                            <p:childTnLst>
                              <p:par>
                                <p:cTn id="184" presetID="11" presetClass="entr" presetSubtype="0" fill="hold" grpId="0" nodeType="afterEffect">
                                  <p:stCondLst>
                                    <p:cond delay="0"/>
                                  </p:stCondLst>
                                  <p:childTnLst>
                                    <p:set>
                                      <p:cBhvr>
                                        <p:cTn id="185" dur="1000">
                                          <p:stCondLst>
                                            <p:cond delay="0"/>
                                          </p:stCondLst>
                                        </p:cTn>
                                        <p:tgtEl>
                                          <p:spTgt spid="77"/>
                                        </p:tgtEl>
                                        <p:attrNameLst>
                                          <p:attrName>style.visibility</p:attrName>
                                        </p:attrNameLst>
                                      </p:cBhvr>
                                      <p:to>
                                        <p:strVal val="visible"/>
                                      </p:to>
                                    </p:set>
                                  </p:childTnLst>
                                </p:cTn>
                              </p:par>
                            </p:childTnLst>
                          </p:cTn>
                        </p:par>
                        <p:par>
                          <p:cTn id="186" fill="hold">
                            <p:stCondLst>
                              <p:cond delay="59000"/>
                            </p:stCondLst>
                            <p:childTnLst>
                              <p:par>
                                <p:cTn id="187" presetID="11" presetClass="entr" presetSubtype="0" fill="hold" grpId="0" nodeType="afterEffect">
                                  <p:stCondLst>
                                    <p:cond delay="0"/>
                                  </p:stCondLst>
                                  <p:childTnLst>
                                    <p:set>
                                      <p:cBhvr>
                                        <p:cTn id="188" dur="1000">
                                          <p:stCondLst>
                                            <p:cond delay="0"/>
                                          </p:stCondLst>
                                        </p:cTn>
                                        <p:tgtEl>
                                          <p:spTgt spid="78"/>
                                        </p:tgtEl>
                                        <p:attrNameLst>
                                          <p:attrName>style.visibility</p:attrName>
                                        </p:attrNameLst>
                                      </p:cBhvr>
                                      <p:to>
                                        <p:strVal val="visible"/>
                                      </p:to>
                                    </p:set>
                                  </p:childTnLst>
                                </p:cTn>
                              </p:par>
                            </p:childTnLst>
                          </p:cTn>
                        </p:par>
                        <p:par>
                          <p:cTn id="189" fill="hold">
                            <p:stCondLst>
                              <p:cond delay="60000"/>
                            </p:stCondLst>
                            <p:childTnLst>
                              <p:par>
                                <p:cTn id="190" presetID="11" presetClass="entr" presetSubtype="0" fill="hold" grpId="0" nodeType="afterEffect">
                                  <p:stCondLst>
                                    <p:cond delay="0"/>
                                  </p:stCondLst>
                                  <p:childTnLst>
                                    <p:set>
                                      <p:cBhvr>
                                        <p:cTn id="191" dur="1000">
                                          <p:stCondLst>
                                            <p:cond delay="0"/>
                                          </p:stCondLst>
                                        </p:cTn>
                                        <p:tgtEl>
                                          <p:spTgt spid="79"/>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2" presetClass="entr" presetSubtype="4" fill="hold" grpId="0" nodeType="clickEffect">
                                  <p:stCondLst>
                                    <p:cond delay="0"/>
                                  </p:stCondLst>
                                  <p:childTnLst>
                                    <p:set>
                                      <p:cBhvr>
                                        <p:cTn id="195" dur="1" fill="hold">
                                          <p:stCondLst>
                                            <p:cond delay="0"/>
                                          </p:stCondLst>
                                        </p:cTn>
                                        <p:tgtEl>
                                          <p:spTgt spid="28"/>
                                        </p:tgtEl>
                                        <p:attrNameLst>
                                          <p:attrName>style.visibility</p:attrName>
                                        </p:attrNameLst>
                                      </p:cBhvr>
                                      <p:to>
                                        <p:strVal val="visible"/>
                                      </p:to>
                                    </p:set>
                                    <p:anim calcmode="lin" valueType="num">
                                      <p:cBhvr additive="base">
                                        <p:cTn id="196" dur="500" fill="hold"/>
                                        <p:tgtEl>
                                          <p:spTgt spid="28"/>
                                        </p:tgtEl>
                                        <p:attrNameLst>
                                          <p:attrName>ppt_x</p:attrName>
                                        </p:attrNameLst>
                                      </p:cBhvr>
                                      <p:tavLst>
                                        <p:tav tm="0">
                                          <p:val>
                                            <p:strVal val="#ppt_x"/>
                                          </p:val>
                                        </p:tav>
                                        <p:tav tm="100000">
                                          <p:val>
                                            <p:strVal val="#ppt_x"/>
                                          </p:val>
                                        </p:tav>
                                      </p:tavLst>
                                    </p:anim>
                                    <p:anim calcmode="lin" valueType="num">
                                      <p:cBhvr additive="base">
                                        <p:cTn id="19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22" presetClass="entr" presetSubtype="4" fill="hold" nodeType="clickEffect">
                                  <p:stCondLst>
                                    <p:cond delay="0"/>
                                  </p:stCondLst>
                                  <p:childTnLst>
                                    <p:set>
                                      <p:cBhvr>
                                        <p:cTn id="201" dur="1" fill="hold">
                                          <p:stCondLst>
                                            <p:cond delay="0"/>
                                          </p:stCondLst>
                                        </p:cTn>
                                        <p:tgtEl>
                                          <p:spTgt spid="19"/>
                                        </p:tgtEl>
                                        <p:attrNameLst>
                                          <p:attrName>style.visibility</p:attrName>
                                        </p:attrNameLst>
                                      </p:cBhvr>
                                      <p:to>
                                        <p:strVal val="visible"/>
                                      </p:to>
                                    </p:set>
                                    <p:animEffect transition="in" filter="wipe(down)">
                                      <p:cBhvr>
                                        <p:cTn id="202" dur="500"/>
                                        <p:tgtEl>
                                          <p:spTgt spid="19"/>
                                        </p:tgtEl>
                                      </p:cBhvr>
                                    </p:animEffect>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grpId="0" nodeType="clickEffect">
                                  <p:stCondLst>
                                    <p:cond delay="0"/>
                                  </p:stCondLst>
                                  <p:childTnLst>
                                    <p:set>
                                      <p:cBhvr>
                                        <p:cTn id="206" dur="1" fill="hold">
                                          <p:stCondLst>
                                            <p:cond delay="0"/>
                                          </p:stCondLst>
                                        </p:cTn>
                                        <p:tgtEl>
                                          <p:spTgt spid="3"/>
                                        </p:tgtEl>
                                        <p:attrNameLst>
                                          <p:attrName>style.visibility</p:attrName>
                                        </p:attrNameLst>
                                      </p:cBhvr>
                                      <p:to>
                                        <p:strVal val="visible"/>
                                      </p:to>
                                    </p:set>
                                    <p:anim calcmode="lin" valueType="num">
                                      <p:cBhvr additive="base">
                                        <p:cTn id="207" dur="500" fill="hold"/>
                                        <p:tgtEl>
                                          <p:spTgt spid="3"/>
                                        </p:tgtEl>
                                        <p:attrNameLst>
                                          <p:attrName>ppt_x</p:attrName>
                                        </p:attrNameLst>
                                      </p:cBhvr>
                                      <p:tavLst>
                                        <p:tav tm="0">
                                          <p:val>
                                            <p:strVal val="#ppt_x"/>
                                          </p:val>
                                        </p:tav>
                                        <p:tav tm="100000">
                                          <p:val>
                                            <p:strVal val="#ppt_x"/>
                                          </p:val>
                                        </p:tav>
                                      </p:tavLst>
                                    </p:anim>
                                    <p:anim calcmode="lin" valueType="num">
                                      <p:cBhvr additive="base">
                                        <p:cTn id="20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14"/>
                                        </p:tgtEl>
                                        <p:attrNameLst>
                                          <p:attrName>style.visibility</p:attrName>
                                        </p:attrNameLst>
                                      </p:cBhvr>
                                      <p:to>
                                        <p:strVal val="visible"/>
                                      </p:to>
                                    </p:set>
                                    <p:anim calcmode="lin" valueType="num">
                                      <p:cBhvr additive="base">
                                        <p:cTn id="213" dur="500" fill="hold"/>
                                        <p:tgtEl>
                                          <p:spTgt spid="14"/>
                                        </p:tgtEl>
                                        <p:attrNameLst>
                                          <p:attrName>ppt_x</p:attrName>
                                        </p:attrNameLst>
                                      </p:cBhvr>
                                      <p:tavLst>
                                        <p:tav tm="0">
                                          <p:val>
                                            <p:strVal val="#ppt_x"/>
                                          </p:val>
                                        </p:tav>
                                        <p:tav tm="100000">
                                          <p:val>
                                            <p:strVal val="#ppt_x"/>
                                          </p:val>
                                        </p:tav>
                                      </p:tavLst>
                                    </p:anim>
                                    <p:anim calcmode="lin" valueType="num">
                                      <p:cBhvr additive="base">
                                        <p:cTn id="2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nodeType="clickEffect">
                                  <p:stCondLst>
                                    <p:cond delay="0"/>
                                  </p:stCondLst>
                                  <p:childTnLst>
                                    <p:set>
                                      <p:cBhvr>
                                        <p:cTn id="218" dur="1" fill="hold">
                                          <p:stCondLst>
                                            <p:cond delay="0"/>
                                          </p:stCondLst>
                                        </p:cTn>
                                        <p:tgtEl>
                                          <p:spTgt spid="5"/>
                                        </p:tgtEl>
                                        <p:attrNameLst>
                                          <p:attrName>style.visibility</p:attrName>
                                        </p:attrNameLst>
                                      </p:cBhvr>
                                      <p:to>
                                        <p:strVal val="visible"/>
                                      </p:to>
                                    </p:set>
                                    <p:animEffect transition="in" filter="barn(inVertical)">
                                      <p:cBhvr>
                                        <p:cTn id="2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3" grpId="0" animBg="1"/>
      <p:bldP spid="30" grpId="0"/>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9"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2"/>
          <p:cNvPicPr>
            <a:picLocks noChangeAspect="1" noChangeArrowheads="1"/>
          </p:cNvPicPr>
          <p:nvPr/>
        </p:nvPicPr>
        <p:blipFill>
          <a:blip r:embed="rId2">
            <a:extLst>
              <a:ext uri="{28A0092B-C50C-407E-A947-70E740481C1C}">
                <a14:useLocalDpi xmlns:a14="http://schemas.microsoft.com/office/drawing/2010/main" val="0"/>
              </a:ext>
            </a:extLst>
          </a:blip>
          <a:srcRect b="8820"/>
          <a:stretch>
            <a:fillRect/>
          </a:stretch>
        </p:blipFill>
        <p:spPr bwMode="auto">
          <a:xfrm>
            <a:off x="6629400" y="38100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4" descr="Hiểu cho đúng về công suất của bóng đèn chiếu sáng hiện n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bwMode="auto">
          <a:xfrm>
            <a:off x="1371600" y="703660"/>
            <a:ext cx="5742564" cy="3352800"/>
          </a:xfrm>
          <a:prstGeom prst="cloudCallout">
            <a:avLst>
              <a:gd name="adj1" fmla="val -49759"/>
              <a:gd name="adj2" fmla="val 10891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ctr" defTabSz="44958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pPr>
            <a:r>
              <a:rPr kumimoji="0" lang="en-US" sz="32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Tìm</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công</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thức</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nghiệm</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tổng</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quát</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của</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phương</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chemeClr val="bg1"/>
                </a:solidFill>
                <a:effectLst/>
                <a:latin typeface="Times New Roman" panose="02020603050405020304" pitchFamily="18" charset="0"/>
                <a:cs typeface="Times New Roman" panose="02020603050405020304" pitchFamily="18" charset="0"/>
              </a:rPr>
              <a:t>trình</a:t>
            </a:r>
            <a:r>
              <a:rPr kumimoji="0" lang="en-US"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endParaRPr kumimoji="0" 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2490571" y="2687493"/>
          <a:ext cx="3144837" cy="911225"/>
        </p:xfrm>
        <a:graphic>
          <a:graphicData uri="http://schemas.openxmlformats.org/presentationml/2006/ole">
            <mc:AlternateContent xmlns:mc="http://schemas.openxmlformats.org/markup-compatibility/2006">
              <mc:Choice xmlns:v="urn:schemas-microsoft-com:vml" Requires="v">
                <p:oleObj spid="_x0000_s4" name="Equation" r:id="rId4" imgW="21031200" imgH="6096000" progId="Equation.DSMT4">
                  <p:embed/>
                </p:oleObj>
              </mc:Choice>
              <mc:Fallback>
                <p:oleObj name="Equation" r:id="rId4" imgW="21031200" imgH="6096000" progId="Equation.DSMT4">
                  <p:embed/>
                  <p:pic>
                    <p:nvPicPr>
                      <p:cNvPr id="0" name="Picture 3"/>
                      <p:cNvPicPr/>
                      <p:nvPr/>
                    </p:nvPicPr>
                    <p:blipFill>
                      <a:blip r:embed="rId5"/>
                      <a:stretch>
                        <a:fillRect/>
                      </a:stretch>
                    </p:blipFill>
                    <p:spPr>
                      <a:xfrm>
                        <a:off x="2490571" y="2687493"/>
                        <a:ext cx="3144837" cy="911225"/>
                      </a:xfrm>
                      <a:prstGeom prst="rect">
                        <a:avLst/>
                      </a:prstGeom>
                    </p:spPr>
                  </p:pic>
                </p:oleObj>
              </mc:Fallback>
            </mc:AlternateContent>
          </a:graphicData>
        </a:graphic>
      </p:graphicFrame>
      <p:sp>
        <p:nvSpPr>
          <p:cNvPr id="7" name="Rounded Rectangle 12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02:00</a:t>
            </a:r>
            <a:endParaRPr lang="en-US" sz="3000"/>
          </a:p>
        </p:txBody>
      </p:sp>
      <p:sp>
        <p:nvSpPr>
          <p:cNvPr id="8" name="Rounded Rectangle 12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01:59</a:t>
            </a:r>
            <a:endParaRPr lang="en-US" sz="3000"/>
          </a:p>
        </p:txBody>
      </p:sp>
      <p:sp>
        <p:nvSpPr>
          <p:cNvPr id="9" name="Rounded Rectangle 12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01:58</a:t>
            </a:r>
            <a:endParaRPr lang="en-US" sz="3000"/>
          </a:p>
        </p:txBody>
      </p:sp>
      <p:sp>
        <p:nvSpPr>
          <p:cNvPr id="10" name="Rounded Rectangle 13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01:57</a:t>
            </a:r>
            <a:endParaRPr lang="en-US" sz="3000"/>
          </a:p>
        </p:txBody>
      </p:sp>
      <p:sp>
        <p:nvSpPr>
          <p:cNvPr id="11" name="Rounded Rectangle 13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01:56</a:t>
            </a:r>
            <a:endParaRPr lang="en-US" sz="3000"/>
          </a:p>
        </p:txBody>
      </p:sp>
      <p:sp>
        <p:nvSpPr>
          <p:cNvPr id="12" name="Rounded Rectangle 13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01:55</a:t>
            </a:r>
            <a:endParaRPr lang="en-US" sz="3000"/>
          </a:p>
        </p:txBody>
      </p:sp>
      <p:sp>
        <p:nvSpPr>
          <p:cNvPr id="13" name="Rounded Rectangle 13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01:54</a:t>
            </a:r>
            <a:endParaRPr lang="en-US" sz="3000"/>
          </a:p>
        </p:txBody>
      </p:sp>
      <p:sp>
        <p:nvSpPr>
          <p:cNvPr id="14" name="Rounded Rectangle 13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01:53</a:t>
            </a:r>
            <a:endParaRPr lang="en-US" sz="3000"/>
          </a:p>
        </p:txBody>
      </p:sp>
      <p:sp>
        <p:nvSpPr>
          <p:cNvPr id="15" name="Rounded Rectangle 13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01:52</a:t>
            </a:r>
            <a:endParaRPr lang="en-US" sz="3000"/>
          </a:p>
        </p:txBody>
      </p:sp>
      <p:sp>
        <p:nvSpPr>
          <p:cNvPr id="16" name="Rounded Rectangle 13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01:51</a:t>
            </a:r>
            <a:endParaRPr lang="en-US" sz="3000"/>
          </a:p>
        </p:txBody>
      </p:sp>
      <p:sp>
        <p:nvSpPr>
          <p:cNvPr id="17" name="Rounded Rectangle 13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01:50</a:t>
            </a:r>
            <a:endParaRPr lang="en-US" sz="3000"/>
          </a:p>
        </p:txBody>
      </p:sp>
      <p:sp>
        <p:nvSpPr>
          <p:cNvPr id="18" name="Rounded Rectangle 13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01:49</a:t>
            </a:r>
            <a:endParaRPr lang="en-US" sz="3000"/>
          </a:p>
        </p:txBody>
      </p:sp>
      <p:sp>
        <p:nvSpPr>
          <p:cNvPr id="19" name="Rounded Rectangle 13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01:48</a:t>
            </a:r>
            <a:endParaRPr lang="en-US" sz="3000"/>
          </a:p>
        </p:txBody>
      </p:sp>
      <p:sp>
        <p:nvSpPr>
          <p:cNvPr id="20" name="Rounded Rectangle 14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01:47</a:t>
            </a:r>
            <a:endParaRPr lang="en-US" sz="3000"/>
          </a:p>
        </p:txBody>
      </p:sp>
      <p:sp>
        <p:nvSpPr>
          <p:cNvPr id="21" name="Rounded Rectangle 14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01:46</a:t>
            </a:r>
            <a:endParaRPr lang="en-US" sz="3000"/>
          </a:p>
        </p:txBody>
      </p:sp>
      <p:sp>
        <p:nvSpPr>
          <p:cNvPr id="22" name="Rounded Rectangle 14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01:45</a:t>
            </a:r>
            <a:endParaRPr lang="en-US" sz="3000"/>
          </a:p>
        </p:txBody>
      </p:sp>
      <p:sp>
        <p:nvSpPr>
          <p:cNvPr id="23" name="Rounded Rectangle 14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01:44</a:t>
            </a:r>
            <a:endParaRPr lang="en-US" sz="3000"/>
          </a:p>
        </p:txBody>
      </p:sp>
      <p:sp>
        <p:nvSpPr>
          <p:cNvPr id="24" name="Rounded Rectangle 14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01:43</a:t>
            </a:r>
            <a:endParaRPr lang="en-US" sz="3000"/>
          </a:p>
        </p:txBody>
      </p:sp>
      <p:sp>
        <p:nvSpPr>
          <p:cNvPr id="25" name="Rounded Rectangle 14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01:42</a:t>
            </a:r>
            <a:endParaRPr lang="en-US" sz="3000"/>
          </a:p>
        </p:txBody>
      </p:sp>
      <p:sp>
        <p:nvSpPr>
          <p:cNvPr id="26" name="Rounded Rectangle 14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01:41</a:t>
            </a:r>
            <a:endParaRPr lang="en-US" sz="3000"/>
          </a:p>
        </p:txBody>
      </p:sp>
      <p:sp>
        <p:nvSpPr>
          <p:cNvPr id="27" name="Rounded Rectangle 14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01:40</a:t>
            </a:r>
            <a:endParaRPr lang="en-US" sz="3000"/>
          </a:p>
        </p:txBody>
      </p:sp>
      <p:sp>
        <p:nvSpPr>
          <p:cNvPr id="28" name="Rounded Rectangle 14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01:39</a:t>
            </a:r>
            <a:endParaRPr lang="en-US" sz="3000"/>
          </a:p>
        </p:txBody>
      </p:sp>
      <p:sp>
        <p:nvSpPr>
          <p:cNvPr id="29" name="Rounded Rectangle 14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01:38</a:t>
            </a:r>
            <a:endParaRPr lang="en-US" sz="3000"/>
          </a:p>
        </p:txBody>
      </p:sp>
      <p:sp>
        <p:nvSpPr>
          <p:cNvPr id="30" name="Rounded Rectangle 15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01:37</a:t>
            </a:r>
            <a:endParaRPr lang="en-US" sz="3000"/>
          </a:p>
        </p:txBody>
      </p:sp>
      <p:sp>
        <p:nvSpPr>
          <p:cNvPr id="31" name="Rounded Rectangle 15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01:36</a:t>
            </a:r>
            <a:endParaRPr lang="en-US" sz="3000"/>
          </a:p>
        </p:txBody>
      </p:sp>
      <p:sp>
        <p:nvSpPr>
          <p:cNvPr id="32" name="Rounded Rectangle 15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01:35</a:t>
            </a:r>
            <a:endParaRPr lang="en-US" sz="3000"/>
          </a:p>
        </p:txBody>
      </p:sp>
      <p:sp>
        <p:nvSpPr>
          <p:cNvPr id="33" name="Rounded Rectangle 15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01:34</a:t>
            </a:r>
            <a:endParaRPr lang="en-US" sz="3000"/>
          </a:p>
        </p:txBody>
      </p:sp>
      <p:sp>
        <p:nvSpPr>
          <p:cNvPr id="34" name="Rounded Rectangle 15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01:33</a:t>
            </a:r>
            <a:endParaRPr lang="en-US" sz="3000"/>
          </a:p>
        </p:txBody>
      </p:sp>
      <p:sp>
        <p:nvSpPr>
          <p:cNvPr id="35" name="Rounded Rectangle 15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01:32</a:t>
            </a:r>
            <a:endParaRPr lang="en-US" sz="3000"/>
          </a:p>
        </p:txBody>
      </p:sp>
      <p:sp>
        <p:nvSpPr>
          <p:cNvPr id="36" name="Rounded Rectangle 15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01:31</a:t>
            </a:r>
            <a:endParaRPr lang="en-US" sz="3000"/>
          </a:p>
        </p:txBody>
      </p:sp>
      <p:sp>
        <p:nvSpPr>
          <p:cNvPr id="37" name="Rounded Rectangle 15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01:30</a:t>
            </a:r>
            <a:endParaRPr lang="en-US" sz="3000"/>
          </a:p>
        </p:txBody>
      </p:sp>
      <p:sp>
        <p:nvSpPr>
          <p:cNvPr id="38" name="Rounded Rectangle 15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01:29</a:t>
            </a:r>
            <a:endParaRPr lang="en-US" sz="3000"/>
          </a:p>
        </p:txBody>
      </p:sp>
      <p:sp>
        <p:nvSpPr>
          <p:cNvPr id="39" name="Rounded Rectangle 15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01:28</a:t>
            </a:r>
            <a:endParaRPr lang="en-US" sz="3000"/>
          </a:p>
        </p:txBody>
      </p:sp>
      <p:sp>
        <p:nvSpPr>
          <p:cNvPr id="40" name="Rounded Rectangle 16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01:27</a:t>
            </a:r>
            <a:endParaRPr lang="en-US" sz="3000"/>
          </a:p>
        </p:txBody>
      </p:sp>
      <p:sp>
        <p:nvSpPr>
          <p:cNvPr id="41" name="Rounded Rectangle 16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01:26</a:t>
            </a:r>
            <a:endParaRPr lang="en-US" sz="3000"/>
          </a:p>
        </p:txBody>
      </p:sp>
      <p:sp>
        <p:nvSpPr>
          <p:cNvPr id="42" name="Rounded Rectangle 16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01:25</a:t>
            </a:r>
            <a:endParaRPr lang="en-US" sz="3000"/>
          </a:p>
        </p:txBody>
      </p:sp>
      <p:sp>
        <p:nvSpPr>
          <p:cNvPr id="43" name="Rounded Rectangle 16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01:24</a:t>
            </a:r>
            <a:endParaRPr lang="en-US" sz="3000"/>
          </a:p>
        </p:txBody>
      </p:sp>
      <p:sp>
        <p:nvSpPr>
          <p:cNvPr id="44" name="Rounded Rectangle 16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01:23</a:t>
            </a:r>
            <a:endParaRPr lang="en-US" sz="3000"/>
          </a:p>
        </p:txBody>
      </p:sp>
      <p:sp>
        <p:nvSpPr>
          <p:cNvPr id="45" name="Rounded Rectangle 16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01:22</a:t>
            </a:r>
            <a:endParaRPr lang="en-US" sz="3000"/>
          </a:p>
        </p:txBody>
      </p:sp>
      <p:sp>
        <p:nvSpPr>
          <p:cNvPr id="46" name="Rounded Rectangle 16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01:21</a:t>
            </a:r>
            <a:endParaRPr lang="en-US" sz="3000"/>
          </a:p>
        </p:txBody>
      </p:sp>
      <p:sp>
        <p:nvSpPr>
          <p:cNvPr id="47" name="Rounded Rectangle 16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01:20</a:t>
            </a:r>
            <a:endParaRPr lang="en-US" sz="3000"/>
          </a:p>
        </p:txBody>
      </p:sp>
      <p:sp>
        <p:nvSpPr>
          <p:cNvPr id="48" name="Rounded Rectangle 16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01:19</a:t>
            </a:r>
            <a:endParaRPr lang="en-US" sz="3000"/>
          </a:p>
        </p:txBody>
      </p:sp>
      <p:sp>
        <p:nvSpPr>
          <p:cNvPr id="49" name="Rounded Rectangle 16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01:18</a:t>
            </a:r>
            <a:endParaRPr lang="en-US" sz="3000"/>
          </a:p>
        </p:txBody>
      </p:sp>
      <p:sp>
        <p:nvSpPr>
          <p:cNvPr id="50" name="Rounded Rectangle 17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01:17</a:t>
            </a:r>
            <a:endParaRPr lang="en-US" sz="3000"/>
          </a:p>
        </p:txBody>
      </p:sp>
      <p:sp>
        <p:nvSpPr>
          <p:cNvPr id="51" name="Rounded Rectangle 17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01:16</a:t>
            </a:r>
            <a:endParaRPr lang="en-US" sz="3000"/>
          </a:p>
        </p:txBody>
      </p:sp>
      <p:sp>
        <p:nvSpPr>
          <p:cNvPr id="52" name="Rounded Rectangle 17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01:15</a:t>
            </a:r>
            <a:endParaRPr lang="en-US" sz="3000"/>
          </a:p>
        </p:txBody>
      </p:sp>
      <p:sp>
        <p:nvSpPr>
          <p:cNvPr id="53" name="Rounded Rectangle 17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01:14</a:t>
            </a:r>
            <a:endParaRPr lang="en-US" sz="3000"/>
          </a:p>
        </p:txBody>
      </p:sp>
      <p:sp>
        <p:nvSpPr>
          <p:cNvPr id="54" name="Rounded Rectangle 17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01:13</a:t>
            </a:r>
            <a:endParaRPr lang="en-US" sz="3000"/>
          </a:p>
        </p:txBody>
      </p:sp>
      <p:sp>
        <p:nvSpPr>
          <p:cNvPr id="55" name="Rounded Rectangle 17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01:12</a:t>
            </a:r>
            <a:endParaRPr lang="en-US" sz="3000"/>
          </a:p>
        </p:txBody>
      </p:sp>
      <p:sp>
        <p:nvSpPr>
          <p:cNvPr id="56" name="Rounded Rectangle 17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01:11</a:t>
            </a:r>
            <a:endParaRPr lang="en-US" sz="3000"/>
          </a:p>
        </p:txBody>
      </p:sp>
      <p:sp>
        <p:nvSpPr>
          <p:cNvPr id="57" name="Rounded Rectangle 17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01:10</a:t>
            </a:r>
            <a:endParaRPr lang="en-US" sz="3000"/>
          </a:p>
        </p:txBody>
      </p:sp>
      <p:sp>
        <p:nvSpPr>
          <p:cNvPr id="58" name="Rounded Rectangle 17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01:09</a:t>
            </a:r>
            <a:endParaRPr lang="en-US" sz="3000"/>
          </a:p>
        </p:txBody>
      </p:sp>
      <p:sp>
        <p:nvSpPr>
          <p:cNvPr id="59" name="Rounded Rectangle 17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01:08</a:t>
            </a:r>
            <a:endParaRPr lang="en-US" sz="3000"/>
          </a:p>
        </p:txBody>
      </p:sp>
      <p:sp>
        <p:nvSpPr>
          <p:cNvPr id="60" name="Rounded Rectangle 18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01:07</a:t>
            </a:r>
            <a:endParaRPr lang="en-US" sz="3000"/>
          </a:p>
        </p:txBody>
      </p:sp>
      <p:sp>
        <p:nvSpPr>
          <p:cNvPr id="61" name="Rounded Rectangle 18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01:06</a:t>
            </a:r>
            <a:endParaRPr lang="en-US" sz="3000"/>
          </a:p>
        </p:txBody>
      </p:sp>
      <p:sp>
        <p:nvSpPr>
          <p:cNvPr id="62" name="Rounded Rectangle 18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01:05</a:t>
            </a:r>
            <a:endParaRPr lang="en-US" sz="3000"/>
          </a:p>
        </p:txBody>
      </p:sp>
      <p:sp>
        <p:nvSpPr>
          <p:cNvPr id="63" name="Rounded Rectangle 18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01:04</a:t>
            </a:r>
            <a:endParaRPr lang="en-US" sz="3000"/>
          </a:p>
        </p:txBody>
      </p:sp>
      <p:sp>
        <p:nvSpPr>
          <p:cNvPr id="64" name="Rounded Rectangle 18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01:03</a:t>
            </a:r>
            <a:endParaRPr lang="en-US" sz="3000"/>
          </a:p>
        </p:txBody>
      </p:sp>
      <p:sp>
        <p:nvSpPr>
          <p:cNvPr id="65" name="Rounded Rectangle 18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01:02</a:t>
            </a:r>
            <a:endParaRPr lang="en-US" sz="3000"/>
          </a:p>
        </p:txBody>
      </p:sp>
      <p:sp>
        <p:nvSpPr>
          <p:cNvPr id="66" name="Rounded Rectangle 18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01:01</a:t>
            </a:r>
            <a:endParaRPr lang="en-US" sz="3000"/>
          </a:p>
        </p:txBody>
      </p:sp>
      <p:sp>
        <p:nvSpPr>
          <p:cNvPr id="67" name="Rounded Rectangle 18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01:00</a:t>
            </a:r>
            <a:endParaRPr lang="en-US" sz="3000"/>
          </a:p>
        </p:txBody>
      </p:sp>
      <p:sp>
        <p:nvSpPr>
          <p:cNvPr id="68" name="Rounded Rectangle 18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00:59</a:t>
            </a:r>
            <a:endParaRPr lang="en-US" sz="3000"/>
          </a:p>
        </p:txBody>
      </p:sp>
      <p:sp>
        <p:nvSpPr>
          <p:cNvPr id="69" name="Rounded Rectangle 18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00:58</a:t>
            </a:r>
            <a:endParaRPr lang="en-US" sz="3000"/>
          </a:p>
        </p:txBody>
      </p:sp>
      <p:sp>
        <p:nvSpPr>
          <p:cNvPr id="70" name="Rounded Rectangle 19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00:57</a:t>
            </a:r>
            <a:endParaRPr lang="en-US" sz="3000"/>
          </a:p>
        </p:txBody>
      </p:sp>
      <p:sp>
        <p:nvSpPr>
          <p:cNvPr id="71" name="Rounded Rectangle 19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00:56</a:t>
            </a:r>
            <a:endParaRPr lang="en-US" sz="3000"/>
          </a:p>
        </p:txBody>
      </p:sp>
      <p:sp>
        <p:nvSpPr>
          <p:cNvPr id="72" name="Rounded Rectangle 19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00:55</a:t>
            </a:r>
            <a:endParaRPr lang="en-US" sz="3000"/>
          </a:p>
        </p:txBody>
      </p:sp>
      <p:sp>
        <p:nvSpPr>
          <p:cNvPr id="73" name="Rounded Rectangle 19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00:54</a:t>
            </a:r>
            <a:endParaRPr lang="en-US" sz="3000"/>
          </a:p>
        </p:txBody>
      </p:sp>
      <p:sp>
        <p:nvSpPr>
          <p:cNvPr id="74" name="Rounded Rectangle 19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00:53</a:t>
            </a:r>
            <a:endParaRPr lang="en-US" sz="3000"/>
          </a:p>
        </p:txBody>
      </p:sp>
      <p:sp>
        <p:nvSpPr>
          <p:cNvPr id="75" name="Rounded Rectangle 19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00:52</a:t>
            </a:r>
            <a:endParaRPr lang="en-US" sz="3000"/>
          </a:p>
        </p:txBody>
      </p:sp>
      <p:sp>
        <p:nvSpPr>
          <p:cNvPr id="76" name="Rounded Rectangle 19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00:51</a:t>
            </a:r>
            <a:endParaRPr lang="en-US" sz="3000"/>
          </a:p>
        </p:txBody>
      </p:sp>
      <p:sp>
        <p:nvSpPr>
          <p:cNvPr id="77" name="Rounded Rectangle 19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00:50</a:t>
            </a:r>
            <a:endParaRPr lang="en-US" sz="3000"/>
          </a:p>
        </p:txBody>
      </p:sp>
      <p:sp>
        <p:nvSpPr>
          <p:cNvPr id="78" name="Rounded Rectangle 19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00:49</a:t>
            </a:r>
            <a:endParaRPr lang="en-US" sz="3000"/>
          </a:p>
        </p:txBody>
      </p:sp>
      <p:sp>
        <p:nvSpPr>
          <p:cNvPr id="79" name="Rounded Rectangle 19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00:48</a:t>
            </a:r>
            <a:endParaRPr lang="en-US" sz="3000"/>
          </a:p>
        </p:txBody>
      </p:sp>
      <p:sp>
        <p:nvSpPr>
          <p:cNvPr id="80" name="Rounded Rectangle 20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00:47</a:t>
            </a:r>
            <a:endParaRPr lang="en-US" sz="3000"/>
          </a:p>
        </p:txBody>
      </p:sp>
      <p:sp>
        <p:nvSpPr>
          <p:cNvPr id="81" name="Rounded Rectangle 20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00:46</a:t>
            </a:r>
            <a:endParaRPr lang="en-US" sz="3000"/>
          </a:p>
        </p:txBody>
      </p:sp>
      <p:sp>
        <p:nvSpPr>
          <p:cNvPr id="82" name="Rounded Rectangle 20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00:45</a:t>
            </a:r>
            <a:endParaRPr lang="en-US" sz="3000"/>
          </a:p>
        </p:txBody>
      </p:sp>
      <p:sp>
        <p:nvSpPr>
          <p:cNvPr id="83" name="Rounded Rectangle 20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00:44</a:t>
            </a:r>
            <a:endParaRPr lang="en-US" sz="3000"/>
          </a:p>
        </p:txBody>
      </p:sp>
      <p:sp>
        <p:nvSpPr>
          <p:cNvPr id="84" name="Rounded Rectangle 20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00:43</a:t>
            </a:r>
            <a:endParaRPr lang="en-US" sz="3000"/>
          </a:p>
        </p:txBody>
      </p:sp>
      <p:sp>
        <p:nvSpPr>
          <p:cNvPr id="85" name="Rounded Rectangle 20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00:42</a:t>
            </a:r>
            <a:endParaRPr lang="en-US" sz="3000"/>
          </a:p>
        </p:txBody>
      </p:sp>
      <p:sp>
        <p:nvSpPr>
          <p:cNvPr id="86" name="Rounded Rectangle 20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00:41</a:t>
            </a:r>
            <a:endParaRPr lang="en-US" sz="3000"/>
          </a:p>
        </p:txBody>
      </p:sp>
      <p:sp>
        <p:nvSpPr>
          <p:cNvPr id="87" name="Rounded Rectangle 20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00:40</a:t>
            </a:r>
            <a:endParaRPr lang="en-US" sz="3000"/>
          </a:p>
        </p:txBody>
      </p:sp>
      <p:sp>
        <p:nvSpPr>
          <p:cNvPr id="88" name="Rounded Rectangle 20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00:39</a:t>
            </a:r>
            <a:endParaRPr lang="en-US" sz="3000"/>
          </a:p>
        </p:txBody>
      </p:sp>
      <p:sp>
        <p:nvSpPr>
          <p:cNvPr id="89" name="Rounded Rectangle 20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00:38</a:t>
            </a:r>
            <a:endParaRPr lang="en-US" sz="3000"/>
          </a:p>
        </p:txBody>
      </p:sp>
      <p:sp>
        <p:nvSpPr>
          <p:cNvPr id="90" name="Rounded Rectangle 21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00:37</a:t>
            </a:r>
            <a:endParaRPr lang="en-US" sz="3000"/>
          </a:p>
        </p:txBody>
      </p:sp>
      <p:sp>
        <p:nvSpPr>
          <p:cNvPr id="91" name="Rounded Rectangle 21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00:36</a:t>
            </a:r>
            <a:endParaRPr lang="en-US" sz="3000"/>
          </a:p>
        </p:txBody>
      </p:sp>
      <p:sp>
        <p:nvSpPr>
          <p:cNvPr id="92" name="Rounded Rectangle 21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00:35</a:t>
            </a:r>
            <a:endParaRPr lang="en-US" sz="3000"/>
          </a:p>
        </p:txBody>
      </p:sp>
      <p:sp>
        <p:nvSpPr>
          <p:cNvPr id="93" name="Rounded Rectangle 21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00:34</a:t>
            </a:r>
            <a:endParaRPr lang="en-US" sz="3000"/>
          </a:p>
        </p:txBody>
      </p:sp>
      <p:sp>
        <p:nvSpPr>
          <p:cNvPr id="94" name="Rounded Rectangle 21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00:33</a:t>
            </a:r>
            <a:endParaRPr lang="en-US" sz="3000"/>
          </a:p>
        </p:txBody>
      </p:sp>
      <p:sp>
        <p:nvSpPr>
          <p:cNvPr id="95" name="Rounded Rectangle 21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00:32</a:t>
            </a:r>
            <a:endParaRPr lang="en-US" sz="3000"/>
          </a:p>
        </p:txBody>
      </p:sp>
      <p:sp>
        <p:nvSpPr>
          <p:cNvPr id="96" name="Rounded Rectangle 21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00:31</a:t>
            </a:r>
            <a:endParaRPr lang="en-US" sz="3000"/>
          </a:p>
        </p:txBody>
      </p:sp>
      <p:sp>
        <p:nvSpPr>
          <p:cNvPr id="97" name="Rounded Rectangle 21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00:30</a:t>
            </a:r>
            <a:endParaRPr lang="en-US" sz="3000"/>
          </a:p>
        </p:txBody>
      </p:sp>
      <p:sp>
        <p:nvSpPr>
          <p:cNvPr id="98" name="Rounded Rectangle 21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00:29</a:t>
            </a:r>
            <a:endParaRPr lang="en-US" sz="3000"/>
          </a:p>
        </p:txBody>
      </p:sp>
      <p:sp>
        <p:nvSpPr>
          <p:cNvPr id="99" name="Rounded Rectangle 21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00:28</a:t>
            </a:r>
            <a:endParaRPr lang="en-US" sz="3000"/>
          </a:p>
        </p:txBody>
      </p:sp>
      <p:sp>
        <p:nvSpPr>
          <p:cNvPr id="100" name="Rounded Rectangle 22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00:27</a:t>
            </a:r>
            <a:endParaRPr lang="en-US" sz="3000"/>
          </a:p>
        </p:txBody>
      </p:sp>
      <p:sp>
        <p:nvSpPr>
          <p:cNvPr id="101" name="Rounded Rectangle 22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00:26</a:t>
            </a:r>
            <a:endParaRPr lang="en-US" sz="3000"/>
          </a:p>
        </p:txBody>
      </p:sp>
      <p:sp>
        <p:nvSpPr>
          <p:cNvPr id="102" name="Rounded Rectangle 22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00:25</a:t>
            </a:r>
            <a:endParaRPr lang="en-US" sz="3000"/>
          </a:p>
        </p:txBody>
      </p:sp>
      <p:sp>
        <p:nvSpPr>
          <p:cNvPr id="103" name="Rounded Rectangle 22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00:24</a:t>
            </a:r>
            <a:endParaRPr lang="en-US" sz="3000"/>
          </a:p>
        </p:txBody>
      </p:sp>
      <p:sp>
        <p:nvSpPr>
          <p:cNvPr id="104" name="Rounded Rectangle 22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00:23</a:t>
            </a:r>
            <a:endParaRPr lang="en-US" sz="3000"/>
          </a:p>
        </p:txBody>
      </p:sp>
      <p:sp>
        <p:nvSpPr>
          <p:cNvPr id="105" name="Rounded Rectangle 22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00:22</a:t>
            </a:r>
            <a:endParaRPr lang="en-US" sz="3000"/>
          </a:p>
        </p:txBody>
      </p:sp>
      <p:sp>
        <p:nvSpPr>
          <p:cNvPr id="106" name="Rounded Rectangle 22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00:21</a:t>
            </a:r>
            <a:endParaRPr lang="en-US" sz="3000"/>
          </a:p>
        </p:txBody>
      </p:sp>
      <p:sp>
        <p:nvSpPr>
          <p:cNvPr id="107" name="Rounded Rectangle 22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00:20</a:t>
            </a:r>
            <a:endParaRPr lang="en-US" sz="3000"/>
          </a:p>
        </p:txBody>
      </p:sp>
      <p:sp>
        <p:nvSpPr>
          <p:cNvPr id="108" name="Rounded Rectangle 22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00:19</a:t>
            </a:r>
            <a:endParaRPr lang="en-US" sz="3000"/>
          </a:p>
        </p:txBody>
      </p:sp>
      <p:sp>
        <p:nvSpPr>
          <p:cNvPr id="109" name="Rounded Rectangle 22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00:18</a:t>
            </a:r>
            <a:endParaRPr lang="en-US" sz="3000"/>
          </a:p>
        </p:txBody>
      </p:sp>
      <p:sp>
        <p:nvSpPr>
          <p:cNvPr id="110" name="Rounded Rectangle 23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00:17</a:t>
            </a:r>
            <a:endParaRPr lang="en-US" sz="3000"/>
          </a:p>
        </p:txBody>
      </p:sp>
      <p:sp>
        <p:nvSpPr>
          <p:cNvPr id="111" name="Rounded Rectangle 23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00:16</a:t>
            </a:r>
            <a:endParaRPr lang="en-US" sz="3000"/>
          </a:p>
        </p:txBody>
      </p:sp>
      <p:sp>
        <p:nvSpPr>
          <p:cNvPr id="112" name="Rounded Rectangle 23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00:15</a:t>
            </a:r>
            <a:endParaRPr lang="en-US" sz="3000"/>
          </a:p>
        </p:txBody>
      </p:sp>
      <p:sp>
        <p:nvSpPr>
          <p:cNvPr id="113" name="Rounded Rectangle 23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00:14</a:t>
            </a:r>
            <a:endParaRPr lang="en-US" sz="3000"/>
          </a:p>
        </p:txBody>
      </p:sp>
      <p:sp>
        <p:nvSpPr>
          <p:cNvPr id="114" name="Rounded Rectangle 23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00:13</a:t>
            </a:r>
            <a:endParaRPr lang="en-US" sz="3000"/>
          </a:p>
        </p:txBody>
      </p:sp>
      <p:sp>
        <p:nvSpPr>
          <p:cNvPr id="115" name="Rounded Rectangle 23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00:12</a:t>
            </a:r>
            <a:endParaRPr lang="en-US" sz="3000"/>
          </a:p>
        </p:txBody>
      </p:sp>
      <p:sp>
        <p:nvSpPr>
          <p:cNvPr id="116" name="Rounded Rectangle 23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00:11</a:t>
            </a:r>
            <a:endParaRPr lang="en-US" sz="3000"/>
          </a:p>
        </p:txBody>
      </p:sp>
      <p:sp>
        <p:nvSpPr>
          <p:cNvPr id="117" name="Rounded Rectangle 23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00:10</a:t>
            </a:r>
            <a:endParaRPr lang="en-US" sz="3000"/>
          </a:p>
        </p:txBody>
      </p:sp>
      <p:sp>
        <p:nvSpPr>
          <p:cNvPr id="118" name="Rounded Rectangle 238"/>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00:09</a:t>
            </a:r>
            <a:endParaRPr lang="en-US" sz="3000"/>
          </a:p>
        </p:txBody>
      </p:sp>
      <p:sp>
        <p:nvSpPr>
          <p:cNvPr id="119" name="Rounded Rectangle 239"/>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00:08</a:t>
            </a:r>
            <a:endParaRPr lang="en-US" sz="3000"/>
          </a:p>
        </p:txBody>
      </p:sp>
      <p:sp>
        <p:nvSpPr>
          <p:cNvPr id="120" name="Rounded Rectangle 240"/>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00:07</a:t>
            </a:r>
            <a:endParaRPr lang="en-US" sz="3000"/>
          </a:p>
        </p:txBody>
      </p:sp>
      <p:sp>
        <p:nvSpPr>
          <p:cNvPr id="121" name="Rounded Rectangle 241"/>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00:06</a:t>
            </a:r>
            <a:endParaRPr lang="en-US" sz="3000"/>
          </a:p>
        </p:txBody>
      </p:sp>
      <p:sp>
        <p:nvSpPr>
          <p:cNvPr id="122" name="Rounded Rectangle 242"/>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00:05</a:t>
            </a:r>
            <a:endParaRPr lang="en-US" sz="3000"/>
          </a:p>
        </p:txBody>
      </p:sp>
      <p:sp>
        <p:nvSpPr>
          <p:cNvPr id="123" name="Rounded Rectangle 243"/>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00:04</a:t>
            </a:r>
            <a:endParaRPr lang="en-US" sz="3000"/>
          </a:p>
        </p:txBody>
      </p:sp>
      <p:sp>
        <p:nvSpPr>
          <p:cNvPr id="124" name="Rounded Rectangle 244"/>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00:03</a:t>
            </a:r>
            <a:endParaRPr lang="en-US" sz="3000"/>
          </a:p>
        </p:txBody>
      </p:sp>
      <p:sp>
        <p:nvSpPr>
          <p:cNvPr id="125" name="Rounded Rectangle 245"/>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00:02</a:t>
            </a:r>
            <a:endParaRPr lang="en-US" sz="3000"/>
          </a:p>
        </p:txBody>
      </p:sp>
      <p:sp>
        <p:nvSpPr>
          <p:cNvPr id="126" name="Rounded Rectangle 246"/>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00:01</a:t>
            </a:r>
            <a:endParaRPr lang="en-US" sz="3000" dirty="0"/>
          </a:p>
        </p:txBody>
      </p:sp>
      <p:sp>
        <p:nvSpPr>
          <p:cNvPr id="127" name="Rounded Rectangle 247"/>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00:00</a:t>
            </a:r>
            <a:endParaRPr lang="en-US" sz="30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1"/>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2"/>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3"/>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4"/>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5"/>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7"/>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8"/>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9"/>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0"/>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1"/>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2"/>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3"/>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4"/>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5"/>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6"/>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7"/>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28"/>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29"/>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0"/>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1"/>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2"/>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3"/>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4"/>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5"/>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6"/>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7"/>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38"/>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39"/>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0"/>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1"/>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2"/>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3"/>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4"/>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5"/>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6"/>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7"/>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48"/>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49"/>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0"/>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1"/>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2"/>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3"/>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4"/>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5"/>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6"/>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7"/>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58"/>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59"/>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0"/>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1"/>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2"/>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3"/>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4"/>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5"/>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6"/>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7"/>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8"/>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9"/>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0"/>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1"/>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2"/>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3"/>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4"/>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5"/>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6"/>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7"/>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78"/>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79"/>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0"/>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1"/>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2"/>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3"/>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4"/>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5"/>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6"/>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7"/>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88"/>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89"/>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0"/>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1"/>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2"/>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3"/>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4"/>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5"/>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6"/>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7"/>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98"/>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99"/>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0"/>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1"/>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2"/>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3"/>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4"/>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5"/>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6"/>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7"/>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08"/>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09"/>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0"/>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1"/>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2"/>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3"/>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4"/>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5"/>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6"/>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7"/>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18"/>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19"/>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0"/>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1"/>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2"/>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3"/>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4"/>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5"/>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6"/>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2292" name="图片 30"/>
          <p:cNvPicPr>
            <a:picLocks noChangeAspect="1" noChangeArrowheads="1"/>
          </p:cNvPicPr>
          <p:nvPr/>
        </p:nvPicPr>
        <p:blipFill>
          <a:blip r:embed="rId2">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00886" y="3977405"/>
            <a:ext cx="4320413"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KHỞI ĐỘNG</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986" y="258136"/>
            <a:ext cx="74640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Lật</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Rectangle 5">
            <a:hlinkClick r:id="rId1" action="ppaction://hlinksldjump"/>
          </p:cNvPr>
          <p:cNvSpPr/>
          <p:nvPr/>
        </p:nvSpPr>
        <p:spPr>
          <a:xfrm>
            <a:off x="3886200" y="1828800"/>
            <a:ext cx="1995488" cy="180617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5400" dirty="0">
                <a:latin typeface="Times New Roman" panose="02020603050405020304" pitchFamily="18" charset="0"/>
                <a:cs typeface="Times New Roman" panose="02020603050405020304" pitchFamily="18" charset="0"/>
              </a:rPr>
              <a:t>1</a:t>
            </a:r>
            <a:endParaRPr lang="en-US" sz="5400" dirty="0">
              <a:latin typeface="Times New Roman" panose="02020603050405020304" pitchFamily="18" charset="0"/>
              <a:cs typeface="Times New Roman" panose="02020603050405020304" pitchFamily="18" charset="0"/>
            </a:endParaRPr>
          </a:p>
        </p:txBody>
      </p:sp>
      <p:sp>
        <p:nvSpPr>
          <p:cNvPr id="7" name="Rectangle 6">
            <a:hlinkClick r:id="rId2" action="ppaction://hlinksldjump"/>
          </p:cNvPr>
          <p:cNvSpPr/>
          <p:nvPr/>
        </p:nvSpPr>
        <p:spPr>
          <a:xfrm>
            <a:off x="5874761" y="1839191"/>
            <a:ext cx="2064327" cy="1806178"/>
          </a:xfrm>
          <a:prstGeom prst="rect">
            <a:avLst/>
          </a:prstGeom>
          <a:solidFill>
            <a:srgbClr val="A7FDFF"/>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en-US" sz="5400" dirty="0">
                <a:latin typeface="Times New Roman" panose="02020603050405020304" pitchFamily="18" charset="0"/>
                <a:cs typeface="Times New Roman" panose="02020603050405020304" pitchFamily="18" charset="0"/>
              </a:rPr>
              <a:t>2</a:t>
            </a:r>
            <a:endParaRPr lang="en-US" sz="5400" dirty="0">
              <a:latin typeface="Times New Roman" panose="02020603050405020304" pitchFamily="18" charset="0"/>
              <a:cs typeface="Times New Roman" panose="02020603050405020304" pitchFamily="18" charset="0"/>
            </a:endParaRPr>
          </a:p>
        </p:txBody>
      </p:sp>
      <p:sp>
        <p:nvSpPr>
          <p:cNvPr id="8" name="Rectangle 7">
            <a:hlinkClick r:id="rId3" action="ppaction://hlinksldjump"/>
          </p:cNvPr>
          <p:cNvSpPr/>
          <p:nvPr/>
        </p:nvSpPr>
        <p:spPr>
          <a:xfrm>
            <a:off x="3865851" y="3655759"/>
            <a:ext cx="2008909" cy="1806178"/>
          </a:xfrm>
          <a:prstGeom prst="rect">
            <a:avLst/>
          </a:prstGeom>
          <a:solidFill>
            <a:schemeClr val="accent2">
              <a:lumMod val="40000"/>
              <a:lumOff val="60000"/>
            </a:schemeClr>
          </a:solidFill>
        </p:spPr>
        <p:style>
          <a:lnRef idx="3">
            <a:schemeClr val="lt1"/>
          </a:lnRef>
          <a:fillRef idx="1">
            <a:schemeClr val="accent3"/>
          </a:fillRef>
          <a:effectRef idx="1">
            <a:schemeClr val="accent3"/>
          </a:effectRef>
          <a:fontRef idx="minor">
            <a:schemeClr val="lt1"/>
          </a:fontRef>
        </p:style>
        <p:txBody>
          <a:bodyPr anchor="ctr"/>
          <a:lstStyle/>
          <a:p>
            <a:pPr algn="ctr">
              <a:defRPr/>
            </a:pPr>
            <a:r>
              <a:rPr lang="en-US" sz="5400">
                <a:latin typeface="Times New Roman" panose="02020603050405020304" pitchFamily="18" charset="0"/>
                <a:cs typeface="Times New Roman" panose="02020603050405020304" pitchFamily="18" charset="0"/>
              </a:rPr>
              <a:t>3</a:t>
            </a:r>
            <a:endParaRPr lang="en-US" sz="5400">
              <a:latin typeface="Times New Roman" panose="02020603050405020304" pitchFamily="18" charset="0"/>
              <a:cs typeface="Times New Roman" panose="02020603050405020304" pitchFamily="18" charset="0"/>
            </a:endParaRPr>
          </a:p>
        </p:txBody>
      </p:sp>
      <p:sp>
        <p:nvSpPr>
          <p:cNvPr id="9" name="Rectangle 8">
            <a:hlinkClick r:id="rId4" action="ppaction://hlinksldjump"/>
          </p:cNvPr>
          <p:cNvSpPr/>
          <p:nvPr/>
        </p:nvSpPr>
        <p:spPr>
          <a:xfrm>
            <a:off x="5881688" y="3634977"/>
            <a:ext cx="2057400" cy="1807369"/>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5400" dirty="0">
                <a:latin typeface="Times New Roman" panose="02020603050405020304" pitchFamily="18" charset="0"/>
                <a:cs typeface="Times New Roman" panose="02020603050405020304" pitchFamily="18" charset="0"/>
              </a:rPr>
              <a:t>4</a:t>
            </a:r>
            <a:endParaRPr lang="en-US" sz="5400" dirty="0">
              <a:latin typeface="Times New Roman" panose="02020603050405020304" pitchFamily="18" charset="0"/>
              <a:cs typeface="Times New Roman" panose="02020603050405020304" pitchFamily="18" charset="0"/>
            </a:endParaRPr>
          </a:p>
        </p:txBody>
      </p:sp>
      <p:sp>
        <p:nvSpPr>
          <p:cNvPr id="14" name="Rectangle 13"/>
          <p:cNvSpPr/>
          <p:nvPr/>
        </p:nvSpPr>
        <p:spPr>
          <a:xfrm>
            <a:off x="166255" y="1386861"/>
            <a:ext cx="3325091" cy="4537796"/>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5" name="Rounded Rectangle 14">
            <a:hlinkClick r:id="rId5" action="ppaction://hlinksldjump"/>
          </p:cNvPr>
          <p:cNvSpPr/>
          <p:nvPr/>
        </p:nvSpPr>
        <p:spPr>
          <a:xfrm>
            <a:off x="381000" y="6233555"/>
            <a:ext cx="2603897" cy="313135"/>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chemeClr val="tx1"/>
                </a:solidFill>
                <a:latin typeface="Times New Roman" panose="02020603050405020304" pitchFamily="18" charset="0"/>
                <a:cs typeface="Times New Roman" panose="02020603050405020304" pitchFamily="18" charset="0"/>
              </a:rPr>
              <a:t>ĐÃ HIỂU</a:t>
            </a:r>
            <a:endParaRPr lang="en-US"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grpId="3"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par>
                                <p:cTn id="29" presetID="32" presetClass="emph" presetSubtype="0" fill="hold" grpId="4"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hold" grpId="0" nodeType="with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cTn>
                              </p:par>
                              <p:par>
                                <p:cTn id="44" presetID="32" presetClass="emph" presetSubtype="0" fill="hold" grpId="8"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grpId="7" nodeType="withEffect">
                                  <p:stCondLst>
                                    <p:cond delay="0"/>
                                  </p:stCondLst>
                                  <p:childTnLst>
                                    <p:animRot by="120000">
                                      <p:cBhvr>
                                        <p:cTn id="54" dur="100" fill="hold">
                                          <p:stCondLst>
                                            <p:cond delay="0"/>
                                          </p:stCondLst>
                                        </p:cTn>
                                        <p:tgtEl>
                                          <p:spTgt spid="15"/>
                                        </p:tgtEl>
                                        <p:attrNameLst>
                                          <p:attrName>r</p:attrName>
                                        </p:attrNameLst>
                                      </p:cBhvr>
                                    </p:animRot>
                                    <p:animRot by="-240000">
                                      <p:cBhvr>
                                        <p:cTn id="55" dur="200" fill="hold">
                                          <p:stCondLst>
                                            <p:cond delay="200"/>
                                          </p:stCondLst>
                                        </p:cTn>
                                        <p:tgtEl>
                                          <p:spTgt spid="15"/>
                                        </p:tgtEl>
                                        <p:attrNameLst>
                                          <p:attrName>r</p:attrName>
                                        </p:attrNameLst>
                                      </p:cBhvr>
                                    </p:animRot>
                                    <p:animRot by="240000">
                                      <p:cBhvr>
                                        <p:cTn id="56" dur="200" fill="hold">
                                          <p:stCondLst>
                                            <p:cond delay="400"/>
                                          </p:stCondLst>
                                        </p:cTn>
                                        <p:tgtEl>
                                          <p:spTgt spid="15"/>
                                        </p:tgtEl>
                                        <p:attrNameLst>
                                          <p:attrName>r</p:attrName>
                                        </p:attrNameLst>
                                      </p:cBhvr>
                                    </p:animRot>
                                    <p:animRot by="-240000">
                                      <p:cBhvr>
                                        <p:cTn id="57" dur="200" fill="hold">
                                          <p:stCondLst>
                                            <p:cond delay="600"/>
                                          </p:stCondLst>
                                        </p:cTn>
                                        <p:tgtEl>
                                          <p:spTgt spid="15"/>
                                        </p:tgtEl>
                                        <p:attrNameLst>
                                          <p:attrName>r</p:attrName>
                                        </p:attrNameLst>
                                      </p:cBhvr>
                                    </p:animRot>
                                    <p:animRot by="120000">
                                      <p:cBhvr>
                                        <p:cTn id="58" dur="200" fill="hold">
                                          <p:stCondLst>
                                            <p:cond delay="800"/>
                                          </p:stCondLst>
                                        </p:cTn>
                                        <p:tgtEl>
                                          <p:spTgt spid="15"/>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6" nodeType="withEffect">
                                  <p:stCondLst>
                                    <p:cond delay="0"/>
                                  </p:stCondLst>
                                  <p:childTnLst>
                                    <p:animRot by="120000">
                                      <p:cBhvr>
                                        <p:cTn id="69" dur="100" fill="hold">
                                          <p:stCondLst>
                                            <p:cond delay="0"/>
                                          </p:stCondLst>
                                        </p:cTn>
                                        <p:tgtEl>
                                          <p:spTgt spid="15"/>
                                        </p:tgtEl>
                                        <p:attrNameLst>
                                          <p:attrName>r</p:attrName>
                                        </p:attrNameLst>
                                      </p:cBhvr>
                                    </p:animRot>
                                    <p:animRot by="-240000">
                                      <p:cBhvr>
                                        <p:cTn id="70" dur="200" fill="hold">
                                          <p:stCondLst>
                                            <p:cond delay="200"/>
                                          </p:stCondLst>
                                        </p:cTn>
                                        <p:tgtEl>
                                          <p:spTgt spid="15"/>
                                        </p:tgtEl>
                                        <p:attrNameLst>
                                          <p:attrName>r</p:attrName>
                                        </p:attrNameLst>
                                      </p:cBhvr>
                                    </p:animRot>
                                    <p:animRot by="240000">
                                      <p:cBhvr>
                                        <p:cTn id="71" dur="200" fill="hold">
                                          <p:stCondLst>
                                            <p:cond delay="400"/>
                                          </p:stCondLst>
                                        </p:cTn>
                                        <p:tgtEl>
                                          <p:spTgt spid="15"/>
                                        </p:tgtEl>
                                        <p:attrNameLst>
                                          <p:attrName>r</p:attrName>
                                        </p:attrNameLst>
                                      </p:cBhvr>
                                    </p:animRot>
                                    <p:animRot by="-240000">
                                      <p:cBhvr>
                                        <p:cTn id="72" dur="200" fill="hold">
                                          <p:stCondLst>
                                            <p:cond delay="600"/>
                                          </p:stCondLst>
                                        </p:cTn>
                                        <p:tgtEl>
                                          <p:spTgt spid="15"/>
                                        </p:tgtEl>
                                        <p:attrNameLst>
                                          <p:attrName>r</p:attrName>
                                        </p:attrNameLst>
                                      </p:cBhvr>
                                    </p:animRot>
                                    <p:animRot by="120000">
                                      <p:cBhvr>
                                        <p:cTn id="73" dur="200" fill="hold">
                                          <p:stCondLst>
                                            <p:cond delay="800"/>
                                          </p:stCondLst>
                                        </p:cTn>
                                        <p:tgtEl>
                                          <p:spTgt spid="15"/>
                                        </p:tgtEl>
                                        <p:attrNameLst>
                                          <p:attrName>r</p:attrName>
                                        </p:attrNameLst>
                                      </p:cBhvr>
                                    </p:animRot>
                                  </p:childTnLst>
                                </p:cTn>
                              </p:par>
                              <p:par>
                                <p:cTn id="74" presetID="32" presetClass="emph" presetSubtype="0" fill="hold" grpId="0" nodeType="withEffect">
                                  <p:stCondLst>
                                    <p:cond delay="0"/>
                                  </p:stCondLst>
                                  <p:childTnLst>
                                    <p:animRot by="120000">
                                      <p:cBhvr>
                                        <p:cTn id="75" dur="100" fill="hold">
                                          <p:stCondLst>
                                            <p:cond delay="0"/>
                                          </p:stCondLst>
                                        </p:cTn>
                                        <p:tgtEl>
                                          <p:spTgt spid="8"/>
                                        </p:tgtEl>
                                        <p:attrNameLst>
                                          <p:attrName>r</p:attrName>
                                        </p:attrNameLst>
                                      </p:cBhvr>
                                    </p:animRot>
                                    <p:animRot by="-240000">
                                      <p:cBhvr>
                                        <p:cTn id="76" dur="200" fill="hold">
                                          <p:stCondLst>
                                            <p:cond delay="200"/>
                                          </p:stCondLst>
                                        </p:cTn>
                                        <p:tgtEl>
                                          <p:spTgt spid="8"/>
                                        </p:tgtEl>
                                        <p:attrNameLst>
                                          <p:attrName>r</p:attrName>
                                        </p:attrNameLst>
                                      </p:cBhvr>
                                    </p:animRot>
                                    <p:animRot by="240000">
                                      <p:cBhvr>
                                        <p:cTn id="77" dur="200" fill="hold">
                                          <p:stCondLst>
                                            <p:cond delay="400"/>
                                          </p:stCondLst>
                                        </p:cTn>
                                        <p:tgtEl>
                                          <p:spTgt spid="8"/>
                                        </p:tgtEl>
                                        <p:attrNameLst>
                                          <p:attrName>r</p:attrName>
                                        </p:attrNameLst>
                                      </p:cBhvr>
                                    </p:animRot>
                                    <p:animRot by="-240000">
                                      <p:cBhvr>
                                        <p:cTn id="78" dur="200" fill="hold">
                                          <p:stCondLst>
                                            <p:cond delay="600"/>
                                          </p:stCondLst>
                                        </p:cTn>
                                        <p:tgtEl>
                                          <p:spTgt spid="8"/>
                                        </p:tgtEl>
                                        <p:attrNameLst>
                                          <p:attrName>r</p:attrName>
                                        </p:attrNameLst>
                                      </p:cBhvr>
                                    </p:animRot>
                                    <p:animRot by="120000">
                                      <p:cBhvr>
                                        <p:cTn id="79"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0" nodeType="withEffect">
                                  <p:stCondLst>
                                    <p:cond delay="0"/>
                                  </p:stCondLst>
                                  <p:childTnLst>
                                    <p:animRot by="120000">
                                      <p:cBhvr>
                                        <p:cTn id="84" dur="100" fill="hold">
                                          <p:stCondLst>
                                            <p:cond delay="0"/>
                                          </p:stCondLst>
                                        </p:cTn>
                                        <p:tgtEl>
                                          <p:spTgt spid="9"/>
                                        </p:tgtEl>
                                        <p:attrNameLst>
                                          <p:attrName>r</p:attrName>
                                        </p:attrNameLst>
                                      </p:cBhvr>
                                    </p:animRot>
                                    <p:animRot by="-240000">
                                      <p:cBhvr>
                                        <p:cTn id="85" dur="200" fill="hold">
                                          <p:stCondLst>
                                            <p:cond delay="200"/>
                                          </p:stCondLst>
                                        </p:cTn>
                                        <p:tgtEl>
                                          <p:spTgt spid="9"/>
                                        </p:tgtEl>
                                        <p:attrNameLst>
                                          <p:attrName>r</p:attrName>
                                        </p:attrNameLst>
                                      </p:cBhvr>
                                    </p:animRot>
                                    <p:animRot by="240000">
                                      <p:cBhvr>
                                        <p:cTn id="86" dur="200" fill="hold">
                                          <p:stCondLst>
                                            <p:cond delay="400"/>
                                          </p:stCondLst>
                                        </p:cTn>
                                        <p:tgtEl>
                                          <p:spTgt spid="9"/>
                                        </p:tgtEl>
                                        <p:attrNameLst>
                                          <p:attrName>r</p:attrName>
                                        </p:attrNameLst>
                                      </p:cBhvr>
                                    </p:animRot>
                                    <p:animRot by="-240000">
                                      <p:cBhvr>
                                        <p:cTn id="87" dur="200" fill="hold">
                                          <p:stCondLst>
                                            <p:cond delay="600"/>
                                          </p:stCondLst>
                                        </p:cTn>
                                        <p:tgtEl>
                                          <p:spTgt spid="9"/>
                                        </p:tgtEl>
                                        <p:attrNameLst>
                                          <p:attrName>r</p:attrName>
                                        </p:attrNameLst>
                                      </p:cBhvr>
                                    </p:animRot>
                                    <p:animRot by="120000">
                                      <p:cBhvr>
                                        <p:cTn id="88" dur="200" fill="hold">
                                          <p:stCondLst>
                                            <p:cond delay="800"/>
                                          </p:stCondLst>
                                        </p:cTn>
                                        <p:tgtEl>
                                          <p:spTgt spid="9"/>
                                        </p:tgtEl>
                                        <p:attrNameLst>
                                          <p:attrName>r</p:attrName>
                                        </p:attrNameLst>
                                      </p:cBhvr>
                                    </p:animRot>
                                  </p:childTnLst>
                                </p:cTn>
                              </p:par>
                              <p:par>
                                <p:cTn id="89" presetID="32" presetClass="emph" presetSubtype="0" fill="hold" grpId="5" nodeType="withEffect">
                                  <p:stCondLst>
                                    <p:cond delay="0"/>
                                  </p:stCondLst>
                                  <p:childTnLst>
                                    <p:animRot by="120000">
                                      <p:cBhvr>
                                        <p:cTn id="90" dur="100" fill="hold">
                                          <p:stCondLst>
                                            <p:cond delay="0"/>
                                          </p:stCondLst>
                                        </p:cTn>
                                        <p:tgtEl>
                                          <p:spTgt spid="15"/>
                                        </p:tgtEl>
                                        <p:attrNameLst>
                                          <p:attrName>r</p:attrName>
                                        </p:attrNameLst>
                                      </p:cBhvr>
                                    </p:animRot>
                                    <p:animRot by="-240000">
                                      <p:cBhvr>
                                        <p:cTn id="91" dur="200" fill="hold">
                                          <p:stCondLst>
                                            <p:cond delay="200"/>
                                          </p:stCondLst>
                                        </p:cTn>
                                        <p:tgtEl>
                                          <p:spTgt spid="15"/>
                                        </p:tgtEl>
                                        <p:attrNameLst>
                                          <p:attrName>r</p:attrName>
                                        </p:attrNameLst>
                                      </p:cBhvr>
                                    </p:animRot>
                                    <p:animRot by="240000">
                                      <p:cBhvr>
                                        <p:cTn id="92" dur="200" fill="hold">
                                          <p:stCondLst>
                                            <p:cond delay="400"/>
                                          </p:stCondLst>
                                        </p:cTn>
                                        <p:tgtEl>
                                          <p:spTgt spid="15"/>
                                        </p:tgtEl>
                                        <p:attrNameLst>
                                          <p:attrName>r</p:attrName>
                                        </p:attrNameLst>
                                      </p:cBhvr>
                                    </p:animRot>
                                    <p:animRot by="-240000">
                                      <p:cBhvr>
                                        <p:cTn id="93" dur="200" fill="hold">
                                          <p:stCondLst>
                                            <p:cond delay="600"/>
                                          </p:stCondLst>
                                        </p:cTn>
                                        <p:tgtEl>
                                          <p:spTgt spid="15"/>
                                        </p:tgtEl>
                                        <p:attrNameLst>
                                          <p:attrName>r</p:attrName>
                                        </p:attrNameLst>
                                      </p:cBhvr>
                                    </p:animRot>
                                    <p:animRot by="120000">
                                      <p:cBhvr>
                                        <p:cTn id="94" dur="200" fill="hold">
                                          <p:stCondLst>
                                            <p:cond delay="800"/>
                                          </p:stCondLst>
                                        </p:cTn>
                                        <p:tgtEl>
                                          <p:spTgt spid="15"/>
                                        </p:tgtEl>
                                        <p:attrNameLst>
                                          <p:attrName>r</p:attrName>
                                        </p:attrNameLst>
                                      </p:cBhvr>
                                    </p:animRot>
                                  </p:childTnLst>
                                </p:cTn>
                              </p:par>
                              <p:par>
                                <p:cTn id="95" presetID="32" presetClass="emph" presetSubtype="0" fill="hold" grpId="2" nodeType="withEffect">
                                  <p:stCondLst>
                                    <p:cond delay="0"/>
                                  </p:st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101" restart="whenNotActive" fill="hold" evtFilter="cancelBubble" nodeType="interactiveSeq">
                <p:stCondLst>
                  <p:cond evt="onClick" delay="0">
                    <p:tgtEl>
                      <p:spTgt spid="15"/>
                    </p:tgtEl>
                  </p:cond>
                </p:stCondLst>
                <p:endSync evt="end" delay="0">
                  <p:rtn val="all"/>
                </p:endSync>
                <p:childTnLst>
                  <p:par>
                    <p:cTn id="102" fill="hold">
                      <p:stCondLst>
                        <p:cond delay="0"/>
                      </p:stCondLst>
                      <p:childTnLst>
                        <p:par>
                          <p:cTn id="103" fill="hold">
                            <p:stCondLst>
                              <p:cond delay="0"/>
                            </p:stCondLst>
                            <p:childTnLst>
                              <p:par>
                                <p:cTn id="104" presetID="27" presetClass="emph" presetSubtype="0" fill="remove" grpId="9" nodeType="clickEffect">
                                  <p:stCondLst>
                                    <p:cond delay="0"/>
                                  </p:stCondLst>
                                  <p:childTnLst>
                                    <p:animClr clrSpc="rgb" dir="cw">
                                      <p:cBhvr override="childStyle">
                                        <p:cTn id="105" dur="250" autoRev="1" fill="remove"/>
                                        <p:tgtEl>
                                          <p:spTgt spid="15"/>
                                        </p:tgtEl>
                                        <p:attrNameLst>
                                          <p:attrName>style.color</p:attrName>
                                        </p:attrNameLst>
                                      </p:cBhvr>
                                      <p:to>
                                        <a:schemeClr val="bg1"/>
                                      </p:to>
                                    </p:animClr>
                                    <p:animClr clrSpc="rgb" dir="cw">
                                      <p:cBhvr>
                                        <p:cTn id="106" dur="250" autoRev="1" fill="remove"/>
                                        <p:tgtEl>
                                          <p:spTgt spid="15"/>
                                        </p:tgtEl>
                                        <p:attrNameLst>
                                          <p:attrName>fillcolor</p:attrName>
                                        </p:attrNameLst>
                                      </p:cBhvr>
                                      <p:to>
                                        <a:schemeClr val="bg1"/>
                                      </p:to>
                                    </p:animClr>
                                    <p:set>
                                      <p:cBhvr>
                                        <p:cTn id="107" dur="250" autoRev="1" fill="remove"/>
                                        <p:tgtEl>
                                          <p:spTgt spid="15"/>
                                        </p:tgtEl>
                                        <p:attrNameLst>
                                          <p:attrName>fill.type</p:attrName>
                                        </p:attrNameLst>
                                      </p:cBhvr>
                                      <p:to>
                                        <p:strVal val="solid"/>
                                      </p:to>
                                    </p:set>
                                    <p:set>
                                      <p:cBhvr>
                                        <p:cTn id="108"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4011613" y="3325813"/>
          <a:ext cx="3884612" cy="850900"/>
        </p:xfrm>
        <a:graphic>
          <a:graphicData uri="http://schemas.openxmlformats.org/presentationml/2006/ole">
            <mc:AlternateContent xmlns:mc="http://schemas.openxmlformats.org/markup-compatibility/2006">
              <mc:Choice xmlns:v="urn:schemas-microsoft-com:vml" Requires="v">
                <p:oleObj spid="_x0000_s3" name="Equation" r:id="rId1" imgW="22250400" imgH="4876800" progId="Equation.DSMT4">
                  <p:embed/>
                </p:oleObj>
              </mc:Choice>
              <mc:Fallback>
                <p:oleObj name="Equation" r:id="rId1" imgW="22250400" imgH="4876800" progId="Equation.DSMT4">
                  <p:embed/>
                  <p:pic>
                    <p:nvPicPr>
                      <p:cNvPr id="0" name="Picture 2"/>
                      <p:cNvPicPr/>
                      <p:nvPr/>
                    </p:nvPicPr>
                    <p:blipFill>
                      <a:blip r:embed="rId2"/>
                      <a:stretch>
                        <a:fillRect/>
                      </a:stretch>
                    </p:blipFill>
                    <p:spPr>
                      <a:xfrm>
                        <a:off x="4011613" y="3325813"/>
                        <a:ext cx="3884612" cy="850900"/>
                      </a:xfrm>
                      <a:prstGeom prst="rect">
                        <a:avLst/>
                      </a:prstGeom>
                    </p:spPr>
                  </p:pic>
                </p:oleObj>
              </mc:Fallback>
            </mc:AlternateContent>
          </a:graphicData>
        </a:graphic>
      </p:graphicFrame>
      <p:sp>
        <p:nvSpPr>
          <p:cNvPr id="4" name="TextBox 3"/>
          <p:cNvSpPr txBox="1"/>
          <p:nvPr/>
        </p:nvSpPr>
        <p:spPr>
          <a:xfrm>
            <a:off x="1078706" y="252619"/>
            <a:ext cx="7444439" cy="461665"/>
          </a:xfrm>
          <a:prstGeom prst="rect">
            <a:avLst/>
          </a:prstGeom>
          <a:solidFill>
            <a:schemeClr val="bg1"/>
          </a:solidFill>
          <a:ln>
            <a:solidFill>
              <a:schemeClr val="accent1"/>
            </a:solidFill>
          </a:ln>
        </p:spPr>
        <p:txBody>
          <a:bodyPr wrap="square">
            <a:spAutoFit/>
          </a:bodyPr>
          <a:lstStyle/>
          <a:p>
            <a:pPr algn="ctr">
              <a:defRPr/>
            </a:pPr>
            <a:r>
              <a:rPr lang="en-US" sz="2400" b="1">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r>
              <a:rPr lang="en-US" sz="2400" b="1" i="1">
                <a:solidFill>
                  <a:schemeClr val="accent6">
                    <a:lumMod val="50000"/>
                  </a:schemeClr>
                </a:solidFill>
                <a:latin typeface="Times New Roman" panose="02020603050405020304" pitchFamily="18" charset="0"/>
                <a:cs typeface="Times New Roman" panose="02020603050405020304" pitchFamily="18" charset="0"/>
              </a:rPr>
              <a:t>Lật hình</a:t>
            </a:r>
            <a:r>
              <a:rPr lang="en-US" sz="2400" b="1">
                <a:solidFill>
                  <a:schemeClr val="accent6">
                    <a:lumMod val="50000"/>
                  </a:schemeClr>
                </a:solidFill>
                <a:latin typeface="Times New Roman" panose="02020603050405020304" pitchFamily="18" charset="0"/>
                <a:cs typeface="Times New Roman" panose="02020603050405020304" pitchFamily="18" charset="0"/>
              </a:rPr>
              <a:t>)</a:t>
            </a:r>
            <a:endParaRPr lang="en-US" sz="2400" b="1">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08222" y="6198142"/>
            <a:ext cx="2603897" cy="313135"/>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rgbClr val="FF0000"/>
                </a:solidFill>
                <a:latin typeface="Times New Roman" panose="02020603050405020304" pitchFamily="18" charset="0"/>
                <a:cs typeface="Times New Roman" panose="02020603050405020304" pitchFamily="18" charset="0"/>
              </a:rPr>
              <a:t>HÌNH ẢNH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6601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anose="02020603050405020304" pitchFamily="18" charset="0"/>
                <a:cs typeface="Times New Roman" panose="02020603050405020304" pitchFamily="18" charset="0"/>
              </a:rPr>
              <a:t>1</a:t>
            </a:r>
            <a:endParaRPr lang="en-US" sz="2700">
              <a:latin typeface="Times New Roman" panose="02020603050405020304" pitchFamily="18" charset="0"/>
              <a:cs typeface="Times New Roman" panose="02020603050405020304" pitchFamily="18" charset="0"/>
            </a:endParaRPr>
          </a:p>
        </p:txBody>
      </p:sp>
      <p:sp>
        <p:nvSpPr>
          <p:cNvPr id="17" name="Rectangle 16"/>
          <p:cNvSpPr/>
          <p:nvPr/>
        </p:nvSpPr>
        <p:spPr>
          <a:xfrm>
            <a:off x="5301854" y="5678090"/>
            <a:ext cx="741759"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2</a:t>
            </a:r>
            <a:endParaRPr lang="en-US" sz="2700" dirty="0">
              <a:latin typeface="Times New Roman" panose="02020603050405020304" pitchFamily="18" charset="0"/>
              <a:cs typeface="Times New Roman" panose="02020603050405020304" pitchFamily="18" charset="0"/>
            </a:endParaRPr>
          </a:p>
        </p:txBody>
      </p:sp>
      <p:sp>
        <p:nvSpPr>
          <p:cNvPr id="18" name="Rectangle 17"/>
          <p:cNvSpPr/>
          <p:nvPr/>
        </p:nvSpPr>
        <p:spPr>
          <a:xfrm>
            <a:off x="6048375"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3</a:t>
            </a:r>
            <a:endParaRPr lang="en-US" sz="2700" dirty="0">
              <a:latin typeface="Times New Roman" panose="02020603050405020304" pitchFamily="18" charset="0"/>
              <a:cs typeface="Times New Roman" panose="02020603050405020304" pitchFamily="18" charset="0"/>
            </a:endParaRPr>
          </a:p>
        </p:txBody>
      </p:sp>
      <p:sp>
        <p:nvSpPr>
          <p:cNvPr id="19" name="Rectangle 18"/>
          <p:cNvSpPr/>
          <p:nvPr/>
        </p:nvSpPr>
        <p:spPr>
          <a:xfrm>
            <a:off x="67175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anose="02020603050405020304" pitchFamily="18" charset="0"/>
                <a:cs typeface="Times New Roman" panose="02020603050405020304" pitchFamily="18" charset="0"/>
              </a:rPr>
              <a:t>4</a:t>
            </a:r>
            <a:endParaRPr lang="en-US" sz="2700">
              <a:latin typeface="Times New Roman" panose="02020603050405020304" pitchFamily="18" charset="0"/>
              <a:cs typeface="Times New Roman" panose="02020603050405020304" pitchFamily="18" charset="0"/>
            </a:endParaRPr>
          </a:p>
        </p:txBody>
      </p:sp>
      <p:sp>
        <p:nvSpPr>
          <p:cNvPr id="24" name="Rectangle 23"/>
          <p:cNvSpPr/>
          <p:nvPr/>
        </p:nvSpPr>
        <p:spPr>
          <a:xfrm>
            <a:off x="46482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1</a:t>
            </a:r>
            <a:endParaRPr lang="en-US" sz="2700" dirty="0">
              <a:latin typeface="Times New Roman" panose="02020603050405020304" pitchFamily="18" charset="0"/>
              <a:cs typeface="Times New Roman" panose="02020603050405020304" pitchFamily="18" charset="0"/>
            </a:endParaRPr>
          </a:p>
        </p:txBody>
      </p:sp>
      <p:sp>
        <p:nvSpPr>
          <p:cNvPr id="25" name="Rectangle 24"/>
          <p:cNvSpPr/>
          <p:nvPr/>
        </p:nvSpPr>
        <p:spPr>
          <a:xfrm>
            <a:off x="5338762"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anose="02020603050405020304" pitchFamily="18" charset="0"/>
                <a:cs typeface="Times New Roman" panose="02020603050405020304" pitchFamily="18" charset="0"/>
              </a:rPr>
              <a:t>2</a:t>
            </a:r>
            <a:endParaRPr lang="en-US" sz="2700">
              <a:latin typeface="Times New Roman" panose="02020603050405020304" pitchFamily="18" charset="0"/>
              <a:cs typeface="Times New Roman" panose="02020603050405020304" pitchFamily="18" charset="0"/>
            </a:endParaRPr>
          </a:p>
        </p:txBody>
      </p:sp>
      <p:sp>
        <p:nvSpPr>
          <p:cNvPr id="26" name="Rectangle 25"/>
          <p:cNvSpPr/>
          <p:nvPr/>
        </p:nvSpPr>
        <p:spPr>
          <a:xfrm>
            <a:off x="6035279" y="1370409"/>
            <a:ext cx="672703" cy="366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anose="02020603050405020304" pitchFamily="18" charset="0"/>
                <a:cs typeface="Times New Roman" panose="02020603050405020304" pitchFamily="18" charset="0"/>
              </a:rPr>
              <a:t>3</a:t>
            </a:r>
            <a:endParaRPr lang="en-US" sz="2700">
              <a:latin typeface="Times New Roman" panose="02020603050405020304" pitchFamily="18" charset="0"/>
              <a:cs typeface="Times New Roman" panose="02020603050405020304" pitchFamily="18" charset="0"/>
            </a:endParaRPr>
          </a:p>
        </p:txBody>
      </p:sp>
      <p:sp>
        <p:nvSpPr>
          <p:cNvPr id="27" name="Rectangle 26"/>
          <p:cNvSpPr/>
          <p:nvPr/>
        </p:nvSpPr>
        <p:spPr>
          <a:xfrm>
            <a:off x="67056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anose="02020603050405020304" pitchFamily="18" charset="0"/>
                <a:cs typeface="Times New Roman" panose="02020603050405020304" pitchFamily="18" charset="0"/>
              </a:rPr>
              <a:t>4</a:t>
            </a:r>
            <a:endParaRPr lang="en-US" sz="2700">
              <a:latin typeface="Times New Roman" panose="02020603050405020304" pitchFamily="18" charset="0"/>
              <a:cs typeface="Times New Roman" panose="02020603050405020304" pitchFamily="18" charset="0"/>
            </a:endParaRPr>
          </a:p>
        </p:txBody>
      </p:sp>
      <p:sp>
        <p:nvSpPr>
          <p:cNvPr id="34" name="Rectangle 33">
            <a:hlinkClick r:id="rId3" action="ppaction://hlinksldjump"/>
          </p:cNvPr>
          <p:cNvSpPr/>
          <p:nvPr/>
        </p:nvSpPr>
        <p:spPr>
          <a:xfrm>
            <a:off x="3310859" y="1737122"/>
            <a:ext cx="2480341" cy="1958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anose="020B0604020202020204" pitchFamily="34" charset="0"/>
                <a:cs typeface="Arial" panose="020B0604020202020204" pitchFamily="34" charset="0"/>
              </a:rPr>
              <a:t>1</a:t>
            </a:r>
            <a:endParaRPr lang="en-US" sz="5400" dirty="0">
              <a:latin typeface="Arial" panose="020B0604020202020204" pitchFamily="34" charset="0"/>
              <a:cs typeface="Arial" panose="020B0604020202020204" pitchFamily="34" charset="0"/>
            </a:endParaRPr>
          </a:p>
        </p:txBody>
      </p:sp>
      <p:sp>
        <p:nvSpPr>
          <p:cNvPr id="35" name="Rectangle 34">
            <a:hlinkClick r:id="rId4" action="ppaction://hlinksldjump"/>
          </p:cNvPr>
          <p:cNvSpPr/>
          <p:nvPr/>
        </p:nvSpPr>
        <p:spPr>
          <a:xfrm>
            <a:off x="5807490" y="1751865"/>
            <a:ext cx="2467732" cy="1958578"/>
          </a:xfrm>
          <a:prstGeom prst="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anose="020B0604020202020204" pitchFamily="34" charset="0"/>
                <a:cs typeface="Arial" panose="020B0604020202020204" pitchFamily="34" charset="0"/>
              </a:rPr>
              <a:t>2</a:t>
            </a:r>
            <a:endParaRPr lang="en-US" sz="5400" dirty="0">
              <a:latin typeface="Arial" panose="020B0604020202020204" pitchFamily="34" charset="0"/>
              <a:cs typeface="Arial" panose="020B0604020202020204" pitchFamily="34" charset="0"/>
            </a:endParaRPr>
          </a:p>
        </p:txBody>
      </p:sp>
      <p:sp>
        <p:nvSpPr>
          <p:cNvPr id="36" name="Rectangle 35">
            <a:hlinkClick r:id="rId5" action="ppaction://hlinksldjump"/>
          </p:cNvPr>
          <p:cNvSpPr/>
          <p:nvPr/>
        </p:nvSpPr>
        <p:spPr>
          <a:xfrm>
            <a:off x="3348928" y="3684699"/>
            <a:ext cx="2492141" cy="193714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anose="020B0604020202020204" pitchFamily="34" charset="0"/>
                <a:cs typeface="Arial" panose="020B0604020202020204" pitchFamily="34" charset="0"/>
              </a:rPr>
              <a:t>3</a:t>
            </a:r>
            <a:endParaRPr lang="en-US" sz="5400" dirty="0">
              <a:latin typeface="Arial" panose="020B0604020202020204" pitchFamily="34" charset="0"/>
              <a:cs typeface="Arial" panose="020B0604020202020204" pitchFamily="34" charset="0"/>
            </a:endParaRPr>
          </a:p>
        </p:txBody>
      </p:sp>
      <p:sp>
        <p:nvSpPr>
          <p:cNvPr id="37" name="Rectangle 36">
            <a:hlinkClick r:id="rId6" action="ppaction://hlinksldjump"/>
          </p:cNvPr>
          <p:cNvSpPr/>
          <p:nvPr/>
        </p:nvSpPr>
        <p:spPr>
          <a:xfrm>
            <a:off x="5827278" y="3679199"/>
            <a:ext cx="2471247" cy="1937147"/>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anose="020B0604020202020204" pitchFamily="34" charset="0"/>
                <a:cs typeface="Arial" panose="020B0604020202020204" pitchFamily="34" charset="0"/>
              </a:rPr>
              <a:t>4</a:t>
            </a:r>
            <a:endParaRPr lang="en-US" sz="5400" dirty="0">
              <a:latin typeface="Arial" panose="020B0604020202020204" pitchFamily="34" charset="0"/>
              <a:cs typeface="Arial" panose="020B0604020202020204" pitchFamily="34" charset="0"/>
            </a:endParaRPr>
          </a:p>
        </p:txBody>
      </p:sp>
      <p:sp>
        <p:nvSpPr>
          <p:cNvPr id="14367" name="TextBox 31">
            <a:hlinkClick r:id="rId7" action="ppaction://hlinksldjump"/>
          </p:cNvPr>
          <p:cNvSpPr txBox="1">
            <a:spLocks noChangeArrowheads="1"/>
          </p:cNvSpPr>
          <p:nvPr/>
        </p:nvSpPr>
        <p:spPr bwMode="auto">
          <a:xfrm>
            <a:off x="8756073" y="6354710"/>
            <a:ext cx="381000"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p>
        </p:txBody>
      </p:sp>
      <p:sp>
        <p:nvSpPr>
          <p:cNvPr id="32" name="Rectangle 31"/>
          <p:cNvSpPr/>
          <p:nvPr/>
        </p:nvSpPr>
        <p:spPr>
          <a:xfrm>
            <a:off x="201295" y="1171452"/>
            <a:ext cx="3082366" cy="4800355"/>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6"/>
                                        </p:tgtEl>
                                        <p:attrNameLst>
                                          <p:attrName>fillcolor</p:attrName>
                                        </p:attrNameLst>
                                      </p:cBhvr>
                                      <p:to>
                                        <a:srgbClr val="000000"/>
                                      </p:to>
                                    </p:animClr>
                                    <p:set>
                                      <p:cBhvr>
                                        <p:cTn id="7" dur="1000" fill="hold"/>
                                        <p:tgtEl>
                                          <p:spTgt spid="16"/>
                                        </p:tgtEl>
                                        <p:attrNameLst>
                                          <p:attrName>fill.type</p:attrName>
                                        </p:attrNameLst>
                                      </p:cBhvr>
                                      <p:to>
                                        <p:strVal val="solid"/>
                                      </p:to>
                                    </p:set>
                                    <p:set>
                                      <p:cBhvr>
                                        <p:cTn id="8" dur="1000" fill="hold"/>
                                        <p:tgtEl>
                                          <p:spTgt spid="1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17"/>
                                        </p:tgtEl>
                                        <p:attrNameLst>
                                          <p:attrName>fillcolor</p:attrName>
                                        </p:attrNameLst>
                                      </p:cBhvr>
                                      <p:to>
                                        <a:srgbClr val="000000"/>
                                      </p:to>
                                    </p:animClr>
                                    <p:set>
                                      <p:cBhvr>
                                        <p:cTn id="11" dur="1000" fill="hold"/>
                                        <p:tgtEl>
                                          <p:spTgt spid="17"/>
                                        </p:tgtEl>
                                        <p:attrNameLst>
                                          <p:attrName>fill.type</p:attrName>
                                        </p:attrNameLst>
                                      </p:cBhvr>
                                      <p:to>
                                        <p:strVal val="solid"/>
                                      </p:to>
                                    </p:set>
                                    <p:set>
                                      <p:cBhvr>
                                        <p:cTn id="12" dur="1000" fill="hold"/>
                                        <p:tgtEl>
                                          <p:spTgt spid="17"/>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0" fill="hold"/>
                                        <p:tgtEl>
                                          <p:spTgt spid="18"/>
                                        </p:tgtEl>
                                        <p:attrNameLst>
                                          <p:attrName>fillcolor</p:attrName>
                                        </p:attrNameLst>
                                      </p:cBhvr>
                                      <p:to>
                                        <a:srgbClr val="000000"/>
                                      </p:to>
                                    </p:animClr>
                                    <p:set>
                                      <p:cBhvr>
                                        <p:cTn id="15" dur="1000" fill="hold"/>
                                        <p:tgtEl>
                                          <p:spTgt spid="18"/>
                                        </p:tgtEl>
                                        <p:attrNameLst>
                                          <p:attrName>fill.type</p:attrName>
                                        </p:attrNameLst>
                                      </p:cBhvr>
                                      <p:to>
                                        <p:strVal val="solid"/>
                                      </p:to>
                                    </p:set>
                                    <p:set>
                                      <p:cBhvr>
                                        <p:cTn id="16" dur="1000" fill="hold"/>
                                        <p:tgtEl>
                                          <p:spTgt spid="1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00" fill="hold"/>
                                        <p:tgtEl>
                                          <p:spTgt spid="19"/>
                                        </p:tgtEl>
                                        <p:attrNameLst>
                                          <p:attrName>fillcolor</p:attrName>
                                        </p:attrNameLst>
                                      </p:cBhvr>
                                      <p:to>
                                        <a:srgbClr val="000000"/>
                                      </p:to>
                                    </p:animClr>
                                    <p:set>
                                      <p:cBhvr>
                                        <p:cTn id="19" dur="1000" fill="hold"/>
                                        <p:tgtEl>
                                          <p:spTgt spid="19"/>
                                        </p:tgtEl>
                                        <p:attrNameLst>
                                          <p:attrName>fill.type</p:attrName>
                                        </p:attrNameLst>
                                      </p:cBhvr>
                                      <p:to>
                                        <p:strVal val="solid"/>
                                      </p:to>
                                    </p:set>
                                    <p:set>
                                      <p:cBhvr>
                                        <p:cTn id="20" dur="1000" fill="hold"/>
                                        <p:tgtEl>
                                          <p:spTgt spid="1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00" fill="hold"/>
                                        <p:tgtEl>
                                          <p:spTgt spid="24"/>
                                        </p:tgtEl>
                                        <p:attrNameLst>
                                          <p:attrName>fillcolor</p:attrName>
                                        </p:attrNameLst>
                                      </p:cBhvr>
                                      <p:to>
                                        <a:srgbClr val="000000"/>
                                      </p:to>
                                    </p:animClr>
                                    <p:set>
                                      <p:cBhvr>
                                        <p:cTn id="23" dur="1000" fill="hold"/>
                                        <p:tgtEl>
                                          <p:spTgt spid="24"/>
                                        </p:tgtEl>
                                        <p:attrNameLst>
                                          <p:attrName>fill.type</p:attrName>
                                        </p:attrNameLst>
                                      </p:cBhvr>
                                      <p:to>
                                        <p:strVal val="solid"/>
                                      </p:to>
                                    </p:set>
                                    <p:set>
                                      <p:cBhvr>
                                        <p:cTn id="24" dur="1000" fill="hold"/>
                                        <p:tgtEl>
                                          <p:spTgt spid="24"/>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25"/>
                                        </p:tgtEl>
                                        <p:attrNameLst>
                                          <p:attrName>fillcolor</p:attrName>
                                        </p:attrNameLst>
                                      </p:cBhvr>
                                      <p:to>
                                        <a:srgbClr val="000000"/>
                                      </p:to>
                                    </p:animClr>
                                    <p:set>
                                      <p:cBhvr>
                                        <p:cTn id="27" dur="1000" fill="hold"/>
                                        <p:tgtEl>
                                          <p:spTgt spid="25"/>
                                        </p:tgtEl>
                                        <p:attrNameLst>
                                          <p:attrName>fill.type</p:attrName>
                                        </p:attrNameLst>
                                      </p:cBhvr>
                                      <p:to>
                                        <p:strVal val="solid"/>
                                      </p:to>
                                    </p:set>
                                    <p:set>
                                      <p:cBhvr>
                                        <p:cTn id="28" dur="1000" fill="hold"/>
                                        <p:tgtEl>
                                          <p:spTgt spid="25"/>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1000" fill="hold"/>
                                        <p:tgtEl>
                                          <p:spTgt spid="26"/>
                                        </p:tgtEl>
                                        <p:attrNameLst>
                                          <p:attrName>fillcolor</p:attrName>
                                        </p:attrNameLst>
                                      </p:cBhvr>
                                      <p:to>
                                        <a:srgbClr val="000000"/>
                                      </p:to>
                                    </p:animClr>
                                    <p:set>
                                      <p:cBhvr>
                                        <p:cTn id="31" dur="1000" fill="hold"/>
                                        <p:tgtEl>
                                          <p:spTgt spid="26"/>
                                        </p:tgtEl>
                                        <p:attrNameLst>
                                          <p:attrName>fill.type</p:attrName>
                                        </p:attrNameLst>
                                      </p:cBhvr>
                                      <p:to>
                                        <p:strVal val="solid"/>
                                      </p:to>
                                    </p:set>
                                    <p:set>
                                      <p:cBhvr>
                                        <p:cTn id="32" dur="1000" fill="hold"/>
                                        <p:tgtEl>
                                          <p:spTgt spid="2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27"/>
                                        </p:tgtEl>
                                        <p:attrNameLst>
                                          <p:attrName>fillcolor</p:attrName>
                                        </p:attrNameLst>
                                      </p:cBhvr>
                                      <p:to>
                                        <a:srgbClr val="000000"/>
                                      </p:to>
                                    </p:animClr>
                                    <p:set>
                                      <p:cBhvr>
                                        <p:cTn id="35" dur="1000" fill="hold"/>
                                        <p:tgtEl>
                                          <p:spTgt spid="27"/>
                                        </p:tgtEl>
                                        <p:attrNameLst>
                                          <p:attrName>fill.type</p:attrName>
                                        </p:attrNameLst>
                                      </p:cBhvr>
                                      <p:to>
                                        <p:strVal val="solid"/>
                                      </p:to>
                                    </p:set>
                                    <p:set>
                                      <p:cBhvr>
                                        <p:cTn id="36" dur="1000" fill="hold"/>
                                        <p:tgtEl>
                                          <p:spTgt spid="27"/>
                                        </p:tgtEl>
                                        <p:attrNameLst>
                                          <p:attrName>fill.on</p:attrName>
                                        </p:attrNameLst>
                                      </p:cBhvr>
                                      <p:to>
                                        <p:strVal val="true"/>
                                      </p:to>
                                    </p:set>
                                  </p:childTnLst>
                                </p:cTn>
                              </p:par>
                              <p:par>
                                <p:cTn id="37" presetID="3" presetClass="exit" presetSubtype="10" fill="hold" grpId="1" nodeType="withEffect">
                                  <p:stCondLst>
                                    <p:cond delay="0"/>
                                  </p:stCondLst>
                                  <p:childTnLst>
                                    <p:animEffect transition="out" filter="blinds(horizontal)">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000" fill="hold"/>
                                        <p:tgtEl>
                                          <p:spTgt spid="16"/>
                                        </p:tgtEl>
                                        <p:attrNameLst>
                                          <p:attrName>fillcolor</p:attrName>
                                        </p:attrNameLst>
                                      </p:cBhvr>
                                      <p:to>
                                        <a:srgbClr val="000000"/>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24"/>
                                        </p:tgtEl>
                                        <p:attrNameLst>
                                          <p:attrName>fillcolor</p:attrName>
                                        </p:attrNameLst>
                                      </p:cBhvr>
                                      <p:to>
                                        <a:srgbClr val="000000"/>
                                      </p:to>
                                    </p:animClr>
                                    <p:set>
                                      <p:cBhvr>
                                        <p:cTn id="58" dur="2000" fill="hold"/>
                                        <p:tgtEl>
                                          <p:spTgt spid="24"/>
                                        </p:tgtEl>
                                        <p:attrNameLst>
                                          <p:attrName>fill.type</p:attrName>
                                        </p:attrNameLst>
                                      </p:cBhvr>
                                      <p:to>
                                        <p:strVal val="solid"/>
                                      </p:to>
                                    </p:set>
                                    <p:set>
                                      <p:cBhvr>
                                        <p:cTn id="59" dur="2000" fill="hold"/>
                                        <p:tgtEl>
                                          <p:spTgt spid="24"/>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0" nodeType="clickEffect">
                                  <p:stCondLst>
                                    <p:cond delay="0"/>
                                  </p:stCondLst>
                                  <p:childTnLst>
                                    <p:animEffect transition="out" filter="blinds(horizontal)">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17"/>
                                        </p:tgtEl>
                                        <p:attrNameLst>
                                          <p:attrName>fillcolor</p:attrName>
                                        </p:attrNameLst>
                                      </p:cBhvr>
                                      <p:to>
                                        <a:srgbClr val="000000"/>
                                      </p:to>
                                    </p:animClr>
                                    <p:set>
                                      <p:cBhvr>
                                        <p:cTn id="70" dur="2000" fill="hold"/>
                                        <p:tgtEl>
                                          <p:spTgt spid="17"/>
                                        </p:tgtEl>
                                        <p:attrNameLst>
                                          <p:attrName>fill.type</p:attrName>
                                        </p:attrNameLst>
                                      </p:cBhvr>
                                      <p:to>
                                        <p:strVal val="solid"/>
                                      </p:to>
                                    </p:set>
                                    <p:set>
                                      <p:cBhvr>
                                        <p:cTn id="71" dur="2000" fill="hold"/>
                                        <p:tgtEl>
                                          <p:spTgt spid="1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25"/>
                                        </p:tgtEl>
                                        <p:attrNameLst>
                                          <p:attrName>fillcolor</p:attrName>
                                        </p:attrNameLst>
                                      </p:cBhvr>
                                      <p:to>
                                        <a:srgbClr val="000000"/>
                                      </p:to>
                                    </p:animClr>
                                    <p:set>
                                      <p:cBhvr>
                                        <p:cTn id="74" dur="2000" fill="hold"/>
                                        <p:tgtEl>
                                          <p:spTgt spid="25"/>
                                        </p:tgtEl>
                                        <p:attrNameLst>
                                          <p:attrName>fill.type</p:attrName>
                                        </p:attrNameLst>
                                      </p:cBhvr>
                                      <p:to>
                                        <p:strVal val="solid"/>
                                      </p:to>
                                    </p:set>
                                    <p:set>
                                      <p:cBhvr>
                                        <p:cTn id="75" dur="2000" fill="hold"/>
                                        <p:tgtEl>
                                          <p:spTgt spid="25"/>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grpId="0" nodeType="clickEffect">
                                  <p:stCondLst>
                                    <p:cond delay="0"/>
                                  </p:stCondLst>
                                  <p:childTnLst>
                                    <p:animEffect transition="out" filter="blinds(horizontal)">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withEffect">
                                  <p:stCondLst>
                                    <p:cond delay="0"/>
                                  </p:stCondLst>
                                  <p:childTnLst>
                                    <p:animClr clrSpc="rgb" dir="cw">
                                      <p:cBhvr>
                                        <p:cTn id="85" dur="2000" fill="hold"/>
                                        <p:tgtEl>
                                          <p:spTgt spid="18"/>
                                        </p:tgtEl>
                                        <p:attrNameLst>
                                          <p:attrName>fillcolor</p:attrName>
                                        </p:attrNameLst>
                                      </p:cBhvr>
                                      <p:to>
                                        <a:srgbClr val="000000"/>
                                      </p:to>
                                    </p:animClr>
                                    <p:set>
                                      <p:cBhvr>
                                        <p:cTn id="86" dur="2000" fill="hold"/>
                                        <p:tgtEl>
                                          <p:spTgt spid="18"/>
                                        </p:tgtEl>
                                        <p:attrNameLst>
                                          <p:attrName>fill.type</p:attrName>
                                        </p:attrNameLst>
                                      </p:cBhvr>
                                      <p:to>
                                        <p:strVal val="solid"/>
                                      </p:to>
                                    </p:set>
                                    <p:set>
                                      <p:cBhvr>
                                        <p:cTn id="87" dur="2000" fill="hold"/>
                                        <p:tgtEl>
                                          <p:spTgt spid="18"/>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2000" fill="hold"/>
                                        <p:tgtEl>
                                          <p:spTgt spid="26"/>
                                        </p:tgtEl>
                                        <p:attrNameLst>
                                          <p:attrName>fillcolor</p:attrName>
                                        </p:attrNameLst>
                                      </p:cBhvr>
                                      <p:to>
                                        <a:srgbClr val="000000"/>
                                      </p:to>
                                    </p:animClr>
                                    <p:set>
                                      <p:cBhvr>
                                        <p:cTn id="90" dur="2000" fill="hold"/>
                                        <p:tgtEl>
                                          <p:spTgt spid="26"/>
                                        </p:tgtEl>
                                        <p:attrNameLst>
                                          <p:attrName>fill.type</p:attrName>
                                        </p:attrNameLst>
                                      </p:cBhvr>
                                      <p:to>
                                        <p:strVal val="solid"/>
                                      </p:to>
                                    </p:set>
                                    <p:set>
                                      <p:cBhvr>
                                        <p:cTn id="91" dur="2000" fill="hold"/>
                                        <p:tgtEl>
                                          <p:spTgt spid="26"/>
                                        </p:tgtEl>
                                        <p:attrNameLst>
                                          <p:attrName>fill.on</p:attrName>
                                        </p:attrNameLst>
                                      </p:cBhvr>
                                      <p:to>
                                        <p:strVal val="true"/>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0" nodeType="clickEffect">
                                  <p:stCondLst>
                                    <p:cond delay="0"/>
                                  </p:stCondLst>
                                  <p:childTnLst>
                                    <p:animEffect transition="out" filter="blinds(horizontal)">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withEffect">
                                  <p:stCondLst>
                                    <p:cond delay="0"/>
                                  </p:stCondLst>
                                  <p:childTnLst>
                                    <p:animClr clrSpc="rgb" dir="cw">
                                      <p:cBhvr>
                                        <p:cTn id="101" dur="2000" fill="hold"/>
                                        <p:tgtEl>
                                          <p:spTgt spid="19"/>
                                        </p:tgtEl>
                                        <p:attrNameLst>
                                          <p:attrName>fillcolor</p:attrName>
                                        </p:attrNameLst>
                                      </p:cBhvr>
                                      <p:to>
                                        <a:srgbClr val="000000"/>
                                      </p:to>
                                    </p:animClr>
                                    <p:set>
                                      <p:cBhvr>
                                        <p:cTn id="102" dur="2000" fill="hold"/>
                                        <p:tgtEl>
                                          <p:spTgt spid="19"/>
                                        </p:tgtEl>
                                        <p:attrNameLst>
                                          <p:attrName>fill.type</p:attrName>
                                        </p:attrNameLst>
                                      </p:cBhvr>
                                      <p:to>
                                        <p:strVal val="solid"/>
                                      </p:to>
                                    </p:set>
                                    <p:set>
                                      <p:cBhvr>
                                        <p:cTn id="103" dur="2000" fill="hold"/>
                                        <p:tgtEl>
                                          <p:spTgt spid="19"/>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27"/>
                                        </p:tgtEl>
                                        <p:attrNameLst>
                                          <p:attrName>fillcolor</p:attrName>
                                        </p:attrNameLst>
                                      </p:cBhvr>
                                      <p:to>
                                        <a:srgbClr val="000000"/>
                                      </p:to>
                                    </p:animClr>
                                    <p:set>
                                      <p:cBhvr>
                                        <p:cTn id="106" dur="2000" fill="hold"/>
                                        <p:tgtEl>
                                          <p:spTgt spid="27"/>
                                        </p:tgtEl>
                                        <p:attrNameLst>
                                          <p:attrName>fill.type</p:attrName>
                                        </p:attrNameLst>
                                      </p:cBhvr>
                                      <p:to>
                                        <p:strVal val="solid"/>
                                      </p:to>
                                    </p:set>
                                    <p:set>
                                      <p:cBhvr>
                                        <p:cTn id="107" dur="2000" fill="hold"/>
                                        <p:tgtEl>
                                          <p:spTgt spid="27"/>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grpId="0" nodeType="clickEffect">
                                  <p:stCondLst>
                                    <p:cond delay="0"/>
                                  </p:stCondLst>
                                  <p:childTnLst>
                                    <p:animEffect transition="out" filter="blinds(horizontal)">
                                      <p:cBhvr>
                                        <p:cTn id="111" dur="500"/>
                                        <p:tgtEl>
                                          <p:spTgt spid="37"/>
                                        </p:tgtEl>
                                      </p:cBhvr>
                                    </p:animEffect>
                                    <p:set>
                                      <p:cBhvr>
                                        <p:cTn id="11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3" restart="whenNotActive" fill="hold" evtFilter="cancelBubble" nodeType="interactiveSeq">
                <p:stCondLst>
                  <p:cond evt="onClick" delay="0">
                    <p:tgtEl>
                      <p:spTgt spid="24"/>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withEffect">
                                  <p:stCondLst>
                                    <p:cond delay="0"/>
                                  </p:stCondLst>
                                  <p:childTnLst>
                                    <p:animClr clrSpc="rgb" dir="cw">
                                      <p:cBhvr>
                                        <p:cTn id="117" dur="2000" fill="hold"/>
                                        <p:tgtEl>
                                          <p:spTgt spid="16"/>
                                        </p:tgtEl>
                                        <p:attrNameLst>
                                          <p:attrName>fillcolor</p:attrName>
                                        </p:attrNameLst>
                                      </p:cBhvr>
                                      <p:to>
                                        <a:srgbClr val="000000"/>
                                      </p:to>
                                    </p:animClr>
                                    <p:set>
                                      <p:cBhvr>
                                        <p:cTn id="118" dur="2000" fill="hold"/>
                                        <p:tgtEl>
                                          <p:spTgt spid="16"/>
                                        </p:tgtEl>
                                        <p:attrNameLst>
                                          <p:attrName>fill.type</p:attrName>
                                        </p:attrNameLst>
                                      </p:cBhvr>
                                      <p:to>
                                        <p:strVal val="solid"/>
                                      </p:to>
                                    </p:set>
                                    <p:set>
                                      <p:cBhvr>
                                        <p:cTn id="119" dur="2000" fill="hold"/>
                                        <p:tgtEl>
                                          <p:spTgt spid="16"/>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2000" fill="hold"/>
                                        <p:tgtEl>
                                          <p:spTgt spid="24"/>
                                        </p:tgtEl>
                                        <p:attrNameLst>
                                          <p:attrName>fillcolor</p:attrName>
                                        </p:attrNameLst>
                                      </p:cBhvr>
                                      <p:to>
                                        <a:srgbClr val="000000"/>
                                      </p:to>
                                    </p:animClr>
                                    <p:set>
                                      <p:cBhvr>
                                        <p:cTn id="122" dur="2000" fill="hold"/>
                                        <p:tgtEl>
                                          <p:spTgt spid="24"/>
                                        </p:tgtEl>
                                        <p:attrNameLst>
                                          <p:attrName>fill.type</p:attrName>
                                        </p:attrNameLst>
                                      </p:cBhvr>
                                      <p:to>
                                        <p:strVal val="solid"/>
                                      </p:to>
                                    </p:set>
                                    <p:set>
                                      <p:cBhvr>
                                        <p:cTn id="123" dur="2000" fill="hold"/>
                                        <p:tgtEl>
                                          <p:spTgt spid="24"/>
                                        </p:tgtEl>
                                        <p:attrNameLst>
                                          <p:attrName>fill.on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34"/>
                                        </p:tgtEl>
                                        <p:attrNameLst>
                                          <p:attrName>fillcolor</p:attrName>
                                        </p:attrNameLst>
                                      </p:cBhvr>
                                      <p:to>
                                        <a:schemeClr val="tx1"/>
                                      </p:to>
                                    </p:animClr>
                                    <p:set>
                                      <p:cBhvr>
                                        <p:cTn id="128" dur="2000" fill="hold"/>
                                        <p:tgtEl>
                                          <p:spTgt spid="34"/>
                                        </p:tgtEl>
                                        <p:attrNameLst>
                                          <p:attrName>fill.type</p:attrName>
                                        </p:attrNameLst>
                                      </p:cBhvr>
                                      <p:to>
                                        <p:strVal val="solid"/>
                                      </p:to>
                                    </p:set>
                                    <p:set>
                                      <p:cBhvr>
                                        <p:cTn id="129" dur="2000" fill="hold"/>
                                        <p:tgtEl>
                                          <p:spTgt spid="3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withEffect">
                                  <p:stCondLst>
                                    <p:cond delay="0"/>
                                  </p:stCondLst>
                                  <p:childTnLst>
                                    <p:animClr clrSpc="rgb" dir="cw">
                                      <p:cBhvr>
                                        <p:cTn id="134" dur="2000" fill="hold"/>
                                        <p:tgtEl>
                                          <p:spTgt spid="17"/>
                                        </p:tgtEl>
                                        <p:attrNameLst>
                                          <p:attrName>fillcolor</p:attrName>
                                        </p:attrNameLst>
                                      </p:cBhvr>
                                      <p:to>
                                        <a:srgbClr val="000000"/>
                                      </p:to>
                                    </p:animClr>
                                    <p:set>
                                      <p:cBhvr>
                                        <p:cTn id="135" dur="2000" fill="hold"/>
                                        <p:tgtEl>
                                          <p:spTgt spid="17"/>
                                        </p:tgtEl>
                                        <p:attrNameLst>
                                          <p:attrName>fill.type</p:attrName>
                                        </p:attrNameLst>
                                      </p:cBhvr>
                                      <p:to>
                                        <p:strVal val="solid"/>
                                      </p:to>
                                    </p:set>
                                    <p:set>
                                      <p:cBhvr>
                                        <p:cTn id="136" dur="2000" fill="hold"/>
                                        <p:tgtEl>
                                          <p:spTgt spid="1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2000" fill="hold"/>
                                        <p:tgtEl>
                                          <p:spTgt spid="25"/>
                                        </p:tgtEl>
                                        <p:attrNameLst>
                                          <p:attrName>fillcolor</p:attrName>
                                        </p:attrNameLst>
                                      </p:cBhvr>
                                      <p:to>
                                        <a:srgbClr val="000000"/>
                                      </p:to>
                                    </p:animClr>
                                    <p:set>
                                      <p:cBhvr>
                                        <p:cTn id="139" dur="2000" fill="hold"/>
                                        <p:tgtEl>
                                          <p:spTgt spid="25"/>
                                        </p:tgtEl>
                                        <p:attrNameLst>
                                          <p:attrName>fill.type</p:attrName>
                                        </p:attrNameLst>
                                      </p:cBhvr>
                                      <p:to>
                                        <p:strVal val="solid"/>
                                      </p:to>
                                    </p:set>
                                    <p:set>
                                      <p:cBhvr>
                                        <p:cTn id="140" dur="2000" fill="hold"/>
                                        <p:tgtEl>
                                          <p:spTgt spid="25"/>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 presetClass="emph" presetSubtype="2" fill="hold" nodeType="clickEffect">
                                  <p:stCondLst>
                                    <p:cond delay="0"/>
                                  </p:stCondLst>
                                  <p:childTnLst>
                                    <p:animClr clrSpc="rgb" dir="cw">
                                      <p:cBhvr>
                                        <p:cTn id="144" dur="2000" fill="hold"/>
                                        <p:tgtEl>
                                          <p:spTgt spid="35"/>
                                        </p:tgtEl>
                                        <p:attrNameLst>
                                          <p:attrName>fillcolor</p:attrName>
                                        </p:attrNameLst>
                                      </p:cBhvr>
                                      <p:to>
                                        <a:schemeClr val="tx1"/>
                                      </p:to>
                                    </p:animClr>
                                    <p:set>
                                      <p:cBhvr>
                                        <p:cTn id="145" dur="2000" fill="hold"/>
                                        <p:tgtEl>
                                          <p:spTgt spid="35"/>
                                        </p:tgtEl>
                                        <p:attrNameLst>
                                          <p:attrName>fill.type</p:attrName>
                                        </p:attrNameLst>
                                      </p:cBhvr>
                                      <p:to>
                                        <p:strVal val="solid"/>
                                      </p:to>
                                    </p:set>
                                    <p:set>
                                      <p:cBhvr>
                                        <p:cTn id="146" dur="2000" fill="hold"/>
                                        <p:tgtEl>
                                          <p:spTgt spid="3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47" restart="whenNotActive" fill="hold" evtFilter="cancelBubble" nodeType="interactiveSeq">
                <p:stCondLst>
                  <p:cond evt="onClick" delay="0">
                    <p:tgtEl>
                      <p:spTgt spid="26"/>
                    </p:tgtEl>
                  </p:cond>
                </p:stCondLst>
                <p:endSync evt="end" delay="0">
                  <p:rtn val="all"/>
                </p:endSync>
                <p:childTnLst>
                  <p:par>
                    <p:cTn id="148" fill="hold">
                      <p:stCondLst>
                        <p:cond delay="0"/>
                      </p:stCondLst>
                      <p:childTnLst>
                        <p:par>
                          <p:cTn id="149" fill="hold">
                            <p:stCondLst>
                              <p:cond delay="0"/>
                            </p:stCondLst>
                            <p:childTnLst>
                              <p:par>
                                <p:cTn id="150" presetID="1" presetClass="emph" presetSubtype="2" fill="hold" nodeType="withEffect">
                                  <p:stCondLst>
                                    <p:cond delay="0"/>
                                  </p:stCondLst>
                                  <p:childTnLst>
                                    <p:animClr clrSpc="rgb" dir="cw">
                                      <p:cBhvr>
                                        <p:cTn id="151" dur="2000" fill="hold"/>
                                        <p:tgtEl>
                                          <p:spTgt spid="18"/>
                                        </p:tgtEl>
                                        <p:attrNameLst>
                                          <p:attrName>fillcolor</p:attrName>
                                        </p:attrNameLst>
                                      </p:cBhvr>
                                      <p:to>
                                        <a:srgbClr val="000000"/>
                                      </p:to>
                                    </p:animClr>
                                    <p:set>
                                      <p:cBhvr>
                                        <p:cTn id="152" dur="2000" fill="hold"/>
                                        <p:tgtEl>
                                          <p:spTgt spid="18"/>
                                        </p:tgtEl>
                                        <p:attrNameLst>
                                          <p:attrName>fill.type</p:attrName>
                                        </p:attrNameLst>
                                      </p:cBhvr>
                                      <p:to>
                                        <p:strVal val="solid"/>
                                      </p:to>
                                    </p:set>
                                    <p:set>
                                      <p:cBhvr>
                                        <p:cTn id="153" dur="2000" fill="hold"/>
                                        <p:tgtEl>
                                          <p:spTgt spid="18"/>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2000" fill="hold"/>
                                        <p:tgtEl>
                                          <p:spTgt spid="26"/>
                                        </p:tgtEl>
                                        <p:attrNameLst>
                                          <p:attrName>fillcolor</p:attrName>
                                        </p:attrNameLst>
                                      </p:cBhvr>
                                      <p:to>
                                        <a:srgbClr val="000000"/>
                                      </p:to>
                                    </p:animClr>
                                    <p:set>
                                      <p:cBhvr>
                                        <p:cTn id="156" dur="2000" fill="hold"/>
                                        <p:tgtEl>
                                          <p:spTgt spid="26"/>
                                        </p:tgtEl>
                                        <p:attrNameLst>
                                          <p:attrName>fill.type</p:attrName>
                                        </p:attrNameLst>
                                      </p:cBhvr>
                                      <p:to>
                                        <p:strVal val="solid"/>
                                      </p:to>
                                    </p:set>
                                    <p:set>
                                      <p:cBhvr>
                                        <p:cTn id="157" dur="2000" fill="hold"/>
                                        <p:tgtEl>
                                          <p:spTgt spid="26"/>
                                        </p:tgtEl>
                                        <p:attrNameLst>
                                          <p:attrName>fill.on</p:attrName>
                                        </p:attrNameLst>
                                      </p:cBhvr>
                                      <p:to>
                                        <p:strVal val="true"/>
                                      </p:to>
                                    </p:set>
                                  </p:childTnLst>
                                </p:cTn>
                              </p:par>
                            </p:childTnLst>
                          </p:cTn>
                        </p:par>
                      </p:childTnLst>
                    </p:cTn>
                  </p:par>
                  <p:par>
                    <p:cTn id="158" fill="hold">
                      <p:stCondLst>
                        <p:cond delay="indefinite"/>
                      </p:stCondLst>
                      <p:childTnLst>
                        <p:par>
                          <p:cTn id="159" fill="hold">
                            <p:stCondLst>
                              <p:cond delay="0"/>
                            </p:stCondLst>
                            <p:childTnLst>
                              <p:par>
                                <p:cTn id="160" presetID="1" presetClass="emph" presetSubtype="2" fill="hold" nodeType="clickEffect">
                                  <p:stCondLst>
                                    <p:cond delay="0"/>
                                  </p:stCondLst>
                                  <p:childTnLst>
                                    <p:animClr clrSpc="rgb" dir="cw">
                                      <p:cBhvr>
                                        <p:cTn id="161" dur="2000" fill="hold"/>
                                        <p:tgtEl>
                                          <p:spTgt spid="36"/>
                                        </p:tgtEl>
                                        <p:attrNameLst>
                                          <p:attrName>fillcolor</p:attrName>
                                        </p:attrNameLst>
                                      </p:cBhvr>
                                      <p:to>
                                        <a:schemeClr val="tx1"/>
                                      </p:to>
                                    </p:animClr>
                                    <p:set>
                                      <p:cBhvr>
                                        <p:cTn id="162" dur="2000" fill="hold"/>
                                        <p:tgtEl>
                                          <p:spTgt spid="36"/>
                                        </p:tgtEl>
                                        <p:attrNameLst>
                                          <p:attrName>fill.type</p:attrName>
                                        </p:attrNameLst>
                                      </p:cBhvr>
                                      <p:to>
                                        <p:strVal val="solid"/>
                                      </p:to>
                                    </p:set>
                                    <p:set>
                                      <p:cBhvr>
                                        <p:cTn id="163" dur="2000" fill="hold"/>
                                        <p:tgtEl>
                                          <p:spTgt spid="3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4" restart="whenNotActive" fill="hold" evtFilter="cancelBubble" nodeType="interactiveSeq">
                <p:stCondLst>
                  <p:cond evt="onClick" delay="0">
                    <p:tgtEl>
                      <p:spTgt spid="27"/>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withEffect">
                                  <p:stCondLst>
                                    <p:cond delay="0"/>
                                  </p:stCondLst>
                                  <p:childTnLst>
                                    <p:animClr clrSpc="rgb" dir="cw">
                                      <p:cBhvr>
                                        <p:cTn id="168" dur="2000" fill="hold"/>
                                        <p:tgtEl>
                                          <p:spTgt spid="19"/>
                                        </p:tgtEl>
                                        <p:attrNameLst>
                                          <p:attrName>fillcolor</p:attrName>
                                        </p:attrNameLst>
                                      </p:cBhvr>
                                      <p:to>
                                        <a:srgbClr val="000000"/>
                                      </p:to>
                                    </p:animClr>
                                    <p:set>
                                      <p:cBhvr>
                                        <p:cTn id="169" dur="2000" fill="hold"/>
                                        <p:tgtEl>
                                          <p:spTgt spid="19"/>
                                        </p:tgtEl>
                                        <p:attrNameLst>
                                          <p:attrName>fill.type</p:attrName>
                                        </p:attrNameLst>
                                      </p:cBhvr>
                                      <p:to>
                                        <p:strVal val="solid"/>
                                      </p:to>
                                    </p:set>
                                    <p:set>
                                      <p:cBhvr>
                                        <p:cTn id="170" dur="2000" fill="hold"/>
                                        <p:tgtEl>
                                          <p:spTgt spid="19"/>
                                        </p:tgtEl>
                                        <p:attrNameLst>
                                          <p:attrName>fill.on</p:attrName>
                                        </p:attrNameLst>
                                      </p:cBhvr>
                                      <p:to>
                                        <p:strVal val="true"/>
                                      </p:to>
                                    </p:set>
                                  </p:childTnLst>
                                </p:cTn>
                              </p:par>
                              <p:par>
                                <p:cTn id="171" presetID="1" presetClass="emph" presetSubtype="2" fill="hold" nodeType="withEffect">
                                  <p:stCondLst>
                                    <p:cond delay="0"/>
                                  </p:stCondLst>
                                  <p:childTnLst>
                                    <p:animClr clrSpc="rgb" dir="cw">
                                      <p:cBhvr>
                                        <p:cTn id="172" dur="2000" fill="hold"/>
                                        <p:tgtEl>
                                          <p:spTgt spid="27"/>
                                        </p:tgtEl>
                                        <p:attrNameLst>
                                          <p:attrName>fillcolor</p:attrName>
                                        </p:attrNameLst>
                                      </p:cBhvr>
                                      <p:to>
                                        <a:srgbClr val="000000"/>
                                      </p:to>
                                    </p:animClr>
                                    <p:set>
                                      <p:cBhvr>
                                        <p:cTn id="173" dur="2000" fill="hold"/>
                                        <p:tgtEl>
                                          <p:spTgt spid="27"/>
                                        </p:tgtEl>
                                        <p:attrNameLst>
                                          <p:attrName>fill.type</p:attrName>
                                        </p:attrNameLst>
                                      </p:cBhvr>
                                      <p:to>
                                        <p:strVal val="solid"/>
                                      </p:to>
                                    </p:set>
                                    <p:set>
                                      <p:cBhvr>
                                        <p:cTn id="174" dur="2000" fill="hold"/>
                                        <p:tgtEl>
                                          <p:spTgt spid="27"/>
                                        </p:tgtEl>
                                        <p:attrNameLst>
                                          <p:attrName>fill.on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37"/>
                                        </p:tgtEl>
                                        <p:attrNameLst>
                                          <p:attrName>fillcolor</p:attrName>
                                        </p:attrNameLst>
                                      </p:cBhvr>
                                      <p:to>
                                        <a:schemeClr val="tx1"/>
                                      </p:to>
                                    </p:animClr>
                                    <p:set>
                                      <p:cBhvr>
                                        <p:cTn id="179" dur="2000" fill="hold"/>
                                        <p:tgtEl>
                                          <p:spTgt spid="37"/>
                                        </p:tgtEl>
                                        <p:attrNameLst>
                                          <p:attrName>fill.type</p:attrName>
                                        </p:attrNameLst>
                                      </p:cBhvr>
                                      <p:to>
                                        <p:strVal val="solid"/>
                                      </p:to>
                                    </p:set>
                                    <p:set>
                                      <p:cBhvr>
                                        <p:cTn id="180" dur="2000" fill="hold"/>
                                        <p:tgtEl>
                                          <p:spTgt spid="3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295400" y="304602"/>
            <a:ext cx="63246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28600" y="10668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anose="020B0604020202020204" pitchFamily="34" charset="0"/>
                <a:cs typeface="Arial" panose="020B0604020202020204" pitchFamily="34" charset="0"/>
              </a:rPr>
              <a:t>1</a:t>
            </a:r>
            <a:endParaRPr lang="en-US" sz="6000" dirty="0">
              <a:latin typeface="Arial" panose="020B0604020202020204" pitchFamily="34" charset="0"/>
              <a:cs typeface="Arial" panose="020B0604020202020204" pitchFamily="34" charset="0"/>
            </a:endParaRPr>
          </a:p>
        </p:txBody>
      </p:sp>
      <p:sp>
        <p:nvSpPr>
          <p:cNvPr id="28" name="Rounded Rectangle 27"/>
          <p:cNvSpPr/>
          <p:nvPr/>
        </p:nvSpPr>
        <p:spPr bwMode="auto">
          <a:xfrm>
            <a:off x="1467677" y="952924"/>
            <a:ext cx="6705600" cy="10668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44958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nào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sau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đây</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bậc</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ẩn</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hoa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5627" y="2144164"/>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686" y="575259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3854" y="4488615"/>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200" y="3248769"/>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139636" y="2323761"/>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A. </a:t>
            </a:r>
            <a:endParaRPr lang="en-US" sz="2800" dirty="0">
              <a:latin typeface="Times New Roman" panose="02020603050405020304" pitchFamily="18" charset="0"/>
              <a:cs typeface="Times New Roman" panose="02020603050405020304" pitchFamily="18" charset="0"/>
            </a:endParaRPr>
          </a:p>
        </p:txBody>
      </p:sp>
      <p:sp>
        <p:nvSpPr>
          <p:cNvPr id="17" name="dapanb"/>
          <p:cNvSpPr txBox="1"/>
          <p:nvPr/>
        </p:nvSpPr>
        <p:spPr>
          <a:xfrm>
            <a:off x="3131981" y="3428365"/>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p:txBody>
      </p:sp>
      <p:sp>
        <p:nvSpPr>
          <p:cNvPr id="18" name="dapanc"/>
          <p:cNvSpPr txBox="1"/>
          <p:nvPr/>
        </p:nvSpPr>
        <p:spPr>
          <a:xfrm>
            <a:off x="3185718" y="4448822"/>
            <a:ext cx="2469741" cy="95410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19" name="dapand"/>
          <p:cNvSpPr txBox="1"/>
          <p:nvPr/>
        </p:nvSpPr>
        <p:spPr>
          <a:xfrm>
            <a:off x="3291510" y="579968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D:</a:t>
            </a:r>
            <a:endParaRPr lang="en-US" sz="2800" dirty="0">
              <a:latin typeface="Times New Roman" panose="02020603050405020304" pitchFamily="18" charset="0"/>
              <a:cs typeface="Times New Roman" panose="02020603050405020304" pitchFamily="18" charset="0"/>
            </a:endParaRPr>
          </a:p>
        </p:txBody>
      </p:sp>
      <p:sp>
        <p:nvSpPr>
          <p:cNvPr id="24" name="nhanb"/>
          <p:cNvSpPr/>
          <p:nvPr/>
        </p:nvSpPr>
        <p:spPr>
          <a:xfrm>
            <a:off x="2086757" y="315101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119218" y="57525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105627" y="443521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906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graphicFrame>
        <p:nvGraphicFramePr>
          <p:cNvPr id="2" name="Object 1"/>
          <p:cNvGraphicFramePr>
            <a:graphicFrameLocks noChangeAspect="1"/>
          </p:cNvGraphicFramePr>
          <p:nvPr/>
        </p:nvGraphicFramePr>
        <p:xfrm>
          <a:off x="3606608" y="2370215"/>
          <a:ext cx="1838325" cy="514350"/>
        </p:xfrm>
        <a:graphic>
          <a:graphicData uri="http://schemas.openxmlformats.org/presentationml/2006/ole">
            <mc:AlternateContent xmlns:mc="http://schemas.openxmlformats.org/markup-compatibility/2006">
              <mc:Choice xmlns:v="urn:schemas-microsoft-com:vml" Requires="v">
                <p:oleObj spid="_x0000_s3" name="Equation" r:id="rId8" imgW="1756410" imgH="497840" progId="Equation.DSMT4">
                  <p:embed/>
                </p:oleObj>
              </mc:Choice>
              <mc:Fallback>
                <p:oleObj name="Equation" r:id="rId8" imgW="1756410" imgH="497840" progId="Equation.DSMT4">
                  <p:embed/>
                  <p:pic>
                    <p:nvPicPr>
                      <p:cNvPr id="0" name="Picture 2"/>
                      <p:cNvPicPr/>
                      <p:nvPr/>
                    </p:nvPicPr>
                    <p:blipFill>
                      <a:blip r:embed="rId9"/>
                      <a:stretch>
                        <a:fillRect/>
                      </a:stretch>
                    </p:blipFill>
                    <p:spPr>
                      <a:xfrm>
                        <a:off x="3606608" y="2370215"/>
                        <a:ext cx="1838325" cy="51435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3726145" y="3463306"/>
          <a:ext cx="1384300" cy="481012"/>
        </p:xfrm>
        <a:graphic>
          <a:graphicData uri="http://schemas.openxmlformats.org/presentationml/2006/ole">
            <mc:AlternateContent xmlns:mc="http://schemas.openxmlformats.org/markup-compatibility/2006">
              <mc:Choice xmlns:v="urn:schemas-microsoft-com:vml" Requires="v">
                <p:oleObj spid="_x0000_s5" name="Equation" r:id="rId10" imgW="14020800" imgH="4876800" progId="Equation.DSMT4">
                  <p:embed/>
                </p:oleObj>
              </mc:Choice>
              <mc:Fallback>
                <p:oleObj name="Equation" r:id="rId10" imgW="14020800" imgH="4876800" progId="Equation.DSMT4">
                  <p:embed/>
                  <p:pic>
                    <p:nvPicPr>
                      <p:cNvPr id="0" name="Object 24"/>
                      <p:cNvPicPr/>
                      <p:nvPr/>
                    </p:nvPicPr>
                    <p:blipFill>
                      <a:blip r:embed="rId11"/>
                      <a:stretch>
                        <a:fillRect/>
                      </a:stretch>
                    </p:blipFill>
                    <p:spPr>
                      <a:xfrm>
                        <a:off x="3726145" y="3463306"/>
                        <a:ext cx="1384300" cy="481012"/>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3906182" y="4397118"/>
          <a:ext cx="1323975" cy="952500"/>
        </p:xfrm>
        <a:graphic>
          <a:graphicData uri="http://schemas.openxmlformats.org/presentationml/2006/ole">
            <mc:AlternateContent xmlns:mc="http://schemas.openxmlformats.org/markup-compatibility/2006">
              <mc:Choice xmlns:v="urn:schemas-microsoft-com:vml" Requires="v">
                <p:oleObj spid="_x0000_s7" name="Equation" r:id="rId12" imgW="1267460" imgH="914400" progId="Equation.DSMT4">
                  <p:embed/>
                </p:oleObj>
              </mc:Choice>
              <mc:Fallback>
                <p:oleObj name="Equation" r:id="rId12" imgW="1267460" imgH="914400" progId="Equation.DSMT4">
                  <p:embed/>
                  <p:pic>
                    <p:nvPicPr>
                      <p:cNvPr id="0" name="Picture 6"/>
                      <p:cNvPicPr/>
                      <p:nvPr/>
                    </p:nvPicPr>
                    <p:blipFill>
                      <a:blip r:embed="rId13"/>
                      <a:stretch>
                        <a:fillRect/>
                      </a:stretch>
                    </p:blipFill>
                    <p:spPr>
                      <a:xfrm>
                        <a:off x="3906182" y="4397118"/>
                        <a:ext cx="1323975" cy="9525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794124" y="5837879"/>
          <a:ext cx="1628775" cy="552450"/>
        </p:xfrm>
        <a:graphic>
          <a:graphicData uri="http://schemas.openxmlformats.org/presentationml/2006/ole">
            <mc:AlternateContent xmlns:mc="http://schemas.openxmlformats.org/markup-compatibility/2006">
              <mc:Choice xmlns:v="urn:schemas-microsoft-com:vml" Requires="v">
                <p:oleObj spid="_x0000_s13" name="Equation" r:id="rId14" imgW="1557020" imgH="534035" progId="Equation.DSMT4">
                  <p:embed/>
                </p:oleObj>
              </mc:Choice>
              <mc:Fallback>
                <p:oleObj name="Equation" r:id="rId14" imgW="1557020" imgH="534035" progId="Equation.DSMT4">
                  <p:embed/>
                  <p:pic>
                    <p:nvPicPr>
                      <p:cNvPr id="0" name="Picture 12"/>
                      <p:cNvPicPr/>
                      <p:nvPr/>
                    </p:nvPicPr>
                    <p:blipFill>
                      <a:blip r:embed="rId15"/>
                      <a:stretch>
                        <a:fillRect/>
                      </a:stretch>
                    </p:blipFill>
                    <p:spPr>
                      <a:xfrm>
                        <a:off x="3794124" y="5837879"/>
                        <a:ext cx="1628775" cy="552450"/>
                      </a:xfrm>
                      <a:prstGeom prst="rect">
                        <a:avLst/>
                      </a:prstGeom>
                    </p:spPr>
                  </p:pic>
                </p:oleObj>
              </mc:Fallback>
            </mc:AlternateContent>
          </a:graphicData>
        </a:graphic>
      </p:graphicFrame>
      <p:sp>
        <p:nvSpPr>
          <p:cNvPr id="30" name="Rounded Rectangle 29">
            <a:hlinkClick r:id="rId16"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474 -0.02361 C 0.14167 -0.0368 0.15399 -0.04699 0.16476 -0.05578 C 0.16736 -0.06389 0.17969 -0.08171 0.18715 -0.08796 C 0.19601 -0.11597 0.24965 -0.12523 0.28003 -0.12847 C 0.29514 -0.12777 0.31094 -0.13032 0.32535 -0.12662 C 0.33108 -0.12523 0.33194 -0.11828 0.33542 -0.11412 C 0.33976 -0.10879 0.34306 -0.09699 0.34549 -0.09004 C 0.34722 -0.08472 0.35069 -0.07407 0.35069 -0.07384 C 0.34983 -0.05787 0.34948 -0.04166 0.34809 -0.02546 C 0.3474 -0.0199 0.3434 -0.01805 0.34063 -0.01342 C 0.32448 0.0125 0.29531 0.02223 0.26007 0.02709 C 0.23958 0.02523 0.24045 0.02824 0.22743 0.01898 C 0.22135 0.01459 0.2099 0.00486 0.2099 0.0051 C 0.20608 -0.0044 0.20243 -0.02361 0.20243 -0.02338 C 0.20521 -0.06342 0.19722 -0.05231 0.21476 -0.07199 C 0.22622 -0.08472 0.21285 -0.07615 0.22743 -0.08379 C 0.23872 -0.09722 0.25278 -0.10972 0.26979 -0.11828 C 0.27326 -0.1199 0.27674 -0.12152 0.28003 -0.12245 C 0.28681 -0.1243 0.30017 -0.12662 0.30017 -0.12639 C 0.30781 -0.12592 0.31545 -0.12615 0.32292 -0.12453 C 0.32535 -0.12407 0.32622 -0.12152 0.32795 -0.12014 C 0.33941 -0.11227 0.34635 -0.10486 0.35295 -0.09398 C 0.35781 -0.06759 0.3724 -0.01273 0.35069 0.00486 C 0.33194 0.01991 0.30313 0.02963 0.27778 0.0331 C 0.26007 0.03125 0.25625 0.03195 0.24497 0.02292 C 0.2375 0.01019 0.2349 -0.00185 0.23264 -0.01551 C 0.23403 -0.0493 0.22656 -0.06875 0.25017 -0.0919 C 0.25712 -0.09861 0.25903 -0.10324 0.26979 -0.10602 C 0.27778 -0.11018 0.2842 -0.11203 0.29271 -0.11412 C 0.31875 -0.11227 0.30955 -0.11227 0.32031 -0.11227 L 0.29774 -0.09791 L 0.31788 -0.11828 " pathEditMode="relative" rAng="0" ptsTypes="AAAAAAAAAAAAAAAAAAAAAAAAAAAAAAAA">
                                      <p:cBhvr>
                                        <p:cTn id="7" dur="2000" fill="hold"/>
                                        <p:tgtEl>
                                          <p:spTgt spid="8"/>
                                        </p:tgtEl>
                                        <p:attrNameLst>
                                          <p:attrName>ppt_x</p:attrName>
                                          <p:attrName>ppt_y</p:attrName>
                                        </p:attrNameLst>
                                      </p:cBhvr>
                                      <p:rCtr x="10677" y="-2431"/>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Trọn bộ 11 chủ đề hình nền powerpoint đẹp, chuyên nghiệp mọi lĩnh vực"/>
          <p:cNvPicPr>
            <a:picLocks noChangeAspect="1" noChangeArrowheads="1"/>
          </p:cNvPicPr>
          <p:nvPr/>
        </p:nvPicPr>
        <p:blipFill>
          <a:blip r:embed="rId1">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285996" y="4376965"/>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C. </a:t>
            </a:r>
            <a:endParaRPr lang="en-US" sz="28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285996" y="3452776"/>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331023" y="2255580"/>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A:</a:t>
            </a:r>
            <a:endParaRPr lang="en-US" sz="28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376051" y="551345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275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03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906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48581" y="390282"/>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82349" y="9470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anose="020B0604020202020204" pitchFamily="34" charset="0"/>
                <a:cs typeface="Arial" panose="020B0604020202020204" pitchFamily="34" charset="0"/>
              </a:rPr>
              <a:t>2</a:t>
            </a:r>
            <a:endParaRPr lang="en-US" sz="6000" dirty="0">
              <a:latin typeface="Arial" panose="020B0604020202020204" pitchFamily="34" charset="0"/>
              <a:cs typeface="Arial" panose="020B0604020202020204" pitchFamily="34" charset="0"/>
            </a:endParaRPr>
          </a:p>
        </p:txBody>
      </p:sp>
      <p:sp>
        <p:nvSpPr>
          <p:cNvPr id="29" name="Rounded Rectangle 28"/>
          <p:cNvSpPr/>
          <p:nvPr/>
        </p:nvSpPr>
        <p:spPr bwMode="auto">
          <a:xfrm>
            <a:off x="1660959" y="1094356"/>
            <a:ext cx="6705600" cy="70951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defTabSz="44958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nvGraphicFramePr>
        <p:xfrm>
          <a:off x="2971884" y="2225146"/>
          <a:ext cx="946150" cy="605536"/>
        </p:xfrm>
        <a:graphic>
          <a:graphicData uri="http://schemas.openxmlformats.org/presentationml/2006/ole">
            <mc:AlternateContent xmlns:mc="http://schemas.openxmlformats.org/markup-compatibility/2006">
              <mc:Choice xmlns:v="urn:schemas-microsoft-com:vml" Requires="v">
                <p:oleObj spid="_x0000_s0" name="Equation" r:id="rId8" imgW="7620000" imgH="4876800" progId="Equation.DSMT4">
                  <p:embed/>
                </p:oleObj>
              </mc:Choice>
              <mc:Fallback>
                <p:oleObj name="Equation" r:id="rId8" imgW="7620000" imgH="4876800" progId="Equation.DSMT4">
                  <p:embed/>
                  <p:pic>
                    <p:nvPicPr>
                      <p:cNvPr id="0" name="Object 22"/>
                      <p:cNvPicPr/>
                      <p:nvPr/>
                    </p:nvPicPr>
                    <p:blipFill>
                      <a:blip r:embed="rId9"/>
                      <a:stretch>
                        <a:fillRect/>
                      </a:stretch>
                    </p:blipFill>
                    <p:spPr>
                      <a:xfrm>
                        <a:off x="2971884" y="2225146"/>
                        <a:ext cx="946150" cy="605536"/>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2890969" y="4347084"/>
          <a:ext cx="823913" cy="573157"/>
        </p:xfrm>
        <a:graphic>
          <a:graphicData uri="http://schemas.openxmlformats.org/presentationml/2006/ole">
            <mc:AlternateContent xmlns:mc="http://schemas.openxmlformats.org/markup-compatibility/2006">
              <mc:Choice xmlns:v="urn:schemas-microsoft-com:vml" Requires="v">
                <p:oleObj spid="_x0000_s2" name="Equation" r:id="rId10" imgW="7010400" imgH="4876800" progId="Equation.DSMT4">
                  <p:embed/>
                </p:oleObj>
              </mc:Choice>
              <mc:Fallback>
                <p:oleObj name="Equation" r:id="rId10" imgW="7010400" imgH="4876800" progId="Equation.DSMT4">
                  <p:embed/>
                  <p:pic>
                    <p:nvPicPr>
                      <p:cNvPr id="0" name="Object 23"/>
                      <p:cNvPicPr/>
                      <p:nvPr/>
                    </p:nvPicPr>
                    <p:blipFill>
                      <a:blip r:embed="rId11"/>
                      <a:stretch>
                        <a:fillRect/>
                      </a:stretch>
                    </p:blipFill>
                    <p:spPr>
                      <a:xfrm>
                        <a:off x="2890969" y="4347084"/>
                        <a:ext cx="823913" cy="573157"/>
                      </a:xfrm>
                      <a:prstGeom prst="rect">
                        <a:avLst/>
                      </a:prstGeom>
                    </p:spPr>
                  </p:pic>
                </p:oleObj>
              </mc:Fallback>
            </mc:AlternateContent>
          </a:graphicData>
        </a:graphic>
      </p:graphicFrame>
      <p:graphicFrame>
        <p:nvGraphicFramePr>
          <p:cNvPr id="34" name="Object 33"/>
          <p:cNvGraphicFramePr>
            <a:graphicFrameLocks noChangeAspect="1"/>
          </p:cNvGraphicFramePr>
          <p:nvPr/>
        </p:nvGraphicFramePr>
        <p:xfrm>
          <a:off x="2877114" y="3479444"/>
          <a:ext cx="993104" cy="496552"/>
        </p:xfrm>
        <a:graphic>
          <a:graphicData uri="http://schemas.openxmlformats.org/presentationml/2006/ole">
            <mc:AlternateContent xmlns:mc="http://schemas.openxmlformats.org/markup-compatibility/2006">
              <mc:Choice xmlns:v="urn:schemas-microsoft-com:vml" Requires="v">
                <p:oleObj spid="_x0000_s3" name="Equation" r:id="rId12" imgW="9753600" imgH="4876800" progId="Equation.DSMT4">
                  <p:embed/>
                </p:oleObj>
              </mc:Choice>
              <mc:Fallback>
                <p:oleObj name="Equation" r:id="rId12" imgW="9753600" imgH="4876800" progId="Equation.DSMT4">
                  <p:embed/>
                  <p:pic>
                    <p:nvPicPr>
                      <p:cNvPr id="0" name="Object 24"/>
                      <p:cNvPicPr/>
                      <p:nvPr/>
                    </p:nvPicPr>
                    <p:blipFill>
                      <a:blip r:embed="rId13"/>
                      <a:stretch>
                        <a:fillRect/>
                      </a:stretch>
                    </p:blipFill>
                    <p:spPr>
                      <a:xfrm>
                        <a:off x="2877114" y="3479444"/>
                        <a:ext cx="993104" cy="496552"/>
                      </a:xfrm>
                      <a:prstGeom prst="rect">
                        <a:avLst/>
                      </a:prstGeom>
                    </p:spPr>
                  </p:pic>
                </p:oleObj>
              </mc:Fallback>
            </mc:AlternateContent>
          </a:graphicData>
        </a:graphic>
      </p:graphicFrame>
      <p:sp>
        <p:nvSpPr>
          <p:cNvPr id="35" name="Rounded Rectangle 34">
            <a:hlinkClick r:id="rId14"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37" name="Object 36"/>
          <p:cNvGraphicFramePr>
            <a:graphicFrameLocks noChangeAspect="1"/>
          </p:cNvGraphicFramePr>
          <p:nvPr/>
        </p:nvGraphicFramePr>
        <p:xfrm>
          <a:off x="5623012" y="1218206"/>
          <a:ext cx="1385455" cy="461818"/>
        </p:xfrm>
        <a:graphic>
          <a:graphicData uri="http://schemas.openxmlformats.org/presentationml/2006/ole">
            <mc:AlternateContent xmlns:mc="http://schemas.openxmlformats.org/markup-compatibility/2006">
              <mc:Choice xmlns:v="urn:schemas-microsoft-com:vml" Requires="v">
                <p:oleObj spid="_x0000_s5" name="Equation" r:id="rId15" imgW="14630400" imgH="4876800" progId="Equation.DSMT4">
                  <p:embed/>
                </p:oleObj>
              </mc:Choice>
              <mc:Fallback>
                <p:oleObj name="Equation" r:id="rId15" imgW="14630400" imgH="4876800" progId="Equation.DSMT4">
                  <p:embed/>
                  <p:pic>
                    <p:nvPicPr>
                      <p:cNvPr id="0" name="Object 6"/>
                      <p:cNvPicPr/>
                      <p:nvPr/>
                    </p:nvPicPr>
                    <p:blipFill>
                      <a:blip r:embed="rId16"/>
                      <a:stretch>
                        <a:fillRect/>
                      </a:stretch>
                    </p:blipFill>
                    <p:spPr>
                      <a:xfrm>
                        <a:off x="5623012" y="1218206"/>
                        <a:ext cx="1385455" cy="461818"/>
                      </a:xfrm>
                      <a:prstGeom prst="rect">
                        <a:avLst/>
                      </a:prstGeom>
                    </p:spPr>
                  </p:pic>
                </p:oleObj>
              </mc:Fallback>
            </mc:AlternateContent>
          </a:graphicData>
        </a:graphic>
      </p:graphicFrame>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tags/tag1.xml><?xml version="1.0" encoding="utf-8"?>
<p:tagLst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2.xml><?xml version="1.0" encoding="utf-8"?>
<p:tagLst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3.xml><?xml version="1.0" encoding="utf-8"?>
<p:tagLst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4.xml><?xml version="1.0" encoding="utf-8"?>
<p:tagLst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4958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4958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8658</Words>
  <Application>WPS Slides</Application>
  <PresentationFormat>On-screen Show (4:3)</PresentationFormat>
  <Paragraphs>1099</Paragraphs>
  <Slides>41</Slides>
  <Notes>17</Notes>
  <HiddenSlides>0</HiddenSlides>
  <MMClips>5</MMClips>
  <ScaleCrop>false</ScaleCrop>
  <HeadingPairs>
    <vt:vector size="8" baseType="variant">
      <vt:variant>
        <vt:lpstr>已用的字体</vt:lpstr>
      </vt:variant>
      <vt:variant>
        <vt:i4>19</vt:i4>
      </vt:variant>
      <vt:variant>
        <vt:lpstr>主题</vt:lpstr>
      </vt:variant>
      <vt:variant>
        <vt:i4>2</vt:i4>
      </vt:variant>
      <vt:variant>
        <vt:lpstr>嵌入 OLE 服务器</vt:lpstr>
      </vt:variant>
      <vt:variant>
        <vt:i4>96</vt:i4>
      </vt:variant>
      <vt:variant>
        <vt:lpstr>幻灯片标题</vt:lpstr>
      </vt:variant>
      <vt:variant>
        <vt:i4>41</vt:i4>
      </vt:variant>
    </vt:vector>
  </HeadingPairs>
  <TitlesOfParts>
    <vt:vector size="158" baseType="lpstr">
      <vt:lpstr>Arial</vt:lpstr>
      <vt:lpstr>SimSun</vt:lpstr>
      <vt:lpstr>Wingdings</vt:lpstr>
      <vt:lpstr>Times New Roman</vt:lpstr>
      <vt:lpstr>思源黑体 Heavy</vt:lpstr>
      <vt:lpstr>Franklin Gothic Book</vt:lpstr>
      <vt:lpstr>思源黑体 Normal</vt:lpstr>
      <vt:lpstr>Catamaran</vt:lpstr>
      <vt:lpstr>Calibri</vt:lpstr>
      <vt:lpstr>Microsoft YaHei</vt:lpstr>
      <vt:lpstr>Arial Unicode MS</vt:lpstr>
      <vt:lpstr>Cambria Math</vt:lpstr>
      <vt:lpstr>Symbol</vt:lpstr>
      <vt:lpstr>.VnAristote</vt:lpstr>
      <vt:lpstr>Segoe Print</vt:lpstr>
      <vt:lpstr>Calibri</vt:lpstr>
      <vt:lpstr>Arial Unicode MS</vt:lpstr>
      <vt:lpstr>Arial Unicode MS</vt:lpstr>
      <vt:lpstr>Tahoma</vt:lpstr>
      <vt:lpstr>Office Theme</vt:lpstr>
      <vt:lpstr>1_Office Theme</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DOAN VAN LAM</dc:creator>
  <cp:lastModifiedBy>ADMIN</cp:lastModifiedBy>
  <cp:revision>383</cp:revision>
  <cp:lastPrinted>2113-01-01T00:00:00Z</cp:lastPrinted>
  <dcterms:created xsi:type="dcterms:W3CDTF">2007-12-12T05:02:00Z</dcterms:created>
  <dcterms:modified xsi:type="dcterms:W3CDTF">2025-05-13T05:35:44Z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C63E8F27E3CC46EA9A09602B89758B15_13</vt:lpwstr>
  </property>
  <property fmtid="{D5CDD505-2E9C-101B-9397-08002B2CF9AE}" pid="3" name="KSOProductBuildVer">
    <vt:lpwstr>1033-12.2.0.20795</vt:lpwstr>
  </property>
</Properties>
</file>